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32" r:id="rId3"/>
    <p:sldId id="624" r:id="rId5"/>
    <p:sldId id="634" r:id="rId6"/>
    <p:sldId id="567" r:id="rId7"/>
    <p:sldId id="568" r:id="rId8"/>
    <p:sldId id="569" r:id="rId9"/>
    <p:sldId id="570" r:id="rId10"/>
    <p:sldId id="611" r:id="rId11"/>
    <p:sldId id="572" r:id="rId12"/>
    <p:sldId id="573" r:id="rId13"/>
    <p:sldId id="574" r:id="rId14"/>
    <p:sldId id="575" r:id="rId15"/>
    <p:sldId id="576" r:id="rId16"/>
    <p:sldId id="577" r:id="rId17"/>
    <p:sldId id="578" r:id="rId18"/>
    <p:sldId id="579" r:id="rId19"/>
    <p:sldId id="635" r:id="rId20"/>
    <p:sldId id="581" r:id="rId21"/>
    <p:sldId id="582" r:id="rId22"/>
    <p:sldId id="584" r:id="rId23"/>
    <p:sldId id="585" r:id="rId24"/>
    <p:sldId id="586" r:id="rId25"/>
    <p:sldId id="636" r:id="rId26"/>
    <p:sldId id="589" r:id="rId27"/>
    <p:sldId id="612" r:id="rId28"/>
    <p:sldId id="590" r:id="rId29"/>
    <p:sldId id="613" r:id="rId30"/>
    <p:sldId id="591" r:id="rId31"/>
    <p:sldId id="593" r:id="rId32"/>
    <p:sldId id="595" r:id="rId33"/>
    <p:sldId id="605" r:id="rId34"/>
    <p:sldId id="596" r:id="rId35"/>
    <p:sldId id="597" r:id="rId36"/>
    <p:sldId id="598" r:id="rId37"/>
    <p:sldId id="637" r:id="rId38"/>
    <p:sldId id="601" r:id="rId39"/>
    <p:sldId id="615" r:id="rId40"/>
    <p:sldId id="594" r:id="rId41"/>
    <p:sldId id="600" r:id="rId42"/>
    <p:sldId id="606" r:id="rId43"/>
    <p:sldId id="630" r:id="rId44"/>
  </p:sldIdLst>
  <p:sldSz cx="12192000" cy="6858000"/>
  <p:notesSz cx="6858000" cy="9144000"/>
  <p:defaultTextStyle>
    <a:defPPr>
      <a:defRPr lang="zh-CN"/>
    </a:defPPr>
    <a:lvl1pPr marL="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FEE"/>
    <a:srgbClr val="FAD7D5"/>
    <a:srgbClr val="F9F4DE"/>
    <a:srgbClr val="DDF2D6"/>
    <a:srgbClr val="DABFA0"/>
    <a:srgbClr val="939393"/>
    <a:srgbClr val="8F4D35"/>
    <a:srgbClr val="CE927C"/>
    <a:srgbClr val="E55557"/>
    <a:srgbClr val="E1C1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1" autoAdjust="0"/>
    <p:restoredTop sz="94974" autoAdjust="0"/>
  </p:normalViewPr>
  <p:slideViewPr>
    <p:cSldViewPr snapToGrid="0" showGuides="1">
      <p:cViewPr varScale="1">
        <p:scale>
          <a:sx n="110" d="100"/>
          <a:sy n="110" d="100"/>
        </p:scale>
        <p:origin x="420" y="78"/>
      </p:cViewPr>
      <p:guideLst>
        <p:guide pos="5836"/>
        <p:guide pos="6811"/>
        <p:guide orient="horz" pos="2954"/>
        <p:guide pos="483"/>
        <p:guide orient="horz" pos="2636"/>
        <p:guide orient="horz" pos="1049"/>
        <p:guide orient="horz" pos="3566"/>
        <p:guide pos="3840"/>
        <p:guide pos="3568"/>
        <p:guide pos="4112"/>
        <p:guide pos="2751"/>
        <p:guide pos="4294"/>
        <p:guide pos="6357"/>
        <p:guide pos="31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2"/>
                <c:pt idx="0">
                  <c:v>产品线 1</c:v>
                </c:pt>
                <c:pt idx="1">
                  <c:v>产品线 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服务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2"/>
                <c:pt idx="0">
                  <c:v>产品线 1</c:v>
                </c:pt>
                <c:pt idx="1">
                  <c:v>产品线 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周边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2"/>
                <c:pt idx="0">
                  <c:v>产品线 1</c:v>
                </c:pt>
                <c:pt idx="1">
                  <c:v>产品线 2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3942576"/>
        <c:axId val="813943136"/>
      </c:barChart>
      <c:catAx>
        <c:axId val="81394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813943136"/>
        <c:crosses val="autoZero"/>
        <c:auto val="1"/>
        <c:lblAlgn val="ctr"/>
        <c:lblOffset val="100"/>
        <c:noMultiLvlLbl val="0"/>
      </c:catAx>
      <c:valAx>
        <c:axId val="81394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394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5646613154222"/>
          <c:y val="0.331732754844496"/>
          <c:w val="0.415503922661719"/>
          <c:h val="0.2228889670135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0.55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0.42</c:v>
                </c:pt>
                <c:pt idx="1">
                  <c:v>0.58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0.94</c:v>
                </c:pt>
                <c:pt idx="1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699EB-6B6F-4303-84E5-698CBBF28A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t="-22716" b="-217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10648450" y="6245940"/>
            <a:ext cx="436422" cy="4364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1121156" y="6245940"/>
            <a:ext cx="436422" cy="43642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11593862" y="6245940"/>
            <a:ext cx="436422" cy="43642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5"/>
          <p:cNvSpPr txBox="1"/>
          <p:nvPr userDrawn="1"/>
        </p:nvSpPr>
        <p:spPr>
          <a:xfrm>
            <a:off x="11584856" y="6321814"/>
            <a:ext cx="454433" cy="28467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fld id="{2EEF1883-7A0E-4F66-9932-E581691AD397}" type="slidenum">
              <a:rPr lang="zh-CN" altLang="en-US" sz="140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</a:fld>
            <a:r>
              <a:rPr lang="zh-CN" altLang="en-US" sz="1400" dirty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400" b="0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8"/>
          <a:stretch>
            <a:fillRect/>
          </a:stretch>
        </p:blipFill>
        <p:spPr>
          <a:xfrm rot="12724293" flipH="1">
            <a:off x="-68852" y="-158066"/>
            <a:ext cx="826960" cy="1100223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 rot="1216356">
            <a:off x="11295512" y="109927"/>
            <a:ext cx="99793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 rot="1216356">
            <a:off x="11571249" y="21793"/>
            <a:ext cx="540000" cy="1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1.xml"/><Relationship Id="rId7" Type="http://schemas.openxmlformats.org/officeDocument/2006/relationships/image" Target="../media/image7.png"/><Relationship Id="rId6" Type="http://schemas.microsoft.com/office/2007/relationships/media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4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5.xml"/><Relationship Id="rId2" Type="http://schemas.microsoft.com/office/2007/relationships/hdphoto" Target="../media/hdphoto1.wdp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hemeOverride" Target="../theme/themeOverride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microsoft.com/office/2007/relationships/hdphoto" Target="../media/hdphoto2.wdp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4.xml"/><Relationship Id="rId7" Type="http://schemas.openxmlformats.org/officeDocument/2006/relationships/themeOverride" Target="../theme/themeOverride7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8.xml"/><Relationship Id="rId8" Type="http://schemas.microsoft.com/office/2007/relationships/hdphoto" Target="../media/hdphoto8.wdp"/><Relationship Id="rId7" Type="http://schemas.openxmlformats.org/officeDocument/2006/relationships/image" Target="../media/image23.png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6.wdp"/><Relationship Id="rId3" Type="http://schemas.openxmlformats.org/officeDocument/2006/relationships/image" Target="../media/image21.png"/><Relationship Id="rId2" Type="http://schemas.microsoft.com/office/2007/relationships/hdphoto" Target="../media/hdphoto5.wdp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25.png"/><Relationship Id="rId2" Type="http://schemas.microsoft.com/office/2007/relationships/hdphoto" Target="../media/hdphoto9.wdp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openxmlformats.org/officeDocument/2006/relationships/themeOverride" Target="../theme/themeOverride10.xml"/><Relationship Id="rId4" Type="http://schemas.microsoft.com/office/2007/relationships/hdphoto" Target="../media/hdphoto11.wdp"/><Relationship Id="rId3" Type="http://schemas.openxmlformats.org/officeDocument/2006/relationships/image" Target="../media/image27.png"/><Relationship Id="rId2" Type="http://schemas.microsoft.com/office/2007/relationships/hdphoto" Target="../media/hdphoto10.wdp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hemeOverride" Target="../theme/themeOverride12.xml"/><Relationship Id="rId7" Type="http://schemas.openxmlformats.org/officeDocument/2006/relationships/image" Target="../media/image25.pn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microsoft.com/office/2007/relationships/hdphoto" Target="../media/hdphoto13.wdp"/><Relationship Id="rId3" Type="http://schemas.openxmlformats.org/officeDocument/2006/relationships/image" Target="../media/image29.png"/><Relationship Id="rId2" Type="http://schemas.microsoft.com/office/2007/relationships/hdphoto" Target="../media/hdphoto12.wdp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33.jpeg"/><Relationship Id="rId3" Type="http://schemas.microsoft.com/office/2007/relationships/hdphoto" Target="../media/hdphoto14.wdp"/><Relationship Id="rId2" Type="http://schemas.openxmlformats.org/officeDocument/2006/relationships/image" Target="../media/image32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3.xml"/><Relationship Id="rId5" Type="http://schemas.openxmlformats.org/officeDocument/2006/relationships/themeOverride" Target="../theme/themeOverride14.xml"/><Relationship Id="rId4" Type="http://schemas.microsoft.com/office/2007/relationships/hdphoto" Target="../media/hdphoto16.wdp"/><Relationship Id="rId3" Type="http://schemas.openxmlformats.org/officeDocument/2006/relationships/image" Target="../media/image35.png"/><Relationship Id="rId2" Type="http://schemas.microsoft.com/office/2007/relationships/hdphoto" Target="../media/hdphoto15.wdp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4.xml"/><Relationship Id="rId7" Type="http://schemas.openxmlformats.org/officeDocument/2006/relationships/themeOverride" Target="../theme/themeOverride15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7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jpeg"/><Relationship Id="rId8" Type="http://schemas.microsoft.com/office/2007/relationships/hdphoto" Target="../media/hdphoto19.wdp"/><Relationship Id="rId7" Type="http://schemas.openxmlformats.org/officeDocument/2006/relationships/image" Target="../media/image40.png"/><Relationship Id="rId6" Type="http://schemas.openxmlformats.org/officeDocument/2006/relationships/image" Target="../media/image39.jpeg"/><Relationship Id="rId5" Type="http://schemas.microsoft.com/office/2007/relationships/hdphoto" Target="../media/hdphoto18.wdp"/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" Type="http://schemas.microsoft.com/office/2007/relationships/hdphoto" Target="../media/hdphoto17.wdp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4.xml"/><Relationship Id="rId11" Type="http://schemas.openxmlformats.org/officeDocument/2006/relationships/themeOverride" Target="../theme/themeOverride18.xml"/><Relationship Id="rId10" Type="http://schemas.openxmlformats.org/officeDocument/2006/relationships/image" Target="../media/image42.jpeg"/><Relationship Id="rId1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19.xml"/><Relationship Id="rId2" Type="http://schemas.microsoft.com/office/2007/relationships/hdphoto" Target="../media/hdphoto20.wdp"/><Relationship Id="rId1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hemeOverride" Target="../theme/themeOverride24.xml"/><Relationship Id="rId7" Type="http://schemas.microsoft.com/office/2007/relationships/hdphoto" Target="../media/hdphoto23.wdp"/><Relationship Id="rId6" Type="http://schemas.openxmlformats.org/officeDocument/2006/relationships/image" Target="../media/image47.png"/><Relationship Id="rId5" Type="http://schemas.microsoft.com/office/2007/relationships/hdphoto" Target="../media/hdphoto22.wdp"/><Relationship Id="rId4" Type="http://schemas.openxmlformats.org/officeDocument/2006/relationships/image" Target="../media/image46.png"/><Relationship Id="rId3" Type="http://schemas.microsoft.com/office/2007/relationships/hdphoto" Target="../media/hdphoto21.wdp"/><Relationship Id="rId2" Type="http://schemas.openxmlformats.org/officeDocument/2006/relationships/image" Target="../media/image45.pn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4.xml"/><Relationship Id="rId5" Type="http://schemas.openxmlformats.org/officeDocument/2006/relationships/themeOverride" Target="../theme/themeOverride25.xml"/><Relationship Id="rId4" Type="http://schemas.microsoft.com/office/2007/relationships/hdphoto" Target="../media/hdphoto24.wdp"/><Relationship Id="rId3" Type="http://schemas.openxmlformats.org/officeDocument/2006/relationships/image" Target="../media/image48.png"/><Relationship Id="rId2" Type="http://schemas.openxmlformats.org/officeDocument/2006/relationships/chart" Target="../charts/chart9.xml"/><Relationship Id="rId1" Type="http://schemas.openxmlformats.org/officeDocument/2006/relationships/chart" Target="../charts/chart8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26.xml"/><Relationship Id="rId2" Type="http://schemas.microsoft.com/office/2007/relationships/hdphoto" Target="../media/hdphoto25.wdp"/><Relationship Id="rId1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27.xml"/><Relationship Id="rId1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4.xml"/><Relationship Id="rId5" Type="http://schemas.openxmlformats.org/officeDocument/2006/relationships/themeOverride" Target="../theme/themeOverride28.xml"/><Relationship Id="rId4" Type="http://schemas.microsoft.com/office/2007/relationships/hdphoto" Target="../media/hdphoto27.wdp"/><Relationship Id="rId3" Type="http://schemas.openxmlformats.org/officeDocument/2006/relationships/image" Target="../media/image52.png"/><Relationship Id="rId2" Type="http://schemas.microsoft.com/office/2007/relationships/hdphoto" Target="../media/hdphoto26.wdp"/><Relationship Id="rId1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29.xml"/><Relationship Id="rId2" Type="http://schemas.microsoft.com/office/2007/relationships/hdphoto" Target="../media/hdphoto28.wdp"/><Relationship Id="rId1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30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4.xml"/><Relationship Id="rId3" Type="http://schemas.openxmlformats.org/officeDocument/2006/relationships/themeOverride" Target="../theme/themeOverride31.xml"/><Relationship Id="rId2" Type="http://schemas.microsoft.com/office/2007/relationships/hdphoto" Target="../media/hdphoto29.wdp"/><Relationship Id="rId1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2.xml"/><Relationship Id="rId7" Type="http://schemas.openxmlformats.org/officeDocument/2006/relationships/slideLayout" Target="../slideLayouts/slideLayout4.xml"/><Relationship Id="rId6" Type="http://schemas.openxmlformats.org/officeDocument/2006/relationships/themeOverride" Target="../theme/themeOverride32.xml"/><Relationship Id="rId5" Type="http://schemas.microsoft.com/office/2007/relationships/hdphoto" Target="../media/hdphoto31.wdp"/><Relationship Id="rId4" Type="http://schemas.openxmlformats.org/officeDocument/2006/relationships/image" Target="../media/image59.png"/><Relationship Id="rId3" Type="http://schemas.openxmlformats.org/officeDocument/2006/relationships/image" Target="../media/image58.jpeg"/><Relationship Id="rId2" Type="http://schemas.microsoft.com/office/2007/relationships/hdphoto" Target="../media/hdphoto30.wdp"/><Relationship Id="rId1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3.xml"/><Relationship Id="rId8" Type="http://schemas.openxmlformats.org/officeDocument/2006/relationships/slideLayout" Target="../slideLayouts/slideLayout4.xml"/><Relationship Id="rId7" Type="http://schemas.openxmlformats.org/officeDocument/2006/relationships/themeOverride" Target="../theme/themeOverride33.xml"/><Relationship Id="rId6" Type="http://schemas.openxmlformats.org/officeDocument/2006/relationships/image" Target="../media/image63.jpeg"/><Relationship Id="rId5" Type="http://schemas.microsoft.com/office/2007/relationships/hdphoto" Target="../media/hdphoto33.wdp"/><Relationship Id="rId4" Type="http://schemas.openxmlformats.org/officeDocument/2006/relationships/image" Target="../media/image62.png"/><Relationship Id="rId3" Type="http://schemas.microsoft.com/office/2007/relationships/hdphoto" Target="../media/hdphoto32.wdp"/><Relationship Id="rId2" Type="http://schemas.openxmlformats.org/officeDocument/2006/relationships/image" Target="../media/image61.png"/><Relationship Id="rId1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4.xml"/><Relationship Id="rId7" Type="http://schemas.openxmlformats.org/officeDocument/2006/relationships/slideLayout" Target="../slideLayouts/slideLayout4.xml"/><Relationship Id="rId6" Type="http://schemas.openxmlformats.org/officeDocument/2006/relationships/themeOverride" Target="../theme/themeOverride3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35.xml"/><Relationship Id="rId1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6.x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3.xml"/><Relationship Id="rId4" Type="http://schemas.openxmlformats.org/officeDocument/2006/relationships/themeOverride" Target="../theme/themeOverride37.xml"/><Relationship Id="rId3" Type="http://schemas.openxmlformats.org/officeDocument/2006/relationships/image" Target="../media/image25.png"/><Relationship Id="rId2" Type="http://schemas.microsoft.com/office/2007/relationships/hdphoto" Target="../media/hdphoto34.wdp"/><Relationship Id="rId1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4.xml"/><Relationship Id="rId2" Type="http://schemas.openxmlformats.org/officeDocument/2006/relationships/themeOverride" Target="../theme/themeOverride38.xml"/><Relationship Id="rId1" Type="http://schemas.openxmlformats.org/officeDocument/2006/relationships/image" Target="../media/image7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0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1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4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0" y="1"/>
            <a:ext cx="12192000" cy="5230659"/>
            <a:chOff x="0" y="1"/>
            <a:chExt cx="12192000" cy="5808166"/>
          </a:xfrm>
        </p:grpSpPr>
        <p:grpSp>
          <p:nvGrpSpPr>
            <p:cNvPr id="29" name="组合 28"/>
            <p:cNvGrpSpPr/>
            <p:nvPr/>
          </p:nvGrpSpPr>
          <p:grpSpPr>
            <a:xfrm>
              <a:off x="0" y="1"/>
              <a:ext cx="12192000" cy="5562599"/>
              <a:chOff x="0" y="1"/>
              <a:chExt cx="12192000" cy="5562599"/>
            </a:xfrm>
          </p:grpSpPr>
          <p:pic>
            <p:nvPicPr>
              <p:cNvPr id="36" name="图片 35" descr="图片包含 室内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/>
              <a:stretch>
                <a:fillRect/>
              </a:stretch>
            </p:blipFill>
            <p:spPr>
              <a:xfrm>
                <a:off x="0" y="1"/>
                <a:ext cx="12192000" cy="5562599"/>
              </a:xfrm>
              <a:custGeom>
                <a:avLst/>
                <a:gdLst>
                  <a:gd name="connsiteX0" fmla="*/ 0 w 12192000"/>
                  <a:gd name="connsiteY0" fmla="*/ 0 h 5562599"/>
                  <a:gd name="connsiteX1" fmla="*/ 12192000 w 12192000"/>
                  <a:gd name="connsiteY1" fmla="*/ 0 h 5562599"/>
                  <a:gd name="connsiteX2" fmla="*/ 12192000 w 12192000"/>
                  <a:gd name="connsiteY2" fmla="*/ 5562599 h 5562599"/>
                  <a:gd name="connsiteX3" fmla="*/ 0 w 12192000"/>
                  <a:gd name="connsiteY3" fmla="*/ 5562599 h 556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5562599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5562599"/>
                    </a:lnTo>
                    <a:lnTo>
                      <a:pt x="0" y="5562599"/>
                    </a:lnTo>
                    <a:close/>
                  </a:path>
                </a:pathLst>
              </a:custGeom>
            </p:spPr>
          </p:pic>
          <p:sp>
            <p:nvSpPr>
              <p:cNvPr id="16" name="矩形 15"/>
              <p:cNvSpPr/>
              <p:nvPr/>
            </p:nvSpPr>
            <p:spPr>
              <a:xfrm>
                <a:off x="5352288" y="4108704"/>
                <a:ext cx="1426464" cy="99974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563393" y="4229862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563393" y="4400931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563393" y="4572000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563393" y="4743069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563393" y="4914138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189696" y="4229862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189696" y="4400931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189696" y="4572000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6189696" y="4743069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6189696" y="4914138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58"/>
            <a:stretch>
              <a:fillRect/>
            </a:stretch>
          </p:blipFill>
          <p:spPr>
            <a:xfrm rot="11464828">
              <a:off x="1962912" y="3910340"/>
              <a:ext cx="1426464" cy="1897827"/>
            </a:xfrm>
            <a:prstGeom prst="rect">
              <a:avLst/>
            </a:prstGeom>
          </p:spPr>
        </p:pic>
      </p:grpSp>
      <p:sp>
        <p:nvSpPr>
          <p:cNvPr id="20" name="TextBox 37"/>
          <p:cNvSpPr>
            <a:spLocks noChangeArrowheads="1"/>
          </p:cNvSpPr>
          <p:nvPr/>
        </p:nvSpPr>
        <p:spPr bwMode="auto">
          <a:xfrm>
            <a:off x="1773704" y="5089694"/>
            <a:ext cx="8644592" cy="74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400" b="1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女王节新品宣传模板</a:t>
            </a:r>
            <a:endParaRPr lang="zh-CN" altLang="en-US" sz="4400" b="1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617308" y="5981151"/>
            <a:ext cx="3252074" cy="0"/>
          </a:xfrm>
          <a:prstGeom prst="line">
            <a:avLst/>
          </a:prstGeom>
          <a:noFill/>
          <a:ln w="38100">
            <a:solidFill>
              <a:srgbClr val="D656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406">
            <a:off x="3324473" y="387553"/>
            <a:ext cx="4781297" cy="1945556"/>
          </a:xfrm>
          <a:prstGeom prst="rect">
            <a:avLst/>
          </a:prstGeom>
        </p:spPr>
      </p:pic>
      <p:sp>
        <p:nvSpPr>
          <p:cNvPr id="54" name="witch-cat_12188"/>
          <p:cNvSpPr>
            <a:spLocks noChangeAspect="1"/>
          </p:cNvSpPr>
          <p:nvPr/>
        </p:nvSpPr>
        <p:spPr bwMode="auto">
          <a:xfrm rot="20754608">
            <a:off x="5481529" y="432040"/>
            <a:ext cx="919629" cy="415459"/>
          </a:xfrm>
          <a:custGeom>
            <a:avLst/>
            <a:gdLst>
              <a:gd name="connsiteX0" fmla="*/ 236632 w 606528"/>
              <a:gd name="connsiteY0" fmla="*/ 137677 h 274010"/>
              <a:gd name="connsiteX1" fmla="*/ 239974 w 606528"/>
              <a:gd name="connsiteY1" fmla="*/ 138604 h 274010"/>
              <a:gd name="connsiteX2" fmla="*/ 313691 w 606528"/>
              <a:gd name="connsiteY2" fmla="*/ 150374 h 274010"/>
              <a:gd name="connsiteX3" fmla="*/ 337366 w 606528"/>
              <a:gd name="connsiteY3" fmla="*/ 149355 h 274010"/>
              <a:gd name="connsiteX4" fmla="*/ 338666 w 606528"/>
              <a:gd name="connsiteY4" fmla="*/ 149726 h 274010"/>
              <a:gd name="connsiteX5" fmla="*/ 339223 w 606528"/>
              <a:gd name="connsiteY5" fmla="*/ 150931 h 274010"/>
              <a:gd name="connsiteX6" fmla="*/ 341451 w 606528"/>
              <a:gd name="connsiteY6" fmla="*/ 157882 h 274010"/>
              <a:gd name="connsiteX7" fmla="*/ 354542 w 606528"/>
              <a:gd name="connsiteY7" fmla="*/ 166408 h 274010"/>
              <a:gd name="connsiteX8" fmla="*/ 355935 w 606528"/>
              <a:gd name="connsiteY8" fmla="*/ 167798 h 274010"/>
              <a:gd name="connsiteX9" fmla="*/ 364476 w 606528"/>
              <a:gd name="connsiteY9" fmla="*/ 180866 h 274010"/>
              <a:gd name="connsiteX10" fmla="*/ 372832 w 606528"/>
              <a:gd name="connsiteY10" fmla="*/ 183091 h 274010"/>
              <a:gd name="connsiteX11" fmla="*/ 380074 w 606528"/>
              <a:gd name="connsiteY11" fmla="*/ 181700 h 274010"/>
              <a:gd name="connsiteX12" fmla="*/ 382024 w 606528"/>
              <a:gd name="connsiteY12" fmla="*/ 182257 h 274010"/>
              <a:gd name="connsiteX13" fmla="*/ 395950 w 606528"/>
              <a:gd name="connsiteY13" fmla="*/ 189300 h 274010"/>
              <a:gd name="connsiteX14" fmla="*/ 409784 w 606528"/>
              <a:gd name="connsiteY14" fmla="*/ 182257 h 274010"/>
              <a:gd name="connsiteX15" fmla="*/ 411733 w 606528"/>
              <a:gd name="connsiteY15" fmla="*/ 181700 h 274010"/>
              <a:gd name="connsiteX16" fmla="*/ 418975 w 606528"/>
              <a:gd name="connsiteY16" fmla="*/ 183091 h 274010"/>
              <a:gd name="connsiteX17" fmla="*/ 427331 w 606528"/>
              <a:gd name="connsiteY17" fmla="*/ 180866 h 274010"/>
              <a:gd name="connsiteX18" fmla="*/ 435873 w 606528"/>
              <a:gd name="connsiteY18" fmla="*/ 167798 h 274010"/>
              <a:gd name="connsiteX19" fmla="*/ 437265 w 606528"/>
              <a:gd name="connsiteY19" fmla="*/ 166408 h 274010"/>
              <a:gd name="connsiteX20" fmla="*/ 450170 w 606528"/>
              <a:gd name="connsiteY20" fmla="*/ 158345 h 274010"/>
              <a:gd name="connsiteX21" fmla="*/ 452120 w 606528"/>
              <a:gd name="connsiteY21" fmla="*/ 157604 h 274010"/>
              <a:gd name="connsiteX22" fmla="*/ 599647 w 606528"/>
              <a:gd name="connsiteY22" fmla="*/ 205983 h 274010"/>
              <a:gd name="connsiteX23" fmla="*/ 606425 w 606528"/>
              <a:gd name="connsiteY23" fmla="*/ 213026 h 274010"/>
              <a:gd name="connsiteX24" fmla="*/ 596769 w 606528"/>
              <a:gd name="connsiteY24" fmla="*/ 222665 h 274010"/>
              <a:gd name="connsiteX25" fmla="*/ 525744 w 606528"/>
              <a:gd name="connsiteY25" fmla="*/ 241757 h 274010"/>
              <a:gd name="connsiteX26" fmla="*/ 495571 w 606528"/>
              <a:gd name="connsiteY26" fmla="*/ 254084 h 274010"/>
              <a:gd name="connsiteX27" fmla="*/ 442279 w 606528"/>
              <a:gd name="connsiteY27" fmla="*/ 272342 h 274010"/>
              <a:gd name="connsiteX28" fmla="*/ 419811 w 606528"/>
              <a:gd name="connsiteY28" fmla="*/ 274010 h 274010"/>
              <a:gd name="connsiteX29" fmla="*/ 368840 w 606528"/>
              <a:gd name="connsiteY29" fmla="*/ 269376 h 274010"/>
              <a:gd name="connsiteX30" fmla="*/ 313691 w 606528"/>
              <a:gd name="connsiteY30" fmla="*/ 264557 h 274010"/>
              <a:gd name="connsiteX31" fmla="*/ 258636 w 606528"/>
              <a:gd name="connsiteY31" fmla="*/ 269376 h 274010"/>
              <a:gd name="connsiteX32" fmla="*/ 207572 w 606528"/>
              <a:gd name="connsiteY32" fmla="*/ 274010 h 274010"/>
              <a:gd name="connsiteX33" fmla="*/ 185104 w 606528"/>
              <a:gd name="connsiteY33" fmla="*/ 272342 h 274010"/>
              <a:gd name="connsiteX34" fmla="*/ 131905 w 606528"/>
              <a:gd name="connsiteY34" fmla="*/ 254084 h 274010"/>
              <a:gd name="connsiteX35" fmla="*/ 101638 w 606528"/>
              <a:gd name="connsiteY35" fmla="*/ 241757 h 274010"/>
              <a:gd name="connsiteX36" fmla="*/ 30613 w 606528"/>
              <a:gd name="connsiteY36" fmla="*/ 222665 h 274010"/>
              <a:gd name="connsiteX37" fmla="*/ 20958 w 606528"/>
              <a:gd name="connsiteY37" fmla="*/ 213026 h 274010"/>
              <a:gd name="connsiteX38" fmla="*/ 27828 w 606528"/>
              <a:gd name="connsiteY38" fmla="*/ 205983 h 274010"/>
              <a:gd name="connsiteX39" fmla="*/ 234032 w 606528"/>
              <a:gd name="connsiteY39" fmla="*/ 138233 h 274010"/>
              <a:gd name="connsiteX40" fmla="*/ 236632 w 606528"/>
              <a:gd name="connsiteY40" fmla="*/ 137677 h 274010"/>
              <a:gd name="connsiteX41" fmla="*/ 395310 w 606528"/>
              <a:gd name="connsiteY41" fmla="*/ 112798 h 274010"/>
              <a:gd name="connsiteX42" fmla="*/ 382220 w 606528"/>
              <a:gd name="connsiteY42" fmla="*/ 125870 h 274010"/>
              <a:gd name="connsiteX43" fmla="*/ 395310 w 606528"/>
              <a:gd name="connsiteY43" fmla="*/ 138848 h 274010"/>
              <a:gd name="connsiteX44" fmla="*/ 408307 w 606528"/>
              <a:gd name="connsiteY44" fmla="*/ 125870 h 274010"/>
              <a:gd name="connsiteX45" fmla="*/ 395310 w 606528"/>
              <a:gd name="connsiteY45" fmla="*/ 112798 h 274010"/>
              <a:gd name="connsiteX46" fmla="*/ 395310 w 606528"/>
              <a:gd name="connsiteY46" fmla="*/ 76921 h 274010"/>
              <a:gd name="connsiteX47" fmla="*/ 403851 w 606528"/>
              <a:gd name="connsiteY47" fmla="*/ 93794 h 274010"/>
              <a:gd name="connsiteX48" fmla="*/ 419727 w 606528"/>
              <a:gd name="connsiteY48" fmla="*/ 83503 h 274010"/>
              <a:gd name="connsiteX49" fmla="*/ 418705 w 606528"/>
              <a:gd name="connsiteY49" fmla="*/ 102415 h 274010"/>
              <a:gd name="connsiteX50" fmla="*/ 437645 w 606528"/>
              <a:gd name="connsiteY50" fmla="*/ 101395 h 274010"/>
              <a:gd name="connsiteX51" fmla="*/ 427339 w 606528"/>
              <a:gd name="connsiteY51" fmla="*/ 117248 h 274010"/>
              <a:gd name="connsiteX52" fmla="*/ 444236 w 606528"/>
              <a:gd name="connsiteY52" fmla="*/ 125870 h 274010"/>
              <a:gd name="connsiteX53" fmla="*/ 427339 w 606528"/>
              <a:gd name="connsiteY53" fmla="*/ 134398 h 274010"/>
              <a:gd name="connsiteX54" fmla="*/ 437645 w 606528"/>
              <a:gd name="connsiteY54" fmla="*/ 150251 h 274010"/>
              <a:gd name="connsiteX55" fmla="*/ 418705 w 606528"/>
              <a:gd name="connsiteY55" fmla="*/ 149231 h 274010"/>
              <a:gd name="connsiteX56" fmla="*/ 419727 w 606528"/>
              <a:gd name="connsiteY56" fmla="*/ 168143 h 274010"/>
              <a:gd name="connsiteX57" fmla="*/ 403851 w 606528"/>
              <a:gd name="connsiteY57" fmla="*/ 157853 h 274010"/>
              <a:gd name="connsiteX58" fmla="*/ 395310 w 606528"/>
              <a:gd name="connsiteY58" fmla="*/ 174725 h 274010"/>
              <a:gd name="connsiteX59" fmla="*/ 386676 w 606528"/>
              <a:gd name="connsiteY59" fmla="*/ 157853 h 274010"/>
              <a:gd name="connsiteX60" fmla="*/ 370801 w 606528"/>
              <a:gd name="connsiteY60" fmla="*/ 168143 h 274010"/>
              <a:gd name="connsiteX61" fmla="*/ 371822 w 606528"/>
              <a:gd name="connsiteY61" fmla="*/ 149231 h 274010"/>
              <a:gd name="connsiteX62" fmla="*/ 352883 w 606528"/>
              <a:gd name="connsiteY62" fmla="*/ 150251 h 274010"/>
              <a:gd name="connsiteX63" fmla="*/ 363188 w 606528"/>
              <a:gd name="connsiteY63" fmla="*/ 134398 h 274010"/>
              <a:gd name="connsiteX64" fmla="*/ 346291 w 606528"/>
              <a:gd name="connsiteY64" fmla="*/ 125870 h 274010"/>
              <a:gd name="connsiteX65" fmla="*/ 363188 w 606528"/>
              <a:gd name="connsiteY65" fmla="*/ 117248 h 274010"/>
              <a:gd name="connsiteX66" fmla="*/ 352883 w 606528"/>
              <a:gd name="connsiteY66" fmla="*/ 101395 h 274010"/>
              <a:gd name="connsiteX67" fmla="*/ 371822 w 606528"/>
              <a:gd name="connsiteY67" fmla="*/ 102415 h 274010"/>
              <a:gd name="connsiteX68" fmla="*/ 370801 w 606528"/>
              <a:gd name="connsiteY68" fmla="*/ 83503 h 274010"/>
              <a:gd name="connsiteX69" fmla="*/ 386676 w 606528"/>
              <a:gd name="connsiteY69" fmla="*/ 93794 h 274010"/>
              <a:gd name="connsiteX70" fmla="*/ 395310 w 606528"/>
              <a:gd name="connsiteY70" fmla="*/ 76921 h 274010"/>
              <a:gd name="connsiteX71" fmla="*/ 302980 w 606528"/>
              <a:gd name="connsiteY71" fmla="*/ 32817 h 274010"/>
              <a:gd name="connsiteX72" fmla="*/ 320809 w 606528"/>
              <a:gd name="connsiteY72" fmla="*/ 32817 h 274010"/>
              <a:gd name="connsiteX73" fmla="*/ 354701 w 606528"/>
              <a:gd name="connsiteY73" fmla="*/ 42183 h 274010"/>
              <a:gd name="connsiteX74" fmla="*/ 378473 w 606528"/>
              <a:gd name="connsiteY74" fmla="*/ 66479 h 274010"/>
              <a:gd name="connsiteX75" fmla="*/ 378751 w 606528"/>
              <a:gd name="connsiteY75" fmla="*/ 67406 h 274010"/>
              <a:gd name="connsiteX76" fmla="*/ 377080 w 606528"/>
              <a:gd name="connsiteY76" fmla="*/ 69168 h 274010"/>
              <a:gd name="connsiteX77" fmla="*/ 376615 w 606528"/>
              <a:gd name="connsiteY77" fmla="*/ 69075 h 274010"/>
              <a:gd name="connsiteX78" fmla="*/ 371880 w 606528"/>
              <a:gd name="connsiteY78" fmla="*/ 68519 h 274010"/>
              <a:gd name="connsiteX79" fmla="*/ 363337 w 606528"/>
              <a:gd name="connsiteY79" fmla="*/ 70745 h 274010"/>
              <a:gd name="connsiteX80" fmla="*/ 354794 w 606528"/>
              <a:gd name="connsiteY80" fmla="*/ 84005 h 274010"/>
              <a:gd name="connsiteX81" fmla="*/ 353308 w 606528"/>
              <a:gd name="connsiteY81" fmla="*/ 85489 h 274010"/>
              <a:gd name="connsiteX82" fmla="*/ 340030 w 606528"/>
              <a:gd name="connsiteY82" fmla="*/ 94020 h 274010"/>
              <a:gd name="connsiteX83" fmla="*/ 339194 w 606528"/>
              <a:gd name="connsiteY83" fmla="*/ 109785 h 274010"/>
              <a:gd name="connsiteX84" fmla="*/ 338730 w 606528"/>
              <a:gd name="connsiteY84" fmla="*/ 111825 h 274010"/>
              <a:gd name="connsiteX85" fmla="*/ 331487 w 606528"/>
              <a:gd name="connsiteY85" fmla="*/ 125920 h 274010"/>
              <a:gd name="connsiteX86" fmla="*/ 331487 w 606528"/>
              <a:gd name="connsiteY86" fmla="*/ 126847 h 274010"/>
              <a:gd name="connsiteX87" fmla="*/ 329908 w 606528"/>
              <a:gd name="connsiteY87" fmla="*/ 128702 h 274010"/>
              <a:gd name="connsiteX88" fmla="*/ 313937 w 606528"/>
              <a:gd name="connsiteY88" fmla="*/ 129351 h 274010"/>
              <a:gd name="connsiteX89" fmla="*/ 241509 w 606528"/>
              <a:gd name="connsiteY89" fmla="*/ 115720 h 274010"/>
              <a:gd name="connsiteX90" fmla="*/ 236773 w 606528"/>
              <a:gd name="connsiteY90" fmla="*/ 108394 h 274010"/>
              <a:gd name="connsiteX91" fmla="*/ 236773 w 606528"/>
              <a:gd name="connsiteY91" fmla="*/ 99028 h 274010"/>
              <a:gd name="connsiteX92" fmla="*/ 302980 w 606528"/>
              <a:gd name="connsiteY92" fmla="*/ 32817 h 274010"/>
              <a:gd name="connsiteX93" fmla="*/ 61522 w 606528"/>
              <a:gd name="connsiteY93" fmla="*/ 48 h 274010"/>
              <a:gd name="connsiteX94" fmla="*/ 62915 w 606528"/>
              <a:gd name="connsiteY94" fmla="*/ 1439 h 274010"/>
              <a:gd name="connsiteX95" fmla="*/ 136620 w 606528"/>
              <a:gd name="connsiteY95" fmla="*/ 51032 h 274010"/>
              <a:gd name="connsiteX96" fmla="*/ 204570 w 606528"/>
              <a:gd name="connsiteY96" fmla="*/ 83198 h 274010"/>
              <a:gd name="connsiteX97" fmla="*/ 223321 w 606528"/>
              <a:gd name="connsiteY97" fmla="*/ 115735 h 274010"/>
              <a:gd name="connsiteX98" fmla="*/ 223228 w 606528"/>
              <a:gd name="connsiteY98" fmla="*/ 117125 h 274010"/>
              <a:gd name="connsiteX99" fmla="*/ 222114 w 606528"/>
              <a:gd name="connsiteY99" fmla="*/ 118052 h 274010"/>
              <a:gd name="connsiteX100" fmla="*/ 211718 w 606528"/>
              <a:gd name="connsiteY100" fmla="*/ 121575 h 274010"/>
              <a:gd name="connsiteX101" fmla="*/ 200857 w 606528"/>
              <a:gd name="connsiteY101" fmla="*/ 125190 h 274010"/>
              <a:gd name="connsiteX102" fmla="*/ 199743 w 606528"/>
              <a:gd name="connsiteY102" fmla="*/ 124819 h 274010"/>
              <a:gd name="connsiteX103" fmla="*/ 173566 w 606528"/>
              <a:gd name="connsiteY103" fmla="*/ 112212 h 274010"/>
              <a:gd name="connsiteX104" fmla="*/ 153886 w 606528"/>
              <a:gd name="connsiteY104" fmla="*/ 109432 h 274010"/>
              <a:gd name="connsiteX105" fmla="*/ 121953 w 606528"/>
              <a:gd name="connsiteY105" fmla="*/ 120092 h 274010"/>
              <a:gd name="connsiteX106" fmla="*/ 60687 w 606528"/>
              <a:gd name="connsiteY106" fmla="*/ 142525 h 274010"/>
              <a:gd name="connsiteX107" fmla="*/ 52982 w 606528"/>
              <a:gd name="connsiteY107" fmla="*/ 142339 h 274010"/>
              <a:gd name="connsiteX108" fmla="*/ 535 w 606528"/>
              <a:gd name="connsiteY108" fmla="*/ 117774 h 274010"/>
              <a:gd name="connsiteX109" fmla="*/ 71 w 606528"/>
              <a:gd name="connsiteY109" fmla="*/ 115920 h 274010"/>
              <a:gd name="connsiteX110" fmla="*/ 1463 w 606528"/>
              <a:gd name="connsiteY110" fmla="*/ 114623 h 274010"/>
              <a:gd name="connsiteX111" fmla="*/ 14923 w 606528"/>
              <a:gd name="connsiteY111" fmla="*/ 112491 h 274010"/>
              <a:gd name="connsiteX112" fmla="*/ 15201 w 606528"/>
              <a:gd name="connsiteY112" fmla="*/ 100625 h 274010"/>
              <a:gd name="connsiteX113" fmla="*/ 16315 w 606528"/>
              <a:gd name="connsiteY113" fmla="*/ 98957 h 274010"/>
              <a:gd name="connsiteX114" fmla="*/ 18265 w 606528"/>
              <a:gd name="connsiteY114" fmla="*/ 99328 h 274010"/>
              <a:gd name="connsiteX115" fmla="*/ 60409 w 606528"/>
              <a:gd name="connsiteY115" fmla="*/ 116940 h 274010"/>
              <a:gd name="connsiteX116" fmla="*/ 107101 w 606528"/>
              <a:gd name="connsiteY116" fmla="*/ 99328 h 274010"/>
              <a:gd name="connsiteX117" fmla="*/ 153608 w 606528"/>
              <a:gd name="connsiteY117" fmla="*/ 83940 h 274010"/>
              <a:gd name="connsiteX118" fmla="*/ 168831 w 606528"/>
              <a:gd name="connsiteY118" fmla="*/ 85052 h 274010"/>
              <a:gd name="connsiteX119" fmla="*/ 137270 w 606528"/>
              <a:gd name="connsiteY119" fmla="*/ 76617 h 274010"/>
              <a:gd name="connsiteX120" fmla="*/ 135042 w 606528"/>
              <a:gd name="connsiteY120" fmla="*/ 76617 h 274010"/>
              <a:gd name="connsiteX121" fmla="*/ 67649 w 606528"/>
              <a:gd name="connsiteY121" fmla="*/ 56409 h 274010"/>
              <a:gd name="connsiteX122" fmla="*/ 37944 w 606528"/>
              <a:gd name="connsiteY122" fmla="*/ 6815 h 274010"/>
              <a:gd name="connsiteX123" fmla="*/ 38594 w 606528"/>
              <a:gd name="connsiteY123" fmla="*/ 5054 h 274010"/>
              <a:gd name="connsiteX124" fmla="*/ 40451 w 606528"/>
              <a:gd name="connsiteY124" fmla="*/ 4776 h 274010"/>
              <a:gd name="connsiteX125" fmla="*/ 52797 w 606528"/>
              <a:gd name="connsiteY125" fmla="*/ 10430 h 274010"/>
              <a:gd name="connsiteX126" fmla="*/ 59666 w 606528"/>
              <a:gd name="connsiteY126" fmla="*/ 790 h 274010"/>
              <a:gd name="connsiteX127" fmla="*/ 61522 w 606528"/>
              <a:gd name="connsiteY127" fmla="*/ 48 h 27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528" h="274010">
                <a:moveTo>
                  <a:pt x="236632" y="137677"/>
                </a:moveTo>
                <a:cubicBezTo>
                  <a:pt x="237746" y="137677"/>
                  <a:pt x="238953" y="138141"/>
                  <a:pt x="239974" y="138604"/>
                </a:cubicBezTo>
                <a:cubicBezTo>
                  <a:pt x="240253" y="138697"/>
                  <a:pt x="267363" y="150374"/>
                  <a:pt x="313691" y="150374"/>
                </a:cubicBezTo>
                <a:cubicBezTo>
                  <a:pt x="321676" y="150374"/>
                  <a:pt x="329660" y="150096"/>
                  <a:pt x="337366" y="149355"/>
                </a:cubicBezTo>
                <a:cubicBezTo>
                  <a:pt x="337831" y="149355"/>
                  <a:pt x="338295" y="149448"/>
                  <a:pt x="338666" y="149726"/>
                </a:cubicBezTo>
                <a:cubicBezTo>
                  <a:pt x="339037" y="150004"/>
                  <a:pt x="339223" y="150467"/>
                  <a:pt x="339223" y="150931"/>
                </a:cubicBezTo>
                <a:cubicBezTo>
                  <a:pt x="339502" y="154267"/>
                  <a:pt x="340709" y="156769"/>
                  <a:pt x="341451" y="157882"/>
                </a:cubicBezTo>
                <a:cubicBezTo>
                  <a:pt x="344051" y="162423"/>
                  <a:pt x="348693" y="165481"/>
                  <a:pt x="354542" y="166408"/>
                </a:cubicBezTo>
                <a:cubicBezTo>
                  <a:pt x="355285" y="166501"/>
                  <a:pt x="355842" y="167057"/>
                  <a:pt x="355935" y="167798"/>
                </a:cubicBezTo>
                <a:cubicBezTo>
                  <a:pt x="357142" y="175676"/>
                  <a:pt x="361784" y="179383"/>
                  <a:pt x="364476" y="180866"/>
                </a:cubicBezTo>
                <a:cubicBezTo>
                  <a:pt x="366983" y="182349"/>
                  <a:pt x="369861" y="183091"/>
                  <a:pt x="372832" y="183091"/>
                </a:cubicBezTo>
                <a:cubicBezTo>
                  <a:pt x="375246" y="183091"/>
                  <a:pt x="377660" y="182627"/>
                  <a:pt x="380074" y="181700"/>
                </a:cubicBezTo>
                <a:cubicBezTo>
                  <a:pt x="380724" y="181422"/>
                  <a:pt x="381560" y="181608"/>
                  <a:pt x="382024" y="182257"/>
                </a:cubicBezTo>
                <a:cubicBezTo>
                  <a:pt x="387130" y="188652"/>
                  <a:pt x="393443" y="189300"/>
                  <a:pt x="395950" y="189300"/>
                </a:cubicBezTo>
                <a:cubicBezTo>
                  <a:pt x="398364" y="189300"/>
                  <a:pt x="404677" y="188652"/>
                  <a:pt x="409784" y="182257"/>
                </a:cubicBezTo>
                <a:cubicBezTo>
                  <a:pt x="410248" y="181608"/>
                  <a:pt x="411084" y="181422"/>
                  <a:pt x="411733" y="181700"/>
                </a:cubicBezTo>
                <a:cubicBezTo>
                  <a:pt x="414147" y="182627"/>
                  <a:pt x="416561" y="183091"/>
                  <a:pt x="418975" y="183091"/>
                </a:cubicBezTo>
                <a:cubicBezTo>
                  <a:pt x="421946" y="183091"/>
                  <a:pt x="424824" y="182349"/>
                  <a:pt x="427331" y="180866"/>
                </a:cubicBezTo>
                <a:cubicBezTo>
                  <a:pt x="430023" y="179383"/>
                  <a:pt x="434666" y="175676"/>
                  <a:pt x="435873" y="167798"/>
                </a:cubicBezTo>
                <a:cubicBezTo>
                  <a:pt x="435965" y="167057"/>
                  <a:pt x="436522" y="166501"/>
                  <a:pt x="437265" y="166408"/>
                </a:cubicBezTo>
                <a:cubicBezTo>
                  <a:pt x="442929" y="165481"/>
                  <a:pt x="447478" y="162608"/>
                  <a:pt x="450170" y="158345"/>
                </a:cubicBezTo>
                <a:cubicBezTo>
                  <a:pt x="450542" y="157604"/>
                  <a:pt x="451377" y="157326"/>
                  <a:pt x="452120" y="157604"/>
                </a:cubicBezTo>
                <a:cubicBezTo>
                  <a:pt x="452120" y="157604"/>
                  <a:pt x="562417" y="194027"/>
                  <a:pt x="599647" y="205983"/>
                </a:cubicBezTo>
                <a:cubicBezTo>
                  <a:pt x="604104" y="207466"/>
                  <a:pt x="606054" y="209968"/>
                  <a:pt x="606425" y="213026"/>
                </a:cubicBezTo>
                <a:cubicBezTo>
                  <a:pt x="606889" y="216178"/>
                  <a:pt x="606146" y="220719"/>
                  <a:pt x="596769" y="222665"/>
                </a:cubicBezTo>
                <a:cubicBezTo>
                  <a:pt x="586278" y="224890"/>
                  <a:pt x="561582" y="230358"/>
                  <a:pt x="525744" y="241757"/>
                </a:cubicBezTo>
                <a:cubicBezTo>
                  <a:pt x="515439" y="245001"/>
                  <a:pt x="505783" y="249450"/>
                  <a:pt x="495571" y="254084"/>
                </a:cubicBezTo>
                <a:cubicBezTo>
                  <a:pt x="479230" y="261591"/>
                  <a:pt x="462426" y="269284"/>
                  <a:pt x="442279" y="272342"/>
                </a:cubicBezTo>
                <a:cubicBezTo>
                  <a:pt x="435316" y="273454"/>
                  <a:pt x="427981" y="274010"/>
                  <a:pt x="419811" y="274010"/>
                </a:cubicBezTo>
                <a:cubicBezTo>
                  <a:pt x="403192" y="274010"/>
                  <a:pt x="386480" y="271786"/>
                  <a:pt x="368840" y="269376"/>
                </a:cubicBezTo>
                <a:cubicBezTo>
                  <a:pt x="350921" y="266967"/>
                  <a:pt x="332353" y="264557"/>
                  <a:pt x="313691" y="264557"/>
                </a:cubicBezTo>
                <a:cubicBezTo>
                  <a:pt x="295030" y="264557"/>
                  <a:pt x="276554" y="266967"/>
                  <a:pt x="258636" y="269376"/>
                </a:cubicBezTo>
                <a:cubicBezTo>
                  <a:pt x="240903" y="271786"/>
                  <a:pt x="224191" y="274010"/>
                  <a:pt x="207572" y="274010"/>
                </a:cubicBezTo>
                <a:cubicBezTo>
                  <a:pt x="199494" y="274010"/>
                  <a:pt x="192160" y="273454"/>
                  <a:pt x="185104" y="272342"/>
                </a:cubicBezTo>
                <a:cubicBezTo>
                  <a:pt x="164957" y="269284"/>
                  <a:pt x="148152" y="261591"/>
                  <a:pt x="131905" y="254084"/>
                </a:cubicBezTo>
                <a:cubicBezTo>
                  <a:pt x="121599" y="249450"/>
                  <a:pt x="111944" y="245001"/>
                  <a:pt x="101638" y="241757"/>
                </a:cubicBezTo>
                <a:cubicBezTo>
                  <a:pt x="65894" y="230358"/>
                  <a:pt x="44540" y="226002"/>
                  <a:pt x="30613" y="222665"/>
                </a:cubicBezTo>
                <a:cubicBezTo>
                  <a:pt x="22536" y="220719"/>
                  <a:pt x="20772" y="216178"/>
                  <a:pt x="20958" y="213026"/>
                </a:cubicBezTo>
                <a:cubicBezTo>
                  <a:pt x="21143" y="209227"/>
                  <a:pt x="24300" y="207188"/>
                  <a:pt x="27828" y="205983"/>
                </a:cubicBezTo>
                <a:cubicBezTo>
                  <a:pt x="80748" y="188281"/>
                  <a:pt x="234032" y="138233"/>
                  <a:pt x="234032" y="138233"/>
                </a:cubicBezTo>
                <a:cubicBezTo>
                  <a:pt x="234868" y="137955"/>
                  <a:pt x="235703" y="137677"/>
                  <a:pt x="236632" y="137677"/>
                </a:cubicBezTo>
                <a:close/>
                <a:moveTo>
                  <a:pt x="395310" y="112798"/>
                </a:moveTo>
                <a:cubicBezTo>
                  <a:pt x="388069" y="112798"/>
                  <a:pt x="382220" y="118639"/>
                  <a:pt x="382220" y="125870"/>
                </a:cubicBezTo>
                <a:cubicBezTo>
                  <a:pt x="382220" y="133008"/>
                  <a:pt x="388069" y="138848"/>
                  <a:pt x="395310" y="138848"/>
                </a:cubicBezTo>
                <a:cubicBezTo>
                  <a:pt x="402459" y="138848"/>
                  <a:pt x="408307" y="133008"/>
                  <a:pt x="408307" y="125870"/>
                </a:cubicBezTo>
                <a:cubicBezTo>
                  <a:pt x="408307" y="118639"/>
                  <a:pt x="402459" y="112798"/>
                  <a:pt x="395310" y="112798"/>
                </a:cubicBezTo>
                <a:close/>
                <a:moveTo>
                  <a:pt x="395310" y="76921"/>
                </a:moveTo>
                <a:cubicBezTo>
                  <a:pt x="399581" y="76921"/>
                  <a:pt x="403201" y="84245"/>
                  <a:pt x="403851" y="93794"/>
                </a:cubicBezTo>
                <a:cubicBezTo>
                  <a:pt x="409329" y="85914"/>
                  <a:pt x="416013" y="81371"/>
                  <a:pt x="419727" y="83503"/>
                </a:cubicBezTo>
                <a:cubicBezTo>
                  <a:pt x="423533" y="85636"/>
                  <a:pt x="422976" y="93701"/>
                  <a:pt x="418705" y="102415"/>
                </a:cubicBezTo>
                <a:cubicBezTo>
                  <a:pt x="427432" y="98243"/>
                  <a:pt x="435509" y="97687"/>
                  <a:pt x="437645" y="101395"/>
                </a:cubicBezTo>
                <a:cubicBezTo>
                  <a:pt x="439873" y="105104"/>
                  <a:pt x="435324" y="111871"/>
                  <a:pt x="427339" y="117248"/>
                </a:cubicBezTo>
                <a:cubicBezTo>
                  <a:pt x="436902" y="117990"/>
                  <a:pt x="444236" y="121512"/>
                  <a:pt x="444236" y="125870"/>
                </a:cubicBezTo>
                <a:cubicBezTo>
                  <a:pt x="444236" y="130134"/>
                  <a:pt x="436902" y="133657"/>
                  <a:pt x="427339" y="134398"/>
                </a:cubicBezTo>
                <a:cubicBezTo>
                  <a:pt x="435324" y="139868"/>
                  <a:pt x="439873" y="146543"/>
                  <a:pt x="437645" y="150251"/>
                </a:cubicBezTo>
                <a:cubicBezTo>
                  <a:pt x="435509" y="153959"/>
                  <a:pt x="427432" y="153403"/>
                  <a:pt x="418705" y="149231"/>
                </a:cubicBezTo>
                <a:cubicBezTo>
                  <a:pt x="422976" y="157946"/>
                  <a:pt x="423533" y="166011"/>
                  <a:pt x="419727" y="168143"/>
                </a:cubicBezTo>
                <a:cubicBezTo>
                  <a:pt x="416013" y="170368"/>
                  <a:pt x="409329" y="165826"/>
                  <a:pt x="403851" y="157853"/>
                </a:cubicBezTo>
                <a:cubicBezTo>
                  <a:pt x="403201" y="167402"/>
                  <a:pt x="399581" y="174725"/>
                  <a:pt x="395310" y="174725"/>
                </a:cubicBezTo>
                <a:cubicBezTo>
                  <a:pt x="390947" y="174725"/>
                  <a:pt x="387419" y="167402"/>
                  <a:pt x="386676" y="157853"/>
                </a:cubicBezTo>
                <a:cubicBezTo>
                  <a:pt x="381291" y="165826"/>
                  <a:pt x="374514" y="170368"/>
                  <a:pt x="370801" y="168143"/>
                </a:cubicBezTo>
                <a:cubicBezTo>
                  <a:pt x="367087" y="166011"/>
                  <a:pt x="367644" y="157946"/>
                  <a:pt x="371822" y="149231"/>
                </a:cubicBezTo>
                <a:cubicBezTo>
                  <a:pt x="363095" y="153403"/>
                  <a:pt x="355018" y="153959"/>
                  <a:pt x="352883" y="150251"/>
                </a:cubicBezTo>
                <a:cubicBezTo>
                  <a:pt x="350747" y="146543"/>
                  <a:pt x="355296" y="139868"/>
                  <a:pt x="363188" y="134398"/>
                </a:cubicBezTo>
                <a:cubicBezTo>
                  <a:pt x="353625" y="133657"/>
                  <a:pt x="346291" y="130134"/>
                  <a:pt x="346291" y="125870"/>
                </a:cubicBezTo>
                <a:cubicBezTo>
                  <a:pt x="346291" y="121512"/>
                  <a:pt x="353625" y="117990"/>
                  <a:pt x="363188" y="117248"/>
                </a:cubicBezTo>
                <a:cubicBezTo>
                  <a:pt x="355296" y="111871"/>
                  <a:pt x="350747" y="105104"/>
                  <a:pt x="352883" y="101395"/>
                </a:cubicBezTo>
                <a:cubicBezTo>
                  <a:pt x="355018" y="97687"/>
                  <a:pt x="363095" y="98243"/>
                  <a:pt x="371822" y="102415"/>
                </a:cubicBezTo>
                <a:cubicBezTo>
                  <a:pt x="367644" y="93701"/>
                  <a:pt x="367087" y="85636"/>
                  <a:pt x="370801" y="83503"/>
                </a:cubicBezTo>
                <a:cubicBezTo>
                  <a:pt x="374514" y="81371"/>
                  <a:pt x="381291" y="85914"/>
                  <a:pt x="386676" y="93794"/>
                </a:cubicBezTo>
                <a:cubicBezTo>
                  <a:pt x="387419" y="84245"/>
                  <a:pt x="390947" y="76921"/>
                  <a:pt x="395310" y="76921"/>
                </a:cubicBezTo>
                <a:close/>
                <a:moveTo>
                  <a:pt x="302980" y="32817"/>
                </a:moveTo>
                <a:lnTo>
                  <a:pt x="320809" y="32817"/>
                </a:lnTo>
                <a:cubicBezTo>
                  <a:pt x="332787" y="32817"/>
                  <a:pt x="344487" y="36063"/>
                  <a:pt x="354701" y="42183"/>
                </a:cubicBezTo>
                <a:cubicBezTo>
                  <a:pt x="364544" y="48025"/>
                  <a:pt x="372808" y="56464"/>
                  <a:pt x="378473" y="66479"/>
                </a:cubicBezTo>
                <a:cubicBezTo>
                  <a:pt x="378658" y="66757"/>
                  <a:pt x="378751" y="67035"/>
                  <a:pt x="378751" y="67406"/>
                </a:cubicBezTo>
                <a:cubicBezTo>
                  <a:pt x="378751" y="68334"/>
                  <a:pt x="378008" y="69168"/>
                  <a:pt x="377080" y="69168"/>
                </a:cubicBezTo>
                <a:cubicBezTo>
                  <a:pt x="376894" y="69168"/>
                  <a:pt x="376708" y="69168"/>
                  <a:pt x="376615" y="69075"/>
                </a:cubicBezTo>
                <a:cubicBezTo>
                  <a:pt x="375037" y="68705"/>
                  <a:pt x="373458" y="68519"/>
                  <a:pt x="371880" y="68519"/>
                </a:cubicBezTo>
                <a:cubicBezTo>
                  <a:pt x="368815" y="68519"/>
                  <a:pt x="365937" y="69261"/>
                  <a:pt x="363337" y="70745"/>
                </a:cubicBezTo>
                <a:cubicBezTo>
                  <a:pt x="361201" y="72043"/>
                  <a:pt x="356001" y="75752"/>
                  <a:pt x="354794" y="84005"/>
                </a:cubicBezTo>
                <a:cubicBezTo>
                  <a:pt x="354608" y="84747"/>
                  <a:pt x="354051" y="85396"/>
                  <a:pt x="353308" y="85489"/>
                </a:cubicBezTo>
                <a:cubicBezTo>
                  <a:pt x="347458" y="86416"/>
                  <a:pt x="342723" y="89476"/>
                  <a:pt x="340030" y="94020"/>
                </a:cubicBezTo>
                <a:cubicBezTo>
                  <a:pt x="338823" y="96246"/>
                  <a:pt x="336223" y="102088"/>
                  <a:pt x="339194" y="109785"/>
                </a:cubicBezTo>
                <a:cubicBezTo>
                  <a:pt x="339473" y="110527"/>
                  <a:pt x="339287" y="111361"/>
                  <a:pt x="338730" y="111825"/>
                </a:cubicBezTo>
                <a:cubicBezTo>
                  <a:pt x="332416" y="116832"/>
                  <a:pt x="331487" y="122767"/>
                  <a:pt x="331487" y="125920"/>
                </a:cubicBezTo>
                <a:cubicBezTo>
                  <a:pt x="331487" y="126198"/>
                  <a:pt x="331487" y="126569"/>
                  <a:pt x="331487" y="126847"/>
                </a:cubicBezTo>
                <a:cubicBezTo>
                  <a:pt x="331580" y="127868"/>
                  <a:pt x="330837" y="128609"/>
                  <a:pt x="329908" y="128702"/>
                </a:cubicBezTo>
                <a:cubicBezTo>
                  <a:pt x="324616" y="129166"/>
                  <a:pt x="319230" y="129351"/>
                  <a:pt x="313937" y="129351"/>
                </a:cubicBezTo>
                <a:cubicBezTo>
                  <a:pt x="271594" y="129351"/>
                  <a:pt x="242716" y="116276"/>
                  <a:pt x="241509" y="115720"/>
                </a:cubicBezTo>
                <a:cubicBezTo>
                  <a:pt x="238630" y="114421"/>
                  <a:pt x="236773" y="111547"/>
                  <a:pt x="236773" y="108394"/>
                </a:cubicBezTo>
                <a:lnTo>
                  <a:pt x="236773" y="99028"/>
                </a:lnTo>
                <a:cubicBezTo>
                  <a:pt x="236773" y="62584"/>
                  <a:pt x="266487" y="32817"/>
                  <a:pt x="302980" y="32817"/>
                </a:cubicBezTo>
                <a:close/>
                <a:moveTo>
                  <a:pt x="61522" y="48"/>
                </a:moveTo>
                <a:cubicBezTo>
                  <a:pt x="62265" y="234"/>
                  <a:pt x="62822" y="790"/>
                  <a:pt x="62915" y="1439"/>
                </a:cubicBezTo>
                <a:cubicBezTo>
                  <a:pt x="66999" y="20534"/>
                  <a:pt x="82037" y="52515"/>
                  <a:pt x="136620" y="51032"/>
                </a:cubicBezTo>
                <a:cubicBezTo>
                  <a:pt x="163169" y="50383"/>
                  <a:pt x="186654" y="61507"/>
                  <a:pt x="204570" y="83198"/>
                </a:cubicBezTo>
                <a:cubicBezTo>
                  <a:pt x="217566" y="98957"/>
                  <a:pt x="223043" y="115086"/>
                  <a:pt x="223321" y="115735"/>
                </a:cubicBezTo>
                <a:cubicBezTo>
                  <a:pt x="223507" y="116198"/>
                  <a:pt x="223414" y="116755"/>
                  <a:pt x="223228" y="117125"/>
                </a:cubicBezTo>
                <a:cubicBezTo>
                  <a:pt x="223043" y="117589"/>
                  <a:pt x="222579" y="117960"/>
                  <a:pt x="222114" y="118052"/>
                </a:cubicBezTo>
                <a:lnTo>
                  <a:pt x="211718" y="121575"/>
                </a:lnTo>
                <a:cubicBezTo>
                  <a:pt x="211718" y="121575"/>
                  <a:pt x="202064" y="124912"/>
                  <a:pt x="200857" y="125190"/>
                </a:cubicBezTo>
                <a:cubicBezTo>
                  <a:pt x="200578" y="125190"/>
                  <a:pt x="200207" y="125097"/>
                  <a:pt x="199743" y="124819"/>
                </a:cubicBezTo>
                <a:cubicBezTo>
                  <a:pt x="199743" y="124819"/>
                  <a:pt x="187861" y="116384"/>
                  <a:pt x="173566" y="112212"/>
                </a:cubicBezTo>
                <a:cubicBezTo>
                  <a:pt x="166789" y="110266"/>
                  <a:pt x="160198" y="109339"/>
                  <a:pt x="153886" y="109432"/>
                </a:cubicBezTo>
                <a:cubicBezTo>
                  <a:pt x="142375" y="109617"/>
                  <a:pt x="131700" y="113139"/>
                  <a:pt x="121953" y="120092"/>
                </a:cubicBezTo>
                <a:cubicBezTo>
                  <a:pt x="101438" y="134738"/>
                  <a:pt x="80831" y="142339"/>
                  <a:pt x="60687" y="142525"/>
                </a:cubicBezTo>
                <a:cubicBezTo>
                  <a:pt x="58088" y="142617"/>
                  <a:pt x="55489" y="142525"/>
                  <a:pt x="52982" y="142339"/>
                </a:cubicBezTo>
                <a:cubicBezTo>
                  <a:pt x="33767" y="140763"/>
                  <a:pt x="15666" y="132235"/>
                  <a:pt x="535" y="117774"/>
                </a:cubicBezTo>
                <a:cubicBezTo>
                  <a:pt x="71" y="117311"/>
                  <a:pt x="-115" y="116569"/>
                  <a:pt x="71" y="115920"/>
                </a:cubicBezTo>
                <a:cubicBezTo>
                  <a:pt x="256" y="115272"/>
                  <a:pt x="813" y="114808"/>
                  <a:pt x="1463" y="114623"/>
                </a:cubicBezTo>
                <a:lnTo>
                  <a:pt x="14923" y="112491"/>
                </a:lnTo>
                <a:lnTo>
                  <a:pt x="15201" y="100625"/>
                </a:lnTo>
                <a:cubicBezTo>
                  <a:pt x="15201" y="99884"/>
                  <a:pt x="15666" y="99235"/>
                  <a:pt x="16315" y="98957"/>
                </a:cubicBezTo>
                <a:cubicBezTo>
                  <a:pt x="16965" y="98679"/>
                  <a:pt x="17708" y="98864"/>
                  <a:pt x="18265" y="99328"/>
                </a:cubicBezTo>
                <a:cubicBezTo>
                  <a:pt x="26805" y="107485"/>
                  <a:pt x="41008" y="117125"/>
                  <a:pt x="60409" y="116940"/>
                </a:cubicBezTo>
                <a:cubicBezTo>
                  <a:pt x="75261" y="116755"/>
                  <a:pt x="90949" y="110822"/>
                  <a:pt x="107101" y="99328"/>
                </a:cubicBezTo>
                <a:cubicBezTo>
                  <a:pt x="121118" y="89316"/>
                  <a:pt x="136806" y="84125"/>
                  <a:pt x="153608" y="83940"/>
                </a:cubicBezTo>
                <a:cubicBezTo>
                  <a:pt x="158620" y="83847"/>
                  <a:pt x="163633" y="84218"/>
                  <a:pt x="168831" y="85052"/>
                </a:cubicBezTo>
                <a:cubicBezTo>
                  <a:pt x="159363" y="79120"/>
                  <a:pt x="148873" y="76339"/>
                  <a:pt x="137270" y="76617"/>
                </a:cubicBezTo>
                <a:cubicBezTo>
                  <a:pt x="136527" y="76617"/>
                  <a:pt x="135785" y="76617"/>
                  <a:pt x="135042" y="76617"/>
                </a:cubicBezTo>
                <a:cubicBezTo>
                  <a:pt x="107472" y="76987"/>
                  <a:pt x="84822" y="70221"/>
                  <a:pt x="67649" y="56409"/>
                </a:cubicBezTo>
                <a:cubicBezTo>
                  <a:pt x="52611" y="44451"/>
                  <a:pt x="42307" y="27301"/>
                  <a:pt x="37944" y="6815"/>
                </a:cubicBezTo>
                <a:cubicBezTo>
                  <a:pt x="37759" y="6166"/>
                  <a:pt x="38037" y="5425"/>
                  <a:pt x="38594" y="5054"/>
                </a:cubicBezTo>
                <a:cubicBezTo>
                  <a:pt x="39058" y="4590"/>
                  <a:pt x="39801" y="4498"/>
                  <a:pt x="40451" y="4776"/>
                </a:cubicBezTo>
                <a:lnTo>
                  <a:pt x="52797" y="10430"/>
                </a:lnTo>
                <a:lnTo>
                  <a:pt x="59666" y="790"/>
                </a:lnTo>
                <a:cubicBezTo>
                  <a:pt x="60037" y="234"/>
                  <a:pt x="60780" y="-137"/>
                  <a:pt x="61522" y="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TextBox 37"/>
          <p:cNvSpPr>
            <a:spLocks noChangeArrowheads="1"/>
          </p:cNvSpPr>
          <p:nvPr/>
        </p:nvSpPr>
        <p:spPr bwMode="auto">
          <a:xfrm>
            <a:off x="2894629" y="6126257"/>
            <a:ext cx="6402742" cy="3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  </a:t>
            </a:r>
            <a:r>
              <a:rPr lang="zh-CN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时间：</a:t>
            </a:r>
            <a:r>
              <a:rPr lang="en-US" altLang="zh-CN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endParaRPr lang="zh-CN" altLang="en-US" sz="1600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4" name="S9ryne - 命(Acoustic Piano Ver.)_自定义转码_纯音频输出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0405" y="703611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875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0" grpId="0"/>
      <p:bldP spid="54" grpId="0" animBg="1"/>
      <p:bldP spid="54" grpId="1" animBg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59"/>
          <p:cNvSpPr txBox="1">
            <a:spLocks noChangeArrowheads="1"/>
          </p:cNvSpPr>
          <p:nvPr/>
        </p:nvSpPr>
        <p:spPr bwMode="auto">
          <a:xfrm>
            <a:off x="4439816" y="755009"/>
            <a:ext cx="3312368" cy="12927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05000"/>
              </a:lnSpc>
              <a:defRPr/>
            </a:pPr>
            <a:r>
              <a:rPr lang="zh-CN" altLang="en-US" sz="4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4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05000"/>
              </a:lnSpc>
              <a:defRPr/>
            </a:pPr>
            <a:r>
              <a:rPr lang="en-US" altLang="zh-CN" sz="2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8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43"/>
          <p:cNvSpPr/>
          <p:nvPr/>
        </p:nvSpPr>
        <p:spPr>
          <a:xfrm flipV="1">
            <a:off x="5164817" y="1666721"/>
            <a:ext cx="1862366" cy="360028"/>
          </a:xfrm>
          <a:custGeom>
            <a:avLst/>
            <a:gdLst>
              <a:gd name="connsiteX0" fmla="*/ 0 w 2316480"/>
              <a:gd name="connsiteY0" fmla="*/ 0 h 1308323"/>
              <a:gd name="connsiteX1" fmla="*/ 2316480 w 2316480"/>
              <a:gd name="connsiteY1" fmla="*/ 0 h 1308323"/>
              <a:gd name="connsiteX2" fmla="*/ 2316480 w 2316480"/>
              <a:gd name="connsiteY2" fmla="*/ 1308323 h 1308323"/>
              <a:gd name="connsiteX3" fmla="*/ 2198113 w 2316480"/>
              <a:gd name="connsiteY3" fmla="*/ 1308323 h 1308323"/>
              <a:gd name="connsiteX4" fmla="*/ 2198113 w 2316480"/>
              <a:gd name="connsiteY4" fmla="*/ 1208410 h 1308323"/>
              <a:gd name="connsiteX5" fmla="*/ 118367 w 2316480"/>
              <a:gd name="connsiteY5" fmla="*/ 1208410 h 1308323"/>
              <a:gd name="connsiteX6" fmla="*/ 118367 w 2316480"/>
              <a:gd name="connsiteY6" fmla="*/ 1308323 h 1308323"/>
              <a:gd name="connsiteX7" fmla="*/ 0 w 2316480"/>
              <a:gd name="connsiteY7" fmla="*/ 1308323 h 1308323"/>
              <a:gd name="connsiteX8" fmla="*/ 0 w 2316480"/>
              <a:gd name="connsiteY8" fmla="*/ 0 h 1308323"/>
              <a:gd name="connsiteX0-1" fmla="*/ 118367 w 2316480"/>
              <a:gd name="connsiteY0-2" fmla="*/ 1208410 h 1308323"/>
              <a:gd name="connsiteX1-3" fmla="*/ 118367 w 2316480"/>
              <a:gd name="connsiteY1-4" fmla="*/ 1308323 h 1308323"/>
              <a:gd name="connsiteX2-5" fmla="*/ 0 w 2316480"/>
              <a:gd name="connsiteY2-6" fmla="*/ 1308323 h 1308323"/>
              <a:gd name="connsiteX3-7" fmla="*/ 0 w 2316480"/>
              <a:gd name="connsiteY3-8" fmla="*/ 0 h 1308323"/>
              <a:gd name="connsiteX4-9" fmla="*/ 2316480 w 2316480"/>
              <a:gd name="connsiteY4-10" fmla="*/ 0 h 1308323"/>
              <a:gd name="connsiteX5-11" fmla="*/ 2316480 w 2316480"/>
              <a:gd name="connsiteY5-12" fmla="*/ 1308323 h 1308323"/>
              <a:gd name="connsiteX6-13" fmla="*/ 2198113 w 2316480"/>
              <a:gd name="connsiteY6-14" fmla="*/ 1308323 h 1308323"/>
              <a:gd name="connsiteX7-15" fmla="*/ 2198113 w 2316480"/>
              <a:gd name="connsiteY7-16" fmla="*/ 1208410 h 1308323"/>
              <a:gd name="connsiteX8-17" fmla="*/ 209807 w 2316480"/>
              <a:gd name="connsiteY8-18" fmla="*/ 1299850 h 1308323"/>
              <a:gd name="connsiteX0-19" fmla="*/ 118367 w 2316480"/>
              <a:gd name="connsiteY0-20" fmla="*/ 1208410 h 1308323"/>
              <a:gd name="connsiteX1-21" fmla="*/ 118367 w 2316480"/>
              <a:gd name="connsiteY1-22" fmla="*/ 1308323 h 1308323"/>
              <a:gd name="connsiteX2-23" fmla="*/ 0 w 2316480"/>
              <a:gd name="connsiteY2-24" fmla="*/ 1308323 h 1308323"/>
              <a:gd name="connsiteX3-25" fmla="*/ 0 w 2316480"/>
              <a:gd name="connsiteY3-26" fmla="*/ 0 h 1308323"/>
              <a:gd name="connsiteX4-27" fmla="*/ 2316480 w 2316480"/>
              <a:gd name="connsiteY4-28" fmla="*/ 0 h 1308323"/>
              <a:gd name="connsiteX5-29" fmla="*/ 2316480 w 2316480"/>
              <a:gd name="connsiteY5-30" fmla="*/ 1308323 h 1308323"/>
              <a:gd name="connsiteX6-31" fmla="*/ 2198113 w 2316480"/>
              <a:gd name="connsiteY6-32" fmla="*/ 1308323 h 1308323"/>
              <a:gd name="connsiteX7-33" fmla="*/ 2198113 w 2316480"/>
              <a:gd name="connsiteY7-34" fmla="*/ 1208410 h 1308323"/>
              <a:gd name="connsiteX0-35" fmla="*/ 118367 w 2316480"/>
              <a:gd name="connsiteY0-36" fmla="*/ 1308323 h 1308323"/>
              <a:gd name="connsiteX1-37" fmla="*/ 0 w 2316480"/>
              <a:gd name="connsiteY1-38" fmla="*/ 1308323 h 1308323"/>
              <a:gd name="connsiteX2-39" fmla="*/ 0 w 2316480"/>
              <a:gd name="connsiteY2-40" fmla="*/ 0 h 1308323"/>
              <a:gd name="connsiteX3-41" fmla="*/ 2316480 w 2316480"/>
              <a:gd name="connsiteY3-42" fmla="*/ 0 h 1308323"/>
              <a:gd name="connsiteX4-43" fmla="*/ 2316480 w 2316480"/>
              <a:gd name="connsiteY4-44" fmla="*/ 1308323 h 1308323"/>
              <a:gd name="connsiteX5-45" fmla="*/ 2198113 w 2316480"/>
              <a:gd name="connsiteY5-46" fmla="*/ 1308323 h 1308323"/>
              <a:gd name="connsiteX6-47" fmla="*/ 2198113 w 2316480"/>
              <a:gd name="connsiteY6-48" fmla="*/ 1208410 h 1308323"/>
              <a:gd name="connsiteX0-49" fmla="*/ 118367 w 2316480"/>
              <a:gd name="connsiteY0-50" fmla="*/ 1308323 h 1308323"/>
              <a:gd name="connsiteX1-51" fmla="*/ 0 w 2316480"/>
              <a:gd name="connsiteY1-52" fmla="*/ 1308323 h 1308323"/>
              <a:gd name="connsiteX2-53" fmla="*/ 0 w 2316480"/>
              <a:gd name="connsiteY2-54" fmla="*/ 0 h 1308323"/>
              <a:gd name="connsiteX3-55" fmla="*/ 2316480 w 2316480"/>
              <a:gd name="connsiteY3-56" fmla="*/ 0 h 1308323"/>
              <a:gd name="connsiteX4-57" fmla="*/ 2316480 w 2316480"/>
              <a:gd name="connsiteY4-58" fmla="*/ 1308323 h 1308323"/>
              <a:gd name="connsiteX5-59" fmla="*/ 2198113 w 2316480"/>
              <a:gd name="connsiteY5-60" fmla="*/ 1308323 h 1308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316480" h="1308323">
                <a:moveTo>
                  <a:pt x="118367" y="1308323"/>
                </a:moveTo>
                <a:lnTo>
                  <a:pt x="0" y="1308323"/>
                </a:lnTo>
                <a:lnTo>
                  <a:pt x="0" y="0"/>
                </a:lnTo>
                <a:lnTo>
                  <a:pt x="2316480" y="0"/>
                </a:lnTo>
                <a:lnTo>
                  <a:pt x="2316480" y="1308323"/>
                </a:lnTo>
                <a:lnTo>
                  <a:pt x="2198113" y="1308323"/>
                </a:lnTo>
              </a:path>
            </a:pathLst>
          </a:custGeom>
          <a:noFill/>
          <a:ln w="38100">
            <a:solidFill>
              <a:srgbClr val="D656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64"/>
          <p:cNvSpPr txBox="1"/>
          <p:nvPr/>
        </p:nvSpPr>
        <p:spPr>
          <a:xfrm>
            <a:off x="1913711" y="4033339"/>
            <a:ext cx="1107996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en-US" altLang="zh-CN" sz="1500" dirty="0"/>
              <a:t>PART 01</a:t>
            </a:r>
            <a:endParaRPr lang="en-US" altLang="zh-CN" sz="1500" dirty="0"/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About Us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65"/>
          <p:cNvSpPr txBox="1"/>
          <p:nvPr/>
        </p:nvSpPr>
        <p:spPr>
          <a:xfrm>
            <a:off x="3494751" y="4032251"/>
            <a:ext cx="18501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02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1800" spc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TextBox 66"/>
          <p:cNvSpPr txBox="1"/>
          <p:nvPr/>
        </p:nvSpPr>
        <p:spPr>
          <a:xfrm>
            <a:off x="5452105" y="4033339"/>
            <a:ext cx="18229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03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产品和服务</a:t>
            </a:r>
            <a:endParaRPr lang="en-US" altLang="zh-CN" sz="1800" spc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Product &amp; Service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67"/>
          <p:cNvSpPr txBox="1"/>
          <p:nvPr/>
        </p:nvSpPr>
        <p:spPr>
          <a:xfrm>
            <a:off x="7719911" y="4030075"/>
            <a:ext cx="12329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04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展望未来</a:t>
            </a:r>
            <a:endParaRPr lang="en-US" altLang="zh-CN" sz="1800" spc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Look Ahead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TextBox 67"/>
          <p:cNvSpPr txBox="1"/>
          <p:nvPr/>
        </p:nvSpPr>
        <p:spPr>
          <a:xfrm>
            <a:off x="9630371" y="4033339"/>
            <a:ext cx="11817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05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8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  <a:endParaRPr lang="en-US" altLang="zh-CN" sz="1800" spc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vantGarde LT Book" panose="02000603030000020004" pitchFamily="2" charset="0"/>
                <a:ea typeface="微软雅黑" panose="020B0503020204020204" pitchFamily="34" charset="-122"/>
                <a:cs typeface="Arial" panose="020B0604020202020204" pitchFamily="34" charset="0"/>
              </a:rPr>
              <a:t>Contact Us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vantGarde LT Book" panose="02000603030000020004" pitchFamily="2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68438" r="63833" b="29810"/>
          <a:stretch>
            <a:fillRect/>
          </a:stretch>
        </p:blipFill>
        <p:spPr>
          <a:xfrm>
            <a:off x="4754507" y="290879"/>
            <a:ext cx="1545933" cy="65673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1216356">
            <a:off x="10676677" y="110903"/>
            <a:ext cx="1717287" cy="1943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rot="1216356">
            <a:off x="-151157" y="6589761"/>
            <a:ext cx="1717287" cy="1943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9" t="70044" r="62592" b="24820"/>
          <a:stretch>
            <a:fillRect/>
          </a:stretch>
        </p:blipFill>
        <p:spPr>
          <a:xfrm>
            <a:off x="11133821" y="5556737"/>
            <a:ext cx="1048643" cy="131298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27529" r="77651" b="66458"/>
          <a:stretch>
            <a:fillRect/>
          </a:stretch>
        </p:blipFill>
        <p:spPr>
          <a:xfrm>
            <a:off x="1992745" y="2723814"/>
            <a:ext cx="949928" cy="128722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27529" r="77651" b="66458"/>
          <a:stretch>
            <a:fillRect/>
          </a:stretch>
        </p:blipFill>
        <p:spPr>
          <a:xfrm>
            <a:off x="3944880" y="2723814"/>
            <a:ext cx="949928" cy="128722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27529" r="77651" b="66458"/>
          <a:stretch>
            <a:fillRect/>
          </a:stretch>
        </p:blipFill>
        <p:spPr>
          <a:xfrm>
            <a:off x="5888608" y="2723814"/>
            <a:ext cx="949928" cy="128722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27529" r="77651" b="66458"/>
          <a:stretch>
            <a:fillRect/>
          </a:stretch>
        </p:blipFill>
        <p:spPr>
          <a:xfrm>
            <a:off x="7861398" y="2723814"/>
            <a:ext cx="949928" cy="128722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1" t="27529" r="77651" b="66458"/>
          <a:stretch>
            <a:fillRect/>
          </a:stretch>
        </p:blipFill>
        <p:spPr>
          <a:xfrm>
            <a:off x="9746274" y="2723814"/>
            <a:ext cx="949928" cy="12872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  <p:bldP spid="31" grpId="0"/>
      <p:bldP spid="32" grpId="0"/>
      <p:bldP spid="33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>
            <a:off x="3568146" y="4293413"/>
            <a:ext cx="6959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7" t="9599" r="48168" b="83152"/>
          <a:stretch>
            <a:fillRect/>
          </a:stretch>
        </p:blipFill>
        <p:spPr>
          <a:xfrm>
            <a:off x="1143292" y="1883765"/>
            <a:ext cx="3808364" cy="2717179"/>
          </a:xfrm>
          <a:prstGeom prst="rect">
            <a:avLst/>
          </a:prstGeom>
        </p:spPr>
      </p:pic>
      <p:sp>
        <p:nvSpPr>
          <p:cNvPr id="21" name="文本框 8"/>
          <p:cNvSpPr txBox="1"/>
          <p:nvPr/>
        </p:nvSpPr>
        <p:spPr>
          <a:xfrm>
            <a:off x="5849426" y="2947167"/>
            <a:ext cx="3813394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accent2"/>
                </a:solidFill>
              </a:rPr>
              <a:t>关于</a:t>
            </a:r>
            <a:r>
              <a:rPr lang="zh-CN" altLang="en-US" sz="6000" b="1" dirty="0">
                <a:solidFill>
                  <a:schemeClr val="accent1"/>
                </a:solidFill>
              </a:rPr>
              <a:t>我们</a:t>
            </a:r>
            <a:endParaRPr lang="zh-CN" altLang="en-US" sz="6000" b="1" dirty="0">
              <a:solidFill>
                <a:schemeClr val="accent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22018" y="4389461"/>
            <a:ext cx="4868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sym typeface="微软雅黑" panose="020B0503020204020204" pitchFamily="34" charset="-122"/>
              </a:rPr>
              <a:t>您可以点击文字框输入您的描述说明，或者通过复制粘贴，在此录入您的描述说明。在此录入上述图表的综合描述说明。</a:t>
            </a:r>
            <a:endParaRPr lang="en-US" altLang="zh-CN" sz="1600" dirty="0">
              <a:solidFill>
                <a:schemeClr val="accent2"/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927766" y="336290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机构概述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7" name="文本框 37"/>
          <p:cNvSpPr txBox="1"/>
          <p:nvPr/>
        </p:nvSpPr>
        <p:spPr>
          <a:xfrm>
            <a:off x="917472" y="889140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 Introduction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8"/>
          <p:cNvSpPr/>
          <p:nvPr/>
        </p:nvSpPr>
        <p:spPr>
          <a:xfrm flipH="1">
            <a:off x="2639581" y="1471968"/>
            <a:ext cx="9552420" cy="2841945"/>
          </a:xfrm>
          <a:prstGeom prst="rect">
            <a:avLst/>
          </a:prstGeom>
          <a:blipFill dpi="0" rotWithShape="1">
            <a:blip r:embed="rId1"/>
            <a:srcRect/>
            <a:stretch>
              <a:fillRect t="-22716" b="-217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grpSp>
        <p:nvGrpSpPr>
          <p:cNvPr id="64" name="Group 9"/>
          <p:cNvGrpSpPr/>
          <p:nvPr/>
        </p:nvGrpSpPr>
        <p:grpSpPr>
          <a:xfrm>
            <a:off x="0" y="1471968"/>
            <a:ext cx="2899643" cy="2841945"/>
            <a:chOff x="-1" y="901147"/>
            <a:chExt cx="2174733" cy="2131459"/>
          </a:xfrm>
          <a:solidFill>
            <a:schemeClr val="accent1"/>
          </a:solidFill>
        </p:grpSpPr>
        <p:sp>
          <p:nvSpPr>
            <p:cNvPr id="67" name="Rectangle 12"/>
            <p:cNvSpPr/>
            <p:nvPr/>
          </p:nvSpPr>
          <p:spPr>
            <a:xfrm>
              <a:off x="-1" y="901147"/>
              <a:ext cx="2004663" cy="2131459"/>
            </a:xfrm>
            <a:prstGeom prst="rect">
              <a:avLst/>
            </a:prstGeom>
            <a:grpFill/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66" name="Isosceles Triangle 11"/>
            <p:cNvSpPr/>
            <p:nvPr/>
          </p:nvSpPr>
          <p:spPr>
            <a:xfrm rot="5400000">
              <a:off x="1846781" y="1869353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78" name="TextBox 15"/>
          <p:cNvSpPr txBox="1"/>
          <p:nvPr/>
        </p:nvSpPr>
        <p:spPr>
          <a:xfrm>
            <a:off x="1050823" y="5452797"/>
            <a:ext cx="10113028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描述说明。右键点击图片选择设置图片格式可直接替换图片。您可以点击文字框输入您的描述说明，或者通过复制粘贴，在此录入您的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Oval 16"/>
          <p:cNvSpPr/>
          <p:nvPr/>
        </p:nvSpPr>
        <p:spPr>
          <a:xfrm>
            <a:off x="4047003" y="3768083"/>
            <a:ext cx="1100223" cy="110022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Oval 17"/>
          <p:cNvSpPr/>
          <p:nvPr/>
        </p:nvSpPr>
        <p:spPr>
          <a:xfrm>
            <a:off x="5570479" y="3768083"/>
            <a:ext cx="1100223" cy="110022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1" name="Oval 18"/>
          <p:cNvSpPr/>
          <p:nvPr/>
        </p:nvSpPr>
        <p:spPr>
          <a:xfrm>
            <a:off x="7093955" y="3768083"/>
            <a:ext cx="1100223" cy="110022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2" name="Oval 19"/>
          <p:cNvSpPr/>
          <p:nvPr/>
        </p:nvSpPr>
        <p:spPr>
          <a:xfrm>
            <a:off x="8617432" y="3768083"/>
            <a:ext cx="1100223" cy="110022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0" rIns="0"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83" name="Straight Connector 20"/>
          <p:cNvCxnSpPr/>
          <p:nvPr/>
        </p:nvCxnSpPr>
        <p:spPr>
          <a:xfrm>
            <a:off x="1042975" y="5308103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21"/>
          <p:cNvSpPr/>
          <p:nvPr/>
        </p:nvSpPr>
        <p:spPr>
          <a:xfrm>
            <a:off x="1059017" y="4800320"/>
            <a:ext cx="1639873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US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70166" y="3990747"/>
            <a:ext cx="105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95077" y="3990747"/>
            <a:ext cx="105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119988" y="3990747"/>
            <a:ext cx="105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644898" y="3990747"/>
            <a:ext cx="10538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284069" y="2190769"/>
            <a:ext cx="2071443" cy="174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5" name="矩形 3"/>
          <p:cNvSpPr>
            <a:spLocks noChangeArrowheads="1"/>
          </p:cNvSpPr>
          <p:nvPr/>
        </p:nvSpPr>
        <p:spPr bwMode="auto">
          <a:xfrm>
            <a:off x="936040" y="1704659"/>
            <a:ext cx="1313162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有关描述</a:t>
            </a:r>
            <a:endParaRPr lang="zh-CN" altLang="en-US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77" grpId="0"/>
          <p:bldP spid="42" grpId="0" animBg="1"/>
          <p:bldP spid="78" grpId="0"/>
          <p:bldP spid="79" grpId="0" animBg="1"/>
          <p:bldP spid="80" grpId="0" animBg="1"/>
          <p:bldP spid="81" grpId="0" animBg="1"/>
          <p:bldP spid="82" grpId="0" animBg="1"/>
          <p:bldP spid="84" grpId="0"/>
          <p:bldP spid="2" grpId="0"/>
          <p:bldP spid="87" grpId="0"/>
          <p:bldP spid="88" grpId="0"/>
          <p:bldP spid="89" grpId="0"/>
          <p:bldP spid="94" grpId="0"/>
          <p:bldP spid="9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77" grpId="0"/>
          <p:bldP spid="42" grpId="0" animBg="1"/>
          <p:bldP spid="78" grpId="0"/>
          <p:bldP spid="79" grpId="0" animBg="1"/>
          <p:bldP spid="80" grpId="0" animBg="1"/>
          <p:bldP spid="81" grpId="0" animBg="1"/>
          <p:bldP spid="82" grpId="0" animBg="1"/>
          <p:bldP spid="84" grpId="0"/>
          <p:bldP spid="2" grpId="0"/>
          <p:bldP spid="87" grpId="0"/>
          <p:bldP spid="88" grpId="0"/>
          <p:bldP spid="89" grpId="0"/>
          <p:bldP spid="94" grpId="0"/>
          <p:bldP spid="9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0"/>
          <p:cNvSpPr/>
          <p:nvPr/>
        </p:nvSpPr>
        <p:spPr>
          <a:xfrm>
            <a:off x="2639581" y="1543848"/>
            <a:ext cx="6897433" cy="2841945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 radius="25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grpSp>
        <p:nvGrpSpPr>
          <p:cNvPr id="23" name="Group 9"/>
          <p:cNvGrpSpPr/>
          <p:nvPr/>
        </p:nvGrpSpPr>
        <p:grpSpPr>
          <a:xfrm>
            <a:off x="128789" y="1543847"/>
            <a:ext cx="2770854" cy="2841945"/>
            <a:chOff x="96591" y="901147"/>
            <a:chExt cx="2078141" cy="2131459"/>
          </a:xfrm>
          <a:solidFill>
            <a:schemeClr val="accent1"/>
          </a:solidFill>
        </p:grpSpPr>
        <p:sp>
          <p:nvSpPr>
            <p:cNvPr id="26" name="Rectangle 12"/>
            <p:cNvSpPr/>
            <p:nvPr/>
          </p:nvSpPr>
          <p:spPr>
            <a:xfrm>
              <a:off x="96591" y="901147"/>
              <a:ext cx="1908070" cy="2131459"/>
            </a:xfrm>
            <a:prstGeom prst="rect">
              <a:avLst/>
            </a:prstGeom>
            <a:grpFill/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25" name="Isosceles Triangle 11"/>
            <p:cNvSpPr/>
            <p:nvPr/>
          </p:nvSpPr>
          <p:spPr>
            <a:xfrm rot="5400000">
              <a:off x="1846781" y="1869353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29" name="TextBox 15"/>
          <p:cNvSpPr txBox="1"/>
          <p:nvPr/>
        </p:nvSpPr>
        <p:spPr>
          <a:xfrm>
            <a:off x="1034781" y="5296590"/>
            <a:ext cx="10122441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，在此录入您的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en-US" altLang="zh-CN" dirty="0">
              <a:sym typeface="微软雅黑" panose="020B0503020204020204" pitchFamily="34" charset="-122"/>
            </a:endParaRPr>
          </a:p>
          <a:p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cxnSp>
        <p:nvCxnSpPr>
          <p:cNvPr id="30" name="Straight Connector 20"/>
          <p:cNvCxnSpPr/>
          <p:nvPr/>
        </p:nvCxnSpPr>
        <p:spPr>
          <a:xfrm>
            <a:off x="1042975" y="5118805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9"/>
          <p:cNvGrpSpPr/>
          <p:nvPr/>
        </p:nvGrpSpPr>
        <p:grpSpPr>
          <a:xfrm>
            <a:off x="9248408" y="1543847"/>
            <a:ext cx="2943592" cy="2841945"/>
            <a:chOff x="-203033" y="901147"/>
            <a:chExt cx="2207694" cy="2131459"/>
          </a:xfrm>
          <a:solidFill>
            <a:schemeClr val="accent1"/>
          </a:solidFill>
        </p:grpSpPr>
        <p:sp>
          <p:nvSpPr>
            <p:cNvPr id="34" name="Rectangle 25"/>
            <p:cNvSpPr/>
            <p:nvPr/>
          </p:nvSpPr>
          <p:spPr>
            <a:xfrm>
              <a:off x="-7985" y="901147"/>
              <a:ext cx="2012646" cy="2131459"/>
            </a:xfrm>
            <a:prstGeom prst="rect">
              <a:avLst/>
            </a:prstGeom>
            <a:grpFill/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33" name="Isosceles Triangle 24"/>
            <p:cNvSpPr/>
            <p:nvPr/>
          </p:nvSpPr>
          <p:spPr>
            <a:xfrm rot="16200000">
              <a:off x="-335937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sp>
        <p:nvSpPr>
          <p:cNvPr id="37" name="Rounded Rectangle 31"/>
          <p:cNvSpPr/>
          <p:nvPr/>
        </p:nvSpPr>
        <p:spPr>
          <a:xfrm>
            <a:off x="3705117" y="3859952"/>
            <a:ext cx="1013323" cy="1013323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8" name="Rounded Rectangle 32"/>
          <p:cNvSpPr/>
          <p:nvPr/>
        </p:nvSpPr>
        <p:spPr>
          <a:xfrm>
            <a:off x="4968496" y="3859952"/>
            <a:ext cx="1013323" cy="10133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9" name="Rounded Rectangle 33"/>
          <p:cNvSpPr/>
          <p:nvPr/>
        </p:nvSpPr>
        <p:spPr>
          <a:xfrm>
            <a:off x="6231875" y="3859952"/>
            <a:ext cx="1013323" cy="1013323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0" name="Rounded Rectangle 34"/>
          <p:cNvSpPr/>
          <p:nvPr/>
        </p:nvSpPr>
        <p:spPr>
          <a:xfrm>
            <a:off x="7495254" y="3859952"/>
            <a:ext cx="1013323" cy="101332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60" tIns="0" rIns="0"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43" name="Freeform 35"/>
          <p:cNvSpPr>
            <a:spLocks noEditPoints="1"/>
          </p:cNvSpPr>
          <p:nvPr/>
        </p:nvSpPr>
        <p:spPr bwMode="auto">
          <a:xfrm>
            <a:off x="938021" y="2013243"/>
            <a:ext cx="807488" cy="544762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矩形 43"/>
          <p:cNvSpPr/>
          <p:nvPr/>
        </p:nvSpPr>
        <p:spPr>
          <a:xfrm>
            <a:off x="155396" y="2915059"/>
            <a:ext cx="2372737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旗下分支机构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42768" y="3283770"/>
            <a:ext cx="219799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63868" y="2915059"/>
            <a:ext cx="2372737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拥有员工数量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9761471" y="3283770"/>
            <a:ext cx="217753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10501055" y="2035747"/>
            <a:ext cx="698362" cy="499755"/>
          </a:xfrm>
          <a:custGeom>
            <a:avLst/>
            <a:gdLst>
              <a:gd name="connsiteX0" fmla="*/ 387898 w 613253"/>
              <a:gd name="connsiteY0" fmla="*/ 243653 h 438850"/>
              <a:gd name="connsiteX1" fmla="*/ 395944 w 613253"/>
              <a:gd name="connsiteY1" fmla="*/ 271151 h 438850"/>
              <a:gd name="connsiteX2" fmla="*/ 351715 w 613253"/>
              <a:gd name="connsiteY2" fmla="*/ 369631 h 438850"/>
              <a:gd name="connsiteX3" fmla="*/ 351092 w 613253"/>
              <a:gd name="connsiteY3" fmla="*/ 369631 h 438850"/>
              <a:gd name="connsiteX4" fmla="*/ 351529 w 613253"/>
              <a:gd name="connsiteY4" fmla="*/ 370046 h 438850"/>
              <a:gd name="connsiteX5" fmla="*/ 351093 w 613253"/>
              <a:gd name="connsiteY5" fmla="*/ 371017 h 438850"/>
              <a:gd name="connsiteX6" fmla="*/ 352550 w 613253"/>
              <a:gd name="connsiteY6" fmla="*/ 371017 h 438850"/>
              <a:gd name="connsiteX7" fmla="*/ 402076 w 613253"/>
              <a:gd name="connsiteY7" fmla="*/ 418085 h 438850"/>
              <a:gd name="connsiteX8" fmla="*/ 451601 w 613253"/>
              <a:gd name="connsiteY8" fmla="*/ 371017 h 438850"/>
              <a:gd name="connsiteX9" fmla="*/ 453059 w 613253"/>
              <a:gd name="connsiteY9" fmla="*/ 371017 h 438850"/>
              <a:gd name="connsiteX10" fmla="*/ 452623 w 613253"/>
              <a:gd name="connsiteY10" fmla="*/ 370045 h 438850"/>
              <a:gd name="connsiteX11" fmla="*/ 453059 w 613253"/>
              <a:gd name="connsiteY11" fmla="*/ 369631 h 438850"/>
              <a:gd name="connsiteX12" fmla="*/ 452437 w 613253"/>
              <a:gd name="connsiteY12" fmla="*/ 369631 h 438850"/>
              <a:gd name="connsiteX13" fmla="*/ 408207 w 613253"/>
              <a:gd name="connsiteY13" fmla="*/ 271149 h 438850"/>
              <a:gd name="connsiteX14" fmla="*/ 416253 w 613253"/>
              <a:gd name="connsiteY14" fmla="*/ 243653 h 438850"/>
              <a:gd name="connsiteX15" fmla="*/ 157406 w 613253"/>
              <a:gd name="connsiteY15" fmla="*/ 216295 h 438850"/>
              <a:gd name="connsiteX16" fmla="*/ 163926 w 613253"/>
              <a:gd name="connsiteY16" fmla="*/ 238576 h 438850"/>
              <a:gd name="connsiteX17" fmla="*/ 128088 w 613253"/>
              <a:gd name="connsiteY17" fmla="*/ 318371 h 438850"/>
              <a:gd name="connsiteX18" fmla="*/ 127583 w 613253"/>
              <a:gd name="connsiteY18" fmla="*/ 318371 h 438850"/>
              <a:gd name="connsiteX19" fmla="*/ 127937 w 613253"/>
              <a:gd name="connsiteY19" fmla="*/ 318708 h 438850"/>
              <a:gd name="connsiteX20" fmla="*/ 127584 w 613253"/>
              <a:gd name="connsiteY20" fmla="*/ 319494 h 438850"/>
              <a:gd name="connsiteX21" fmla="*/ 128765 w 613253"/>
              <a:gd name="connsiteY21" fmla="*/ 319494 h 438850"/>
              <a:gd name="connsiteX22" fmla="*/ 168894 w 613253"/>
              <a:gd name="connsiteY22" fmla="*/ 357632 h 438850"/>
              <a:gd name="connsiteX23" fmla="*/ 209023 w 613253"/>
              <a:gd name="connsiteY23" fmla="*/ 319494 h 438850"/>
              <a:gd name="connsiteX24" fmla="*/ 210205 w 613253"/>
              <a:gd name="connsiteY24" fmla="*/ 319494 h 438850"/>
              <a:gd name="connsiteX25" fmla="*/ 209851 w 613253"/>
              <a:gd name="connsiteY25" fmla="*/ 318707 h 438850"/>
              <a:gd name="connsiteX26" fmla="*/ 210204 w 613253"/>
              <a:gd name="connsiteY26" fmla="*/ 318371 h 438850"/>
              <a:gd name="connsiteX27" fmla="*/ 209701 w 613253"/>
              <a:gd name="connsiteY27" fmla="*/ 318371 h 438850"/>
              <a:gd name="connsiteX28" fmla="*/ 173862 w 613253"/>
              <a:gd name="connsiteY28" fmla="*/ 238574 h 438850"/>
              <a:gd name="connsiteX29" fmla="*/ 180381 w 613253"/>
              <a:gd name="connsiteY29" fmla="*/ 216295 h 438850"/>
              <a:gd name="connsiteX30" fmla="*/ 402620 w 613253"/>
              <a:gd name="connsiteY30" fmla="*/ 0 h 438850"/>
              <a:gd name="connsiteX31" fmla="*/ 515766 w 613253"/>
              <a:gd name="connsiteY31" fmla="*/ 114905 h 438850"/>
              <a:gd name="connsiteX32" fmla="*/ 454423 w 613253"/>
              <a:gd name="connsiteY32" fmla="*/ 215466 h 438850"/>
              <a:gd name="connsiteX33" fmla="*/ 454423 w 613253"/>
              <a:gd name="connsiteY33" fmla="*/ 231044 h 438850"/>
              <a:gd name="connsiteX34" fmla="*/ 613253 w 613253"/>
              <a:gd name="connsiteY34" fmla="*/ 391500 h 438850"/>
              <a:gd name="connsiteX35" fmla="*/ 398531 w 613253"/>
              <a:gd name="connsiteY35" fmla="*/ 438850 h 438850"/>
              <a:gd name="connsiteX36" fmla="*/ 193634 w 613253"/>
              <a:gd name="connsiteY36" fmla="*/ 395700 h 438850"/>
              <a:gd name="connsiteX37" fmla="*/ 203279 w 613253"/>
              <a:gd name="connsiteY37" fmla="*/ 370444 h 438850"/>
              <a:gd name="connsiteX38" fmla="*/ 166022 w 613253"/>
              <a:gd name="connsiteY38" fmla="*/ 374457 h 438850"/>
              <a:gd name="connsiteX39" fmla="*/ 0 w 613253"/>
              <a:gd name="connsiteY39" fmla="*/ 339494 h 438850"/>
              <a:gd name="connsiteX40" fmla="*/ 125154 w 613253"/>
              <a:gd name="connsiteY40" fmla="*/ 207518 h 438850"/>
              <a:gd name="connsiteX41" fmla="*/ 125154 w 613253"/>
              <a:gd name="connsiteY41" fmla="*/ 191945 h 438850"/>
              <a:gd name="connsiteX42" fmla="*/ 77656 w 613253"/>
              <a:gd name="connsiteY42" fmla="*/ 111974 h 438850"/>
              <a:gd name="connsiteX43" fmla="*/ 169335 w 613253"/>
              <a:gd name="connsiteY43" fmla="*/ 18870 h 438850"/>
              <a:gd name="connsiteX44" fmla="*/ 261014 w 613253"/>
              <a:gd name="connsiteY44" fmla="*/ 111974 h 438850"/>
              <a:gd name="connsiteX45" fmla="*/ 211310 w 613253"/>
              <a:gd name="connsiteY45" fmla="*/ 193456 h 438850"/>
              <a:gd name="connsiteX46" fmla="*/ 211310 w 613253"/>
              <a:gd name="connsiteY46" fmla="*/ 206078 h 438850"/>
              <a:gd name="connsiteX47" fmla="*/ 292834 w 613253"/>
              <a:gd name="connsiteY47" fmla="*/ 252540 h 438850"/>
              <a:gd name="connsiteX48" fmla="*/ 295048 w 613253"/>
              <a:gd name="connsiteY48" fmla="*/ 255467 h 438850"/>
              <a:gd name="connsiteX49" fmla="*/ 348094 w 613253"/>
              <a:gd name="connsiteY49" fmla="*/ 232822 h 438850"/>
              <a:gd name="connsiteX50" fmla="*/ 348094 w 613253"/>
              <a:gd name="connsiteY50" fmla="*/ 213602 h 438850"/>
              <a:gd name="connsiteX51" fmla="*/ 289474 w 613253"/>
              <a:gd name="connsiteY51" fmla="*/ 114905 h 438850"/>
              <a:gd name="connsiteX52" fmla="*/ 402620 w 613253"/>
              <a:gd name="connsiteY52" fmla="*/ 0 h 43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13253" h="438850">
                <a:moveTo>
                  <a:pt x="387898" y="243653"/>
                </a:moveTo>
                <a:lnTo>
                  <a:pt x="395944" y="271151"/>
                </a:lnTo>
                <a:lnTo>
                  <a:pt x="351715" y="369631"/>
                </a:lnTo>
                <a:lnTo>
                  <a:pt x="351092" y="369631"/>
                </a:lnTo>
                <a:lnTo>
                  <a:pt x="351529" y="370046"/>
                </a:lnTo>
                <a:lnTo>
                  <a:pt x="351093" y="371017"/>
                </a:lnTo>
                <a:lnTo>
                  <a:pt x="352550" y="371017"/>
                </a:lnTo>
                <a:lnTo>
                  <a:pt x="402076" y="418085"/>
                </a:lnTo>
                <a:lnTo>
                  <a:pt x="451601" y="371017"/>
                </a:lnTo>
                <a:lnTo>
                  <a:pt x="453059" y="371017"/>
                </a:lnTo>
                <a:lnTo>
                  <a:pt x="452623" y="370045"/>
                </a:lnTo>
                <a:lnTo>
                  <a:pt x="453059" y="369631"/>
                </a:lnTo>
                <a:lnTo>
                  <a:pt x="452437" y="369631"/>
                </a:lnTo>
                <a:lnTo>
                  <a:pt x="408207" y="271149"/>
                </a:lnTo>
                <a:lnTo>
                  <a:pt x="416253" y="243653"/>
                </a:lnTo>
                <a:close/>
                <a:moveTo>
                  <a:pt x="157406" y="216295"/>
                </a:moveTo>
                <a:lnTo>
                  <a:pt x="163926" y="238576"/>
                </a:lnTo>
                <a:lnTo>
                  <a:pt x="128088" y="318371"/>
                </a:lnTo>
                <a:lnTo>
                  <a:pt x="127583" y="318371"/>
                </a:lnTo>
                <a:lnTo>
                  <a:pt x="127937" y="318708"/>
                </a:lnTo>
                <a:lnTo>
                  <a:pt x="127584" y="319494"/>
                </a:lnTo>
                <a:lnTo>
                  <a:pt x="128765" y="319494"/>
                </a:lnTo>
                <a:lnTo>
                  <a:pt x="168894" y="357632"/>
                </a:lnTo>
                <a:lnTo>
                  <a:pt x="209023" y="319494"/>
                </a:lnTo>
                <a:lnTo>
                  <a:pt x="210205" y="319494"/>
                </a:lnTo>
                <a:lnTo>
                  <a:pt x="209851" y="318707"/>
                </a:lnTo>
                <a:lnTo>
                  <a:pt x="210204" y="318371"/>
                </a:lnTo>
                <a:lnTo>
                  <a:pt x="209701" y="318371"/>
                </a:lnTo>
                <a:lnTo>
                  <a:pt x="173862" y="238574"/>
                </a:lnTo>
                <a:lnTo>
                  <a:pt x="180381" y="216295"/>
                </a:lnTo>
                <a:close/>
                <a:moveTo>
                  <a:pt x="402620" y="0"/>
                </a:moveTo>
                <a:cubicBezTo>
                  <a:pt x="465109" y="0"/>
                  <a:pt x="515766" y="51445"/>
                  <a:pt x="515766" y="114905"/>
                </a:cubicBezTo>
                <a:cubicBezTo>
                  <a:pt x="515766" y="159138"/>
                  <a:pt x="491155" y="197534"/>
                  <a:pt x="454423" y="215466"/>
                </a:cubicBezTo>
                <a:lnTo>
                  <a:pt x="454423" y="231044"/>
                </a:lnTo>
                <a:cubicBezTo>
                  <a:pt x="531505" y="249779"/>
                  <a:pt x="592702" y="311734"/>
                  <a:pt x="613253" y="391500"/>
                </a:cubicBezTo>
                <a:cubicBezTo>
                  <a:pt x="550688" y="422070"/>
                  <a:pt x="477097" y="438850"/>
                  <a:pt x="398531" y="438850"/>
                </a:cubicBezTo>
                <a:cubicBezTo>
                  <a:pt x="323987" y="438850"/>
                  <a:pt x="253921" y="423744"/>
                  <a:pt x="193634" y="395700"/>
                </a:cubicBezTo>
                <a:lnTo>
                  <a:pt x="203279" y="370444"/>
                </a:lnTo>
                <a:lnTo>
                  <a:pt x="166022" y="374457"/>
                </a:lnTo>
                <a:cubicBezTo>
                  <a:pt x="105620" y="374457"/>
                  <a:pt x="48848" y="362217"/>
                  <a:pt x="0" y="339494"/>
                </a:cubicBezTo>
                <a:cubicBezTo>
                  <a:pt x="15404" y="274815"/>
                  <a:pt x="63667" y="224043"/>
                  <a:pt x="125154" y="207518"/>
                </a:cubicBezTo>
                <a:lnTo>
                  <a:pt x="125154" y="191945"/>
                </a:lnTo>
                <a:cubicBezTo>
                  <a:pt x="96529" y="177233"/>
                  <a:pt x="77656" y="146842"/>
                  <a:pt x="77656" y="111974"/>
                </a:cubicBezTo>
                <a:cubicBezTo>
                  <a:pt x="77656" y="60554"/>
                  <a:pt x="118702" y="18870"/>
                  <a:pt x="169335" y="18870"/>
                </a:cubicBezTo>
                <a:cubicBezTo>
                  <a:pt x="219968" y="18870"/>
                  <a:pt x="261014" y="60554"/>
                  <a:pt x="261014" y="111974"/>
                </a:cubicBezTo>
                <a:cubicBezTo>
                  <a:pt x="261014" y="147815"/>
                  <a:pt x="241072" y="178926"/>
                  <a:pt x="211310" y="193456"/>
                </a:cubicBezTo>
                <a:lnTo>
                  <a:pt x="211310" y="206078"/>
                </a:lnTo>
                <a:cubicBezTo>
                  <a:pt x="242539" y="213668"/>
                  <a:pt x="270549" y="230014"/>
                  <a:pt x="292834" y="252540"/>
                </a:cubicBezTo>
                <a:lnTo>
                  <a:pt x="295048" y="255467"/>
                </a:lnTo>
                <a:lnTo>
                  <a:pt x="348094" y="232822"/>
                </a:lnTo>
                <a:lnTo>
                  <a:pt x="348094" y="213602"/>
                </a:lnTo>
                <a:cubicBezTo>
                  <a:pt x="312767" y="195444"/>
                  <a:pt x="289474" y="157937"/>
                  <a:pt x="289474" y="114905"/>
                </a:cubicBezTo>
                <a:cubicBezTo>
                  <a:pt x="289474" y="51445"/>
                  <a:pt x="340131" y="0"/>
                  <a:pt x="4026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3868691" y="405114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领先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036575" y="4051143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直营店</a:t>
            </a:r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299956" y="4051143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240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加盟店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499214" y="4051143"/>
            <a:ext cx="1005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会员突破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30W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3"/>
          <p:cNvSpPr>
            <a:spLocks noChangeArrowheads="1"/>
          </p:cNvSpPr>
          <p:nvPr/>
        </p:nvSpPr>
        <p:spPr bwMode="auto">
          <a:xfrm>
            <a:off x="927766" y="336290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公司概述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7" name="文本框 37"/>
          <p:cNvSpPr txBox="1"/>
          <p:nvPr/>
        </p:nvSpPr>
        <p:spPr>
          <a:xfrm>
            <a:off x="917472" y="889140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Introduction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2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3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2" accel="51400" fill="hold" grpId="0" nodeType="afterEffect" p14:presetBounceEnd="1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7000">
                                          <p:cBhvr additive="base">
                                            <p:cTn id="65" dur="8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7000">
                                          <p:cBhvr additive="base">
                                            <p:cTn id="66" dur="8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 tmFilter="0,0; .5, 1; 1, 1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5" presetID="2" presetClass="entr" presetSubtype="2" accel="51400" fill="hold" grpId="0" nodeType="afterEffect" p14:presetBounceEnd="1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7000">
                                          <p:cBhvr additive="base">
                                            <p:cTn id="7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7000">
                                          <p:cBhvr additive="base">
                                            <p:cTn id="7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87" presetID="2" presetClass="entr" presetSubtype="2" accel="51400" fill="hold" grpId="0" nodeType="afterEffect" p14:presetBounceEnd="1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7000">
                                          <p:cBhvr additive="base">
                                            <p:cTn id="89" dur="6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7000">
                                          <p:cBhvr additive="base">
                                            <p:cTn id="90" dur="6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5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875"/>
                                </p:stCondLst>
                                <p:childTnLst>
                                  <p:par>
                                    <p:cTn id="99" presetID="2" presetClass="entr" presetSubtype="2" accel="51400" fill="hold" grpId="0" nodeType="afterEffect" p14:presetBounceEnd="1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7000">
                                          <p:cBhvr additive="base"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7000">
                                          <p:cBhvr additive="base">
                                            <p:cTn id="10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25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/>
          <p:bldP spid="37" grpId="0" animBg="1"/>
          <p:bldP spid="38" grpId="0" animBg="1"/>
          <p:bldP spid="39" grpId="0" animBg="1"/>
          <p:bldP spid="40" grpId="0" animBg="1"/>
          <p:bldP spid="43" grpId="0" animBg="1"/>
          <p:bldP spid="44" grpId="0"/>
          <p:bldP spid="45" grpId="0"/>
          <p:bldP spid="46" grpId="0"/>
          <p:bldP spid="47" grpId="0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2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3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3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0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5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3" presetID="2" presetClass="entr" presetSubtype="2" accel="514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8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8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50" tmFilter="0,0; .5, 1; 1, 1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5" presetID="2" presetClass="entr" presetSubtype="2" accel="514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5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87" presetID="2" presetClass="entr" presetSubtype="2" accel="514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6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6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65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5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875"/>
                                </p:stCondLst>
                                <p:childTnLst>
                                  <p:par>
                                    <p:cTn id="99" presetID="2" presetClass="entr" presetSubtype="2" accel="514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25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25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9" grpId="0"/>
          <p:bldP spid="37" grpId="0" animBg="1"/>
          <p:bldP spid="38" grpId="0" animBg="1"/>
          <p:bldP spid="39" grpId="0" animBg="1"/>
          <p:bldP spid="40" grpId="0" animBg="1"/>
          <p:bldP spid="43" grpId="0" animBg="1"/>
          <p:bldP spid="44" grpId="0"/>
          <p:bldP spid="45" grpId="0"/>
          <p:bldP spid="46" grpId="0"/>
          <p:bldP spid="47" grpId="0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112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3" name="Rectangle 31"/>
          <p:cNvSpPr/>
          <p:nvPr/>
        </p:nvSpPr>
        <p:spPr>
          <a:xfrm>
            <a:off x="1103393" y="0"/>
            <a:ext cx="4123779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5" name="Oval 23"/>
          <p:cNvSpPr/>
          <p:nvPr/>
        </p:nvSpPr>
        <p:spPr>
          <a:xfrm>
            <a:off x="1498587" y="2706296"/>
            <a:ext cx="1019518" cy="101951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6" name="Oval 24"/>
          <p:cNvSpPr/>
          <p:nvPr/>
        </p:nvSpPr>
        <p:spPr>
          <a:xfrm>
            <a:off x="2654285" y="2706296"/>
            <a:ext cx="1019518" cy="1019518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7" name="Oval 25"/>
          <p:cNvSpPr/>
          <p:nvPr/>
        </p:nvSpPr>
        <p:spPr>
          <a:xfrm>
            <a:off x="3809984" y="2706296"/>
            <a:ext cx="1019518" cy="1019518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8" name="Rectangle 38"/>
          <p:cNvSpPr/>
          <p:nvPr/>
        </p:nvSpPr>
        <p:spPr>
          <a:xfrm>
            <a:off x="1103393" y="6424564"/>
            <a:ext cx="4123779" cy="4334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cxnSp>
        <p:nvCxnSpPr>
          <p:cNvPr id="10" name="Straight Connector 41"/>
          <p:cNvCxnSpPr/>
          <p:nvPr/>
        </p:nvCxnSpPr>
        <p:spPr>
          <a:xfrm>
            <a:off x="2068444" y="2289920"/>
            <a:ext cx="219367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2047037" y="1159591"/>
            <a:ext cx="2236492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地理位置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2011279" y="185834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Position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79211" y="3922377"/>
            <a:ext cx="3636309" cy="230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4" accel="5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accel="5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5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4" presetClass="entr" presetSubtype="5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1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4" ac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ac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accel="5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11" grpId="0"/>
          <p:bldP spid="12" grpId="0"/>
          <p:bldP spid="1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分支机构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4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18"/>
          <p:cNvSpPr/>
          <p:nvPr/>
        </p:nvSpPr>
        <p:spPr>
          <a:xfrm>
            <a:off x="591295" y="4424120"/>
            <a:ext cx="2615521" cy="20087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79" name="Rectangle 20"/>
          <p:cNvSpPr/>
          <p:nvPr/>
        </p:nvSpPr>
        <p:spPr>
          <a:xfrm>
            <a:off x="3395754" y="4424120"/>
            <a:ext cx="2615521" cy="2008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84" name="Rectangle 21"/>
          <p:cNvSpPr/>
          <p:nvPr/>
        </p:nvSpPr>
        <p:spPr>
          <a:xfrm>
            <a:off x="6200213" y="4424120"/>
            <a:ext cx="2615521" cy="20087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89" name="Rectangle 22"/>
          <p:cNvSpPr/>
          <p:nvPr/>
        </p:nvSpPr>
        <p:spPr>
          <a:xfrm>
            <a:off x="9004672" y="4424120"/>
            <a:ext cx="2615521" cy="200876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93" name="Down Arrow Callout 1"/>
          <p:cNvSpPr/>
          <p:nvPr/>
        </p:nvSpPr>
        <p:spPr>
          <a:xfrm>
            <a:off x="591295" y="1264373"/>
            <a:ext cx="2615521" cy="3410176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 dpi="0" rotWithShape="1">
            <a:blip r:embed="rId1" cstate="print"/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/>
              <a:t> </a:t>
            </a:r>
            <a:endParaRPr lang="en-US" sz="133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4" name="Down Arrow Callout 2"/>
          <p:cNvSpPr/>
          <p:nvPr/>
        </p:nvSpPr>
        <p:spPr>
          <a:xfrm>
            <a:off x="3395754" y="1264373"/>
            <a:ext cx="2615521" cy="3410176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/>
              <a:t> </a:t>
            </a:r>
            <a:endParaRPr lang="en-US" sz="133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5" name="Down Arrow Callout 3"/>
          <p:cNvSpPr/>
          <p:nvPr/>
        </p:nvSpPr>
        <p:spPr>
          <a:xfrm>
            <a:off x="6200213" y="1264373"/>
            <a:ext cx="2615521" cy="3410176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4" cstate="print"/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/>
              <a:t> </a:t>
            </a:r>
            <a:endParaRPr lang="en-US" sz="133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Down Arrow Callout 4"/>
          <p:cNvSpPr/>
          <p:nvPr/>
        </p:nvSpPr>
        <p:spPr>
          <a:xfrm>
            <a:off x="9004672" y="1264373"/>
            <a:ext cx="2615521" cy="3410176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94434"/>
            </a:avLst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/>
              <a:t> </a:t>
            </a:r>
            <a:endParaRPr lang="en-US" sz="133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1" name="TextBox 7"/>
          <p:cNvSpPr txBox="1"/>
          <p:nvPr/>
        </p:nvSpPr>
        <p:spPr>
          <a:xfrm>
            <a:off x="1257854" y="4940284"/>
            <a:ext cx="1282402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北京分公司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8"/>
          <p:cNvSpPr txBox="1"/>
          <p:nvPr/>
        </p:nvSpPr>
        <p:spPr>
          <a:xfrm>
            <a:off x="834025" y="5388397"/>
            <a:ext cx="2130060" cy="7755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3" name="TextBox 7"/>
          <p:cNvSpPr txBox="1"/>
          <p:nvPr/>
        </p:nvSpPr>
        <p:spPr>
          <a:xfrm>
            <a:off x="4062313" y="4940284"/>
            <a:ext cx="1282402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上海分公司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3652757" y="5388397"/>
            <a:ext cx="2101515" cy="7755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7"/>
          <p:cNvSpPr txBox="1"/>
          <p:nvPr/>
        </p:nvSpPr>
        <p:spPr>
          <a:xfrm>
            <a:off x="6866772" y="4940284"/>
            <a:ext cx="1282402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西安分公司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8"/>
          <p:cNvSpPr txBox="1"/>
          <p:nvPr/>
        </p:nvSpPr>
        <p:spPr>
          <a:xfrm>
            <a:off x="6451391" y="5388397"/>
            <a:ext cx="2113165" cy="7755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7" name="TextBox 7"/>
          <p:cNvSpPr txBox="1"/>
          <p:nvPr/>
        </p:nvSpPr>
        <p:spPr>
          <a:xfrm>
            <a:off x="9671231" y="4940284"/>
            <a:ext cx="1282402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重庆分公司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8"/>
          <p:cNvSpPr txBox="1"/>
          <p:nvPr/>
        </p:nvSpPr>
        <p:spPr>
          <a:xfrm>
            <a:off x="9290903" y="5388397"/>
            <a:ext cx="2043059" cy="7755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69" grpId="0" animBg="1"/>
      <p:bldP spid="79" grpId="0" animBg="1"/>
      <p:bldP spid="84" grpId="0" animBg="1"/>
      <p:bldP spid="89" grpId="0" animBg="1"/>
      <p:bldP spid="93" grpId="0" animBg="1"/>
      <p:bldP spid="94" grpId="0" animBg="1"/>
      <p:bldP spid="95" grpId="0" animBg="1"/>
      <p:bldP spid="96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矩形 3"/>
          <p:cNvSpPr>
            <a:spLocks noChangeArrowheads="1"/>
          </p:cNvSpPr>
          <p:nvPr/>
        </p:nvSpPr>
        <p:spPr bwMode="auto">
          <a:xfrm>
            <a:off x="948455" y="331796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团队介绍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6" name="文本框 37"/>
          <p:cNvSpPr txBox="1"/>
          <p:nvPr/>
        </p:nvSpPr>
        <p:spPr>
          <a:xfrm>
            <a:off x="948455" y="866715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Team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Straight Connector 53"/>
          <p:cNvCxnSpPr/>
          <p:nvPr/>
        </p:nvCxnSpPr>
        <p:spPr>
          <a:xfrm>
            <a:off x="3265295" y="196221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54"/>
          <p:cNvCxnSpPr/>
          <p:nvPr/>
        </p:nvCxnSpPr>
        <p:spPr>
          <a:xfrm>
            <a:off x="6029972" y="196221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55"/>
          <p:cNvCxnSpPr/>
          <p:nvPr/>
        </p:nvCxnSpPr>
        <p:spPr>
          <a:xfrm>
            <a:off x="8784299" y="1962213"/>
            <a:ext cx="0" cy="38350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 txBox="1"/>
          <p:nvPr/>
        </p:nvSpPr>
        <p:spPr>
          <a:xfrm>
            <a:off x="992082" y="4024325"/>
            <a:ext cx="1825087" cy="4308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>
                <a:solidFill>
                  <a:schemeClr val="accent1"/>
                </a:solidFill>
              </a:rPr>
              <a:t>John Doe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1363451" y="4374321"/>
            <a:ext cx="108234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首席设计师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Rectangle 1"/>
          <p:cNvSpPr/>
          <p:nvPr/>
        </p:nvSpPr>
        <p:spPr>
          <a:xfrm>
            <a:off x="986729" y="1976042"/>
            <a:ext cx="1824203" cy="1824203"/>
          </a:xfrm>
          <a:prstGeom prst="rect">
            <a:avLst/>
          </a:prstGeom>
          <a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53" name="Group 40"/>
          <p:cNvGrpSpPr/>
          <p:nvPr/>
        </p:nvGrpSpPr>
        <p:grpSpPr>
          <a:xfrm>
            <a:off x="986727" y="3834877"/>
            <a:ext cx="1834167" cy="81140"/>
            <a:chOff x="2055030" y="1463669"/>
            <a:chExt cx="2304256" cy="544908"/>
          </a:xfrm>
        </p:grpSpPr>
        <p:sp>
          <p:nvSpPr>
            <p:cNvPr id="54" name="Rectangle 42"/>
            <p:cNvSpPr/>
            <p:nvPr/>
          </p:nvSpPr>
          <p:spPr>
            <a:xfrm>
              <a:off x="2055030" y="1463670"/>
              <a:ext cx="576064" cy="5449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5" name="Rectangle 43"/>
            <p:cNvSpPr/>
            <p:nvPr/>
          </p:nvSpPr>
          <p:spPr>
            <a:xfrm>
              <a:off x="2631094" y="1463670"/>
              <a:ext cx="576064" cy="544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6" name="Rectangle 44"/>
            <p:cNvSpPr/>
            <p:nvPr/>
          </p:nvSpPr>
          <p:spPr>
            <a:xfrm>
              <a:off x="3207158" y="1463669"/>
              <a:ext cx="576064" cy="5449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7" name="Rectangle 45"/>
            <p:cNvSpPr/>
            <p:nvPr/>
          </p:nvSpPr>
          <p:spPr>
            <a:xfrm>
              <a:off x="3783222" y="1463670"/>
              <a:ext cx="576064" cy="5449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58" name="Content Placeholder 2"/>
          <p:cNvSpPr txBox="1"/>
          <p:nvPr/>
        </p:nvSpPr>
        <p:spPr>
          <a:xfrm>
            <a:off x="3748534" y="4024325"/>
            <a:ext cx="1825087" cy="4308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Julia Smith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59" name="Content Placeholder 2"/>
          <p:cNvSpPr txBox="1"/>
          <p:nvPr/>
        </p:nvSpPr>
        <p:spPr>
          <a:xfrm>
            <a:off x="4119903" y="4374321"/>
            <a:ext cx="1082349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r>
              <a:rPr lang="zh-CN" altLang="en-US" sz="1400" dirty="0"/>
              <a:t>首席美容师</a:t>
            </a:r>
            <a:endParaRPr lang="en-US" sz="1400" dirty="0"/>
          </a:p>
        </p:txBody>
      </p:sp>
      <p:sp>
        <p:nvSpPr>
          <p:cNvPr id="60" name="Rectangle 73"/>
          <p:cNvSpPr/>
          <p:nvPr/>
        </p:nvSpPr>
        <p:spPr>
          <a:xfrm>
            <a:off x="3748976" y="1976042"/>
            <a:ext cx="1824203" cy="1824203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61" name="Group 90"/>
          <p:cNvGrpSpPr/>
          <p:nvPr/>
        </p:nvGrpSpPr>
        <p:grpSpPr>
          <a:xfrm>
            <a:off x="3748974" y="3834877"/>
            <a:ext cx="1834167" cy="81140"/>
            <a:chOff x="2055030" y="1463669"/>
            <a:chExt cx="2304256" cy="544908"/>
          </a:xfrm>
        </p:grpSpPr>
        <p:sp>
          <p:nvSpPr>
            <p:cNvPr id="62" name="Rectangle 92"/>
            <p:cNvSpPr/>
            <p:nvPr/>
          </p:nvSpPr>
          <p:spPr>
            <a:xfrm>
              <a:off x="2055030" y="1463670"/>
              <a:ext cx="576064" cy="5449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3" name="Rectangle 93"/>
            <p:cNvSpPr/>
            <p:nvPr/>
          </p:nvSpPr>
          <p:spPr>
            <a:xfrm>
              <a:off x="2631094" y="1463670"/>
              <a:ext cx="576064" cy="544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4" name="Rectangle 94"/>
            <p:cNvSpPr/>
            <p:nvPr/>
          </p:nvSpPr>
          <p:spPr>
            <a:xfrm>
              <a:off x="3207158" y="1463669"/>
              <a:ext cx="576064" cy="5449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5" name="Rectangle 95"/>
            <p:cNvSpPr/>
            <p:nvPr/>
          </p:nvSpPr>
          <p:spPr>
            <a:xfrm>
              <a:off x="3783222" y="1463670"/>
              <a:ext cx="576064" cy="5449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66" name="Content Placeholder 2"/>
          <p:cNvSpPr txBox="1"/>
          <p:nvPr/>
        </p:nvSpPr>
        <p:spPr>
          <a:xfrm>
            <a:off x="6403037" y="4024325"/>
            <a:ext cx="2040571" cy="4308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Rebecca Lee</a:t>
            </a:r>
            <a:endParaRPr lang="en-US" altLang="zh-CN" dirty="0"/>
          </a:p>
        </p:txBody>
      </p:sp>
      <p:sp>
        <p:nvSpPr>
          <p:cNvPr id="67" name="Content Placeholder 2"/>
          <p:cNvSpPr txBox="1"/>
          <p:nvPr/>
        </p:nvSpPr>
        <p:spPr>
          <a:xfrm>
            <a:off x="6977712" y="4374321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r>
              <a:rPr lang="zh-CN" altLang="en-US" sz="1400" dirty="0"/>
              <a:t>设计总监</a:t>
            </a:r>
            <a:endParaRPr lang="en-US" sz="1400" dirty="0"/>
          </a:p>
        </p:txBody>
      </p:sp>
      <p:sp>
        <p:nvSpPr>
          <p:cNvPr id="68" name="Rectangle 100"/>
          <p:cNvSpPr/>
          <p:nvPr/>
        </p:nvSpPr>
        <p:spPr>
          <a:xfrm>
            <a:off x="6511221" y="1976042"/>
            <a:ext cx="1824203" cy="1824203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69" name="Group 101"/>
          <p:cNvGrpSpPr/>
          <p:nvPr/>
        </p:nvGrpSpPr>
        <p:grpSpPr>
          <a:xfrm>
            <a:off x="6511220" y="3834877"/>
            <a:ext cx="1834167" cy="81140"/>
            <a:chOff x="2055030" y="1463669"/>
            <a:chExt cx="2304256" cy="544908"/>
          </a:xfrm>
        </p:grpSpPr>
        <p:sp>
          <p:nvSpPr>
            <p:cNvPr id="70" name="Rectangle 103"/>
            <p:cNvSpPr/>
            <p:nvPr/>
          </p:nvSpPr>
          <p:spPr>
            <a:xfrm>
              <a:off x="2055030" y="1463670"/>
              <a:ext cx="576064" cy="5449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1" name="Rectangle 104"/>
            <p:cNvSpPr/>
            <p:nvPr/>
          </p:nvSpPr>
          <p:spPr>
            <a:xfrm>
              <a:off x="2631094" y="1463670"/>
              <a:ext cx="576064" cy="544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2" name="Rectangle 105"/>
            <p:cNvSpPr/>
            <p:nvPr/>
          </p:nvSpPr>
          <p:spPr>
            <a:xfrm>
              <a:off x="3207158" y="1463669"/>
              <a:ext cx="576064" cy="5449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3" name="Rectangle 106"/>
            <p:cNvSpPr/>
            <p:nvPr/>
          </p:nvSpPr>
          <p:spPr>
            <a:xfrm>
              <a:off x="3783222" y="1463670"/>
              <a:ext cx="576064" cy="5449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74" name="Content Placeholder 2"/>
          <p:cNvSpPr txBox="1"/>
          <p:nvPr/>
        </p:nvSpPr>
        <p:spPr>
          <a:xfrm>
            <a:off x="9278822" y="4024325"/>
            <a:ext cx="1825087" cy="4308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ctr"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accent1"/>
                </a:solidFill>
              </a:rPr>
              <a:t>Jenny</a:t>
            </a:r>
            <a:r>
              <a:rPr lang="en-US" dirty="0">
                <a:solidFill>
                  <a:schemeClr val="accent1"/>
                </a:solidFill>
              </a:rPr>
              <a:t> Pos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5" name="Content Placeholder 2"/>
          <p:cNvSpPr txBox="1"/>
          <p:nvPr/>
        </p:nvSpPr>
        <p:spPr>
          <a:xfrm>
            <a:off x="9739959" y="4374321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r>
              <a:rPr lang="zh-CN" altLang="en-US" sz="1400" dirty="0"/>
              <a:t>美容总监</a:t>
            </a:r>
            <a:endParaRPr lang="en-US" sz="1400" dirty="0"/>
          </a:p>
        </p:txBody>
      </p:sp>
      <p:sp>
        <p:nvSpPr>
          <p:cNvPr id="76" name="Rectangle 111"/>
          <p:cNvSpPr/>
          <p:nvPr/>
        </p:nvSpPr>
        <p:spPr>
          <a:xfrm flipH="1">
            <a:off x="9273469" y="1976042"/>
            <a:ext cx="1824203" cy="1824203"/>
          </a:xfrm>
          <a:prstGeom prst="rect">
            <a:avLst/>
          </a:prstGeom>
          <a:blipFill dpi="0" rotWithShape="0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77" name="Group 112"/>
          <p:cNvGrpSpPr/>
          <p:nvPr/>
        </p:nvGrpSpPr>
        <p:grpSpPr>
          <a:xfrm>
            <a:off x="9273467" y="3834877"/>
            <a:ext cx="1834167" cy="81140"/>
            <a:chOff x="2055030" y="1463669"/>
            <a:chExt cx="2304256" cy="544908"/>
          </a:xfrm>
        </p:grpSpPr>
        <p:sp>
          <p:nvSpPr>
            <p:cNvPr id="78" name="Rectangle 114"/>
            <p:cNvSpPr/>
            <p:nvPr/>
          </p:nvSpPr>
          <p:spPr>
            <a:xfrm>
              <a:off x="2055030" y="1463670"/>
              <a:ext cx="576064" cy="5449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9" name="Rectangle 115"/>
            <p:cNvSpPr/>
            <p:nvPr/>
          </p:nvSpPr>
          <p:spPr>
            <a:xfrm>
              <a:off x="2631094" y="1463670"/>
              <a:ext cx="576064" cy="54490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80" name="Rectangle 116"/>
            <p:cNvSpPr/>
            <p:nvPr/>
          </p:nvSpPr>
          <p:spPr>
            <a:xfrm>
              <a:off x="3207158" y="1463669"/>
              <a:ext cx="576064" cy="5449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81" name="Rectangle 117"/>
            <p:cNvSpPr/>
            <p:nvPr/>
          </p:nvSpPr>
          <p:spPr>
            <a:xfrm>
              <a:off x="3783222" y="1463670"/>
              <a:ext cx="576064" cy="5449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82" name="Rectangle 59"/>
          <p:cNvSpPr>
            <a:spLocks noChangeArrowheads="1"/>
          </p:cNvSpPr>
          <p:nvPr/>
        </p:nvSpPr>
        <p:spPr bwMode="auto">
          <a:xfrm>
            <a:off x="1016014" y="4703849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970672" y="4970536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4" name="Rectangle 59"/>
          <p:cNvSpPr>
            <a:spLocks noChangeArrowheads="1"/>
          </p:cNvSpPr>
          <p:nvPr/>
        </p:nvSpPr>
        <p:spPr bwMode="auto">
          <a:xfrm>
            <a:off x="3778261" y="4703849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3732919" y="4970536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Rectangle 59"/>
          <p:cNvSpPr>
            <a:spLocks noChangeArrowheads="1"/>
          </p:cNvSpPr>
          <p:nvPr/>
        </p:nvSpPr>
        <p:spPr bwMode="auto">
          <a:xfrm>
            <a:off x="6540507" y="4703849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495165" y="4970536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0" name="Rectangle 59"/>
          <p:cNvSpPr>
            <a:spLocks noChangeArrowheads="1"/>
          </p:cNvSpPr>
          <p:nvPr/>
        </p:nvSpPr>
        <p:spPr bwMode="auto">
          <a:xfrm>
            <a:off x="9302754" y="4703849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9257412" y="4970536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50" grpId="0"/>
      <p:bldP spid="51" grpId="0"/>
      <p:bldP spid="52" grpId="0" animBg="1"/>
      <p:bldP spid="58" grpId="0"/>
      <p:bldP spid="59" grpId="0"/>
      <p:bldP spid="60" grpId="0" animBg="1"/>
      <p:bldP spid="66" grpId="0"/>
      <p:bldP spid="67" grpId="0"/>
      <p:bldP spid="68" grpId="0" animBg="1"/>
      <p:bldP spid="74" grpId="0"/>
      <p:bldP spid="75" grpId="0"/>
      <p:bldP spid="76" grpId="0" animBg="1"/>
      <p:bldP spid="82" grpId="0"/>
      <p:bldP spid="83" grpId="0"/>
      <p:bldP spid="84" grpId="0"/>
      <p:bldP spid="87" grpId="0"/>
      <p:bldP spid="88" grpId="0"/>
      <p:bldP spid="89" grpId="0"/>
      <p:bldP spid="90" grpId="0"/>
      <p:bldP spid="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7"/>
          <p:cNvSpPr/>
          <p:nvPr/>
        </p:nvSpPr>
        <p:spPr>
          <a:xfrm>
            <a:off x="0" y="1"/>
            <a:ext cx="12192000" cy="2584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6" name="TextBox 11"/>
          <p:cNvSpPr txBox="1"/>
          <p:nvPr/>
        </p:nvSpPr>
        <p:spPr>
          <a:xfrm>
            <a:off x="1194322" y="4550608"/>
            <a:ext cx="980335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en-US" sz="1400" b="1" i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6"/>
          <p:cNvGrpSpPr/>
          <p:nvPr/>
        </p:nvGrpSpPr>
        <p:grpSpPr>
          <a:xfrm>
            <a:off x="5174288" y="1648041"/>
            <a:ext cx="1843424" cy="1843424"/>
            <a:chOff x="3995930" y="694339"/>
            <a:chExt cx="1382568" cy="1382568"/>
          </a:xfrm>
        </p:grpSpPr>
        <p:sp>
          <p:nvSpPr>
            <p:cNvPr id="8" name="Oval 25"/>
            <p:cNvSpPr/>
            <p:nvPr/>
          </p:nvSpPr>
          <p:spPr>
            <a:xfrm>
              <a:off x="3995930" y="694339"/>
              <a:ext cx="1382568" cy="13825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9" name="Oval 10"/>
            <p:cNvSpPr/>
            <p:nvPr/>
          </p:nvSpPr>
          <p:spPr>
            <a:xfrm rot="20706788" flipH="1">
              <a:off x="4140932" y="839341"/>
              <a:ext cx="1092564" cy="1092564"/>
            </a:xfrm>
            <a:prstGeom prst="ellipse">
              <a:avLst/>
            </a:prstGeom>
            <a:blipFill>
              <a:blip r:embed="rId1" cstate="email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artisticGlass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</p:grpSp>
      <p:grpSp>
        <p:nvGrpSpPr>
          <p:cNvPr id="10" name="Group 24"/>
          <p:cNvGrpSpPr/>
          <p:nvPr/>
        </p:nvGrpSpPr>
        <p:grpSpPr>
          <a:xfrm>
            <a:off x="5420764" y="4323974"/>
            <a:ext cx="1350472" cy="203200"/>
            <a:chOff x="4168751" y="2495551"/>
            <a:chExt cx="1012854" cy="152400"/>
          </a:xfrm>
          <a:solidFill>
            <a:schemeClr val="bg1">
              <a:lumMod val="85000"/>
            </a:schemeClr>
          </a:solidFill>
        </p:grpSpPr>
        <p:sp>
          <p:nvSpPr>
            <p:cNvPr id="11" name="Oval 15"/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6"/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Oval 17"/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Oval 12"/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Oval 13"/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6" name="Oval 14"/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7" name="Oval 23"/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itle 1"/>
          <p:cNvSpPr txBox="1"/>
          <p:nvPr/>
        </p:nvSpPr>
        <p:spPr>
          <a:xfrm>
            <a:off x="5004202" y="3547317"/>
            <a:ext cx="2183596" cy="48011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Nickel Lee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19" name="Group 29"/>
          <p:cNvGrpSpPr/>
          <p:nvPr/>
        </p:nvGrpSpPr>
        <p:grpSpPr>
          <a:xfrm>
            <a:off x="5420764" y="6282203"/>
            <a:ext cx="1350472" cy="203200"/>
            <a:chOff x="4168751" y="2495551"/>
            <a:chExt cx="1012854" cy="152400"/>
          </a:xfrm>
          <a:solidFill>
            <a:schemeClr val="bg1">
              <a:lumMod val="85000"/>
            </a:schemeClr>
          </a:solidFill>
        </p:grpSpPr>
        <p:sp>
          <p:nvSpPr>
            <p:cNvPr id="20" name="Oval 30"/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1" name="Oval 31"/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2" name="Oval 32"/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3" name="Oval 33"/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Oval 34"/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5" name="Oval 35"/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6" name="Oval 36"/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073958" y="224898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核心成员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Founder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38325" y="3969060"/>
            <a:ext cx="1315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首席执行官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9"/>
          <a:stretch>
            <a:fillRect/>
          </a:stretch>
        </p:blipFill>
        <p:spPr>
          <a:xfrm flipH="1">
            <a:off x="0" y="0"/>
            <a:ext cx="1323505" cy="1595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7" grpId="0"/>
      <p:bldP spid="28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4269877" y="224898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核心成员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881255" y="0"/>
            <a:ext cx="6310745" cy="6858000"/>
            <a:chOff x="5881255" y="0"/>
            <a:chExt cx="6310745" cy="6858000"/>
          </a:xfrm>
        </p:grpSpPr>
        <p:sp>
          <p:nvSpPr>
            <p:cNvPr id="44" name="矩形 43"/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881255" y="3214255"/>
              <a:ext cx="429491" cy="429491"/>
              <a:chOff x="5881255" y="3280123"/>
              <a:chExt cx="429491" cy="42949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881255" y="3280123"/>
                <a:ext cx="429491" cy="429491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954387" y="3353255"/>
                <a:ext cx="283226" cy="28322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4" name="矩形 73"/>
          <p:cNvSpPr/>
          <p:nvPr/>
        </p:nvSpPr>
        <p:spPr>
          <a:xfrm>
            <a:off x="1856509" y="1851449"/>
            <a:ext cx="2382982" cy="1745673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7952509" y="1851449"/>
            <a:ext cx="2382982" cy="1745673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2066299" y="3852452"/>
            <a:ext cx="536359" cy="536359"/>
            <a:chOff x="2133354" y="3788238"/>
            <a:chExt cx="536359" cy="536359"/>
          </a:xfrm>
        </p:grpSpPr>
        <p:sp>
          <p:nvSpPr>
            <p:cNvPr id="42" name="矩形 41"/>
            <p:cNvSpPr/>
            <p:nvPr/>
          </p:nvSpPr>
          <p:spPr>
            <a:xfrm>
              <a:off x="2133354" y="3788238"/>
              <a:ext cx="536359" cy="5363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Freeform 301"/>
            <p:cNvSpPr>
              <a:spLocks noEditPoints="1"/>
            </p:cNvSpPr>
            <p:nvPr/>
          </p:nvSpPr>
          <p:spPr bwMode="auto">
            <a:xfrm>
              <a:off x="2258566" y="3954893"/>
              <a:ext cx="285934" cy="203048"/>
            </a:xfrm>
            <a:custGeom>
              <a:avLst/>
              <a:gdLst>
                <a:gd name="connsiteX0" fmla="*/ 483983 w 607775"/>
                <a:gd name="connsiteY0" fmla="*/ 295897 h 431596"/>
                <a:gd name="connsiteX1" fmla="*/ 601121 w 607775"/>
                <a:gd name="connsiteY1" fmla="*/ 343079 h 431596"/>
                <a:gd name="connsiteX2" fmla="*/ 605038 w 607775"/>
                <a:gd name="connsiteY2" fmla="*/ 379777 h 431596"/>
                <a:gd name="connsiteX3" fmla="*/ 579402 w 607775"/>
                <a:gd name="connsiteY3" fmla="*/ 402612 h 431596"/>
                <a:gd name="connsiteX4" fmla="*/ 394883 w 607775"/>
                <a:gd name="connsiteY4" fmla="*/ 429624 h 431596"/>
                <a:gd name="connsiteX5" fmla="*/ 394883 w 607775"/>
                <a:gd name="connsiteY5" fmla="*/ 421450 h 431596"/>
                <a:gd name="connsiteX6" fmla="*/ 423812 w 607775"/>
                <a:gd name="connsiteY6" fmla="*/ 315446 h 431596"/>
                <a:gd name="connsiteX7" fmla="*/ 434582 w 607775"/>
                <a:gd name="connsiteY7" fmla="*/ 297586 h 431596"/>
                <a:gd name="connsiteX8" fmla="*/ 483983 w 607775"/>
                <a:gd name="connsiteY8" fmla="*/ 295897 h 431596"/>
                <a:gd name="connsiteX9" fmla="*/ 54130 w 607775"/>
                <a:gd name="connsiteY9" fmla="*/ 177651 h 431596"/>
                <a:gd name="connsiteX10" fmla="*/ 91152 w 607775"/>
                <a:gd name="connsiteY10" fmla="*/ 309192 h 431596"/>
                <a:gd name="connsiteX11" fmla="*/ 91152 w 607775"/>
                <a:gd name="connsiteY11" fmla="*/ 411314 h 431596"/>
                <a:gd name="connsiteX12" fmla="*/ 111443 w 607775"/>
                <a:gd name="connsiteY12" fmla="*/ 411314 h 431596"/>
                <a:gd name="connsiteX13" fmla="*/ 111443 w 607775"/>
                <a:gd name="connsiteY13" fmla="*/ 211336 h 431596"/>
                <a:gd name="connsiteX14" fmla="*/ 110998 w 607775"/>
                <a:gd name="connsiteY14" fmla="*/ 211069 h 431596"/>
                <a:gd name="connsiteX15" fmla="*/ 96047 w 607775"/>
                <a:gd name="connsiteY15" fmla="*/ 200848 h 431596"/>
                <a:gd name="connsiteX16" fmla="*/ 95869 w 607775"/>
                <a:gd name="connsiteY16" fmla="*/ 200759 h 431596"/>
                <a:gd name="connsiteX17" fmla="*/ 82252 w 607775"/>
                <a:gd name="connsiteY17" fmla="*/ 192405 h 431596"/>
                <a:gd name="connsiteX18" fmla="*/ 80473 w 607775"/>
                <a:gd name="connsiteY18" fmla="*/ 191338 h 431596"/>
                <a:gd name="connsiteX19" fmla="*/ 67924 w 607775"/>
                <a:gd name="connsiteY19" fmla="*/ 184406 h 431596"/>
                <a:gd name="connsiteX20" fmla="*/ 64987 w 607775"/>
                <a:gd name="connsiteY20" fmla="*/ 182984 h 431596"/>
                <a:gd name="connsiteX21" fmla="*/ 56444 w 607775"/>
                <a:gd name="connsiteY21" fmla="*/ 178717 h 431596"/>
                <a:gd name="connsiteX22" fmla="*/ 54130 w 607775"/>
                <a:gd name="connsiteY22" fmla="*/ 177651 h 431596"/>
                <a:gd name="connsiteX23" fmla="*/ 75316 w 607775"/>
                <a:gd name="connsiteY23" fmla="*/ 944 h 431596"/>
                <a:gd name="connsiteX24" fmla="*/ 295930 w 607775"/>
                <a:gd name="connsiteY24" fmla="*/ 235956 h 431596"/>
                <a:gd name="connsiteX25" fmla="*/ 337313 w 607775"/>
                <a:gd name="connsiteY25" fmla="*/ 283950 h 431596"/>
                <a:gd name="connsiteX26" fmla="*/ 407797 w 607775"/>
                <a:gd name="connsiteY26" fmla="*/ 302704 h 431596"/>
                <a:gd name="connsiteX27" fmla="*/ 406462 w 607775"/>
                <a:gd name="connsiteY27" fmla="*/ 305104 h 431596"/>
                <a:gd name="connsiteX28" fmla="*/ 374691 w 607775"/>
                <a:gd name="connsiteY28" fmla="*/ 421447 h 431596"/>
                <a:gd name="connsiteX29" fmla="*/ 374691 w 607775"/>
                <a:gd name="connsiteY29" fmla="*/ 430690 h 431596"/>
                <a:gd name="connsiteX30" fmla="*/ 333308 w 607775"/>
                <a:gd name="connsiteY30" fmla="*/ 431579 h 431596"/>
                <a:gd name="connsiteX31" fmla="*/ 324141 w 607775"/>
                <a:gd name="connsiteY31" fmla="*/ 431579 h 431596"/>
                <a:gd name="connsiteX32" fmla="*/ 181304 w 607775"/>
                <a:gd name="connsiteY32" fmla="*/ 277284 h 431596"/>
                <a:gd name="connsiteX33" fmla="*/ 131645 w 607775"/>
                <a:gd name="connsiteY33" fmla="*/ 226979 h 431596"/>
                <a:gd name="connsiteX34" fmla="*/ 131645 w 607775"/>
                <a:gd name="connsiteY34" fmla="*/ 421447 h 431596"/>
                <a:gd name="connsiteX35" fmla="*/ 121499 w 607775"/>
                <a:gd name="connsiteY35" fmla="*/ 431579 h 431596"/>
                <a:gd name="connsiteX36" fmla="*/ 81006 w 607775"/>
                <a:gd name="connsiteY36" fmla="*/ 431579 h 431596"/>
                <a:gd name="connsiteX37" fmla="*/ 70861 w 607775"/>
                <a:gd name="connsiteY37" fmla="*/ 421447 h 431596"/>
                <a:gd name="connsiteX38" fmla="*/ 70861 w 607775"/>
                <a:gd name="connsiteY38" fmla="*/ 309192 h 431596"/>
                <a:gd name="connsiteX39" fmla="*/ 17108 w 607775"/>
                <a:gd name="connsiteY39" fmla="*/ 160142 h 431596"/>
                <a:gd name="connsiteX40" fmla="*/ 21 w 607775"/>
                <a:gd name="connsiteY40" fmla="*/ 123524 h 431596"/>
                <a:gd name="connsiteX41" fmla="*/ 63029 w 607775"/>
                <a:gd name="connsiteY41" fmla="*/ 2826 h 431596"/>
                <a:gd name="connsiteX42" fmla="*/ 75316 w 607775"/>
                <a:gd name="connsiteY42" fmla="*/ 944 h 43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7775" h="431596">
                  <a:moveTo>
                    <a:pt x="483983" y="295897"/>
                  </a:moveTo>
                  <a:cubicBezTo>
                    <a:pt x="544866" y="302028"/>
                    <a:pt x="584298" y="317934"/>
                    <a:pt x="601121" y="343079"/>
                  </a:cubicBezTo>
                  <a:cubicBezTo>
                    <a:pt x="608331" y="353831"/>
                    <a:pt x="609755" y="367515"/>
                    <a:pt x="605038" y="379777"/>
                  </a:cubicBezTo>
                  <a:cubicBezTo>
                    <a:pt x="600498" y="391417"/>
                    <a:pt x="591152" y="399769"/>
                    <a:pt x="579402" y="402612"/>
                  </a:cubicBezTo>
                  <a:cubicBezTo>
                    <a:pt x="510775" y="419584"/>
                    <a:pt x="443305" y="426692"/>
                    <a:pt x="394883" y="429624"/>
                  </a:cubicBezTo>
                  <a:lnTo>
                    <a:pt x="394883" y="421450"/>
                  </a:lnTo>
                  <a:cubicBezTo>
                    <a:pt x="395150" y="385019"/>
                    <a:pt x="405653" y="346367"/>
                    <a:pt x="423812" y="315446"/>
                  </a:cubicBezTo>
                  <a:lnTo>
                    <a:pt x="434582" y="297586"/>
                  </a:lnTo>
                  <a:cubicBezTo>
                    <a:pt x="451405" y="294831"/>
                    <a:pt x="467961" y="294209"/>
                    <a:pt x="483983" y="295897"/>
                  </a:cubicBezTo>
                  <a:close/>
                  <a:moveTo>
                    <a:pt x="54130" y="177651"/>
                  </a:moveTo>
                  <a:cubicBezTo>
                    <a:pt x="77892" y="217380"/>
                    <a:pt x="91152" y="263597"/>
                    <a:pt x="91152" y="309192"/>
                  </a:cubicBezTo>
                  <a:lnTo>
                    <a:pt x="91152" y="411314"/>
                  </a:lnTo>
                  <a:lnTo>
                    <a:pt x="111443" y="411314"/>
                  </a:lnTo>
                  <a:lnTo>
                    <a:pt x="111443" y="211336"/>
                  </a:lnTo>
                  <a:cubicBezTo>
                    <a:pt x="111265" y="211247"/>
                    <a:pt x="111176" y="211158"/>
                    <a:pt x="110998" y="211069"/>
                  </a:cubicBezTo>
                  <a:cubicBezTo>
                    <a:pt x="105925" y="207425"/>
                    <a:pt x="100941" y="204048"/>
                    <a:pt x="96047" y="200848"/>
                  </a:cubicBezTo>
                  <a:cubicBezTo>
                    <a:pt x="95958" y="200848"/>
                    <a:pt x="95958" y="200759"/>
                    <a:pt x="95869" y="200759"/>
                  </a:cubicBezTo>
                  <a:cubicBezTo>
                    <a:pt x="91241" y="197738"/>
                    <a:pt x="86702" y="194982"/>
                    <a:pt x="82252" y="192405"/>
                  </a:cubicBezTo>
                  <a:cubicBezTo>
                    <a:pt x="81629" y="192049"/>
                    <a:pt x="81006" y="191694"/>
                    <a:pt x="80473" y="191338"/>
                  </a:cubicBezTo>
                  <a:cubicBezTo>
                    <a:pt x="76112" y="188850"/>
                    <a:pt x="71929" y="186628"/>
                    <a:pt x="67924" y="184406"/>
                  </a:cubicBezTo>
                  <a:cubicBezTo>
                    <a:pt x="66945" y="183961"/>
                    <a:pt x="65966" y="183428"/>
                    <a:pt x="64987" y="182984"/>
                  </a:cubicBezTo>
                  <a:cubicBezTo>
                    <a:pt x="62051" y="181473"/>
                    <a:pt x="59203" y="180051"/>
                    <a:pt x="56444" y="178717"/>
                  </a:cubicBezTo>
                  <a:cubicBezTo>
                    <a:pt x="55643" y="178362"/>
                    <a:pt x="54842" y="178006"/>
                    <a:pt x="54130" y="177651"/>
                  </a:cubicBezTo>
                  <a:close/>
                  <a:moveTo>
                    <a:pt x="75316" y="944"/>
                  </a:moveTo>
                  <a:cubicBezTo>
                    <a:pt x="93188" y="7414"/>
                    <a:pt x="137541" y="50643"/>
                    <a:pt x="295930" y="235956"/>
                  </a:cubicBezTo>
                  <a:cubicBezTo>
                    <a:pt x="314530" y="257820"/>
                    <a:pt x="329303" y="274973"/>
                    <a:pt x="337313" y="283950"/>
                  </a:cubicBezTo>
                  <a:cubicBezTo>
                    <a:pt x="355913" y="304837"/>
                    <a:pt x="384124" y="306437"/>
                    <a:pt x="407797" y="302704"/>
                  </a:cubicBezTo>
                  <a:lnTo>
                    <a:pt x="406462" y="305104"/>
                  </a:lnTo>
                  <a:cubicBezTo>
                    <a:pt x="386438" y="339056"/>
                    <a:pt x="374869" y="381451"/>
                    <a:pt x="374691" y="421447"/>
                  </a:cubicBezTo>
                  <a:lnTo>
                    <a:pt x="374691" y="430690"/>
                  </a:lnTo>
                  <a:cubicBezTo>
                    <a:pt x="356358" y="431401"/>
                    <a:pt x="342029" y="431579"/>
                    <a:pt x="333308" y="431579"/>
                  </a:cubicBezTo>
                  <a:cubicBezTo>
                    <a:pt x="328413" y="431579"/>
                    <a:pt x="325298" y="431579"/>
                    <a:pt x="324141" y="431579"/>
                  </a:cubicBezTo>
                  <a:cubicBezTo>
                    <a:pt x="313284" y="432023"/>
                    <a:pt x="263269" y="425091"/>
                    <a:pt x="181304" y="277284"/>
                  </a:cubicBezTo>
                  <a:cubicBezTo>
                    <a:pt x="165285" y="257464"/>
                    <a:pt x="148376" y="240933"/>
                    <a:pt x="131645" y="226979"/>
                  </a:cubicBezTo>
                  <a:lnTo>
                    <a:pt x="131645" y="421447"/>
                  </a:lnTo>
                  <a:cubicBezTo>
                    <a:pt x="131645" y="427046"/>
                    <a:pt x="127106" y="431579"/>
                    <a:pt x="121499" y="431579"/>
                  </a:cubicBezTo>
                  <a:lnTo>
                    <a:pt x="81006" y="431579"/>
                  </a:lnTo>
                  <a:cubicBezTo>
                    <a:pt x="75400" y="431579"/>
                    <a:pt x="70861" y="427046"/>
                    <a:pt x="70861" y="421447"/>
                  </a:cubicBezTo>
                  <a:lnTo>
                    <a:pt x="70861" y="309192"/>
                  </a:lnTo>
                  <a:cubicBezTo>
                    <a:pt x="70861" y="256042"/>
                    <a:pt x="51282" y="201826"/>
                    <a:pt x="17108" y="160142"/>
                  </a:cubicBezTo>
                  <a:cubicBezTo>
                    <a:pt x="6073" y="151432"/>
                    <a:pt x="-424" y="137922"/>
                    <a:pt x="21" y="123524"/>
                  </a:cubicBezTo>
                  <a:cubicBezTo>
                    <a:pt x="2780" y="46110"/>
                    <a:pt x="60538" y="4603"/>
                    <a:pt x="63029" y="2826"/>
                  </a:cubicBezTo>
                  <a:cubicBezTo>
                    <a:pt x="66344" y="715"/>
                    <a:pt x="69359" y="-1213"/>
                    <a:pt x="75316" y="9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493342" y="3852452"/>
            <a:ext cx="536359" cy="536359"/>
            <a:chOff x="3560397" y="3788238"/>
            <a:chExt cx="536359" cy="536359"/>
          </a:xfrm>
        </p:grpSpPr>
        <p:sp>
          <p:nvSpPr>
            <p:cNvPr id="47" name="矩形 46"/>
            <p:cNvSpPr/>
            <p:nvPr/>
          </p:nvSpPr>
          <p:spPr>
            <a:xfrm>
              <a:off x="3560397" y="3788238"/>
              <a:ext cx="536359" cy="5363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Freeform 55"/>
            <p:cNvSpPr>
              <a:spLocks noChangeAspect="1" noEditPoints="1"/>
            </p:cNvSpPr>
            <p:nvPr/>
          </p:nvSpPr>
          <p:spPr bwMode="auto">
            <a:xfrm>
              <a:off x="3706571" y="3905461"/>
              <a:ext cx="244008" cy="301912"/>
            </a:xfrm>
            <a:custGeom>
              <a:avLst/>
              <a:gdLst>
                <a:gd name="connsiteX0" fmla="*/ 266526 w 490359"/>
                <a:gd name="connsiteY0" fmla="*/ 532205 h 606722"/>
                <a:gd name="connsiteX1" fmla="*/ 490359 w 490359"/>
                <a:gd name="connsiteY1" fmla="*/ 532205 h 606722"/>
                <a:gd name="connsiteX2" fmla="*/ 490359 w 490359"/>
                <a:gd name="connsiteY2" fmla="*/ 585406 h 606722"/>
                <a:gd name="connsiteX3" fmla="*/ 468999 w 490359"/>
                <a:gd name="connsiteY3" fmla="*/ 606722 h 606722"/>
                <a:gd name="connsiteX4" fmla="*/ 287797 w 490359"/>
                <a:gd name="connsiteY4" fmla="*/ 606722 h 606722"/>
                <a:gd name="connsiteX5" fmla="*/ 266526 w 490359"/>
                <a:gd name="connsiteY5" fmla="*/ 585406 h 606722"/>
                <a:gd name="connsiteX6" fmla="*/ 266526 w 490359"/>
                <a:gd name="connsiteY6" fmla="*/ 447032 h 606722"/>
                <a:gd name="connsiteX7" fmla="*/ 490359 w 490359"/>
                <a:gd name="connsiteY7" fmla="*/ 447032 h 606722"/>
                <a:gd name="connsiteX8" fmla="*/ 490359 w 490359"/>
                <a:gd name="connsiteY8" fmla="*/ 510964 h 606722"/>
                <a:gd name="connsiteX9" fmla="*/ 266526 w 490359"/>
                <a:gd name="connsiteY9" fmla="*/ 510964 h 606722"/>
                <a:gd name="connsiteX10" fmla="*/ 0 w 490359"/>
                <a:gd name="connsiteY10" fmla="*/ 447032 h 606722"/>
                <a:gd name="connsiteX11" fmla="*/ 223833 w 490359"/>
                <a:gd name="connsiteY11" fmla="*/ 447032 h 606722"/>
                <a:gd name="connsiteX12" fmla="*/ 223833 w 490359"/>
                <a:gd name="connsiteY12" fmla="*/ 585395 h 606722"/>
                <a:gd name="connsiteX13" fmla="*/ 202473 w 490359"/>
                <a:gd name="connsiteY13" fmla="*/ 606722 h 606722"/>
                <a:gd name="connsiteX14" fmla="*/ 21271 w 490359"/>
                <a:gd name="connsiteY14" fmla="*/ 606722 h 606722"/>
                <a:gd name="connsiteX15" fmla="*/ 0 w 490359"/>
                <a:gd name="connsiteY15" fmla="*/ 585395 h 606722"/>
                <a:gd name="connsiteX16" fmla="*/ 31951 w 490359"/>
                <a:gd name="connsiteY16" fmla="*/ 297992 h 606722"/>
                <a:gd name="connsiteX17" fmla="*/ 31951 w 490359"/>
                <a:gd name="connsiteY17" fmla="*/ 372557 h 606722"/>
                <a:gd name="connsiteX18" fmla="*/ 191883 w 490359"/>
                <a:gd name="connsiteY18" fmla="*/ 372557 h 606722"/>
                <a:gd name="connsiteX19" fmla="*/ 191883 w 490359"/>
                <a:gd name="connsiteY19" fmla="*/ 297992 h 606722"/>
                <a:gd name="connsiteX20" fmla="*/ 378398 w 490359"/>
                <a:gd name="connsiteY20" fmla="*/ 106483 h 606722"/>
                <a:gd name="connsiteX21" fmla="*/ 490359 w 490359"/>
                <a:gd name="connsiteY21" fmla="*/ 218192 h 606722"/>
                <a:gd name="connsiteX22" fmla="*/ 490359 w 490359"/>
                <a:gd name="connsiteY22" fmla="*/ 425792 h 606722"/>
                <a:gd name="connsiteX23" fmla="*/ 266526 w 490359"/>
                <a:gd name="connsiteY23" fmla="*/ 425792 h 606722"/>
                <a:gd name="connsiteX24" fmla="*/ 266526 w 490359"/>
                <a:gd name="connsiteY24" fmla="*/ 218192 h 606722"/>
                <a:gd name="connsiteX25" fmla="*/ 378398 w 490359"/>
                <a:gd name="connsiteY25" fmla="*/ 106483 h 606722"/>
                <a:gd name="connsiteX26" fmla="*/ 149163 w 490359"/>
                <a:gd name="connsiteY26" fmla="*/ 43637 h 606722"/>
                <a:gd name="connsiteX27" fmla="*/ 68174 w 490359"/>
                <a:gd name="connsiteY27" fmla="*/ 145841 h 606722"/>
                <a:gd name="connsiteX28" fmla="*/ 77786 w 490359"/>
                <a:gd name="connsiteY28" fmla="*/ 157572 h 606722"/>
                <a:gd name="connsiteX29" fmla="*/ 78854 w 490359"/>
                <a:gd name="connsiteY29" fmla="*/ 157572 h 606722"/>
                <a:gd name="connsiteX30" fmla="*/ 89533 w 490359"/>
                <a:gd name="connsiteY30" fmla="*/ 147974 h 606722"/>
                <a:gd name="connsiteX31" fmla="*/ 153435 w 490359"/>
                <a:gd name="connsiteY31" fmla="*/ 64966 h 606722"/>
                <a:gd name="connsiteX32" fmla="*/ 161979 w 490359"/>
                <a:gd name="connsiteY32" fmla="*/ 52168 h 606722"/>
                <a:gd name="connsiteX33" fmla="*/ 149163 w 490359"/>
                <a:gd name="connsiteY33" fmla="*/ 43637 h 606722"/>
                <a:gd name="connsiteX34" fmla="*/ 174795 w 490359"/>
                <a:gd name="connsiteY34" fmla="*/ 0 h 606722"/>
                <a:gd name="connsiteX35" fmla="*/ 191883 w 490359"/>
                <a:gd name="connsiteY35" fmla="*/ 17063 h 606722"/>
                <a:gd name="connsiteX36" fmla="*/ 191883 w 490359"/>
                <a:gd name="connsiteY36" fmla="*/ 276751 h 606722"/>
                <a:gd name="connsiteX37" fmla="*/ 213153 w 490359"/>
                <a:gd name="connsiteY37" fmla="*/ 276751 h 606722"/>
                <a:gd name="connsiteX38" fmla="*/ 213153 w 490359"/>
                <a:gd name="connsiteY38" fmla="*/ 372557 h 606722"/>
                <a:gd name="connsiteX39" fmla="*/ 223833 w 490359"/>
                <a:gd name="connsiteY39" fmla="*/ 372557 h 606722"/>
                <a:gd name="connsiteX40" fmla="*/ 223833 w 490359"/>
                <a:gd name="connsiteY40" fmla="*/ 425792 h 606722"/>
                <a:gd name="connsiteX41" fmla="*/ 0 w 490359"/>
                <a:gd name="connsiteY41" fmla="*/ 425792 h 606722"/>
                <a:gd name="connsiteX42" fmla="*/ 0 w 490359"/>
                <a:gd name="connsiteY42" fmla="*/ 372557 h 606722"/>
                <a:gd name="connsiteX43" fmla="*/ 10591 w 490359"/>
                <a:gd name="connsiteY43" fmla="*/ 372557 h 606722"/>
                <a:gd name="connsiteX44" fmla="*/ 10591 w 490359"/>
                <a:gd name="connsiteY44" fmla="*/ 276751 h 606722"/>
                <a:gd name="connsiteX45" fmla="*/ 31951 w 490359"/>
                <a:gd name="connsiteY45" fmla="*/ 276751 h 606722"/>
                <a:gd name="connsiteX46" fmla="*/ 31951 w 490359"/>
                <a:gd name="connsiteY46" fmla="*/ 142641 h 606722"/>
                <a:gd name="connsiteX47" fmla="*/ 174795 w 49035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90359" h="606722">
                  <a:moveTo>
                    <a:pt x="266526" y="532205"/>
                  </a:moveTo>
                  <a:lnTo>
                    <a:pt x="490359" y="532205"/>
                  </a:lnTo>
                  <a:lnTo>
                    <a:pt x="490359" y="585406"/>
                  </a:lnTo>
                  <a:cubicBezTo>
                    <a:pt x="490359" y="597130"/>
                    <a:pt x="480747" y="606722"/>
                    <a:pt x="468999" y="606722"/>
                  </a:cubicBezTo>
                  <a:lnTo>
                    <a:pt x="287797" y="606722"/>
                  </a:lnTo>
                  <a:cubicBezTo>
                    <a:pt x="276138" y="606722"/>
                    <a:pt x="266526" y="597130"/>
                    <a:pt x="266526" y="585406"/>
                  </a:cubicBezTo>
                  <a:close/>
                  <a:moveTo>
                    <a:pt x="266526" y="447032"/>
                  </a:moveTo>
                  <a:lnTo>
                    <a:pt x="490359" y="447032"/>
                  </a:lnTo>
                  <a:lnTo>
                    <a:pt x="490359" y="510964"/>
                  </a:lnTo>
                  <a:lnTo>
                    <a:pt x="266526" y="510964"/>
                  </a:lnTo>
                  <a:close/>
                  <a:moveTo>
                    <a:pt x="0" y="447032"/>
                  </a:moveTo>
                  <a:lnTo>
                    <a:pt x="223833" y="447032"/>
                  </a:lnTo>
                  <a:lnTo>
                    <a:pt x="223833" y="585395"/>
                  </a:lnTo>
                  <a:cubicBezTo>
                    <a:pt x="223833" y="597125"/>
                    <a:pt x="214221" y="606722"/>
                    <a:pt x="202473" y="606722"/>
                  </a:cubicBezTo>
                  <a:lnTo>
                    <a:pt x="21271" y="606722"/>
                  </a:lnTo>
                  <a:cubicBezTo>
                    <a:pt x="9612" y="606722"/>
                    <a:pt x="0" y="597125"/>
                    <a:pt x="0" y="585395"/>
                  </a:cubicBezTo>
                  <a:close/>
                  <a:moveTo>
                    <a:pt x="31951" y="297992"/>
                  </a:moveTo>
                  <a:lnTo>
                    <a:pt x="31951" y="372557"/>
                  </a:lnTo>
                  <a:lnTo>
                    <a:pt x="191883" y="372557"/>
                  </a:lnTo>
                  <a:lnTo>
                    <a:pt x="191883" y="297992"/>
                  </a:lnTo>
                  <a:close/>
                  <a:moveTo>
                    <a:pt x="378398" y="106483"/>
                  </a:moveTo>
                  <a:cubicBezTo>
                    <a:pt x="440253" y="106483"/>
                    <a:pt x="490359" y="156516"/>
                    <a:pt x="490359" y="218192"/>
                  </a:cubicBezTo>
                  <a:lnTo>
                    <a:pt x="490359" y="425792"/>
                  </a:lnTo>
                  <a:lnTo>
                    <a:pt x="266526" y="425792"/>
                  </a:lnTo>
                  <a:lnTo>
                    <a:pt x="266526" y="218192"/>
                  </a:lnTo>
                  <a:cubicBezTo>
                    <a:pt x="266526" y="156516"/>
                    <a:pt x="316633" y="106483"/>
                    <a:pt x="378398" y="106483"/>
                  </a:cubicBezTo>
                  <a:close/>
                  <a:moveTo>
                    <a:pt x="149163" y="43637"/>
                  </a:moveTo>
                  <a:cubicBezTo>
                    <a:pt x="106532" y="53235"/>
                    <a:pt x="73514" y="104337"/>
                    <a:pt x="68174" y="145841"/>
                  </a:cubicBezTo>
                  <a:cubicBezTo>
                    <a:pt x="68174" y="151173"/>
                    <a:pt x="72446" y="156506"/>
                    <a:pt x="77786" y="157572"/>
                  </a:cubicBezTo>
                  <a:lnTo>
                    <a:pt x="78854" y="157572"/>
                  </a:lnTo>
                  <a:cubicBezTo>
                    <a:pt x="84193" y="157572"/>
                    <a:pt x="88465" y="153306"/>
                    <a:pt x="89533" y="147974"/>
                  </a:cubicBezTo>
                  <a:cubicBezTo>
                    <a:pt x="93805" y="114913"/>
                    <a:pt x="121484" y="72343"/>
                    <a:pt x="153435" y="64966"/>
                  </a:cubicBezTo>
                  <a:cubicBezTo>
                    <a:pt x="159843" y="63900"/>
                    <a:pt x="163047" y="57501"/>
                    <a:pt x="161979" y="52168"/>
                  </a:cubicBezTo>
                  <a:cubicBezTo>
                    <a:pt x="160911" y="45770"/>
                    <a:pt x="154503" y="42570"/>
                    <a:pt x="149163" y="43637"/>
                  </a:cubicBezTo>
                  <a:close/>
                  <a:moveTo>
                    <a:pt x="174795" y="0"/>
                  </a:moveTo>
                  <a:cubicBezTo>
                    <a:pt x="184407" y="0"/>
                    <a:pt x="191883" y="7465"/>
                    <a:pt x="191883" y="17063"/>
                  </a:cubicBezTo>
                  <a:lnTo>
                    <a:pt x="191883" y="276751"/>
                  </a:lnTo>
                  <a:lnTo>
                    <a:pt x="213153" y="276751"/>
                  </a:lnTo>
                  <a:lnTo>
                    <a:pt x="213153" y="372557"/>
                  </a:lnTo>
                  <a:lnTo>
                    <a:pt x="223833" y="372557"/>
                  </a:lnTo>
                  <a:lnTo>
                    <a:pt x="223833" y="425792"/>
                  </a:lnTo>
                  <a:lnTo>
                    <a:pt x="0" y="425792"/>
                  </a:lnTo>
                  <a:lnTo>
                    <a:pt x="0" y="372557"/>
                  </a:lnTo>
                  <a:lnTo>
                    <a:pt x="10591" y="372557"/>
                  </a:lnTo>
                  <a:lnTo>
                    <a:pt x="10591" y="276751"/>
                  </a:lnTo>
                  <a:lnTo>
                    <a:pt x="31951" y="276751"/>
                  </a:lnTo>
                  <a:lnTo>
                    <a:pt x="31951" y="142641"/>
                  </a:lnTo>
                  <a:cubicBezTo>
                    <a:pt x="31951" y="63900"/>
                    <a:pt x="95941" y="0"/>
                    <a:pt x="1747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779820" y="3852452"/>
            <a:ext cx="536359" cy="536359"/>
            <a:chOff x="2846876" y="3788238"/>
            <a:chExt cx="536359" cy="536359"/>
          </a:xfrm>
        </p:grpSpPr>
        <p:sp>
          <p:nvSpPr>
            <p:cNvPr id="87" name="矩形 86"/>
            <p:cNvSpPr/>
            <p:nvPr/>
          </p:nvSpPr>
          <p:spPr>
            <a:xfrm>
              <a:off x="2846876" y="3788238"/>
              <a:ext cx="536359" cy="5363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Freeform 206"/>
            <p:cNvSpPr>
              <a:spLocks noChangeAspect="1"/>
            </p:cNvSpPr>
            <p:nvPr/>
          </p:nvSpPr>
          <p:spPr bwMode="auto">
            <a:xfrm>
              <a:off x="3031566" y="3927981"/>
              <a:ext cx="166978" cy="256873"/>
            </a:xfrm>
            <a:custGeom>
              <a:avLst/>
              <a:gdLst>
                <a:gd name="T0" fmla="*/ 56 w 133"/>
                <a:gd name="T1" fmla="*/ 0 h 246"/>
                <a:gd name="T2" fmla="*/ 121 w 133"/>
                <a:gd name="T3" fmla="*/ 0 h 246"/>
                <a:gd name="T4" fmla="*/ 121 w 133"/>
                <a:gd name="T5" fmla="*/ 41 h 246"/>
                <a:gd name="T6" fmla="*/ 108 w 133"/>
                <a:gd name="T7" fmla="*/ 41 h 246"/>
                <a:gd name="T8" fmla="*/ 133 w 133"/>
                <a:gd name="T9" fmla="*/ 202 h 246"/>
                <a:gd name="T10" fmla="*/ 90 w 133"/>
                <a:gd name="T11" fmla="*/ 246 h 246"/>
                <a:gd name="T12" fmla="*/ 41 w 133"/>
                <a:gd name="T13" fmla="*/ 205 h 246"/>
                <a:gd name="T14" fmla="*/ 56 w 133"/>
                <a:gd name="T15" fmla="*/ 116 h 246"/>
                <a:gd name="T16" fmla="*/ 11 w 133"/>
                <a:gd name="T17" fmla="*/ 155 h 246"/>
                <a:gd name="T18" fmla="*/ 0 w 133"/>
                <a:gd name="T19" fmla="*/ 140 h 246"/>
                <a:gd name="T20" fmla="*/ 64 w 133"/>
                <a:gd name="T21" fmla="*/ 71 h 246"/>
                <a:gd name="T22" fmla="*/ 69 w 133"/>
                <a:gd name="T23" fmla="*/ 41 h 246"/>
                <a:gd name="T24" fmla="*/ 56 w 133"/>
                <a:gd name="T25" fmla="*/ 41 h 246"/>
                <a:gd name="T26" fmla="*/ 56 w 133"/>
                <a:gd name="T27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246">
                  <a:moveTo>
                    <a:pt x="56" y="0"/>
                  </a:moveTo>
                  <a:lnTo>
                    <a:pt x="121" y="0"/>
                  </a:lnTo>
                  <a:lnTo>
                    <a:pt x="121" y="41"/>
                  </a:lnTo>
                  <a:lnTo>
                    <a:pt x="108" y="41"/>
                  </a:lnTo>
                  <a:lnTo>
                    <a:pt x="133" y="202"/>
                  </a:lnTo>
                  <a:lnTo>
                    <a:pt x="90" y="246"/>
                  </a:lnTo>
                  <a:lnTo>
                    <a:pt x="41" y="205"/>
                  </a:lnTo>
                  <a:lnTo>
                    <a:pt x="56" y="116"/>
                  </a:lnTo>
                  <a:lnTo>
                    <a:pt x="11" y="155"/>
                  </a:lnTo>
                  <a:lnTo>
                    <a:pt x="0" y="140"/>
                  </a:lnTo>
                  <a:lnTo>
                    <a:pt x="64" y="71"/>
                  </a:lnTo>
                  <a:lnTo>
                    <a:pt x="69" y="41"/>
                  </a:lnTo>
                  <a:lnTo>
                    <a:pt x="56" y="4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  <p:sp>
        <p:nvSpPr>
          <p:cNvPr id="101" name="Rectangle 60"/>
          <p:cNvSpPr/>
          <p:nvPr/>
        </p:nvSpPr>
        <p:spPr>
          <a:xfrm>
            <a:off x="2041526" y="1093817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Frank</a:t>
            </a:r>
            <a:r>
              <a: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 Wong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2" name="Rectangle 60"/>
          <p:cNvSpPr/>
          <p:nvPr/>
        </p:nvSpPr>
        <p:spPr>
          <a:xfrm>
            <a:off x="8137526" y="1093817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Rebecca</a:t>
            </a:r>
            <a:r>
              <a:rPr lang="en-US" altLang="zh-CN" sz="2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 Lee</a:t>
            </a:r>
            <a:endParaRPr lang="en-US" altLang="zh-CN" sz="22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647891" y="147689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8743891" y="1476891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5" name="TextBox 11"/>
          <p:cNvSpPr txBox="1"/>
          <p:nvPr/>
        </p:nvSpPr>
        <p:spPr>
          <a:xfrm>
            <a:off x="1164290" y="4598287"/>
            <a:ext cx="3767421" cy="168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。点击录入人物的综合描述介绍，点击录入人物的综合描述介绍，点击录入人物的综合描述介绍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6" name="TextBox 11"/>
          <p:cNvSpPr txBox="1"/>
          <p:nvPr/>
        </p:nvSpPr>
        <p:spPr>
          <a:xfrm>
            <a:off x="7260290" y="4598287"/>
            <a:ext cx="376742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录入人物的综合描述介绍，点击录入人物的综合描述介绍，点击录入人物的综合描述介绍，点击录入人物的综合描述介绍，点击录入人物的综合描述介绍。点击录入人物的综合描述介绍，点击录入人物的综合描述介绍，点击录入人物的综合描述介绍。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文本框 37"/>
          <p:cNvSpPr txBox="1"/>
          <p:nvPr/>
        </p:nvSpPr>
        <p:spPr>
          <a:xfrm>
            <a:off x="6180539" y="471119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Founder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173298" y="3852452"/>
            <a:ext cx="536359" cy="536359"/>
            <a:chOff x="2133354" y="3788238"/>
            <a:chExt cx="536359" cy="536359"/>
          </a:xfrm>
        </p:grpSpPr>
        <p:sp>
          <p:nvSpPr>
            <p:cNvPr id="59" name="矩形 58"/>
            <p:cNvSpPr/>
            <p:nvPr/>
          </p:nvSpPr>
          <p:spPr>
            <a:xfrm>
              <a:off x="2133354" y="3788238"/>
              <a:ext cx="536359" cy="5363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Freeform 301"/>
            <p:cNvSpPr>
              <a:spLocks noEditPoints="1"/>
            </p:cNvSpPr>
            <p:nvPr/>
          </p:nvSpPr>
          <p:spPr bwMode="auto">
            <a:xfrm>
              <a:off x="2258566" y="3954893"/>
              <a:ext cx="285934" cy="203048"/>
            </a:xfrm>
            <a:custGeom>
              <a:avLst/>
              <a:gdLst>
                <a:gd name="connsiteX0" fmla="*/ 483983 w 607775"/>
                <a:gd name="connsiteY0" fmla="*/ 295897 h 431596"/>
                <a:gd name="connsiteX1" fmla="*/ 601121 w 607775"/>
                <a:gd name="connsiteY1" fmla="*/ 343079 h 431596"/>
                <a:gd name="connsiteX2" fmla="*/ 605038 w 607775"/>
                <a:gd name="connsiteY2" fmla="*/ 379777 h 431596"/>
                <a:gd name="connsiteX3" fmla="*/ 579402 w 607775"/>
                <a:gd name="connsiteY3" fmla="*/ 402612 h 431596"/>
                <a:gd name="connsiteX4" fmla="*/ 394883 w 607775"/>
                <a:gd name="connsiteY4" fmla="*/ 429624 h 431596"/>
                <a:gd name="connsiteX5" fmla="*/ 394883 w 607775"/>
                <a:gd name="connsiteY5" fmla="*/ 421450 h 431596"/>
                <a:gd name="connsiteX6" fmla="*/ 423812 w 607775"/>
                <a:gd name="connsiteY6" fmla="*/ 315446 h 431596"/>
                <a:gd name="connsiteX7" fmla="*/ 434582 w 607775"/>
                <a:gd name="connsiteY7" fmla="*/ 297586 h 431596"/>
                <a:gd name="connsiteX8" fmla="*/ 483983 w 607775"/>
                <a:gd name="connsiteY8" fmla="*/ 295897 h 431596"/>
                <a:gd name="connsiteX9" fmla="*/ 54130 w 607775"/>
                <a:gd name="connsiteY9" fmla="*/ 177651 h 431596"/>
                <a:gd name="connsiteX10" fmla="*/ 91152 w 607775"/>
                <a:gd name="connsiteY10" fmla="*/ 309192 h 431596"/>
                <a:gd name="connsiteX11" fmla="*/ 91152 w 607775"/>
                <a:gd name="connsiteY11" fmla="*/ 411314 h 431596"/>
                <a:gd name="connsiteX12" fmla="*/ 111443 w 607775"/>
                <a:gd name="connsiteY12" fmla="*/ 411314 h 431596"/>
                <a:gd name="connsiteX13" fmla="*/ 111443 w 607775"/>
                <a:gd name="connsiteY13" fmla="*/ 211336 h 431596"/>
                <a:gd name="connsiteX14" fmla="*/ 110998 w 607775"/>
                <a:gd name="connsiteY14" fmla="*/ 211069 h 431596"/>
                <a:gd name="connsiteX15" fmla="*/ 96047 w 607775"/>
                <a:gd name="connsiteY15" fmla="*/ 200848 h 431596"/>
                <a:gd name="connsiteX16" fmla="*/ 95869 w 607775"/>
                <a:gd name="connsiteY16" fmla="*/ 200759 h 431596"/>
                <a:gd name="connsiteX17" fmla="*/ 82252 w 607775"/>
                <a:gd name="connsiteY17" fmla="*/ 192405 h 431596"/>
                <a:gd name="connsiteX18" fmla="*/ 80473 w 607775"/>
                <a:gd name="connsiteY18" fmla="*/ 191338 h 431596"/>
                <a:gd name="connsiteX19" fmla="*/ 67924 w 607775"/>
                <a:gd name="connsiteY19" fmla="*/ 184406 h 431596"/>
                <a:gd name="connsiteX20" fmla="*/ 64987 w 607775"/>
                <a:gd name="connsiteY20" fmla="*/ 182984 h 431596"/>
                <a:gd name="connsiteX21" fmla="*/ 56444 w 607775"/>
                <a:gd name="connsiteY21" fmla="*/ 178717 h 431596"/>
                <a:gd name="connsiteX22" fmla="*/ 54130 w 607775"/>
                <a:gd name="connsiteY22" fmla="*/ 177651 h 431596"/>
                <a:gd name="connsiteX23" fmla="*/ 75316 w 607775"/>
                <a:gd name="connsiteY23" fmla="*/ 944 h 431596"/>
                <a:gd name="connsiteX24" fmla="*/ 295930 w 607775"/>
                <a:gd name="connsiteY24" fmla="*/ 235956 h 431596"/>
                <a:gd name="connsiteX25" fmla="*/ 337313 w 607775"/>
                <a:gd name="connsiteY25" fmla="*/ 283950 h 431596"/>
                <a:gd name="connsiteX26" fmla="*/ 407797 w 607775"/>
                <a:gd name="connsiteY26" fmla="*/ 302704 h 431596"/>
                <a:gd name="connsiteX27" fmla="*/ 406462 w 607775"/>
                <a:gd name="connsiteY27" fmla="*/ 305104 h 431596"/>
                <a:gd name="connsiteX28" fmla="*/ 374691 w 607775"/>
                <a:gd name="connsiteY28" fmla="*/ 421447 h 431596"/>
                <a:gd name="connsiteX29" fmla="*/ 374691 w 607775"/>
                <a:gd name="connsiteY29" fmla="*/ 430690 h 431596"/>
                <a:gd name="connsiteX30" fmla="*/ 333308 w 607775"/>
                <a:gd name="connsiteY30" fmla="*/ 431579 h 431596"/>
                <a:gd name="connsiteX31" fmla="*/ 324141 w 607775"/>
                <a:gd name="connsiteY31" fmla="*/ 431579 h 431596"/>
                <a:gd name="connsiteX32" fmla="*/ 181304 w 607775"/>
                <a:gd name="connsiteY32" fmla="*/ 277284 h 431596"/>
                <a:gd name="connsiteX33" fmla="*/ 131645 w 607775"/>
                <a:gd name="connsiteY33" fmla="*/ 226979 h 431596"/>
                <a:gd name="connsiteX34" fmla="*/ 131645 w 607775"/>
                <a:gd name="connsiteY34" fmla="*/ 421447 h 431596"/>
                <a:gd name="connsiteX35" fmla="*/ 121499 w 607775"/>
                <a:gd name="connsiteY35" fmla="*/ 431579 h 431596"/>
                <a:gd name="connsiteX36" fmla="*/ 81006 w 607775"/>
                <a:gd name="connsiteY36" fmla="*/ 431579 h 431596"/>
                <a:gd name="connsiteX37" fmla="*/ 70861 w 607775"/>
                <a:gd name="connsiteY37" fmla="*/ 421447 h 431596"/>
                <a:gd name="connsiteX38" fmla="*/ 70861 w 607775"/>
                <a:gd name="connsiteY38" fmla="*/ 309192 h 431596"/>
                <a:gd name="connsiteX39" fmla="*/ 17108 w 607775"/>
                <a:gd name="connsiteY39" fmla="*/ 160142 h 431596"/>
                <a:gd name="connsiteX40" fmla="*/ 21 w 607775"/>
                <a:gd name="connsiteY40" fmla="*/ 123524 h 431596"/>
                <a:gd name="connsiteX41" fmla="*/ 63029 w 607775"/>
                <a:gd name="connsiteY41" fmla="*/ 2826 h 431596"/>
                <a:gd name="connsiteX42" fmla="*/ 75316 w 607775"/>
                <a:gd name="connsiteY42" fmla="*/ 944 h 431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7775" h="431596">
                  <a:moveTo>
                    <a:pt x="483983" y="295897"/>
                  </a:moveTo>
                  <a:cubicBezTo>
                    <a:pt x="544866" y="302028"/>
                    <a:pt x="584298" y="317934"/>
                    <a:pt x="601121" y="343079"/>
                  </a:cubicBezTo>
                  <a:cubicBezTo>
                    <a:pt x="608331" y="353831"/>
                    <a:pt x="609755" y="367515"/>
                    <a:pt x="605038" y="379777"/>
                  </a:cubicBezTo>
                  <a:cubicBezTo>
                    <a:pt x="600498" y="391417"/>
                    <a:pt x="591152" y="399769"/>
                    <a:pt x="579402" y="402612"/>
                  </a:cubicBezTo>
                  <a:cubicBezTo>
                    <a:pt x="510775" y="419584"/>
                    <a:pt x="443305" y="426692"/>
                    <a:pt x="394883" y="429624"/>
                  </a:cubicBezTo>
                  <a:lnTo>
                    <a:pt x="394883" y="421450"/>
                  </a:lnTo>
                  <a:cubicBezTo>
                    <a:pt x="395150" y="385019"/>
                    <a:pt x="405653" y="346367"/>
                    <a:pt x="423812" y="315446"/>
                  </a:cubicBezTo>
                  <a:lnTo>
                    <a:pt x="434582" y="297586"/>
                  </a:lnTo>
                  <a:cubicBezTo>
                    <a:pt x="451405" y="294831"/>
                    <a:pt x="467961" y="294209"/>
                    <a:pt x="483983" y="295897"/>
                  </a:cubicBezTo>
                  <a:close/>
                  <a:moveTo>
                    <a:pt x="54130" y="177651"/>
                  </a:moveTo>
                  <a:cubicBezTo>
                    <a:pt x="77892" y="217380"/>
                    <a:pt x="91152" y="263597"/>
                    <a:pt x="91152" y="309192"/>
                  </a:cubicBezTo>
                  <a:lnTo>
                    <a:pt x="91152" y="411314"/>
                  </a:lnTo>
                  <a:lnTo>
                    <a:pt x="111443" y="411314"/>
                  </a:lnTo>
                  <a:lnTo>
                    <a:pt x="111443" y="211336"/>
                  </a:lnTo>
                  <a:cubicBezTo>
                    <a:pt x="111265" y="211247"/>
                    <a:pt x="111176" y="211158"/>
                    <a:pt x="110998" y="211069"/>
                  </a:cubicBezTo>
                  <a:cubicBezTo>
                    <a:pt x="105925" y="207425"/>
                    <a:pt x="100941" y="204048"/>
                    <a:pt x="96047" y="200848"/>
                  </a:cubicBezTo>
                  <a:cubicBezTo>
                    <a:pt x="95958" y="200848"/>
                    <a:pt x="95958" y="200759"/>
                    <a:pt x="95869" y="200759"/>
                  </a:cubicBezTo>
                  <a:cubicBezTo>
                    <a:pt x="91241" y="197738"/>
                    <a:pt x="86702" y="194982"/>
                    <a:pt x="82252" y="192405"/>
                  </a:cubicBezTo>
                  <a:cubicBezTo>
                    <a:pt x="81629" y="192049"/>
                    <a:pt x="81006" y="191694"/>
                    <a:pt x="80473" y="191338"/>
                  </a:cubicBezTo>
                  <a:cubicBezTo>
                    <a:pt x="76112" y="188850"/>
                    <a:pt x="71929" y="186628"/>
                    <a:pt x="67924" y="184406"/>
                  </a:cubicBezTo>
                  <a:cubicBezTo>
                    <a:pt x="66945" y="183961"/>
                    <a:pt x="65966" y="183428"/>
                    <a:pt x="64987" y="182984"/>
                  </a:cubicBezTo>
                  <a:cubicBezTo>
                    <a:pt x="62051" y="181473"/>
                    <a:pt x="59203" y="180051"/>
                    <a:pt x="56444" y="178717"/>
                  </a:cubicBezTo>
                  <a:cubicBezTo>
                    <a:pt x="55643" y="178362"/>
                    <a:pt x="54842" y="178006"/>
                    <a:pt x="54130" y="177651"/>
                  </a:cubicBezTo>
                  <a:close/>
                  <a:moveTo>
                    <a:pt x="75316" y="944"/>
                  </a:moveTo>
                  <a:cubicBezTo>
                    <a:pt x="93188" y="7414"/>
                    <a:pt x="137541" y="50643"/>
                    <a:pt x="295930" y="235956"/>
                  </a:cubicBezTo>
                  <a:cubicBezTo>
                    <a:pt x="314530" y="257820"/>
                    <a:pt x="329303" y="274973"/>
                    <a:pt x="337313" y="283950"/>
                  </a:cubicBezTo>
                  <a:cubicBezTo>
                    <a:pt x="355913" y="304837"/>
                    <a:pt x="384124" y="306437"/>
                    <a:pt x="407797" y="302704"/>
                  </a:cubicBezTo>
                  <a:lnTo>
                    <a:pt x="406462" y="305104"/>
                  </a:lnTo>
                  <a:cubicBezTo>
                    <a:pt x="386438" y="339056"/>
                    <a:pt x="374869" y="381451"/>
                    <a:pt x="374691" y="421447"/>
                  </a:cubicBezTo>
                  <a:lnTo>
                    <a:pt x="374691" y="430690"/>
                  </a:lnTo>
                  <a:cubicBezTo>
                    <a:pt x="356358" y="431401"/>
                    <a:pt x="342029" y="431579"/>
                    <a:pt x="333308" y="431579"/>
                  </a:cubicBezTo>
                  <a:cubicBezTo>
                    <a:pt x="328413" y="431579"/>
                    <a:pt x="325298" y="431579"/>
                    <a:pt x="324141" y="431579"/>
                  </a:cubicBezTo>
                  <a:cubicBezTo>
                    <a:pt x="313284" y="432023"/>
                    <a:pt x="263269" y="425091"/>
                    <a:pt x="181304" y="277284"/>
                  </a:cubicBezTo>
                  <a:cubicBezTo>
                    <a:pt x="165285" y="257464"/>
                    <a:pt x="148376" y="240933"/>
                    <a:pt x="131645" y="226979"/>
                  </a:cubicBezTo>
                  <a:lnTo>
                    <a:pt x="131645" y="421447"/>
                  </a:lnTo>
                  <a:cubicBezTo>
                    <a:pt x="131645" y="427046"/>
                    <a:pt x="127106" y="431579"/>
                    <a:pt x="121499" y="431579"/>
                  </a:cubicBezTo>
                  <a:lnTo>
                    <a:pt x="81006" y="431579"/>
                  </a:lnTo>
                  <a:cubicBezTo>
                    <a:pt x="75400" y="431579"/>
                    <a:pt x="70861" y="427046"/>
                    <a:pt x="70861" y="421447"/>
                  </a:cubicBezTo>
                  <a:lnTo>
                    <a:pt x="70861" y="309192"/>
                  </a:lnTo>
                  <a:cubicBezTo>
                    <a:pt x="70861" y="256042"/>
                    <a:pt x="51282" y="201826"/>
                    <a:pt x="17108" y="160142"/>
                  </a:cubicBezTo>
                  <a:cubicBezTo>
                    <a:pt x="6073" y="151432"/>
                    <a:pt x="-424" y="137922"/>
                    <a:pt x="21" y="123524"/>
                  </a:cubicBezTo>
                  <a:cubicBezTo>
                    <a:pt x="2780" y="46110"/>
                    <a:pt x="60538" y="4603"/>
                    <a:pt x="63029" y="2826"/>
                  </a:cubicBezTo>
                  <a:cubicBezTo>
                    <a:pt x="66344" y="715"/>
                    <a:pt x="69359" y="-1213"/>
                    <a:pt x="75316" y="9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600341" y="3852452"/>
            <a:ext cx="536359" cy="536359"/>
            <a:chOff x="3560397" y="3788238"/>
            <a:chExt cx="536359" cy="536359"/>
          </a:xfrm>
        </p:grpSpPr>
        <p:sp>
          <p:nvSpPr>
            <p:cNvPr id="62" name="矩形 61"/>
            <p:cNvSpPr/>
            <p:nvPr/>
          </p:nvSpPr>
          <p:spPr>
            <a:xfrm>
              <a:off x="3560397" y="3788238"/>
              <a:ext cx="536359" cy="5363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Freeform 55"/>
            <p:cNvSpPr>
              <a:spLocks noChangeAspect="1" noEditPoints="1"/>
            </p:cNvSpPr>
            <p:nvPr/>
          </p:nvSpPr>
          <p:spPr bwMode="auto">
            <a:xfrm>
              <a:off x="3706571" y="3905461"/>
              <a:ext cx="244008" cy="301912"/>
            </a:xfrm>
            <a:custGeom>
              <a:avLst/>
              <a:gdLst>
                <a:gd name="connsiteX0" fmla="*/ 266526 w 490359"/>
                <a:gd name="connsiteY0" fmla="*/ 532205 h 606722"/>
                <a:gd name="connsiteX1" fmla="*/ 490359 w 490359"/>
                <a:gd name="connsiteY1" fmla="*/ 532205 h 606722"/>
                <a:gd name="connsiteX2" fmla="*/ 490359 w 490359"/>
                <a:gd name="connsiteY2" fmla="*/ 585406 h 606722"/>
                <a:gd name="connsiteX3" fmla="*/ 468999 w 490359"/>
                <a:gd name="connsiteY3" fmla="*/ 606722 h 606722"/>
                <a:gd name="connsiteX4" fmla="*/ 287797 w 490359"/>
                <a:gd name="connsiteY4" fmla="*/ 606722 h 606722"/>
                <a:gd name="connsiteX5" fmla="*/ 266526 w 490359"/>
                <a:gd name="connsiteY5" fmla="*/ 585406 h 606722"/>
                <a:gd name="connsiteX6" fmla="*/ 266526 w 490359"/>
                <a:gd name="connsiteY6" fmla="*/ 447032 h 606722"/>
                <a:gd name="connsiteX7" fmla="*/ 490359 w 490359"/>
                <a:gd name="connsiteY7" fmla="*/ 447032 h 606722"/>
                <a:gd name="connsiteX8" fmla="*/ 490359 w 490359"/>
                <a:gd name="connsiteY8" fmla="*/ 510964 h 606722"/>
                <a:gd name="connsiteX9" fmla="*/ 266526 w 490359"/>
                <a:gd name="connsiteY9" fmla="*/ 510964 h 606722"/>
                <a:gd name="connsiteX10" fmla="*/ 0 w 490359"/>
                <a:gd name="connsiteY10" fmla="*/ 447032 h 606722"/>
                <a:gd name="connsiteX11" fmla="*/ 223833 w 490359"/>
                <a:gd name="connsiteY11" fmla="*/ 447032 h 606722"/>
                <a:gd name="connsiteX12" fmla="*/ 223833 w 490359"/>
                <a:gd name="connsiteY12" fmla="*/ 585395 h 606722"/>
                <a:gd name="connsiteX13" fmla="*/ 202473 w 490359"/>
                <a:gd name="connsiteY13" fmla="*/ 606722 h 606722"/>
                <a:gd name="connsiteX14" fmla="*/ 21271 w 490359"/>
                <a:gd name="connsiteY14" fmla="*/ 606722 h 606722"/>
                <a:gd name="connsiteX15" fmla="*/ 0 w 490359"/>
                <a:gd name="connsiteY15" fmla="*/ 585395 h 606722"/>
                <a:gd name="connsiteX16" fmla="*/ 31951 w 490359"/>
                <a:gd name="connsiteY16" fmla="*/ 297992 h 606722"/>
                <a:gd name="connsiteX17" fmla="*/ 31951 w 490359"/>
                <a:gd name="connsiteY17" fmla="*/ 372557 h 606722"/>
                <a:gd name="connsiteX18" fmla="*/ 191883 w 490359"/>
                <a:gd name="connsiteY18" fmla="*/ 372557 h 606722"/>
                <a:gd name="connsiteX19" fmla="*/ 191883 w 490359"/>
                <a:gd name="connsiteY19" fmla="*/ 297992 h 606722"/>
                <a:gd name="connsiteX20" fmla="*/ 378398 w 490359"/>
                <a:gd name="connsiteY20" fmla="*/ 106483 h 606722"/>
                <a:gd name="connsiteX21" fmla="*/ 490359 w 490359"/>
                <a:gd name="connsiteY21" fmla="*/ 218192 h 606722"/>
                <a:gd name="connsiteX22" fmla="*/ 490359 w 490359"/>
                <a:gd name="connsiteY22" fmla="*/ 425792 h 606722"/>
                <a:gd name="connsiteX23" fmla="*/ 266526 w 490359"/>
                <a:gd name="connsiteY23" fmla="*/ 425792 h 606722"/>
                <a:gd name="connsiteX24" fmla="*/ 266526 w 490359"/>
                <a:gd name="connsiteY24" fmla="*/ 218192 h 606722"/>
                <a:gd name="connsiteX25" fmla="*/ 378398 w 490359"/>
                <a:gd name="connsiteY25" fmla="*/ 106483 h 606722"/>
                <a:gd name="connsiteX26" fmla="*/ 149163 w 490359"/>
                <a:gd name="connsiteY26" fmla="*/ 43637 h 606722"/>
                <a:gd name="connsiteX27" fmla="*/ 68174 w 490359"/>
                <a:gd name="connsiteY27" fmla="*/ 145841 h 606722"/>
                <a:gd name="connsiteX28" fmla="*/ 77786 w 490359"/>
                <a:gd name="connsiteY28" fmla="*/ 157572 h 606722"/>
                <a:gd name="connsiteX29" fmla="*/ 78854 w 490359"/>
                <a:gd name="connsiteY29" fmla="*/ 157572 h 606722"/>
                <a:gd name="connsiteX30" fmla="*/ 89533 w 490359"/>
                <a:gd name="connsiteY30" fmla="*/ 147974 h 606722"/>
                <a:gd name="connsiteX31" fmla="*/ 153435 w 490359"/>
                <a:gd name="connsiteY31" fmla="*/ 64966 h 606722"/>
                <a:gd name="connsiteX32" fmla="*/ 161979 w 490359"/>
                <a:gd name="connsiteY32" fmla="*/ 52168 h 606722"/>
                <a:gd name="connsiteX33" fmla="*/ 149163 w 490359"/>
                <a:gd name="connsiteY33" fmla="*/ 43637 h 606722"/>
                <a:gd name="connsiteX34" fmla="*/ 174795 w 490359"/>
                <a:gd name="connsiteY34" fmla="*/ 0 h 606722"/>
                <a:gd name="connsiteX35" fmla="*/ 191883 w 490359"/>
                <a:gd name="connsiteY35" fmla="*/ 17063 h 606722"/>
                <a:gd name="connsiteX36" fmla="*/ 191883 w 490359"/>
                <a:gd name="connsiteY36" fmla="*/ 276751 h 606722"/>
                <a:gd name="connsiteX37" fmla="*/ 213153 w 490359"/>
                <a:gd name="connsiteY37" fmla="*/ 276751 h 606722"/>
                <a:gd name="connsiteX38" fmla="*/ 213153 w 490359"/>
                <a:gd name="connsiteY38" fmla="*/ 372557 h 606722"/>
                <a:gd name="connsiteX39" fmla="*/ 223833 w 490359"/>
                <a:gd name="connsiteY39" fmla="*/ 372557 h 606722"/>
                <a:gd name="connsiteX40" fmla="*/ 223833 w 490359"/>
                <a:gd name="connsiteY40" fmla="*/ 425792 h 606722"/>
                <a:gd name="connsiteX41" fmla="*/ 0 w 490359"/>
                <a:gd name="connsiteY41" fmla="*/ 425792 h 606722"/>
                <a:gd name="connsiteX42" fmla="*/ 0 w 490359"/>
                <a:gd name="connsiteY42" fmla="*/ 372557 h 606722"/>
                <a:gd name="connsiteX43" fmla="*/ 10591 w 490359"/>
                <a:gd name="connsiteY43" fmla="*/ 372557 h 606722"/>
                <a:gd name="connsiteX44" fmla="*/ 10591 w 490359"/>
                <a:gd name="connsiteY44" fmla="*/ 276751 h 606722"/>
                <a:gd name="connsiteX45" fmla="*/ 31951 w 490359"/>
                <a:gd name="connsiteY45" fmla="*/ 276751 h 606722"/>
                <a:gd name="connsiteX46" fmla="*/ 31951 w 490359"/>
                <a:gd name="connsiteY46" fmla="*/ 142641 h 606722"/>
                <a:gd name="connsiteX47" fmla="*/ 174795 w 49035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90359" h="606722">
                  <a:moveTo>
                    <a:pt x="266526" y="532205"/>
                  </a:moveTo>
                  <a:lnTo>
                    <a:pt x="490359" y="532205"/>
                  </a:lnTo>
                  <a:lnTo>
                    <a:pt x="490359" y="585406"/>
                  </a:lnTo>
                  <a:cubicBezTo>
                    <a:pt x="490359" y="597130"/>
                    <a:pt x="480747" y="606722"/>
                    <a:pt x="468999" y="606722"/>
                  </a:cubicBezTo>
                  <a:lnTo>
                    <a:pt x="287797" y="606722"/>
                  </a:lnTo>
                  <a:cubicBezTo>
                    <a:pt x="276138" y="606722"/>
                    <a:pt x="266526" y="597130"/>
                    <a:pt x="266526" y="585406"/>
                  </a:cubicBezTo>
                  <a:close/>
                  <a:moveTo>
                    <a:pt x="266526" y="447032"/>
                  </a:moveTo>
                  <a:lnTo>
                    <a:pt x="490359" y="447032"/>
                  </a:lnTo>
                  <a:lnTo>
                    <a:pt x="490359" y="510964"/>
                  </a:lnTo>
                  <a:lnTo>
                    <a:pt x="266526" y="510964"/>
                  </a:lnTo>
                  <a:close/>
                  <a:moveTo>
                    <a:pt x="0" y="447032"/>
                  </a:moveTo>
                  <a:lnTo>
                    <a:pt x="223833" y="447032"/>
                  </a:lnTo>
                  <a:lnTo>
                    <a:pt x="223833" y="585395"/>
                  </a:lnTo>
                  <a:cubicBezTo>
                    <a:pt x="223833" y="597125"/>
                    <a:pt x="214221" y="606722"/>
                    <a:pt x="202473" y="606722"/>
                  </a:cubicBezTo>
                  <a:lnTo>
                    <a:pt x="21271" y="606722"/>
                  </a:lnTo>
                  <a:cubicBezTo>
                    <a:pt x="9612" y="606722"/>
                    <a:pt x="0" y="597125"/>
                    <a:pt x="0" y="585395"/>
                  </a:cubicBezTo>
                  <a:close/>
                  <a:moveTo>
                    <a:pt x="31951" y="297992"/>
                  </a:moveTo>
                  <a:lnTo>
                    <a:pt x="31951" y="372557"/>
                  </a:lnTo>
                  <a:lnTo>
                    <a:pt x="191883" y="372557"/>
                  </a:lnTo>
                  <a:lnTo>
                    <a:pt x="191883" y="297992"/>
                  </a:lnTo>
                  <a:close/>
                  <a:moveTo>
                    <a:pt x="378398" y="106483"/>
                  </a:moveTo>
                  <a:cubicBezTo>
                    <a:pt x="440253" y="106483"/>
                    <a:pt x="490359" y="156516"/>
                    <a:pt x="490359" y="218192"/>
                  </a:cubicBezTo>
                  <a:lnTo>
                    <a:pt x="490359" y="425792"/>
                  </a:lnTo>
                  <a:lnTo>
                    <a:pt x="266526" y="425792"/>
                  </a:lnTo>
                  <a:lnTo>
                    <a:pt x="266526" y="218192"/>
                  </a:lnTo>
                  <a:cubicBezTo>
                    <a:pt x="266526" y="156516"/>
                    <a:pt x="316633" y="106483"/>
                    <a:pt x="378398" y="106483"/>
                  </a:cubicBezTo>
                  <a:close/>
                  <a:moveTo>
                    <a:pt x="149163" y="43637"/>
                  </a:moveTo>
                  <a:cubicBezTo>
                    <a:pt x="106532" y="53235"/>
                    <a:pt x="73514" y="104337"/>
                    <a:pt x="68174" y="145841"/>
                  </a:cubicBezTo>
                  <a:cubicBezTo>
                    <a:pt x="68174" y="151173"/>
                    <a:pt x="72446" y="156506"/>
                    <a:pt x="77786" y="157572"/>
                  </a:cubicBezTo>
                  <a:lnTo>
                    <a:pt x="78854" y="157572"/>
                  </a:lnTo>
                  <a:cubicBezTo>
                    <a:pt x="84193" y="157572"/>
                    <a:pt x="88465" y="153306"/>
                    <a:pt x="89533" y="147974"/>
                  </a:cubicBezTo>
                  <a:cubicBezTo>
                    <a:pt x="93805" y="114913"/>
                    <a:pt x="121484" y="72343"/>
                    <a:pt x="153435" y="64966"/>
                  </a:cubicBezTo>
                  <a:cubicBezTo>
                    <a:pt x="159843" y="63900"/>
                    <a:pt x="163047" y="57501"/>
                    <a:pt x="161979" y="52168"/>
                  </a:cubicBezTo>
                  <a:cubicBezTo>
                    <a:pt x="160911" y="45770"/>
                    <a:pt x="154503" y="42570"/>
                    <a:pt x="149163" y="43637"/>
                  </a:cubicBezTo>
                  <a:close/>
                  <a:moveTo>
                    <a:pt x="174795" y="0"/>
                  </a:moveTo>
                  <a:cubicBezTo>
                    <a:pt x="184407" y="0"/>
                    <a:pt x="191883" y="7465"/>
                    <a:pt x="191883" y="17063"/>
                  </a:cubicBezTo>
                  <a:lnTo>
                    <a:pt x="191883" y="276751"/>
                  </a:lnTo>
                  <a:lnTo>
                    <a:pt x="213153" y="276751"/>
                  </a:lnTo>
                  <a:lnTo>
                    <a:pt x="213153" y="372557"/>
                  </a:lnTo>
                  <a:lnTo>
                    <a:pt x="223833" y="372557"/>
                  </a:lnTo>
                  <a:lnTo>
                    <a:pt x="223833" y="425792"/>
                  </a:lnTo>
                  <a:lnTo>
                    <a:pt x="0" y="425792"/>
                  </a:lnTo>
                  <a:lnTo>
                    <a:pt x="0" y="372557"/>
                  </a:lnTo>
                  <a:lnTo>
                    <a:pt x="10591" y="372557"/>
                  </a:lnTo>
                  <a:lnTo>
                    <a:pt x="10591" y="276751"/>
                  </a:lnTo>
                  <a:lnTo>
                    <a:pt x="31951" y="276751"/>
                  </a:lnTo>
                  <a:lnTo>
                    <a:pt x="31951" y="142641"/>
                  </a:lnTo>
                  <a:cubicBezTo>
                    <a:pt x="31951" y="63900"/>
                    <a:pt x="95941" y="0"/>
                    <a:pt x="1747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886819" y="3852452"/>
            <a:ext cx="536359" cy="536359"/>
            <a:chOff x="2846876" y="3788238"/>
            <a:chExt cx="536359" cy="536359"/>
          </a:xfrm>
        </p:grpSpPr>
        <p:sp>
          <p:nvSpPr>
            <p:cNvPr id="69" name="矩形 68"/>
            <p:cNvSpPr/>
            <p:nvPr/>
          </p:nvSpPr>
          <p:spPr>
            <a:xfrm>
              <a:off x="2846876" y="3788238"/>
              <a:ext cx="536359" cy="5363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Freeform 206"/>
            <p:cNvSpPr>
              <a:spLocks noChangeAspect="1"/>
            </p:cNvSpPr>
            <p:nvPr/>
          </p:nvSpPr>
          <p:spPr bwMode="auto">
            <a:xfrm>
              <a:off x="3031566" y="3927981"/>
              <a:ext cx="166978" cy="256873"/>
            </a:xfrm>
            <a:custGeom>
              <a:avLst/>
              <a:gdLst>
                <a:gd name="T0" fmla="*/ 56 w 133"/>
                <a:gd name="T1" fmla="*/ 0 h 246"/>
                <a:gd name="T2" fmla="*/ 121 w 133"/>
                <a:gd name="T3" fmla="*/ 0 h 246"/>
                <a:gd name="T4" fmla="*/ 121 w 133"/>
                <a:gd name="T5" fmla="*/ 41 h 246"/>
                <a:gd name="T6" fmla="*/ 108 w 133"/>
                <a:gd name="T7" fmla="*/ 41 h 246"/>
                <a:gd name="T8" fmla="*/ 133 w 133"/>
                <a:gd name="T9" fmla="*/ 202 h 246"/>
                <a:gd name="T10" fmla="*/ 90 w 133"/>
                <a:gd name="T11" fmla="*/ 246 h 246"/>
                <a:gd name="T12" fmla="*/ 41 w 133"/>
                <a:gd name="T13" fmla="*/ 205 h 246"/>
                <a:gd name="T14" fmla="*/ 56 w 133"/>
                <a:gd name="T15" fmla="*/ 116 h 246"/>
                <a:gd name="T16" fmla="*/ 11 w 133"/>
                <a:gd name="T17" fmla="*/ 155 h 246"/>
                <a:gd name="T18" fmla="*/ 0 w 133"/>
                <a:gd name="T19" fmla="*/ 140 h 246"/>
                <a:gd name="T20" fmla="*/ 64 w 133"/>
                <a:gd name="T21" fmla="*/ 71 h 246"/>
                <a:gd name="T22" fmla="*/ 69 w 133"/>
                <a:gd name="T23" fmla="*/ 41 h 246"/>
                <a:gd name="T24" fmla="*/ 56 w 133"/>
                <a:gd name="T25" fmla="*/ 41 h 246"/>
                <a:gd name="T26" fmla="*/ 56 w 133"/>
                <a:gd name="T27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246">
                  <a:moveTo>
                    <a:pt x="56" y="0"/>
                  </a:moveTo>
                  <a:lnTo>
                    <a:pt x="121" y="0"/>
                  </a:lnTo>
                  <a:lnTo>
                    <a:pt x="121" y="41"/>
                  </a:lnTo>
                  <a:lnTo>
                    <a:pt x="108" y="41"/>
                  </a:lnTo>
                  <a:lnTo>
                    <a:pt x="133" y="202"/>
                  </a:lnTo>
                  <a:lnTo>
                    <a:pt x="90" y="246"/>
                  </a:lnTo>
                  <a:lnTo>
                    <a:pt x="41" y="205"/>
                  </a:lnTo>
                  <a:lnTo>
                    <a:pt x="56" y="116"/>
                  </a:lnTo>
                  <a:lnTo>
                    <a:pt x="11" y="155"/>
                  </a:lnTo>
                  <a:lnTo>
                    <a:pt x="0" y="140"/>
                  </a:lnTo>
                  <a:lnTo>
                    <a:pt x="64" y="71"/>
                  </a:lnTo>
                  <a:lnTo>
                    <a:pt x="69" y="41"/>
                  </a:lnTo>
                  <a:lnTo>
                    <a:pt x="56" y="4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4" presetClass="entr" presetSubtype="1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7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5" grpId="0"/>
          <p:bldP spid="74" grpId="0" animBg="1"/>
          <p:bldP spid="75" grpId="0" animBg="1"/>
          <p:bldP spid="101" grpId="0"/>
          <p:bldP spid="102" grpId="0"/>
          <p:bldP spid="103" grpId="0"/>
          <p:bldP spid="104" grpId="0"/>
          <p:bldP spid="105" grpId="0"/>
          <p:bldP spid="106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4" presetClass="entr" presetSubtype="1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2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75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9" dur="75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5" grpId="0"/>
          <p:bldP spid="74" grpId="0" animBg="1"/>
          <p:bldP spid="75" grpId="0" animBg="1"/>
          <p:bldP spid="101" grpId="0"/>
          <p:bldP spid="102" grpId="0"/>
          <p:bldP spid="103" grpId="0"/>
          <p:bldP spid="104" grpId="0"/>
          <p:bldP spid="105" grpId="0"/>
          <p:bldP spid="106" grpId="0"/>
          <p:bldP spid="66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发展历程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Block Arc 38"/>
          <p:cNvSpPr/>
          <p:nvPr/>
        </p:nvSpPr>
        <p:spPr>
          <a:xfrm>
            <a:off x="6866791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4" name="Block Arc 37"/>
          <p:cNvSpPr/>
          <p:nvPr/>
        </p:nvSpPr>
        <p:spPr>
          <a:xfrm rot="10800000">
            <a:off x="4987260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5" name="Block Arc 36"/>
          <p:cNvSpPr/>
          <p:nvPr/>
        </p:nvSpPr>
        <p:spPr>
          <a:xfrm>
            <a:off x="3109826" y="239872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4" name="TextBox 107"/>
          <p:cNvSpPr txBox="1"/>
          <p:nvPr/>
        </p:nvSpPr>
        <p:spPr>
          <a:xfrm>
            <a:off x="1034781" y="5802815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cxnSp>
        <p:nvCxnSpPr>
          <p:cNvPr id="55" name="Straight Connector 108"/>
          <p:cNvCxnSpPr/>
          <p:nvPr/>
        </p:nvCxnSpPr>
        <p:spPr>
          <a:xfrm>
            <a:off x="1042975" y="5678620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Block Arc 51"/>
          <p:cNvSpPr/>
          <p:nvPr/>
        </p:nvSpPr>
        <p:spPr>
          <a:xfrm>
            <a:off x="1229243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7" name="Block Arc 53"/>
          <p:cNvSpPr/>
          <p:nvPr/>
        </p:nvSpPr>
        <p:spPr>
          <a:xfrm>
            <a:off x="4987260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8" name="Block Arc 55"/>
          <p:cNvSpPr/>
          <p:nvPr/>
        </p:nvSpPr>
        <p:spPr>
          <a:xfrm>
            <a:off x="8745276" y="238178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9" name="Freeform 62"/>
          <p:cNvSpPr/>
          <p:nvPr/>
        </p:nvSpPr>
        <p:spPr>
          <a:xfrm>
            <a:off x="170332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63"/>
          <p:cNvSpPr/>
          <p:nvPr/>
        </p:nvSpPr>
        <p:spPr>
          <a:xfrm>
            <a:off x="358334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64"/>
          <p:cNvSpPr/>
          <p:nvPr/>
        </p:nvSpPr>
        <p:spPr>
          <a:xfrm>
            <a:off x="546336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Freeform 65"/>
          <p:cNvSpPr/>
          <p:nvPr/>
        </p:nvSpPr>
        <p:spPr>
          <a:xfrm>
            <a:off x="7343381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66"/>
          <p:cNvSpPr/>
          <p:nvPr/>
        </p:nvSpPr>
        <p:spPr>
          <a:xfrm>
            <a:off x="9223403" y="2868629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Block Arc 35"/>
          <p:cNvSpPr/>
          <p:nvPr/>
        </p:nvSpPr>
        <p:spPr>
          <a:xfrm rot="10800000">
            <a:off x="1229242" y="237890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5" name="Block Arc 52"/>
          <p:cNvSpPr/>
          <p:nvPr/>
        </p:nvSpPr>
        <p:spPr>
          <a:xfrm rot="10800000">
            <a:off x="3109828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6" name="Block Arc 39"/>
          <p:cNvSpPr/>
          <p:nvPr/>
        </p:nvSpPr>
        <p:spPr>
          <a:xfrm rot="10800000">
            <a:off x="8745276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7" name="Block Arc 54"/>
          <p:cNvSpPr/>
          <p:nvPr/>
        </p:nvSpPr>
        <p:spPr>
          <a:xfrm rot="10800000">
            <a:off x="6866793" y="2378904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686552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1361651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439468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5114567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9192287" y="137041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8867386" y="1758709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562036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3237135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7314953" y="460193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47"/>
          <p:cNvSpPr>
            <a:spLocks noChangeArrowheads="1"/>
          </p:cNvSpPr>
          <p:nvPr/>
        </p:nvSpPr>
        <p:spPr bwMode="auto">
          <a:xfrm>
            <a:off x="6990052" y="499023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3" grpId="0" animBg="1"/>
      <p:bldP spid="34" grpId="0" animBg="1"/>
      <p:bldP spid="35" grpId="0" animBg="1"/>
      <p:bldP spid="54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84" grpId="0" animBg="1"/>
      <p:bldP spid="85" grpId="0" animBg="1"/>
      <p:bldP spid="86" grpId="0" animBg="1"/>
      <p:bldP spid="87" grpId="0" animBg="1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cxnSp>
        <p:nvCxnSpPr>
          <p:cNvPr id="3" name="Straight Connector 25"/>
          <p:cNvCxnSpPr/>
          <p:nvPr/>
        </p:nvCxnSpPr>
        <p:spPr>
          <a:xfrm>
            <a:off x="6096000" y="5502853"/>
            <a:ext cx="0" cy="1355148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26"/>
          <p:cNvCxnSpPr/>
          <p:nvPr/>
        </p:nvCxnSpPr>
        <p:spPr>
          <a:xfrm>
            <a:off x="6096000" y="3429001"/>
            <a:ext cx="0" cy="1152140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9"/>
          <p:cNvCxnSpPr/>
          <p:nvPr/>
        </p:nvCxnSpPr>
        <p:spPr>
          <a:xfrm>
            <a:off x="6096000" y="2353669"/>
            <a:ext cx="0" cy="1075331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/>
          <p:cNvSpPr txBox="1"/>
          <p:nvPr/>
        </p:nvSpPr>
        <p:spPr>
          <a:xfrm>
            <a:off x="5720898" y="1813103"/>
            <a:ext cx="750205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id-ID" altLang="zh-CN" sz="1600" dirty="0">
                <a:solidFill>
                  <a:schemeClr val="bg1"/>
                </a:solidFill>
                <a:latin typeface="Arial Black" panose="020B0A04020102020204" pitchFamily="34" charset="0"/>
              </a:rPr>
              <a:t>200</a:t>
            </a:r>
            <a:r>
              <a:rPr lang="en-US" altLang="zh-CN" sz="1600" dirty="0">
                <a:solidFill>
                  <a:schemeClr val="bg1"/>
                </a:solidFill>
                <a:latin typeface="Arial Black" panose="020B0A04020102020204" pitchFamily="34" charset="0"/>
              </a:rPr>
              <a:t>5.5</a:t>
            </a:r>
            <a:endParaRPr lang="id-ID" altLang="zh-CN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Straight Connector 17"/>
          <p:cNvCxnSpPr/>
          <p:nvPr/>
        </p:nvCxnSpPr>
        <p:spPr>
          <a:xfrm>
            <a:off x="6096000" y="0"/>
            <a:ext cx="0" cy="1507688"/>
          </a:xfrm>
          <a:prstGeom prst="line">
            <a:avLst/>
          </a:prstGeom>
          <a:ln w="19050">
            <a:solidFill>
              <a:schemeClr val="bg1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22"/>
          <p:cNvSpPr/>
          <p:nvPr/>
        </p:nvSpPr>
        <p:spPr>
          <a:xfrm>
            <a:off x="5629172" y="2962175"/>
            <a:ext cx="933656" cy="933652"/>
          </a:xfrm>
          <a:prstGeom prst="ellipse">
            <a:avLst/>
          </a:prstGeom>
          <a:solidFill>
            <a:srgbClr val="41414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b="1" dirty="0">
              <a:solidFill>
                <a:schemeClr val="tx2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5652770" y="4918858"/>
            <a:ext cx="886460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zh-CN"/>
            </a:defPPr>
            <a:lvl1pPr indent="0" algn="ctr">
              <a:buNone/>
              <a:defRPr sz="16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id-ID" altLang="zh-CN" dirty="0"/>
              <a:t>200</a:t>
            </a:r>
            <a:r>
              <a:rPr lang="en-US" altLang="zh-CN" dirty="0"/>
              <a:t>7.11</a:t>
            </a:r>
            <a:endParaRPr lang="id-ID" altLang="zh-CN" dirty="0"/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6940388" y="1679472"/>
            <a:ext cx="412866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6940388" y="127551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公司成立</a:t>
            </a:r>
            <a:endParaRPr lang="en-US" dirty="0"/>
          </a:p>
        </p:txBody>
      </p:sp>
      <p:sp>
        <p:nvSpPr>
          <p:cNvPr id="16" name="TextBox 149"/>
          <p:cNvSpPr txBox="1"/>
          <p:nvPr/>
        </p:nvSpPr>
        <p:spPr>
          <a:xfrm>
            <a:off x="5628565" y="3273971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id-ID" sz="1600" dirty="0">
                <a:solidFill>
                  <a:schemeClr val="bg1">
                    <a:lumMod val="95000"/>
                  </a:schemeClr>
                </a:solidFill>
              </a:rPr>
              <a:t>200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7.5</a:t>
            </a:r>
            <a:endParaRPr lang="id-ID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59"/>
          <p:cNvSpPr txBox="1"/>
          <p:nvPr/>
        </p:nvSpPr>
        <p:spPr>
          <a:xfrm>
            <a:off x="6940389" y="429702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id-ID" sz="1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6940388" y="4660826"/>
            <a:ext cx="4128663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030264" y="5195906"/>
            <a:ext cx="1212656" cy="1212656"/>
          </a:xfrm>
          <a:prstGeom prst="ellipse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717421" y="5195906"/>
            <a:ext cx="1212656" cy="1212656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373843" y="5195906"/>
            <a:ext cx="1212656" cy="1212656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44450" cap="rnd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073958" y="224898"/>
            <a:ext cx="223649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企业大事记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1073958" y="759817"/>
            <a:ext cx="294406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imeline</a:t>
            </a:r>
            <a:endParaRPr lang="id-ID" altLang="zh-CN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矩形 47"/>
          <p:cNvSpPr>
            <a:spLocks noChangeArrowheads="1"/>
          </p:cNvSpPr>
          <p:nvPr/>
        </p:nvSpPr>
        <p:spPr bwMode="auto">
          <a:xfrm>
            <a:off x="1063879" y="2887882"/>
            <a:ext cx="412866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8" name="Text Placeholder 3"/>
          <p:cNvSpPr txBox="1"/>
          <p:nvPr/>
        </p:nvSpPr>
        <p:spPr>
          <a:xfrm>
            <a:off x="3622882" y="252947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140" name="矩形 139"/>
          <p:cNvSpPr/>
          <p:nvPr/>
        </p:nvSpPr>
        <p:spPr>
          <a:xfrm>
            <a:off x="2365924" y="3667559"/>
            <a:ext cx="2745386" cy="1607026"/>
          </a:xfrm>
          <a:prstGeom prst="rect">
            <a:avLst/>
          </a:prstGeom>
          <a:blipFill>
            <a:blip r:embed="rId6" cstate="print"/>
            <a:srcRect/>
            <a:stretch>
              <a:fillRect/>
            </a:stretch>
          </a:blipFill>
          <a:ln w="44450" cap="rnd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9"/>
          <a:stretch>
            <a:fillRect/>
          </a:stretch>
        </p:blipFill>
        <p:spPr>
          <a:xfrm flipH="1">
            <a:off x="0" y="0"/>
            <a:ext cx="1323505" cy="1595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7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/>
      <p:bldP spid="14" grpId="0"/>
      <p:bldP spid="15" grpId="0"/>
      <p:bldP spid="16" grpId="0"/>
      <p:bldP spid="17" grpId="0"/>
      <p:bldP spid="18" grpId="0"/>
      <p:bldP spid="20" grpId="0" animBg="1"/>
      <p:bldP spid="21" grpId="0" animBg="1"/>
      <p:bldP spid="22" grpId="0" animBg="1"/>
      <p:bldP spid="23" grpId="0"/>
      <p:bldP spid="24" grpId="0"/>
      <p:bldP spid="137" grpId="0"/>
      <p:bldP spid="138" grpId="0"/>
      <p:bldP spid="1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6"/>
          <p:cNvCxnSpPr/>
          <p:nvPr/>
        </p:nvCxnSpPr>
        <p:spPr>
          <a:xfrm>
            <a:off x="6096000" y="1676575"/>
            <a:ext cx="0" cy="132943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9"/>
          <p:cNvCxnSpPr/>
          <p:nvPr/>
        </p:nvCxnSpPr>
        <p:spPr>
          <a:xfrm>
            <a:off x="6096000" y="3851991"/>
            <a:ext cx="0" cy="1332047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7"/>
          <p:cNvCxnSpPr/>
          <p:nvPr/>
        </p:nvCxnSpPr>
        <p:spPr>
          <a:xfrm>
            <a:off x="6096000" y="0"/>
            <a:ext cx="0" cy="167657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2"/>
          <p:cNvSpPr/>
          <p:nvPr/>
        </p:nvSpPr>
        <p:spPr>
          <a:xfrm>
            <a:off x="5629172" y="1209749"/>
            <a:ext cx="933656" cy="933652"/>
          </a:xfrm>
          <a:prstGeom prst="ellipse">
            <a:avLst/>
          </a:prstGeom>
          <a:solidFill>
            <a:srgbClr val="41414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b="1" dirty="0">
              <a:solidFill>
                <a:schemeClr val="tx2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5652769" y="3305890"/>
            <a:ext cx="886461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zh-CN"/>
            </a:defPPr>
            <a:lvl1pPr indent="0" algn="ctr">
              <a:buNone/>
              <a:defRPr sz="16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id-ID" altLang="zh-CN" dirty="0">
                <a:solidFill>
                  <a:schemeClr val="accent1"/>
                </a:solidFill>
              </a:rPr>
              <a:t>20</a:t>
            </a:r>
            <a:r>
              <a:rPr lang="en-US" altLang="zh-CN" dirty="0">
                <a:solidFill>
                  <a:schemeClr val="accent1"/>
                </a:solidFill>
              </a:rPr>
              <a:t>11.10</a:t>
            </a:r>
            <a:endParaRPr lang="id-ID" altLang="zh-CN" dirty="0">
              <a:solidFill>
                <a:schemeClr val="accent1"/>
              </a:solidFill>
            </a:endParaRPr>
          </a:p>
        </p:txBody>
      </p:sp>
      <p:sp>
        <p:nvSpPr>
          <p:cNvPr id="33" name="TextBox 149"/>
          <p:cNvSpPr txBox="1"/>
          <p:nvPr/>
        </p:nvSpPr>
        <p:spPr>
          <a:xfrm>
            <a:off x="5639645" y="1521545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id-ID" sz="1600" dirty="0">
                <a:solidFill>
                  <a:schemeClr val="bg1">
                    <a:lumMod val="95000"/>
                  </a:schemeClr>
                </a:solidFill>
              </a:rPr>
              <a:t>20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09.1</a:t>
            </a:r>
            <a:endParaRPr lang="id-ID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159"/>
          <p:cNvSpPr txBox="1"/>
          <p:nvPr/>
        </p:nvSpPr>
        <p:spPr>
          <a:xfrm>
            <a:off x="6940389" y="244965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id-ID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940389" y="2813455"/>
            <a:ext cx="2897777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063879" y="955867"/>
            <a:ext cx="412866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3622882" y="59745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63879" y="4382427"/>
            <a:ext cx="4128663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Text Placeholder 3"/>
          <p:cNvSpPr txBox="1"/>
          <p:nvPr/>
        </p:nvSpPr>
        <p:spPr>
          <a:xfrm>
            <a:off x="3622882" y="40240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1" name="Straight Connector 17"/>
          <p:cNvCxnSpPr/>
          <p:nvPr/>
        </p:nvCxnSpPr>
        <p:spPr>
          <a:xfrm flipV="1">
            <a:off x="6096000" y="5199818"/>
            <a:ext cx="0" cy="167657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22"/>
          <p:cNvSpPr/>
          <p:nvPr/>
        </p:nvSpPr>
        <p:spPr>
          <a:xfrm>
            <a:off x="5629172" y="4711674"/>
            <a:ext cx="933656" cy="933652"/>
          </a:xfrm>
          <a:prstGeom prst="ellipse">
            <a:avLst/>
          </a:prstGeom>
          <a:solidFill>
            <a:srgbClr val="41414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b="1" dirty="0">
              <a:solidFill>
                <a:schemeClr val="tx2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5628565" y="5023470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id-ID" sz="1600" dirty="0">
                <a:solidFill>
                  <a:schemeClr val="bg1">
                    <a:lumMod val="95000"/>
                  </a:schemeClr>
                </a:solidFill>
              </a:rPr>
              <a:t>20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13.6</a:t>
            </a:r>
            <a:endParaRPr lang="id-ID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470484" y="5010583"/>
            <a:ext cx="2691252" cy="1532901"/>
          </a:xfrm>
          <a:prstGeom prst="rect">
            <a:avLst/>
          </a:prstGeom>
          <a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r="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8" name="Chart 37"/>
          <p:cNvGraphicFramePr/>
          <p:nvPr/>
        </p:nvGraphicFramePr>
        <p:xfrm>
          <a:off x="882956" y="1668414"/>
          <a:ext cx="4564533" cy="2221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9" name="TextBox 159"/>
          <p:cNvSpPr txBox="1"/>
          <p:nvPr/>
        </p:nvSpPr>
        <p:spPr>
          <a:xfrm>
            <a:off x="6940389" y="355824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id-ID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940389" y="3922044"/>
            <a:ext cx="2897777" cy="52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9920631" y="2499776"/>
            <a:ext cx="1523846" cy="1900379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8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3" grpId="0"/>
      <p:bldP spid="34" grpId="0"/>
      <p:bldP spid="35" grpId="0"/>
      <p:bldP spid="41" grpId="0"/>
      <p:bldP spid="42" grpId="0"/>
      <p:bldP spid="44" grpId="0"/>
      <p:bldP spid="45" grpId="0"/>
      <p:bldP spid="54" grpId="0" animBg="1"/>
      <p:bldP spid="55" grpId="0"/>
      <p:bldP spid="57" grpId="0" animBg="1"/>
      <p:bldGraphic spid="58" grpId="0">
        <p:bldSub>
          <a:bldChart bld="series"/>
        </p:bldSub>
      </p:bldGraphic>
      <p:bldP spid="59" grpId="0"/>
      <p:bldP spid="60" grpId="0"/>
      <p:bldP spid="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cxnSp>
        <p:nvCxnSpPr>
          <p:cNvPr id="15" name="Straight Connector 19"/>
          <p:cNvCxnSpPr/>
          <p:nvPr/>
        </p:nvCxnSpPr>
        <p:spPr>
          <a:xfrm>
            <a:off x="6096000" y="2353669"/>
            <a:ext cx="0" cy="1075331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7"/>
          <p:cNvCxnSpPr/>
          <p:nvPr/>
        </p:nvCxnSpPr>
        <p:spPr>
          <a:xfrm>
            <a:off x="6096000" y="0"/>
            <a:ext cx="0" cy="1507688"/>
          </a:xfrm>
          <a:prstGeom prst="line">
            <a:avLst/>
          </a:prstGeom>
          <a:ln w="19050">
            <a:solidFill>
              <a:schemeClr val="bg1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22"/>
          <p:cNvSpPr/>
          <p:nvPr/>
        </p:nvSpPr>
        <p:spPr>
          <a:xfrm>
            <a:off x="5675244" y="3008248"/>
            <a:ext cx="841512" cy="841507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b="1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22" name="Straight Connector 13"/>
          <p:cNvCxnSpPr/>
          <p:nvPr/>
        </p:nvCxnSpPr>
        <p:spPr>
          <a:xfrm>
            <a:off x="1042976" y="5205031"/>
            <a:ext cx="10106051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3"/>
          <p:cNvSpPr txBox="1"/>
          <p:nvPr/>
        </p:nvSpPr>
        <p:spPr>
          <a:xfrm>
            <a:off x="5720897" y="1813103"/>
            <a:ext cx="750206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id-ID" altLang="zh-CN" sz="1600" dirty="0">
                <a:solidFill>
                  <a:schemeClr val="bg1"/>
                </a:solidFill>
                <a:latin typeface="Arial Black" panose="020B0A04020102020204" pitchFamily="34" charset="0"/>
              </a:rPr>
              <a:t>20</a:t>
            </a:r>
            <a:r>
              <a:rPr lang="en-US" altLang="zh-CN" sz="1600" dirty="0">
                <a:solidFill>
                  <a:schemeClr val="bg1"/>
                </a:solidFill>
                <a:latin typeface="Arial Black" panose="020B0A04020102020204" pitchFamily="34" charset="0"/>
              </a:rPr>
              <a:t>16.2</a:t>
            </a:r>
            <a:endParaRPr lang="id-ID" altLang="zh-CN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063879" y="1681432"/>
            <a:ext cx="4128663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3622882" y="132302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40" name="TextBox 44"/>
          <p:cNvSpPr txBox="1"/>
          <p:nvPr/>
        </p:nvSpPr>
        <p:spPr>
          <a:xfrm>
            <a:off x="5823489" y="3305891"/>
            <a:ext cx="54502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defPPr>
              <a:defRPr lang="zh-CN"/>
            </a:defPPr>
            <a:lvl1pPr indent="0" algn="ctr">
              <a:buNone/>
              <a:defRPr sz="16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id-ID" dirty="0"/>
              <a:t>201</a:t>
            </a:r>
            <a:r>
              <a:rPr lang="en-US" altLang="zh-CN" dirty="0"/>
              <a:t>8</a:t>
            </a:r>
            <a:endParaRPr lang="id-ID" dirty="0"/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974589" y="5438226"/>
            <a:ext cx="102428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07776" y="4050021"/>
            <a:ext cx="1776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新纪元   新起点</a:t>
            </a:r>
            <a:endParaRPr lang="zh-CN" altLang="en-US" sz="1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4072193" y="4424175"/>
            <a:ext cx="40476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042485" y="1262339"/>
            <a:ext cx="2165683" cy="1388094"/>
          </a:xfrm>
          <a:prstGeom prst="rect">
            <a:avLst/>
          </a:prstGeom>
          <a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9261251" y="1262339"/>
            <a:ext cx="2165683" cy="1388094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5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6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6" grpId="0"/>
          <p:bldP spid="27" grpId="0"/>
          <p:bldP spid="28" grpId="0"/>
          <p:bldP spid="40" grpId="0"/>
          <p:bldP spid="41" grpId="0"/>
          <p:bldP spid="42" grpId="0"/>
          <p:bldP spid="43" grpId="0"/>
          <p:bldP spid="44" grpId="0" animBg="1"/>
          <p:bldP spid="5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18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6" grpId="0"/>
          <p:bldP spid="27" grpId="0"/>
          <p:bldP spid="28" grpId="0"/>
          <p:bldP spid="40" grpId="0"/>
          <p:bldP spid="41" grpId="0"/>
          <p:bldP spid="42" grpId="0"/>
          <p:bldP spid="43" grpId="0"/>
          <p:bldP spid="44" grpId="0" animBg="1"/>
          <p:bldP spid="51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组合 184"/>
          <p:cNvGrpSpPr/>
          <p:nvPr/>
        </p:nvGrpSpPr>
        <p:grpSpPr>
          <a:xfrm>
            <a:off x="3540901" y="1097177"/>
            <a:ext cx="5284718" cy="4122066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186" name="Freeform 3"/>
            <p:cNvSpPr/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4"/>
            <p:cNvSpPr/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5"/>
            <p:cNvSpPr/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6"/>
            <p:cNvSpPr/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7"/>
            <p:cNvSpPr/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8"/>
            <p:cNvSpPr/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9"/>
            <p:cNvSpPr/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10"/>
            <p:cNvSpPr/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11"/>
            <p:cNvSpPr/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12"/>
            <p:cNvSpPr/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13"/>
            <p:cNvSpPr/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14"/>
            <p:cNvSpPr/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15"/>
            <p:cNvSpPr/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16"/>
            <p:cNvSpPr/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17"/>
            <p:cNvSpPr/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18"/>
            <p:cNvSpPr/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19"/>
            <p:cNvSpPr/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20"/>
            <p:cNvSpPr/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21"/>
            <p:cNvSpPr/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22"/>
            <p:cNvSpPr/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23"/>
            <p:cNvSpPr/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24"/>
            <p:cNvSpPr/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25"/>
            <p:cNvSpPr/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26"/>
            <p:cNvSpPr/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27"/>
            <p:cNvSpPr/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28"/>
            <p:cNvSpPr/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29"/>
            <p:cNvSpPr/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30"/>
            <p:cNvSpPr/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31"/>
            <p:cNvSpPr/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32"/>
            <p:cNvSpPr/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33"/>
            <p:cNvSpPr/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34"/>
            <p:cNvSpPr/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业务分布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Distribution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6" name="Chart 259"/>
          <p:cNvGraphicFramePr/>
          <p:nvPr/>
        </p:nvGraphicFramePr>
        <p:xfrm>
          <a:off x="2911688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3147352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19" name="Chart 265"/>
          <p:cNvGraphicFramePr/>
          <p:nvPr/>
        </p:nvGraphicFramePr>
        <p:xfrm>
          <a:off x="1318802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0" name="Text Box 10"/>
          <p:cNvSpPr txBox="1">
            <a:spLocks noChangeArrowheads="1"/>
          </p:cNvSpPr>
          <p:nvPr/>
        </p:nvSpPr>
        <p:spPr bwMode="auto">
          <a:xfrm>
            <a:off x="1554465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2" name="Chart 270"/>
          <p:cNvGraphicFramePr/>
          <p:nvPr/>
        </p:nvGraphicFramePr>
        <p:xfrm>
          <a:off x="4678869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4914532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5" name="Chart 274"/>
          <p:cNvGraphicFramePr/>
          <p:nvPr/>
        </p:nvGraphicFramePr>
        <p:xfrm>
          <a:off x="6522501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6" name="Text Box 10"/>
          <p:cNvSpPr txBox="1">
            <a:spLocks noChangeArrowheads="1"/>
          </p:cNvSpPr>
          <p:nvPr/>
        </p:nvSpPr>
        <p:spPr bwMode="auto">
          <a:xfrm>
            <a:off x="6758165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8" name="Chart 294"/>
          <p:cNvGraphicFramePr/>
          <p:nvPr/>
        </p:nvGraphicFramePr>
        <p:xfrm>
          <a:off x="8253506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9" name="Text Box 10"/>
          <p:cNvSpPr txBox="1">
            <a:spLocks noChangeArrowheads="1"/>
          </p:cNvSpPr>
          <p:nvPr/>
        </p:nvSpPr>
        <p:spPr bwMode="auto">
          <a:xfrm>
            <a:off x="8489169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94%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31" name="Chart 298"/>
          <p:cNvGraphicFramePr/>
          <p:nvPr/>
        </p:nvGraphicFramePr>
        <p:xfrm>
          <a:off x="9769689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2" name="Text Box 10"/>
          <p:cNvSpPr txBox="1">
            <a:spLocks noChangeArrowheads="1"/>
          </p:cNvSpPr>
          <p:nvPr/>
        </p:nvSpPr>
        <p:spPr bwMode="auto">
          <a:xfrm>
            <a:off x="10020689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89%</a:t>
            </a:r>
            <a:endParaRPr lang="en-US" sz="16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4" name="Oval 302"/>
          <p:cNvSpPr/>
          <p:nvPr/>
        </p:nvSpPr>
        <p:spPr>
          <a:xfrm>
            <a:off x="4560846" y="2174824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303"/>
          <p:cNvSpPr/>
          <p:nvPr/>
        </p:nvSpPr>
        <p:spPr>
          <a:xfrm>
            <a:off x="4281419" y="3251530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6" name="Oval 304"/>
          <p:cNvSpPr/>
          <p:nvPr/>
        </p:nvSpPr>
        <p:spPr>
          <a:xfrm>
            <a:off x="6067283" y="3660982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7" name="Oval 305"/>
          <p:cNvSpPr/>
          <p:nvPr/>
        </p:nvSpPr>
        <p:spPr>
          <a:xfrm>
            <a:off x="6598217" y="3299918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8" name="Oval 306"/>
          <p:cNvSpPr/>
          <p:nvPr/>
        </p:nvSpPr>
        <p:spPr>
          <a:xfrm>
            <a:off x="7338268" y="2677494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9" name="Oval 307"/>
          <p:cNvSpPr/>
          <p:nvPr/>
        </p:nvSpPr>
        <p:spPr>
          <a:xfrm>
            <a:off x="7860480" y="3581246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140" name="Straight Arrow Connector 568"/>
          <p:cNvCxnSpPr/>
          <p:nvPr/>
        </p:nvCxnSpPr>
        <p:spPr>
          <a:xfrm>
            <a:off x="1987054" y="2233836"/>
            <a:ext cx="0" cy="2643825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571"/>
          <p:cNvCxnSpPr>
            <a:stCxn id="134" idx="2"/>
          </p:cNvCxnSpPr>
          <p:nvPr/>
        </p:nvCxnSpPr>
        <p:spPr>
          <a:xfrm flipH="1">
            <a:off x="1987054" y="2233836"/>
            <a:ext cx="257379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573"/>
          <p:cNvCxnSpPr/>
          <p:nvPr/>
        </p:nvCxnSpPr>
        <p:spPr>
          <a:xfrm>
            <a:off x="3554308" y="3305009"/>
            <a:ext cx="0" cy="157265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576"/>
          <p:cNvCxnSpPr>
            <a:stCxn id="135" idx="2"/>
          </p:cNvCxnSpPr>
          <p:nvPr/>
        </p:nvCxnSpPr>
        <p:spPr>
          <a:xfrm flipH="1">
            <a:off x="3554308" y="3310542"/>
            <a:ext cx="7271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585"/>
          <p:cNvCxnSpPr/>
          <p:nvPr/>
        </p:nvCxnSpPr>
        <p:spPr>
          <a:xfrm>
            <a:off x="5336809" y="3719993"/>
            <a:ext cx="0" cy="1145858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586"/>
          <p:cNvCxnSpPr>
            <a:stCxn id="136" idx="2"/>
          </p:cNvCxnSpPr>
          <p:nvPr/>
        </p:nvCxnSpPr>
        <p:spPr>
          <a:xfrm flipH="1">
            <a:off x="5335313" y="3719994"/>
            <a:ext cx="73197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596"/>
          <p:cNvCxnSpPr/>
          <p:nvPr/>
        </p:nvCxnSpPr>
        <p:spPr>
          <a:xfrm>
            <a:off x="7180222" y="3358929"/>
            <a:ext cx="0" cy="1506923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597"/>
          <p:cNvCxnSpPr/>
          <p:nvPr/>
        </p:nvCxnSpPr>
        <p:spPr>
          <a:xfrm>
            <a:off x="6716240" y="3358930"/>
            <a:ext cx="4639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604"/>
          <p:cNvCxnSpPr/>
          <p:nvPr/>
        </p:nvCxnSpPr>
        <p:spPr>
          <a:xfrm>
            <a:off x="8913907" y="2736505"/>
            <a:ext cx="0" cy="2129346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605"/>
          <p:cNvCxnSpPr>
            <a:endCxn id="138" idx="6"/>
          </p:cNvCxnSpPr>
          <p:nvPr/>
        </p:nvCxnSpPr>
        <p:spPr>
          <a:xfrm flipH="1">
            <a:off x="7456291" y="2736506"/>
            <a:ext cx="14576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608"/>
          <p:cNvCxnSpPr/>
          <p:nvPr/>
        </p:nvCxnSpPr>
        <p:spPr>
          <a:xfrm>
            <a:off x="10429302" y="3646770"/>
            <a:ext cx="0" cy="121908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609"/>
          <p:cNvCxnSpPr>
            <a:endCxn id="139" idx="6"/>
          </p:cNvCxnSpPr>
          <p:nvPr/>
        </p:nvCxnSpPr>
        <p:spPr>
          <a:xfrm flipH="1">
            <a:off x="7978503" y="3640258"/>
            <a:ext cx="24507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159"/>
          <p:cNvSpPr txBox="1"/>
          <p:nvPr/>
        </p:nvSpPr>
        <p:spPr>
          <a:xfrm>
            <a:off x="1348260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TextBox 159"/>
          <p:cNvSpPr txBox="1"/>
          <p:nvPr/>
        </p:nvSpPr>
        <p:spPr>
          <a:xfrm>
            <a:off x="2923365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TextBox 159"/>
          <p:cNvSpPr txBox="1"/>
          <p:nvPr/>
        </p:nvSpPr>
        <p:spPr>
          <a:xfrm>
            <a:off x="4702337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1" name="TextBox 159"/>
          <p:cNvSpPr txBox="1"/>
          <p:nvPr/>
        </p:nvSpPr>
        <p:spPr>
          <a:xfrm>
            <a:off x="6549279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2" name="TextBox 159"/>
          <p:cNvSpPr txBox="1"/>
          <p:nvPr/>
        </p:nvSpPr>
        <p:spPr>
          <a:xfrm>
            <a:off x="8282964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TextBox 159"/>
          <p:cNvSpPr txBox="1"/>
          <p:nvPr/>
        </p:nvSpPr>
        <p:spPr>
          <a:xfrm>
            <a:off x="9814484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3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4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5" grpId="0"/>
      <p:bldGraphic spid="116" grpId="0">
        <p:bldAsOne/>
      </p:bldGraphic>
      <p:bldP spid="117" grpId="0"/>
      <p:bldGraphic spid="119" grpId="0">
        <p:bldAsOne/>
      </p:bldGraphic>
      <p:bldP spid="120" grpId="0"/>
      <p:bldGraphic spid="122" grpId="0">
        <p:bldAsOne/>
      </p:bldGraphic>
      <p:bldP spid="123" grpId="0"/>
      <p:bldGraphic spid="125" grpId="0">
        <p:bldAsOne/>
      </p:bldGraphic>
      <p:bldP spid="126" grpId="0"/>
      <p:bldGraphic spid="128" grpId="0">
        <p:bldAsOne/>
      </p:bldGraphic>
      <p:bldP spid="129" grpId="0"/>
      <p:bldGraphic spid="131" grpId="0">
        <p:bldAsOne/>
      </p:bldGraphic>
      <p:bldP spid="132" grpId="0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218" grpId="0"/>
      <p:bldP spid="219" grpId="0"/>
      <p:bldP spid="220" grpId="0"/>
      <p:bldP spid="221" grpId="0"/>
      <p:bldP spid="222" grpId="0"/>
      <p:bldP spid="2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066369" y="1402918"/>
            <a:ext cx="1005926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业务分布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Distribution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Arc 142"/>
          <p:cNvSpPr/>
          <p:nvPr/>
        </p:nvSpPr>
        <p:spPr>
          <a:xfrm rot="20152389">
            <a:off x="2141157" y="3451795"/>
            <a:ext cx="1234915" cy="1648013"/>
          </a:xfrm>
          <a:prstGeom prst="arc">
            <a:avLst>
              <a:gd name="adj1" fmla="val 16491387"/>
              <a:gd name="adj2" fmla="val 5247528"/>
            </a:avLst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8" name="Freeform 121"/>
          <p:cNvSpPr/>
          <p:nvPr/>
        </p:nvSpPr>
        <p:spPr>
          <a:xfrm>
            <a:off x="3118125" y="5025298"/>
            <a:ext cx="3615267" cy="963789"/>
          </a:xfrm>
          <a:custGeom>
            <a:avLst/>
            <a:gdLst>
              <a:gd name="connsiteX0" fmla="*/ 0 w 2711450"/>
              <a:gd name="connsiteY0" fmla="*/ 0 h 722842"/>
              <a:gd name="connsiteX1" fmla="*/ 869950 w 2711450"/>
              <a:gd name="connsiteY1" fmla="*/ 685800 h 722842"/>
              <a:gd name="connsiteX2" fmla="*/ 2279650 w 2711450"/>
              <a:gd name="connsiteY2" fmla="*/ 222250 h 722842"/>
              <a:gd name="connsiteX3" fmla="*/ 2711450 w 2711450"/>
              <a:gd name="connsiteY3" fmla="*/ 209550 h 72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0" h="722842">
                <a:moveTo>
                  <a:pt x="0" y="0"/>
                </a:moveTo>
                <a:cubicBezTo>
                  <a:pt x="245004" y="324379"/>
                  <a:pt x="490008" y="648758"/>
                  <a:pt x="869950" y="685800"/>
                </a:cubicBezTo>
                <a:cubicBezTo>
                  <a:pt x="1249892" y="722842"/>
                  <a:pt x="1972733" y="301625"/>
                  <a:pt x="2279650" y="222250"/>
                </a:cubicBezTo>
                <a:cubicBezTo>
                  <a:pt x="2586567" y="142875"/>
                  <a:pt x="2649008" y="176212"/>
                  <a:pt x="2711450" y="209550"/>
                </a:cubicBezTo>
              </a:path>
            </a:pathLst>
          </a:cu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79" name="Group 71"/>
          <p:cNvGrpSpPr/>
          <p:nvPr/>
        </p:nvGrpSpPr>
        <p:grpSpPr>
          <a:xfrm>
            <a:off x="818147" y="2514000"/>
            <a:ext cx="7178645" cy="3636883"/>
            <a:chOff x="2458885" y="1292089"/>
            <a:chExt cx="4226231" cy="2095327"/>
          </a:xfrm>
          <a:solidFill>
            <a:schemeClr val="bg1">
              <a:lumMod val="75000"/>
            </a:schemeClr>
          </a:solidFill>
        </p:grpSpPr>
        <p:sp>
          <p:nvSpPr>
            <p:cNvPr id="80" name="Freeform 53"/>
            <p:cNvSpPr/>
            <p:nvPr/>
          </p:nvSpPr>
          <p:spPr bwMode="auto">
            <a:xfrm>
              <a:off x="2872708" y="1430381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1" name="Freeform 54"/>
            <p:cNvSpPr/>
            <p:nvPr/>
          </p:nvSpPr>
          <p:spPr bwMode="auto">
            <a:xfrm>
              <a:off x="2458885" y="1395808"/>
              <a:ext cx="1430046" cy="1991608"/>
            </a:xfrm>
            <a:custGeom>
              <a:avLst/>
              <a:gdLst/>
              <a:ahLst/>
              <a:cxnLst>
                <a:cxn ang="0">
                  <a:pos x="504" y="456"/>
                </a:cxn>
                <a:cxn ang="0">
                  <a:pos x="457" y="417"/>
                </a:cxn>
                <a:cxn ang="0">
                  <a:pos x="420" y="387"/>
                </a:cxn>
                <a:cxn ang="0">
                  <a:pos x="371" y="386"/>
                </a:cxn>
                <a:cxn ang="0">
                  <a:pos x="356" y="383"/>
                </a:cxn>
                <a:cxn ang="0">
                  <a:pos x="304" y="384"/>
                </a:cxn>
                <a:cxn ang="0">
                  <a:pos x="287" y="334"/>
                </a:cxn>
                <a:cxn ang="0">
                  <a:pos x="239" y="325"/>
                </a:cxn>
                <a:cxn ang="0">
                  <a:pos x="301" y="262"/>
                </a:cxn>
                <a:cxn ang="0">
                  <a:pos x="330" y="292"/>
                </a:cxn>
                <a:cxn ang="0">
                  <a:pos x="376" y="223"/>
                </a:cxn>
                <a:cxn ang="0">
                  <a:pos x="414" y="186"/>
                </a:cxn>
                <a:cxn ang="0">
                  <a:pos x="471" y="164"/>
                </a:cxn>
                <a:cxn ang="0">
                  <a:pos x="461" y="144"/>
                </a:cxn>
                <a:cxn ang="0">
                  <a:pos x="491" y="134"/>
                </a:cxn>
                <a:cxn ang="0">
                  <a:pos x="503" y="155"/>
                </a:cxn>
                <a:cxn ang="0">
                  <a:pos x="509" y="131"/>
                </a:cxn>
                <a:cxn ang="0">
                  <a:pos x="497" y="89"/>
                </a:cxn>
                <a:cxn ang="0">
                  <a:pos x="459" y="62"/>
                </a:cxn>
                <a:cxn ang="0">
                  <a:pos x="406" y="108"/>
                </a:cxn>
                <a:cxn ang="0">
                  <a:pos x="391" y="112"/>
                </a:cxn>
                <a:cxn ang="0">
                  <a:pos x="357" y="89"/>
                </a:cxn>
                <a:cxn ang="0">
                  <a:pos x="422" y="44"/>
                </a:cxn>
                <a:cxn ang="0">
                  <a:pos x="429" y="57"/>
                </a:cxn>
                <a:cxn ang="0">
                  <a:pos x="441" y="40"/>
                </a:cxn>
                <a:cxn ang="0">
                  <a:pos x="477" y="30"/>
                </a:cxn>
                <a:cxn ang="0">
                  <a:pos x="471" y="47"/>
                </a:cxn>
                <a:cxn ang="0">
                  <a:pos x="474" y="61"/>
                </a:cxn>
                <a:cxn ang="0">
                  <a:pos x="502" y="58"/>
                </a:cxn>
                <a:cxn ang="0">
                  <a:pos x="514" y="49"/>
                </a:cxn>
                <a:cxn ang="0">
                  <a:pos x="513" y="26"/>
                </a:cxn>
                <a:cxn ang="0">
                  <a:pos x="476" y="4"/>
                </a:cxn>
                <a:cxn ang="0">
                  <a:pos x="431" y="14"/>
                </a:cxn>
                <a:cxn ang="0">
                  <a:pos x="420" y="33"/>
                </a:cxn>
                <a:cxn ang="0">
                  <a:pos x="442" y="1"/>
                </a:cxn>
                <a:cxn ang="0">
                  <a:pos x="380" y="27"/>
                </a:cxn>
                <a:cxn ang="0">
                  <a:pos x="310" y="34"/>
                </a:cxn>
                <a:cxn ang="0">
                  <a:pos x="269" y="21"/>
                </a:cxn>
                <a:cxn ang="0">
                  <a:pos x="172" y="18"/>
                </a:cxn>
                <a:cxn ang="0">
                  <a:pos x="97" y="41"/>
                </a:cxn>
                <a:cxn ang="0">
                  <a:pos x="82" y="57"/>
                </a:cxn>
                <a:cxn ang="0">
                  <a:pos x="56" y="84"/>
                </a:cxn>
                <a:cxn ang="0">
                  <a:pos x="65" y="91"/>
                </a:cxn>
                <a:cxn ang="0">
                  <a:pos x="124" y="75"/>
                </a:cxn>
                <a:cxn ang="0">
                  <a:pos x="163" y="127"/>
                </a:cxn>
                <a:cxn ang="0">
                  <a:pos x="133" y="197"/>
                </a:cxn>
                <a:cxn ang="0">
                  <a:pos x="155" y="284"/>
                </a:cxn>
                <a:cxn ang="0">
                  <a:pos x="167" y="289"/>
                </a:cxn>
                <a:cxn ang="0">
                  <a:pos x="176" y="290"/>
                </a:cxn>
                <a:cxn ang="0">
                  <a:pos x="237" y="354"/>
                </a:cxn>
                <a:cxn ang="0">
                  <a:pos x="292" y="388"/>
                </a:cxn>
                <a:cxn ang="0">
                  <a:pos x="322" y="401"/>
                </a:cxn>
                <a:cxn ang="0">
                  <a:pos x="328" y="445"/>
                </a:cxn>
                <a:cxn ang="0">
                  <a:pos x="319" y="494"/>
                </a:cxn>
                <a:cxn ang="0">
                  <a:pos x="390" y="685"/>
                </a:cxn>
                <a:cxn ang="0">
                  <a:pos x="406" y="735"/>
                </a:cxn>
                <a:cxn ang="0">
                  <a:pos x="405" y="758"/>
                </a:cxn>
                <a:cxn ang="0">
                  <a:pos x="446" y="765"/>
                </a:cxn>
                <a:cxn ang="0">
                  <a:pos x="451" y="721"/>
                </a:cxn>
                <a:cxn ang="0">
                  <a:pos x="454" y="699"/>
                </a:cxn>
                <a:cxn ang="0">
                  <a:pos x="467" y="668"/>
                </a:cxn>
                <a:cxn ang="0">
                  <a:pos x="508" y="617"/>
                </a:cxn>
                <a:cxn ang="0">
                  <a:pos x="555" y="538"/>
                </a:cxn>
              </a:cxnLst>
              <a:rect l="0" t="0" r="r" b="b"/>
              <a:pathLst>
                <a:path w="577" h="802">
                  <a:moveTo>
                    <a:pt x="572" y="488"/>
                  </a:moveTo>
                  <a:cubicBezTo>
                    <a:pt x="572" y="488"/>
                    <a:pt x="564" y="486"/>
                    <a:pt x="564" y="485"/>
                  </a:cubicBezTo>
                  <a:cubicBezTo>
                    <a:pt x="564" y="484"/>
                    <a:pt x="551" y="473"/>
                    <a:pt x="550" y="473"/>
                  </a:cubicBezTo>
                  <a:cubicBezTo>
                    <a:pt x="550" y="474"/>
                    <a:pt x="545" y="468"/>
                    <a:pt x="544" y="470"/>
                  </a:cubicBezTo>
                  <a:cubicBezTo>
                    <a:pt x="544" y="471"/>
                    <a:pt x="534" y="471"/>
                    <a:pt x="534" y="471"/>
                  </a:cubicBezTo>
                  <a:cubicBezTo>
                    <a:pt x="523" y="469"/>
                    <a:pt x="523" y="469"/>
                    <a:pt x="523" y="469"/>
                  </a:cubicBezTo>
                  <a:cubicBezTo>
                    <a:pt x="523" y="469"/>
                    <a:pt x="519" y="472"/>
                    <a:pt x="520" y="471"/>
                  </a:cubicBezTo>
                  <a:cubicBezTo>
                    <a:pt x="521" y="469"/>
                    <a:pt x="520" y="462"/>
                    <a:pt x="520" y="463"/>
                  </a:cubicBezTo>
                  <a:cubicBezTo>
                    <a:pt x="519" y="464"/>
                    <a:pt x="504" y="456"/>
                    <a:pt x="504" y="456"/>
                  </a:cubicBezTo>
                  <a:cubicBezTo>
                    <a:pt x="498" y="461"/>
                    <a:pt x="498" y="461"/>
                    <a:pt x="498" y="461"/>
                  </a:cubicBezTo>
                  <a:cubicBezTo>
                    <a:pt x="498" y="455"/>
                    <a:pt x="498" y="455"/>
                    <a:pt x="498" y="455"/>
                  </a:cubicBezTo>
                  <a:cubicBezTo>
                    <a:pt x="490" y="450"/>
                    <a:pt x="490" y="450"/>
                    <a:pt x="490" y="450"/>
                  </a:cubicBezTo>
                  <a:cubicBezTo>
                    <a:pt x="491" y="443"/>
                    <a:pt x="491" y="443"/>
                    <a:pt x="491" y="443"/>
                  </a:cubicBezTo>
                  <a:cubicBezTo>
                    <a:pt x="487" y="440"/>
                    <a:pt x="487" y="440"/>
                    <a:pt x="487" y="440"/>
                  </a:cubicBezTo>
                  <a:cubicBezTo>
                    <a:pt x="487" y="440"/>
                    <a:pt x="487" y="441"/>
                    <a:pt x="486" y="440"/>
                  </a:cubicBezTo>
                  <a:cubicBezTo>
                    <a:pt x="486" y="440"/>
                    <a:pt x="484" y="427"/>
                    <a:pt x="484" y="427"/>
                  </a:cubicBezTo>
                  <a:cubicBezTo>
                    <a:pt x="472" y="417"/>
                    <a:pt x="472" y="417"/>
                    <a:pt x="472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1" y="402"/>
                    <a:pt x="441" y="402"/>
                    <a:pt x="441" y="402"/>
                  </a:cubicBezTo>
                  <a:cubicBezTo>
                    <a:pt x="441" y="402"/>
                    <a:pt x="433" y="399"/>
                    <a:pt x="433" y="398"/>
                  </a:cubicBezTo>
                  <a:cubicBezTo>
                    <a:pt x="433" y="397"/>
                    <a:pt x="431" y="398"/>
                    <a:pt x="430" y="397"/>
                  </a:cubicBezTo>
                  <a:cubicBezTo>
                    <a:pt x="430" y="397"/>
                    <a:pt x="430" y="394"/>
                    <a:pt x="430" y="394"/>
                  </a:cubicBezTo>
                  <a:cubicBezTo>
                    <a:pt x="426" y="391"/>
                    <a:pt x="426" y="391"/>
                    <a:pt x="426" y="391"/>
                  </a:cubicBezTo>
                  <a:cubicBezTo>
                    <a:pt x="425" y="390"/>
                    <a:pt x="425" y="390"/>
                    <a:pt x="425" y="390"/>
                  </a:cubicBezTo>
                  <a:cubicBezTo>
                    <a:pt x="422" y="389"/>
                    <a:pt x="422" y="389"/>
                    <a:pt x="422" y="389"/>
                  </a:cubicBezTo>
                  <a:cubicBezTo>
                    <a:pt x="420" y="387"/>
                    <a:pt x="420" y="387"/>
                    <a:pt x="420" y="387"/>
                  </a:cubicBezTo>
                  <a:cubicBezTo>
                    <a:pt x="420" y="387"/>
                    <a:pt x="427" y="383"/>
                    <a:pt x="426" y="384"/>
                  </a:cubicBezTo>
                  <a:cubicBezTo>
                    <a:pt x="426" y="384"/>
                    <a:pt x="411" y="386"/>
                    <a:pt x="411" y="386"/>
                  </a:cubicBezTo>
                  <a:cubicBezTo>
                    <a:pt x="409" y="389"/>
                    <a:pt x="409" y="389"/>
                    <a:pt x="409" y="389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391" y="385"/>
                    <a:pt x="391" y="385"/>
                    <a:pt x="391" y="385"/>
                  </a:cubicBezTo>
                  <a:cubicBezTo>
                    <a:pt x="391" y="385"/>
                    <a:pt x="382" y="381"/>
                    <a:pt x="383" y="380"/>
                  </a:cubicBezTo>
                  <a:cubicBezTo>
                    <a:pt x="383" y="379"/>
                    <a:pt x="380" y="376"/>
                    <a:pt x="380" y="376"/>
                  </a:cubicBezTo>
                  <a:cubicBezTo>
                    <a:pt x="380" y="376"/>
                    <a:pt x="378" y="380"/>
                    <a:pt x="378" y="381"/>
                  </a:cubicBezTo>
                  <a:cubicBezTo>
                    <a:pt x="377" y="381"/>
                    <a:pt x="371" y="386"/>
                    <a:pt x="371" y="386"/>
                  </a:cubicBezTo>
                  <a:cubicBezTo>
                    <a:pt x="372" y="394"/>
                    <a:pt x="372" y="394"/>
                    <a:pt x="372" y="394"/>
                  </a:cubicBezTo>
                  <a:cubicBezTo>
                    <a:pt x="368" y="390"/>
                    <a:pt x="368" y="390"/>
                    <a:pt x="368" y="390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0" y="386"/>
                    <a:pt x="370" y="381"/>
                    <a:pt x="370" y="380"/>
                  </a:cubicBezTo>
                  <a:cubicBezTo>
                    <a:pt x="370" y="379"/>
                    <a:pt x="374" y="377"/>
                    <a:pt x="374" y="377"/>
                  </a:cubicBezTo>
                  <a:cubicBezTo>
                    <a:pt x="373" y="374"/>
                    <a:pt x="373" y="374"/>
                    <a:pt x="373" y="374"/>
                  </a:cubicBezTo>
                  <a:cubicBezTo>
                    <a:pt x="373" y="374"/>
                    <a:pt x="368" y="376"/>
                    <a:pt x="368" y="376"/>
                  </a:cubicBezTo>
                  <a:cubicBezTo>
                    <a:pt x="368" y="377"/>
                    <a:pt x="363" y="380"/>
                    <a:pt x="363" y="380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83"/>
                    <a:pt x="349" y="388"/>
                    <a:pt x="349" y="388"/>
                  </a:cubicBezTo>
                  <a:cubicBezTo>
                    <a:pt x="348" y="388"/>
                    <a:pt x="348" y="393"/>
                    <a:pt x="348" y="393"/>
                  </a:cubicBezTo>
                  <a:cubicBezTo>
                    <a:pt x="348" y="393"/>
                    <a:pt x="341" y="402"/>
                    <a:pt x="340" y="401"/>
                  </a:cubicBezTo>
                  <a:cubicBezTo>
                    <a:pt x="340" y="400"/>
                    <a:pt x="331" y="393"/>
                    <a:pt x="331" y="393"/>
                  </a:cubicBezTo>
                  <a:cubicBezTo>
                    <a:pt x="322" y="394"/>
                    <a:pt x="322" y="394"/>
                    <a:pt x="322" y="394"/>
                  </a:cubicBezTo>
                  <a:cubicBezTo>
                    <a:pt x="316" y="397"/>
                    <a:pt x="316" y="397"/>
                    <a:pt x="316" y="397"/>
                  </a:cubicBezTo>
                  <a:cubicBezTo>
                    <a:pt x="310" y="393"/>
                    <a:pt x="310" y="393"/>
                    <a:pt x="310" y="393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05" y="375"/>
                    <a:pt x="305" y="375"/>
                    <a:pt x="305" y="375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309" y="357"/>
                    <a:pt x="309" y="357"/>
                    <a:pt x="309" y="357"/>
                  </a:cubicBezTo>
                  <a:cubicBezTo>
                    <a:pt x="302" y="352"/>
                    <a:pt x="302" y="352"/>
                    <a:pt x="302" y="352"/>
                  </a:cubicBezTo>
                  <a:cubicBezTo>
                    <a:pt x="302" y="352"/>
                    <a:pt x="287" y="353"/>
                    <a:pt x="287" y="353"/>
                  </a:cubicBezTo>
                  <a:cubicBezTo>
                    <a:pt x="287" y="352"/>
                    <a:pt x="279" y="353"/>
                    <a:pt x="280" y="352"/>
                  </a:cubicBezTo>
                  <a:cubicBezTo>
                    <a:pt x="280" y="351"/>
                    <a:pt x="282" y="347"/>
                    <a:pt x="282" y="346"/>
                  </a:cubicBezTo>
                  <a:cubicBezTo>
                    <a:pt x="282" y="345"/>
                    <a:pt x="284" y="340"/>
                    <a:pt x="284" y="340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92" y="322"/>
                    <a:pt x="292" y="322"/>
                    <a:pt x="292" y="322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82" y="317"/>
                    <a:pt x="282" y="317"/>
                    <a:pt x="282" y="317"/>
                  </a:cubicBezTo>
                  <a:cubicBezTo>
                    <a:pt x="275" y="320"/>
                    <a:pt x="275" y="320"/>
                    <a:pt x="275" y="320"/>
                  </a:cubicBezTo>
                  <a:cubicBezTo>
                    <a:pt x="271" y="332"/>
                    <a:pt x="271" y="332"/>
                    <a:pt x="271" y="332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34"/>
                    <a:pt x="245" y="334"/>
                    <a:pt x="245" y="334"/>
                  </a:cubicBezTo>
                  <a:cubicBezTo>
                    <a:pt x="245" y="334"/>
                    <a:pt x="245" y="336"/>
                    <a:pt x="245" y="334"/>
                  </a:cubicBezTo>
                  <a:cubicBezTo>
                    <a:pt x="245" y="333"/>
                    <a:pt x="239" y="325"/>
                    <a:pt x="239" y="325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44" y="289"/>
                    <a:pt x="244" y="290"/>
                  </a:cubicBezTo>
                  <a:cubicBezTo>
                    <a:pt x="243" y="290"/>
                    <a:pt x="244" y="281"/>
                    <a:pt x="244" y="281"/>
                  </a:cubicBezTo>
                  <a:cubicBezTo>
                    <a:pt x="270" y="264"/>
                    <a:pt x="270" y="264"/>
                    <a:pt x="270" y="264"/>
                  </a:cubicBezTo>
                  <a:cubicBezTo>
                    <a:pt x="279" y="265"/>
                    <a:pt x="279" y="265"/>
                    <a:pt x="279" y="265"/>
                  </a:cubicBezTo>
                  <a:cubicBezTo>
                    <a:pt x="282" y="268"/>
                    <a:pt x="282" y="268"/>
                    <a:pt x="282" y="268"/>
                  </a:cubicBezTo>
                  <a:cubicBezTo>
                    <a:pt x="288" y="267"/>
                    <a:pt x="288" y="267"/>
                    <a:pt x="288" y="267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01" y="262"/>
                    <a:pt x="301" y="262"/>
                    <a:pt x="301" y="262"/>
                  </a:cubicBezTo>
                  <a:cubicBezTo>
                    <a:pt x="309" y="260"/>
                    <a:pt x="309" y="260"/>
                    <a:pt x="309" y="260"/>
                  </a:cubicBezTo>
                  <a:cubicBezTo>
                    <a:pt x="313" y="265"/>
                    <a:pt x="313" y="265"/>
                    <a:pt x="313" y="265"/>
                  </a:cubicBezTo>
                  <a:cubicBezTo>
                    <a:pt x="320" y="263"/>
                    <a:pt x="320" y="263"/>
                    <a:pt x="320" y="263"/>
                  </a:cubicBezTo>
                  <a:cubicBezTo>
                    <a:pt x="324" y="267"/>
                    <a:pt x="324" y="267"/>
                    <a:pt x="324" y="267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324" y="277"/>
                    <a:pt x="324" y="277"/>
                    <a:pt x="324" y="277"/>
                  </a:cubicBezTo>
                  <a:cubicBezTo>
                    <a:pt x="326" y="285"/>
                    <a:pt x="326" y="285"/>
                    <a:pt x="326" y="285"/>
                  </a:cubicBezTo>
                  <a:cubicBezTo>
                    <a:pt x="330" y="292"/>
                    <a:pt x="330" y="292"/>
                    <a:pt x="330" y="292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7" y="283"/>
                    <a:pt x="337" y="283"/>
                    <a:pt x="337" y="283"/>
                  </a:cubicBezTo>
                  <a:cubicBezTo>
                    <a:pt x="337" y="273"/>
                    <a:pt x="337" y="273"/>
                    <a:pt x="337" y="273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5" y="259"/>
                    <a:pt x="335" y="259"/>
                    <a:pt x="335" y="259"/>
                  </a:cubicBezTo>
                  <a:cubicBezTo>
                    <a:pt x="345" y="247"/>
                    <a:pt x="345" y="247"/>
                    <a:pt x="345" y="247"/>
                  </a:cubicBezTo>
                  <a:cubicBezTo>
                    <a:pt x="357" y="238"/>
                    <a:pt x="357" y="238"/>
                    <a:pt x="357" y="238"/>
                  </a:cubicBezTo>
                  <a:cubicBezTo>
                    <a:pt x="368" y="233"/>
                    <a:pt x="368" y="233"/>
                    <a:pt x="368" y="233"/>
                  </a:cubicBezTo>
                  <a:cubicBezTo>
                    <a:pt x="376" y="223"/>
                    <a:pt x="376" y="223"/>
                    <a:pt x="376" y="223"/>
                  </a:cubicBezTo>
                  <a:cubicBezTo>
                    <a:pt x="376" y="214"/>
                    <a:pt x="376" y="214"/>
                    <a:pt x="376" y="214"/>
                  </a:cubicBezTo>
                  <a:cubicBezTo>
                    <a:pt x="380" y="213"/>
                    <a:pt x="380" y="213"/>
                    <a:pt x="380" y="213"/>
                  </a:cubicBezTo>
                  <a:cubicBezTo>
                    <a:pt x="384" y="205"/>
                    <a:pt x="384" y="205"/>
                    <a:pt x="384" y="205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407" y="192"/>
                    <a:pt x="407" y="192"/>
                    <a:pt x="407" y="192"/>
                  </a:cubicBezTo>
                  <a:cubicBezTo>
                    <a:pt x="415" y="191"/>
                    <a:pt x="415" y="191"/>
                    <a:pt x="415" y="191"/>
                  </a:cubicBezTo>
                  <a:cubicBezTo>
                    <a:pt x="417" y="188"/>
                    <a:pt x="417" y="188"/>
                    <a:pt x="417" y="188"/>
                  </a:cubicBezTo>
                  <a:cubicBezTo>
                    <a:pt x="414" y="186"/>
                    <a:pt x="414" y="186"/>
                    <a:pt x="414" y="186"/>
                  </a:cubicBezTo>
                  <a:cubicBezTo>
                    <a:pt x="420" y="177"/>
                    <a:pt x="420" y="177"/>
                    <a:pt x="420" y="177"/>
                  </a:cubicBezTo>
                  <a:cubicBezTo>
                    <a:pt x="439" y="169"/>
                    <a:pt x="439" y="169"/>
                    <a:pt x="439" y="169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41" y="172"/>
                    <a:pt x="441" y="172"/>
                    <a:pt x="441" y="172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55" y="171"/>
                    <a:pt x="455" y="171"/>
                    <a:pt x="455" y="171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8" y="168"/>
                    <a:pt x="471" y="163"/>
                    <a:pt x="471" y="164"/>
                  </a:cubicBezTo>
                  <a:cubicBezTo>
                    <a:pt x="471" y="165"/>
                    <a:pt x="478" y="163"/>
                    <a:pt x="478" y="163"/>
                  </a:cubicBezTo>
                  <a:cubicBezTo>
                    <a:pt x="476" y="160"/>
                    <a:pt x="476" y="160"/>
                    <a:pt x="476" y="160"/>
                  </a:cubicBezTo>
                  <a:cubicBezTo>
                    <a:pt x="477" y="156"/>
                    <a:pt x="477" y="156"/>
                    <a:pt x="477" y="156"/>
                  </a:cubicBezTo>
                  <a:cubicBezTo>
                    <a:pt x="473" y="157"/>
                    <a:pt x="473" y="157"/>
                    <a:pt x="473" y="157"/>
                  </a:cubicBezTo>
                  <a:cubicBezTo>
                    <a:pt x="467" y="164"/>
                    <a:pt x="467" y="164"/>
                    <a:pt x="467" y="164"/>
                  </a:cubicBezTo>
                  <a:cubicBezTo>
                    <a:pt x="458" y="163"/>
                    <a:pt x="458" y="163"/>
                    <a:pt x="458" y="163"/>
                  </a:cubicBezTo>
                  <a:cubicBezTo>
                    <a:pt x="454" y="157"/>
                    <a:pt x="454" y="157"/>
                    <a:pt x="454" y="157"/>
                  </a:cubicBezTo>
                  <a:cubicBezTo>
                    <a:pt x="458" y="151"/>
                    <a:pt x="458" y="151"/>
                    <a:pt x="458" y="151"/>
                  </a:cubicBezTo>
                  <a:cubicBezTo>
                    <a:pt x="458" y="151"/>
                    <a:pt x="462" y="143"/>
                    <a:pt x="461" y="144"/>
                  </a:cubicBezTo>
                  <a:cubicBezTo>
                    <a:pt x="461" y="144"/>
                    <a:pt x="455" y="142"/>
                    <a:pt x="455" y="142"/>
                  </a:cubicBezTo>
                  <a:cubicBezTo>
                    <a:pt x="446" y="145"/>
                    <a:pt x="446" y="145"/>
                    <a:pt x="446" y="145"/>
                  </a:cubicBezTo>
                  <a:cubicBezTo>
                    <a:pt x="445" y="145"/>
                    <a:pt x="436" y="150"/>
                    <a:pt x="436" y="149"/>
                  </a:cubicBezTo>
                  <a:cubicBezTo>
                    <a:pt x="436" y="149"/>
                    <a:pt x="432" y="152"/>
                    <a:pt x="432" y="152"/>
                  </a:cubicBezTo>
                  <a:cubicBezTo>
                    <a:pt x="444" y="142"/>
                    <a:pt x="444" y="142"/>
                    <a:pt x="444" y="142"/>
                  </a:cubicBezTo>
                  <a:cubicBezTo>
                    <a:pt x="449" y="142"/>
                    <a:pt x="449" y="142"/>
                    <a:pt x="449" y="142"/>
                  </a:cubicBezTo>
                  <a:cubicBezTo>
                    <a:pt x="455" y="136"/>
                    <a:pt x="455" y="136"/>
                    <a:pt x="455" y="136"/>
                  </a:cubicBezTo>
                  <a:cubicBezTo>
                    <a:pt x="482" y="136"/>
                    <a:pt x="482" y="136"/>
                    <a:pt x="482" y="136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504" y="128"/>
                    <a:pt x="504" y="128"/>
                    <a:pt x="504" y="128"/>
                  </a:cubicBezTo>
                  <a:cubicBezTo>
                    <a:pt x="505" y="129"/>
                    <a:pt x="505" y="129"/>
                    <a:pt x="505" y="129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484" y="151"/>
                    <a:pt x="484" y="151"/>
                    <a:pt x="484" y="151"/>
                  </a:cubicBezTo>
                  <a:cubicBezTo>
                    <a:pt x="493" y="152"/>
                    <a:pt x="493" y="152"/>
                    <a:pt x="493" y="152"/>
                  </a:cubicBezTo>
                  <a:cubicBezTo>
                    <a:pt x="493" y="152"/>
                    <a:pt x="501" y="152"/>
                    <a:pt x="502" y="152"/>
                  </a:cubicBezTo>
                  <a:cubicBezTo>
                    <a:pt x="503" y="152"/>
                    <a:pt x="503" y="155"/>
                    <a:pt x="503" y="155"/>
                  </a:cubicBezTo>
                  <a:cubicBezTo>
                    <a:pt x="507" y="152"/>
                    <a:pt x="507" y="152"/>
                    <a:pt x="507" y="152"/>
                  </a:cubicBezTo>
                  <a:cubicBezTo>
                    <a:pt x="509" y="158"/>
                    <a:pt x="509" y="158"/>
                    <a:pt x="509" y="158"/>
                  </a:cubicBezTo>
                  <a:cubicBezTo>
                    <a:pt x="516" y="152"/>
                    <a:pt x="516" y="152"/>
                    <a:pt x="516" y="152"/>
                  </a:cubicBezTo>
                  <a:cubicBezTo>
                    <a:pt x="514" y="146"/>
                    <a:pt x="514" y="146"/>
                    <a:pt x="514" y="146"/>
                  </a:cubicBezTo>
                  <a:cubicBezTo>
                    <a:pt x="516" y="140"/>
                    <a:pt x="516" y="140"/>
                    <a:pt x="516" y="140"/>
                  </a:cubicBezTo>
                  <a:cubicBezTo>
                    <a:pt x="508" y="141"/>
                    <a:pt x="508" y="141"/>
                    <a:pt x="508" y="141"/>
                  </a:cubicBezTo>
                  <a:cubicBezTo>
                    <a:pt x="508" y="138"/>
                    <a:pt x="508" y="138"/>
                    <a:pt x="508" y="138"/>
                  </a:cubicBezTo>
                  <a:cubicBezTo>
                    <a:pt x="508" y="138"/>
                    <a:pt x="505" y="134"/>
                    <a:pt x="504" y="134"/>
                  </a:cubicBezTo>
                  <a:cubicBezTo>
                    <a:pt x="504" y="135"/>
                    <a:pt x="509" y="130"/>
                    <a:pt x="509" y="131"/>
                  </a:cubicBezTo>
                  <a:cubicBezTo>
                    <a:pt x="509" y="131"/>
                    <a:pt x="507" y="128"/>
                    <a:pt x="507" y="128"/>
                  </a:cubicBezTo>
                  <a:cubicBezTo>
                    <a:pt x="513" y="121"/>
                    <a:pt x="513" y="121"/>
                    <a:pt x="513" y="121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9" y="109"/>
                    <a:pt x="509" y="109"/>
                    <a:pt x="509" y="109"/>
                  </a:cubicBezTo>
                  <a:cubicBezTo>
                    <a:pt x="501" y="106"/>
                    <a:pt x="501" y="106"/>
                    <a:pt x="501" y="106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98" y="93"/>
                    <a:pt x="498" y="93"/>
                    <a:pt x="498" y="93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7" y="89"/>
                    <a:pt x="495" y="74"/>
                    <a:pt x="494" y="74"/>
                  </a:cubicBezTo>
                  <a:cubicBezTo>
                    <a:pt x="494" y="75"/>
                    <a:pt x="484" y="82"/>
                    <a:pt x="484" y="82"/>
                  </a:cubicBezTo>
                  <a:cubicBezTo>
                    <a:pt x="474" y="87"/>
                    <a:pt x="474" y="87"/>
                    <a:pt x="474" y="87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70" y="77"/>
                    <a:pt x="470" y="77"/>
                    <a:pt x="470" y="77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67" y="70"/>
                    <a:pt x="467" y="70"/>
                    <a:pt x="467" y="70"/>
                  </a:cubicBezTo>
                  <a:cubicBezTo>
                    <a:pt x="466" y="68"/>
                    <a:pt x="466" y="68"/>
                    <a:pt x="466" y="68"/>
                  </a:cubicBezTo>
                  <a:cubicBezTo>
                    <a:pt x="466" y="68"/>
                    <a:pt x="460" y="62"/>
                    <a:pt x="459" y="62"/>
                  </a:cubicBezTo>
                  <a:cubicBezTo>
                    <a:pt x="459" y="63"/>
                    <a:pt x="457" y="64"/>
                    <a:pt x="457" y="64"/>
                  </a:cubicBezTo>
                  <a:cubicBezTo>
                    <a:pt x="441" y="63"/>
                    <a:pt x="441" y="63"/>
                    <a:pt x="441" y="63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4" y="77"/>
                    <a:pt x="434" y="77"/>
                    <a:pt x="434" y="77"/>
                  </a:cubicBezTo>
                  <a:cubicBezTo>
                    <a:pt x="434" y="77"/>
                    <a:pt x="426" y="86"/>
                    <a:pt x="425" y="87"/>
                  </a:cubicBezTo>
                  <a:cubicBezTo>
                    <a:pt x="425" y="86"/>
                    <a:pt x="429" y="90"/>
                    <a:pt x="429" y="90"/>
                  </a:cubicBezTo>
                  <a:cubicBezTo>
                    <a:pt x="426" y="99"/>
                    <a:pt x="426" y="99"/>
                    <a:pt x="426" y="99"/>
                  </a:cubicBezTo>
                  <a:cubicBezTo>
                    <a:pt x="412" y="107"/>
                    <a:pt x="412" y="107"/>
                    <a:pt x="412" y="107"/>
                  </a:cubicBezTo>
                  <a:cubicBezTo>
                    <a:pt x="406" y="108"/>
                    <a:pt x="406" y="108"/>
                    <a:pt x="406" y="108"/>
                  </a:cubicBezTo>
                  <a:cubicBezTo>
                    <a:pt x="406" y="108"/>
                    <a:pt x="401" y="123"/>
                    <a:pt x="402" y="124"/>
                  </a:cubicBezTo>
                  <a:cubicBezTo>
                    <a:pt x="402" y="125"/>
                    <a:pt x="396" y="127"/>
                    <a:pt x="396" y="127"/>
                  </a:cubicBezTo>
                  <a:cubicBezTo>
                    <a:pt x="392" y="130"/>
                    <a:pt x="392" y="130"/>
                    <a:pt x="392" y="130"/>
                  </a:cubicBezTo>
                  <a:cubicBezTo>
                    <a:pt x="390" y="125"/>
                    <a:pt x="390" y="125"/>
                    <a:pt x="390" y="125"/>
                  </a:cubicBezTo>
                  <a:cubicBezTo>
                    <a:pt x="390" y="125"/>
                    <a:pt x="389" y="121"/>
                    <a:pt x="388" y="120"/>
                  </a:cubicBezTo>
                  <a:cubicBezTo>
                    <a:pt x="389" y="120"/>
                    <a:pt x="393" y="121"/>
                    <a:pt x="393" y="121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0" y="118"/>
                    <a:pt x="390" y="118"/>
                    <a:pt x="390" y="118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5" y="106"/>
                    <a:pt x="395" y="106"/>
                    <a:pt x="395" y="106"/>
                  </a:cubicBezTo>
                  <a:cubicBezTo>
                    <a:pt x="383" y="105"/>
                    <a:pt x="383" y="105"/>
                    <a:pt x="383" y="105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3" y="101"/>
                    <a:pt x="373" y="101"/>
                    <a:pt x="373" y="101"/>
                  </a:cubicBezTo>
                  <a:cubicBezTo>
                    <a:pt x="373" y="98"/>
                    <a:pt x="373" y="98"/>
                    <a:pt x="373" y="98"/>
                  </a:cubicBezTo>
                  <a:cubicBezTo>
                    <a:pt x="369" y="96"/>
                    <a:pt x="369" y="96"/>
                    <a:pt x="369" y="96"/>
                  </a:cubicBezTo>
                  <a:cubicBezTo>
                    <a:pt x="363" y="93"/>
                    <a:pt x="363" y="93"/>
                    <a:pt x="363" y="93"/>
                  </a:cubicBezTo>
                  <a:cubicBezTo>
                    <a:pt x="358" y="94"/>
                    <a:pt x="358" y="94"/>
                    <a:pt x="358" y="94"/>
                  </a:cubicBezTo>
                  <a:cubicBezTo>
                    <a:pt x="357" y="89"/>
                    <a:pt x="357" y="89"/>
                    <a:pt x="357" y="89"/>
                  </a:cubicBezTo>
                  <a:cubicBezTo>
                    <a:pt x="359" y="84"/>
                    <a:pt x="359" y="84"/>
                    <a:pt x="359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3" y="83"/>
                    <a:pt x="363" y="73"/>
                    <a:pt x="363" y="73"/>
                  </a:cubicBezTo>
                  <a:cubicBezTo>
                    <a:pt x="363" y="74"/>
                    <a:pt x="391" y="59"/>
                    <a:pt x="391" y="59"/>
                  </a:cubicBezTo>
                  <a:cubicBezTo>
                    <a:pt x="395" y="56"/>
                    <a:pt x="395" y="56"/>
                    <a:pt x="395" y="56"/>
                  </a:cubicBezTo>
                  <a:cubicBezTo>
                    <a:pt x="400" y="55"/>
                    <a:pt x="400" y="55"/>
                    <a:pt x="400" y="55"/>
                  </a:cubicBezTo>
                  <a:cubicBezTo>
                    <a:pt x="412" y="50"/>
                    <a:pt x="412" y="50"/>
                    <a:pt x="412" y="50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2" y="44"/>
                    <a:pt x="422" y="44"/>
                    <a:pt x="422" y="44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8" y="56"/>
                    <a:pt x="408" y="56"/>
                    <a:pt x="408" y="56"/>
                  </a:cubicBezTo>
                  <a:cubicBezTo>
                    <a:pt x="413" y="56"/>
                    <a:pt x="413" y="56"/>
                    <a:pt x="413" y="56"/>
                  </a:cubicBezTo>
                  <a:cubicBezTo>
                    <a:pt x="412" y="59"/>
                    <a:pt x="412" y="59"/>
                    <a:pt x="412" y="59"/>
                  </a:cubicBezTo>
                  <a:cubicBezTo>
                    <a:pt x="417" y="58"/>
                    <a:pt x="417" y="58"/>
                    <a:pt x="417" y="58"/>
                  </a:cubicBezTo>
                  <a:cubicBezTo>
                    <a:pt x="423" y="54"/>
                    <a:pt x="423" y="54"/>
                    <a:pt x="423" y="54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5" y="52"/>
                    <a:pt x="435" y="52"/>
                    <a:pt x="435" y="52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7" y="42"/>
                    <a:pt x="427" y="42"/>
                    <a:pt x="427" y="42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33" y="41"/>
                    <a:pt x="433" y="41"/>
                    <a:pt x="433" y="41"/>
                  </a:cubicBezTo>
                  <a:cubicBezTo>
                    <a:pt x="441" y="40"/>
                    <a:pt x="441" y="40"/>
                    <a:pt x="441" y="40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7" y="32"/>
                    <a:pt x="447" y="32"/>
                    <a:pt x="447" y="32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59" y="23"/>
                    <a:pt x="459" y="23"/>
                    <a:pt x="459" y="23"/>
                  </a:cubicBezTo>
                  <a:cubicBezTo>
                    <a:pt x="467" y="23"/>
                    <a:pt x="467" y="23"/>
                    <a:pt x="467" y="23"/>
                  </a:cubicBezTo>
                  <a:cubicBezTo>
                    <a:pt x="467" y="23"/>
                    <a:pt x="471" y="21"/>
                    <a:pt x="472" y="22"/>
                  </a:cubicBezTo>
                  <a:cubicBezTo>
                    <a:pt x="473" y="23"/>
                    <a:pt x="479" y="28"/>
                    <a:pt x="479" y="28"/>
                  </a:cubicBezTo>
                  <a:cubicBezTo>
                    <a:pt x="477" y="30"/>
                    <a:pt x="477" y="30"/>
                    <a:pt x="477" y="30"/>
                  </a:cubicBezTo>
                  <a:cubicBezTo>
                    <a:pt x="467" y="31"/>
                    <a:pt x="467" y="31"/>
                    <a:pt x="467" y="31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71" y="37"/>
                    <a:pt x="471" y="37"/>
                    <a:pt x="471" y="37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36"/>
                    <a:pt x="477" y="40"/>
                    <a:pt x="476" y="41"/>
                  </a:cubicBezTo>
                  <a:cubicBezTo>
                    <a:pt x="475" y="41"/>
                    <a:pt x="471" y="43"/>
                    <a:pt x="471" y="43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8" y="46"/>
                    <a:pt x="458" y="46"/>
                    <a:pt x="458" y="46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4" y="54"/>
                    <a:pt x="460" y="52"/>
                    <a:pt x="461" y="51"/>
                  </a:cubicBezTo>
                  <a:cubicBezTo>
                    <a:pt x="462" y="51"/>
                    <a:pt x="465" y="49"/>
                    <a:pt x="465" y="50"/>
                  </a:cubicBezTo>
                  <a:cubicBezTo>
                    <a:pt x="466" y="52"/>
                    <a:pt x="470" y="55"/>
                    <a:pt x="470" y="55"/>
                  </a:cubicBezTo>
                  <a:cubicBezTo>
                    <a:pt x="474" y="61"/>
                    <a:pt x="474" y="61"/>
                    <a:pt x="474" y="61"/>
                  </a:cubicBezTo>
                  <a:cubicBezTo>
                    <a:pt x="477" y="62"/>
                    <a:pt x="477" y="62"/>
                    <a:pt x="477" y="62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6" y="65"/>
                    <a:pt x="493" y="67"/>
                    <a:pt x="493" y="68"/>
                  </a:cubicBezTo>
                  <a:cubicBezTo>
                    <a:pt x="493" y="68"/>
                    <a:pt x="492" y="63"/>
                    <a:pt x="492" y="63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7"/>
                    <a:pt x="487" y="56"/>
                    <a:pt x="489" y="56"/>
                  </a:cubicBezTo>
                  <a:cubicBezTo>
                    <a:pt x="490" y="57"/>
                    <a:pt x="494" y="60"/>
                    <a:pt x="494" y="60"/>
                  </a:cubicBezTo>
                  <a:cubicBezTo>
                    <a:pt x="495" y="61"/>
                    <a:pt x="500" y="63"/>
                    <a:pt x="500" y="63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2" y="50"/>
                    <a:pt x="502" y="50"/>
                    <a:pt x="502" y="50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3"/>
                    <a:pt x="500" y="43"/>
                    <a:pt x="501" y="42"/>
                  </a:cubicBezTo>
                  <a:cubicBezTo>
                    <a:pt x="502" y="42"/>
                    <a:pt x="504" y="40"/>
                    <a:pt x="504" y="41"/>
                  </a:cubicBezTo>
                  <a:cubicBezTo>
                    <a:pt x="505" y="42"/>
                    <a:pt x="510" y="48"/>
                    <a:pt x="510" y="48"/>
                  </a:cubicBezTo>
                  <a:cubicBezTo>
                    <a:pt x="514" y="49"/>
                    <a:pt x="514" y="49"/>
                    <a:pt x="514" y="49"/>
                  </a:cubicBezTo>
                  <a:cubicBezTo>
                    <a:pt x="516" y="46"/>
                    <a:pt x="516" y="46"/>
                    <a:pt x="516" y="46"/>
                  </a:cubicBezTo>
                  <a:cubicBezTo>
                    <a:pt x="516" y="46"/>
                    <a:pt x="522" y="45"/>
                    <a:pt x="522" y="45"/>
                  </a:cubicBezTo>
                  <a:cubicBezTo>
                    <a:pt x="522" y="45"/>
                    <a:pt x="523" y="42"/>
                    <a:pt x="523" y="42"/>
                  </a:cubicBezTo>
                  <a:cubicBezTo>
                    <a:pt x="528" y="41"/>
                    <a:pt x="528" y="41"/>
                    <a:pt x="528" y="41"/>
                  </a:cubicBezTo>
                  <a:cubicBezTo>
                    <a:pt x="520" y="34"/>
                    <a:pt x="520" y="34"/>
                    <a:pt x="520" y="34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3" y="33"/>
                    <a:pt x="513" y="33"/>
                    <a:pt x="513" y="33"/>
                  </a:cubicBezTo>
                  <a:cubicBezTo>
                    <a:pt x="510" y="29"/>
                    <a:pt x="510" y="29"/>
                    <a:pt x="510" y="29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5" y="22"/>
                    <a:pt x="515" y="22"/>
                    <a:pt x="515" y="22"/>
                  </a:cubicBezTo>
                  <a:cubicBezTo>
                    <a:pt x="511" y="18"/>
                    <a:pt x="511" y="18"/>
                    <a:pt x="511" y="18"/>
                  </a:cubicBezTo>
                  <a:cubicBezTo>
                    <a:pt x="505" y="17"/>
                    <a:pt x="505" y="17"/>
                    <a:pt x="505" y="17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3"/>
                    <a:pt x="498" y="13"/>
                    <a:pt x="498" y="13"/>
                  </a:cubicBezTo>
                  <a:cubicBezTo>
                    <a:pt x="497" y="14"/>
                    <a:pt x="493" y="9"/>
                    <a:pt x="493" y="9"/>
                  </a:cubicBezTo>
                  <a:cubicBezTo>
                    <a:pt x="490" y="5"/>
                    <a:pt x="490" y="5"/>
                    <a:pt x="490" y="5"/>
                  </a:cubicBezTo>
                  <a:cubicBezTo>
                    <a:pt x="490" y="5"/>
                    <a:pt x="488" y="3"/>
                    <a:pt x="487" y="3"/>
                  </a:cubicBezTo>
                  <a:cubicBezTo>
                    <a:pt x="486" y="3"/>
                    <a:pt x="476" y="4"/>
                    <a:pt x="476" y="4"/>
                  </a:cubicBezTo>
                  <a:cubicBezTo>
                    <a:pt x="474" y="4"/>
                    <a:pt x="474" y="4"/>
                    <a:pt x="474" y="4"/>
                  </a:cubicBezTo>
                  <a:cubicBezTo>
                    <a:pt x="471" y="2"/>
                    <a:pt x="471" y="2"/>
                    <a:pt x="471" y="2"/>
                  </a:cubicBezTo>
                  <a:cubicBezTo>
                    <a:pt x="458" y="5"/>
                    <a:pt x="458" y="5"/>
                    <a:pt x="458" y="5"/>
                  </a:cubicBezTo>
                  <a:cubicBezTo>
                    <a:pt x="452" y="10"/>
                    <a:pt x="452" y="10"/>
                    <a:pt x="452" y="10"/>
                  </a:cubicBezTo>
                  <a:cubicBezTo>
                    <a:pt x="452" y="10"/>
                    <a:pt x="451" y="7"/>
                    <a:pt x="452" y="7"/>
                  </a:cubicBezTo>
                  <a:cubicBezTo>
                    <a:pt x="452" y="6"/>
                    <a:pt x="457" y="3"/>
                    <a:pt x="457" y="3"/>
                  </a:cubicBezTo>
                  <a:cubicBezTo>
                    <a:pt x="458" y="2"/>
                    <a:pt x="452" y="2"/>
                    <a:pt x="452" y="2"/>
                  </a:cubicBezTo>
                  <a:cubicBezTo>
                    <a:pt x="452" y="2"/>
                    <a:pt x="440" y="6"/>
                    <a:pt x="440" y="7"/>
                  </a:cubicBezTo>
                  <a:cubicBezTo>
                    <a:pt x="439" y="7"/>
                    <a:pt x="431" y="14"/>
                    <a:pt x="431" y="14"/>
                  </a:cubicBezTo>
                  <a:cubicBezTo>
                    <a:pt x="431" y="20"/>
                    <a:pt x="431" y="20"/>
                    <a:pt x="431" y="20"/>
                  </a:cubicBezTo>
                  <a:cubicBezTo>
                    <a:pt x="439" y="21"/>
                    <a:pt x="439" y="21"/>
                    <a:pt x="439" y="21"/>
                  </a:cubicBezTo>
                  <a:cubicBezTo>
                    <a:pt x="442" y="22"/>
                    <a:pt x="442" y="22"/>
                    <a:pt x="442" y="22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3" y="30"/>
                    <a:pt x="433" y="30"/>
                    <a:pt x="433" y="30"/>
                  </a:cubicBezTo>
                  <a:cubicBezTo>
                    <a:pt x="427" y="35"/>
                    <a:pt x="427" y="35"/>
                    <a:pt x="427" y="35"/>
                  </a:cubicBezTo>
                  <a:cubicBezTo>
                    <a:pt x="421" y="37"/>
                    <a:pt x="421" y="37"/>
                    <a:pt x="421" y="37"/>
                  </a:cubicBezTo>
                  <a:cubicBezTo>
                    <a:pt x="420" y="33"/>
                    <a:pt x="420" y="33"/>
                    <a:pt x="420" y="33"/>
                  </a:cubicBezTo>
                  <a:cubicBezTo>
                    <a:pt x="425" y="30"/>
                    <a:pt x="425" y="30"/>
                    <a:pt x="425" y="30"/>
                  </a:cubicBezTo>
                  <a:cubicBezTo>
                    <a:pt x="425" y="30"/>
                    <a:pt x="424" y="24"/>
                    <a:pt x="423" y="25"/>
                  </a:cubicBezTo>
                  <a:cubicBezTo>
                    <a:pt x="423" y="25"/>
                    <a:pt x="418" y="25"/>
                    <a:pt x="418" y="25"/>
                  </a:cubicBezTo>
                  <a:cubicBezTo>
                    <a:pt x="417" y="26"/>
                    <a:pt x="418" y="21"/>
                    <a:pt x="418" y="21"/>
                  </a:cubicBezTo>
                  <a:cubicBezTo>
                    <a:pt x="418" y="16"/>
                    <a:pt x="418" y="16"/>
                    <a:pt x="418" y="16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2"/>
                    <a:pt x="421" y="9"/>
                    <a:pt x="421" y="8"/>
                  </a:cubicBezTo>
                  <a:cubicBezTo>
                    <a:pt x="422" y="8"/>
                    <a:pt x="430" y="8"/>
                    <a:pt x="430" y="8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22" y="1"/>
                    <a:pt x="422" y="2"/>
                  </a:cubicBezTo>
                  <a:cubicBezTo>
                    <a:pt x="422" y="3"/>
                    <a:pt x="415" y="9"/>
                    <a:pt x="415" y="9"/>
                  </a:cubicBezTo>
                  <a:cubicBezTo>
                    <a:pt x="411" y="12"/>
                    <a:pt x="411" y="12"/>
                    <a:pt x="411" y="12"/>
                  </a:cubicBezTo>
                  <a:cubicBezTo>
                    <a:pt x="399" y="20"/>
                    <a:pt x="399" y="20"/>
                    <a:pt x="399" y="20"/>
                  </a:cubicBezTo>
                  <a:cubicBezTo>
                    <a:pt x="398" y="25"/>
                    <a:pt x="398" y="25"/>
                    <a:pt x="398" y="25"/>
                  </a:cubicBezTo>
                  <a:cubicBezTo>
                    <a:pt x="393" y="24"/>
                    <a:pt x="393" y="24"/>
                    <a:pt x="393" y="24"/>
                  </a:cubicBezTo>
                  <a:cubicBezTo>
                    <a:pt x="389" y="24"/>
                    <a:pt x="389" y="24"/>
                    <a:pt x="389" y="24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0" y="33"/>
                    <a:pt x="380" y="33"/>
                    <a:pt x="380" y="33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62" y="34"/>
                    <a:pt x="354" y="32"/>
                    <a:pt x="354" y="31"/>
                  </a:cubicBezTo>
                  <a:cubicBezTo>
                    <a:pt x="354" y="30"/>
                    <a:pt x="351" y="28"/>
                    <a:pt x="350" y="28"/>
                  </a:cubicBezTo>
                  <a:cubicBezTo>
                    <a:pt x="349" y="28"/>
                    <a:pt x="338" y="31"/>
                    <a:pt x="338" y="31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25" y="34"/>
                    <a:pt x="325" y="34"/>
                    <a:pt x="325" y="34"/>
                  </a:cubicBezTo>
                  <a:cubicBezTo>
                    <a:pt x="325" y="34"/>
                    <a:pt x="315" y="35"/>
                    <a:pt x="315" y="35"/>
                  </a:cubicBezTo>
                  <a:cubicBezTo>
                    <a:pt x="315" y="34"/>
                    <a:pt x="310" y="34"/>
                    <a:pt x="310" y="34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02" y="26"/>
                    <a:pt x="302" y="26"/>
                    <a:pt x="302" y="26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50" y="25"/>
                    <a:pt x="249" y="26"/>
                  </a:cubicBezTo>
                  <a:cubicBezTo>
                    <a:pt x="248" y="26"/>
                    <a:pt x="243" y="24"/>
                    <a:pt x="243" y="24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2" y="22"/>
                    <a:pt x="212" y="22"/>
                    <a:pt x="212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71" y="18"/>
                    <a:pt x="172" y="18"/>
                  </a:cubicBezTo>
                  <a:cubicBezTo>
                    <a:pt x="173" y="17"/>
                    <a:pt x="166" y="16"/>
                    <a:pt x="166" y="16"/>
                  </a:cubicBezTo>
                  <a:cubicBezTo>
                    <a:pt x="166" y="16"/>
                    <a:pt x="166" y="15"/>
                    <a:pt x="167" y="14"/>
                  </a:cubicBezTo>
                  <a:cubicBezTo>
                    <a:pt x="164" y="15"/>
                    <a:pt x="145" y="18"/>
                    <a:pt x="145" y="18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4"/>
                    <a:pt x="105" y="35"/>
                  </a:cubicBezTo>
                  <a:cubicBezTo>
                    <a:pt x="105" y="36"/>
                    <a:pt x="106" y="40"/>
                    <a:pt x="106" y="4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91" y="50"/>
                    <a:pt x="91" y="51"/>
                  </a:cubicBezTo>
                  <a:cubicBezTo>
                    <a:pt x="91" y="51"/>
                    <a:pt x="90" y="57"/>
                    <a:pt x="90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6"/>
                    <a:pt x="78" y="57"/>
                    <a:pt x="78" y="57"/>
                  </a:cubicBezTo>
                  <a:cubicBezTo>
                    <a:pt x="78" y="57"/>
                    <a:pt x="73" y="61"/>
                    <a:pt x="73" y="60"/>
                  </a:cubicBezTo>
                  <a:cubicBezTo>
                    <a:pt x="72" y="59"/>
                    <a:pt x="63" y="62"/>
                    <a:pt x="63" y="6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62" y="84"/>
                    <a:pt x="63" y="85"/>
                  </a:cubicBezTo>
                  <a:cubicBezTo>
                    <a:pt x="63" y="86"/>
                    <a:pt x="66" y="85"/>
                    <a:pt x="66" y="86"/>
                  </a:cubicBezTo>
                  <a:cubicBezTo>
                    <a:pt x="66" y="86"/>
                    <a:pt x="9" y="108"/>
                    <a:pt x="9" y="108"/>
                  </a:cubicBezTo>
                  <a:cubicBezTo>
                    <a:pt x="8" y="107"/>
                    <a:pt x="0" y="111"/>
                    <a:pt x="0" y="111"/>
                  </a:cubicBezTo>
                  <a:cubicBezTo>
                    <a:pt x="0" y="111"/>
                    <a:pt x="11" y="110"/>
                    <a:pt x="11" y="110"/>
                  </a:cubicBezTo>
                  <a:cubicBezTo>
                    <a:pt x="12" y="110"/>
                    <a:pt x="28" y="106"/>
                    <a:pt x="28" y="10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53" y="99"/>
                    <a:pt x="53" y="98"/>
                  </a:cubicBezTo>
                  <a:cubicBezTo>
                    <a:pt x="53" y="97"/>
                    <a:pt x="64" y="91"/>
                    <a:pt x="65" y="91"/>
                  </a:cubicBezTo>
                  <a:cubicBezTo>
                    <a:pt x="66" y="91"/>
                    <a:pt x="70" y="90"/>
                    <a:pt x="70" y="91"/>
                  </a:cubicBezTo>
                  <a:cubicBezTo>
                    <a:pt x="70" y="92"/>
                    <a:pt x="86" y="86"/>
                    <a:pt x="86" y="86"/>
                  </a:cubicBezTo>
                  <a:cubicBezTo>
                    <a:pt x="86" y="86"/>
                    <a:pt x="92" y="82"/>
                    <a:pt x="92" y="82"/>
                  </a:cubicBezTo>
                  <a:cubicBezTo>
                    <a:pt x="91" y="81"/>
                    <a:pt x="88" y="79"/>
                    <a:pt x="89" y="79"/>
                  </a:cubicBezTo>
                  <a:cubicBezTo>
                    <a:pt x="90" y="78"/>
                    <a:pt x="98" y="77"/>
                    <a:pt x="98" y="77"/>
                  </a:cubicBezTo>
                  <a:cubicBezTo>
                    <a:pt x="98" y="77"/>
                    <a:pt x="111" y="72"/>
                    <a:pt x="111" y="73"/>
                  </a:cubicBezTo>
                  <a:cubicBezTo>
                    <a:pt x="111" y="73"/>
                    <a:pt x="98" y="82"/>
                    <a:pt x="98" y="82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30" y="73"/>
                    <a:pt x="129" y="73"/>
                  </a:cubicBezTo>
                  <a:cubicBezTo>
                    <a:pt x="129" y="74"/>
                    <a:pt x="137" y="76"/>
                    <a:pt x="137" y="77"/>
                  </a:cubicBezTo>
                  <a:cubicBezTo>
                    <a:pt x="137" y="78"/>
                    <a:pt x="153" y="80"/>
                    <a:pt x="153" y="80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32"/>
                    <a:pt x="163" y="133"/>
                  </a:cubicBezTo>
                  <a:cubicBezTo>
                    <a:pt x="163" y="133"/>
                    <a:pt x="157" y="131"/>
                    <a:pt x="157" y="131"/>
                  </a:cubicBezTo>
                  <a:cubicBezTo>
                    <a:pt x="157" y="131"/>
                    <a:pt x="156" y="137"/>
                    <a:pt x="156" y="138"/>
                  </a:cubicBezTo>
                  <a:cubicBezTo>
                    <a:pt x="157" y="138"/>
                    <a:pt x="165" y="146"/>
                    <a:pt x="165" y="146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2" y="206"/>
                    <a:pt x="133" y="207"/>
                  </a:cubicBezTo>
                  <a:cubicBezTo>
                    <a:pt x="133" y="207"/>
                    <a:pt x="136" y="233"/>
                    <a:pt x="136" y="233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5" y="273"/>
                    <a:pt x="155" y="273"/>
                    <a:pt x="155" y="273"/>
                  </a:cubicBezTo>
                  <a:cubicBezTo>
                    <a:pt x="150" y="276"/>
                    <a:pt x="150" y="276"/>
                    <a:pt x="150" y="276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0" y="296"/>
                    <a:pt x="160" y="296"/>
                    <a:pt x="160" y="296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4" y="305"/>
                    <a:pt x="174" y="305"/>
                    <a:pt x="174" y="305"/>
                  </a:cubicBezTo>
                  <a:cubicBezTo>
                    <a:pt x="170" y="297"/>
                    <a:pt x="170" y="297"/>
                    <a:pt x="170" y="297"/>
                  </a:cubicBezTo>
                  <a:cubicBezTo>
                    <a:pt x="170" y="297"/>
                    <a:pt x="167" y="291"/>
                    <a:pt x="167" y="289"/>
                  </a:cubicBezTo>
                  <a:cubicBezTo>
                    <a:pt x="167" y="288"/>
                    <a:pt x="163" y="277"/>
                    <a:pt x="163" y="277"/>
                  </a:cubicBezTo>
                  <a:cubicBezTo>
                    <a:pt x="163" y="277"/>
                    <a:pt x="159" y="269"/>
                    <a:pt x="160" y="268"/>
                  </a:cubicBezTo>
                  <a:cubicBezTo>
                    <a:pt x="160" y="268"/>
                    <a:pt x="157" y="263"/>
                    <a:pt x="157" y="263"/>
                  </a:cubicBezTo>
                  <a:cubicBezTo>
                    <a:pt x="159" y="253"/>
                    <a:pt x="159" y="253"/>
                    <a:pt x="159" y="253"/>
                  </a:cubicBezTo>
                  <a:cubicBezTo>
                    <a:pt x="166" y="254"/>
                    <a:pt x="166" y="254"/>
                    <a:pt x="166" y="254"/>
                  </a:cubicBezTo>
                  <a:cubicBezTo>
                    <a:pt x="166" y="254"/>
                    <a:pt x="167" y="263"/>
                    <a:pt x="167" y="264"/>
                  </a:cubicBezTo>
                  <a:cubicBezTo>
                    <a:pt x="167" y="265"/>
                    <a:pt x="168" y="271"/>
                    <a:pt x="168" y="271"/>
                  </a:cubicBezTo>
                  <a:cubicBezTo>
                    <a:pt x="178" y="284"/>
                    <a:pt x="178" y="284"/>
                    <a:pt x="178" y="284"/>
                  </a:cubicBezTo>
                  <a:cubicBezTo>
                    <a:pt x="176" y="290"/>
                    <a:pt x="176" y="290"/>
                    <a:pt x="176" y="290"/>
                  </a:cubicBezTo>
                  <a:cubicBezTo>
                    <a:pt x="194" y="311"/>
                    <a:pt x="194" y="311"/>
                    <a:pt x="194" y="311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9"/>
                    <a:pt x="192" y="329"/>
                    <a:pt x="192" y="329"/>
                  </a:cubicBezTo>
                  <a:cubicBezTo>
                    <a:pt x="207" y="340"/>
                    <a:pt x="207" y="340"/>
                    <a:pt x="207" y="340"/>
                  </a:cubicBezTo>
                  <a:cubicBezTo>
                    <a:pt x="209" y="339"/>
                    <a:pt x="209" y="339"/>
                    <a:pt x="209" y="339"/>
                  </a:cubicBezTo>
                  <a:cubicBezTo>
                    <a:pt x="213" y="344"/>
                    <a:pt x="213" y="344"/>
                    <a:pt x="213" y="344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237" y="354"/>
                    <a:pt x="237" y="354"/>
                    <a:pt x="237" y="354"/>
                  </a:cubicBezTo>
                  <a:cubicBezTo>
                    <a:pt x="246" y="351"/>
                    <a:pt x="246" y="351"/>
                    <a:pt x="246" y="351"/>
                  </a:cubicBezTo>
                  <a:cubicBezTo>
                    <a:pt x="252" y="354"/>
                    <a:pt x="252" y="354"/>
                    <a:pt x="252" y="354"/>
                  </a:cubicBezTo>
                  <a:cubicBezTo>
                    <a:pt x="261" y="364"/>
                    <a:pt x="261" y="364"/>
                    <a:pt x="261" y="364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5" y="370"/>
                    <a:pt x="285" y="370"/>
                    <a:pt x="285" y="370"/>
                  </a:cubicBezTo>
                  <a:cubicBezTo>
                    <a:pt x="286" y="375"/>
                    <a:pt x="286" y="375"/>
                    <a:pt x="286" y="375"/>
                  </a:cubicBezTo>
                  <a:cubicBezTo>
                    <a:pt x="286" y="375"/>
                    <a:pt x="290" y="381"/>
                    <a:pt x="291" y="382"/>
                  </a:cubicBezTo>
                  <a:cubicBezTo>
                    <a:pt x="292" y="382"/>
                    <a:pt x="292" y="388"/>
                    <a:pt x="292" y="388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300" y="396"/>
                    <a:pt x="300" y="396"/>
                    <a:pt x="300" y="396"/>
                  </a:cubicBezTo>
                  <a:cubicBezTo>
                    <a:pt x="303" y="399"/>
                    <a:pt x="303" y="399"/>
                    <a:pt x="303" y="399"/>
                  </a:cubicBezTo>
                  <a:cubicBezTo>
                    <a:pt x="307" y="402"/>
                    <a:pt x="307" y="402"/>
                    <a:pt x="307" y="402"/>
                  </a:cubicBezTo>
                  <a:cubicBezTo>
                    <a:pt x="309" y="401"/>
                    <a:pt x="309" y="401"/>
                    <a:pt x="309" y="401"/>
                  </a:cubicBezTo>
                  <a:cubicBezTo>
                    <a:pt x="313" y="402"/>
                    <a:pt x="313" y="402"/>
                    <a:pt x="313" y="402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4" y="405"/>
                    <a:pt x="324" y="405"/>
                    <a:pt x="324" y="405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26" y="397"/>
                    <a:pt x="326" y="397"/>
                    <a:pt x="326" y="397"/>
                  </a:cubicBezTo>
                  <a:cubicBezTo>
                    <a:pt x="330" y="397"/>
                    <a:pt x="330" y="397"/>
                    <a:pt x="330" y="397"/>
                  </a:cubicBezTo>
                  <a:cubicBezTo>
                    <a:pt x="333" y="400"/>
                    <a:pt x="333" y="400"/>
                    <a:pt x="333" y="400"/>
                  </a:cubicBezTo>
                  <a:cubicBezTo>
                    <a:pt x="333" y="403"/>
                    <a:pt x="333" y="403"/>
                    <a:pt x="333" y="403"/>
                  </a:cubicBezTo>
                  <a:cubicBezTo>
                    <a:pt x="337" y="410"/>
                    <a:pt x="337" y="410"/>
                    <a:pt x="337" y="410"/>
                  </a:cubicBezTo>
                  <a:cubicBezTo>
                    <a:pt x="337" y="430"/>
                    <a:pt x="337" y="430"/>
                    <a:pt x="337" y="430"/>
                  </a:cubicBezTo>
                  <a:cubicBezTo>
                    <a:pt x="334" y="436"/>
                    <a:pt x="334" y="436"/>
                    <a:pt x="334" y="436"/>
                  </a:cubicBezTo>
                  <a:cubicBezTo>
                    <a:pt x="328" y="439"/>
                    <a:pt x="328" y="439"/>
                    <a:pt x="328" y="439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323" y="447"/>
                    <a:pt x="323" y="447"/>
                    <a:pt x="323" y="447"/>
                  </a:cubicBezTo>
                  <a:cubicBezTo>
                    <a:pt x="320" y="455"/>
                    <a:pt x="320" y="455"/>
                    <a:pt x="320" y="455"/>
                  </a:cubicBezTo>
                  <a:cubicBezTo>
                    <a:pt x="317" y="462"/>
                    <a:pt x="317" y="462"/>
                    <a:pt x="317" y="462"/>
                  </a:cubicBezTo>
                  <a:cubicBezTo>
                    <a:pt x="318" y="467"/>
                    <a:pt x="318" y="467"/>
                    <a:pt x="318" y="467"/>
                  </a:cubicBezTo>
                  <a:cubicBezTo>
                    <a:pt x="323" y="472"/>
                    <a:pt x="323" y="472"/>
                    <a:pt x="323" y="472"/>
                  </a:cubicBezTo>
                  <a:cubicBezTo>
                    <a:pt x="318" y="476"/>
                    <a:pt x="318" y="476"/>
                    <a:pt x="318" y="476"/>
                  </a:cubicBezTo>
                  <a:cubicBezTo>
                    <a:pt x="315" y="481"/>
                    <a:pt x="315" y="481"/>
                    <a:pt x="315" y="481"/>
                  </a:cubicBezTo>
                  <a:cubicBezTo>
                    <a:pt x="318" y="490"/>
                    <a:pt x="318" y="490"/>
                    <a:pt x="318" y="490"/>
                  </a:cubicBezTo>
                  <a:cubicBezTo>
                    <a:pt x="318" y="490"/>
                    <a:pt x="319" y="494"/>
                    <a:pt x="319" y="494"/>
                  </a:cubicBezTo>
                  <a:cubicBezTo>
                    <a:pt x="319" y="493"/>
                    <a:pt x="324" y="497"/>
                    <a:pt x="324" y="497"/>
                  </a:cubicBezTo>
                  <a:cubicBezTo>
                    <a:pt x="332" y="514"/>
                    <a:pt x="332" y="514"/>
                    <a:pt x="332" y="514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25"/>
                    <a:pt x="352" y="549"/>
                    <a:pt x="353" y="549"/>
                  </a:cubicBezTo>
                  <a:cubicBezTo>
                    <a:pt x="356" y="552"/>
                    <a:pt x="382" y="571"/>
                    <a:pt x="382" y="571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8" y="643"/>
                    <a:pt x="388" y="643"/>
                    <a:pt x="388" y="643"/>
                  </a:cubicBezTo>
                  <a:cubicBezTo>
                    <a:pt x="392" y="657"/>
                    <a:pt x="392" y="657"/>
                    <a:pt x="392" y="657"/>
                  </a:cubicBezTo>
                  <a:cubicBezTo>
                    <a:pt x="390" y="685"/>
                    <a:pt x="390" y="685"/>
                    <a:pt x="390" y="685"/>
                  </a:cubicBezTo>
                  <a:cubicBezTo>
                    <a:pt x="389" y="691"/>
                    <a:pt x="389" y="691"/>
                    <a:pt x="389" y="691"/>
                  </a:cubicBezTo>
                  <a:cubicBezTo>
                    <a:pt x="389" y="691"/>
                    <a:pt x="394" y="700"/>
                    <a:pt x="394" y="701"/>
                  </a:cubicBezTo>
                  <a:cubicBezTo>
                    <a:pt x="394" y="703"/>
                    <a:pt x="395" y="714"/>
                    <a:pt x="395" y="714"/>
                  </a:cubicBezTo>
                  <a:cubicBezTo>
                    <a:pt x="398" y="726"/>
                    <a:pt x="398" y="726"/>
                    <a:pt x="398" y="726"/>
                  </a:cubicBezTo>
                  <a:cubicBezTo>
                    <a:pt x="402" y="726"/>
                    <a:pt x="402" y="726"/>
                    <a:pt x="402" y="726"/>
                  </a:cubicBezTo>
                  <a:cubicBezTo>
                    <a:pt x="400" y="719"/>
                    <a:pt x="400" y="719"/>
                    <a:pt x="400" y="719"/>
                  </a:cubicBezTo>
                  <a:cubicBezTo>
                    <a:pt x="403" y="719"/>
                    <a:pt x="403" y="719"/>
                    <a:pt x="403" y="719"/>
                  </a:cubicBezTo>
                  <a:cubicBezTo>
                    <a:pt x="405" y="730"/>
                    <a:pt x="405" y="730"/>
                    <a:pt x="405" y="730"/>
                  </a:cubicBezTo>
                  <a:cubicBezTo>
                    <a:pt x="406" y="735"/>
                    <a:pt x="406" y="735"/>
                    <a:pt x="406" y="735"/>
                  </a:cubicBezTo>
                  <a:cubicBezTo>
                    <a:pt x="403" y="732"/>
                    <a:pt x="403" y="732"/>
                    <a:pt x="403" y="732"/>
                  </a:cubicBezTo>
                  <a:cubicBezTo>
                    <a:pt x="401" y="735"/>
                    <a:pt x="401" y="735"/>
                    <a:pt x="401" y="735"/>
                  </a:cubicBezTo>
                  <a:cubicBezTo>
                    <a:pt x="399" y="736"/>
                    <a:pt x="399" y="736"/>
                    <a:pt x="399" y="736"/>
                  </a:cubicBezTo>
                  <a:cubicBezTo>
                    <a:pt x="402" y="739"/>
                    <a:pt x="402" y="739"/>
                    <a:pt x="402" y="739"/>
                  </a:cubicBezTo>
                  <a:cubicBezTo>
                    <a:pt x="401" y="744"/>
                    <a:pt x="401" y="744"/>
                    <a:pt x="401" y="744"/>
                  </a:cubicBezTo>
                  <a:cubicBezTo>
                    <a:pt x="400" y="750"/>
                    <a:pt x="400" y="750"/>
                    <a:pt x="400" y="750"/>
                  </a:cubicBezTo>
                  <a:cubicBezTo>
                    <a:pt x="405" y="750"/>
                    <a:pt x="405" y="750"/>
                    <a:pt x="405" y="750"/>
                  </a:cubicBezTo>
                  <a:cubicBezTo>
                    <a:pt x="408" y="753"/>
                    <a:pt x="408" y="753"/>
                    <a:pt x="408" y="753"/>
                  </a:cubicBezTo>
                  <a:cubicBezTo>
                    <a:pt x="405" y="758"/>
                    <a:pt x="405" y="758"/>
                    <a:pt x="405" y="758"/>
                  </a:cubicBezTo>
                  <a:cubicBezTo>
                    <a:pt x="405" y="758"/>
                    <a:pt x="424" y="793"/>
                    <a:pt x="441" y="797"/>
                  </a:cubicBezTo>
                  <a:cubicBezTo>
                    <a:pt x="458" y="801"/>
                    <a:pt x="462" y="802"/>
                    <a:pt x="462" y="802"/>
                  </a:cubicBezTo>
                  <a:cubicBezTo>
                    <a:pt x="469" y="799"/>
                    <a:pt x="469" y="799"/>
                    <a:pt x="469" y="799"/>
                  </a:cubicBezTo>
                  <a:cubicBezTo>
                    <a:pt x="472" y="796"/>
                    <a:pt x="472" y="796"/>
                    <a:pt x="472" y="796"/>
                  </a:cubicBezTo>
                  <a:cubicBezTo>
                    <a:pt x="457" y="791"/>
                    <a:pt x="457" y="791"/>
                    <a:pt x="457" y="791"/>
                  </a:cubicBezTo>
                  <a:cubicBezTo>
                    <a:pt x="446" y="779"/>
                    <a:pt x="446" y="779"/>
                    <a:pt x="446" y="779"/>
                  </a:cubicBezTo>
                  <a:cubicBezTo>
                    <a:pt x="444" y="772"/>
                    <a:pt x="444" y="772"/>
                    <a:pt x="444" y="772"/>
                  </a:cubicBezTo>
                  <a:cubicBezTo>
                    <a:pt x="447" y="770"/>
                    <a:pt x="447" y="770"/>
                    <a:pt x="447" y="770"/>
                  </a:cubicBezTo>
                  <a:cubicBezTo>
                    <a:pt x="446" y="765"/>
                    <a:pt x="446" y="765"/>
                    <a:pt x="446" y="765"/>
                  </a:cubicBezTo>
                  <a:cubicBezTo>
                    <a:pt x="446" y="765"/>
                    <a:pt x="446" y="761"/>
                    <a:pt x="448" y="760"/>
                  </a:cubicBezTo>
                  <a:cubicBezTo>
                    <a:pt x="449" y="759"/>
                    <a:pt x="452" y="755"/>
                    <a:pt x="452" y="755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441" y="746"/>
                    <a:pt x="441" y="746"/>
                    <a:pt x="441" y="746"/>
                  </a:cubicBezTo>
                  <a:cubicBezTo>
                    <a:pt x="442" y="739"/>
                    <a:pt x="442" y="739"/>
                    <a:pt x="442" y="739"/>
                  </a:cubicBezTo>
                  <a:cubicBezTo>
                    <a:pt x="446" y="737"/>
                    <a:pt x="446" y="737"/>
                    <a:pt x="446" y="737"/>
                  </a:cubicBezTo>
                  <a:cubicBezTo>
                    <a:pt x="446" y="737"/>
                    <a:pt x="446" y="733"/>
                    <a:pt x="445" y="732"/>
                  </a:cubicBezTo>
                  <a:cubicBezTo>
                    <a:pt x="445" y="731"/>
                    <a:pt x="446" y="726"/>
                    <a:pt x="447" y="726"/>
                  </a:cubicBezTo>
                  <a:cubicBezTo>
                    <a:pt x="448" y="725"/>
                    <a:pt x="451" y="721"/>
                    <a:pt x="451" y="721"/>
                  </a:cubicBezTo>
                  <a:cubicBezTo>
                    <a:pt x="446" y="721"/>
                    <a:pt x="446" y="721"/>
                    <a:pt x="446" y="721"/>
                  </a:cubicBezTo>
                  <a:cubicBezTo>
                    <a:pt x="444" y="721"/>
                    <a:pt x="444" y="721"/>
                    <a:pt x="444" y="721"/>
                  </a:cubicBezTo>
                  <a:cubicBezTo>
                    <a:pt x="441" y="715"/>
                    <a:pt x="441" y="715"/>
                    <a:pt x="441" y="715"/>
                  </a:cubicBezTo>
                  <a:cubicBezTo>
                    <a:pt x="441" y="712"/>
                    <a:pt x="441" y="712"/>
                    <a:pt x="441" y="712"/>
                  </a:cubicBezTo>
                  <a:cubicBezTo>
                    <a:pt x="446" y="713"/>
                    <a:pt x="446" y="713"/>
                    <a:pt x="446" y="713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4" y="708"/>
                    <a:pt x="454" y="708"/>
                    <a:pt x="454" y="708"/>
                  </a:cubicBezTo>
                  <a:cubicBezTo>
                    <a:pt x="454" y="708"/>
                    <a:pt x="453" y="706"/>
                    <a:pt x="453" y="705"/>
                  </a:cubicBezTo>
                  <a:cubicBezTo>
                    <a:pt x="453" y="704"/>
                    <a:pt x="453" y="700"/>
                    <a:pt x="454" y="699"/>
                  </a:cubicBezTo>
                  <a:cubicBezTo>
                    <a:pt x="455" y="699"/>
                    <a:pt x="461" y="700"/>
                    <a:pt x="461" y="700"/>
                  </a:cubicBezTo>
                  <a:cubicBezTo>
                    <a:pt x="472" y="697"/>
                    <a:pt x="472" y="697"/>
                    <a:pt x="472" y="697"/>
                  </a:cubicBezTo>
                  <a:cubicBezTo>
                    <a:pt x="472" y="697"/>
                    <a:pt x="476" y="689"/>
                    <a:pt x="476" y="688"/>
                  </a:cubicBezTo>
                  <a:cubicBezTo>
                    <a:pt x="475" y="687"/>
                    <a:pt x="475" y="683"/>
                    <a:pt x="475" y="683"/>
                  </a:cubicBezTo>
                  <a:cubicBezTo>
                    <a:pt x="475" y="683"/>
                    <a:pt x="475" y="680"/>
                    <a:pt x="473" y="679"/>
                  </a:cubicBezTo>
                  <a:cubicBezTo>
                    <a:pt x="470" y="679"/>
                    <a:pt x="470" y="678"/>
                    <a:pt x="470" y="676"/>
                  </a:cubicBezTo>
                  <a:cubicBezTo>
                    <a:pt x="469" y="673"/>
                    <a:pt x="467" y="670"/>
                    <a:pt x="467" y="670"/>
                  </a:cubicBezTo>
                  <a:cubicBezTo>
                    <a:pt x="464" y="671"/>
                    <a:pt x="464" y="671"/>
                    <a:pt x="464" y="671"/>
                  </a:cubicBezTo>
                  <a:cubicBezTo>
                    <a:pt x="467" y="668"/>
                    <a:pt x="467" y="668"/>
                    <a:pt x="467" y="668"/>
                  </a:cubicBezTo>
                  <a:cubicBezTo>
                    <a:pt x="473" y="673"/>
                    <a:pt x="473" y="673"/>
                    <a:pt x="473" y="673"/>
                  </a:cubicBezTo>
                  <a:cubicBezTo>
                    <a:pt x="483" y="674"/>
                    <a:pt x="483" y="674"/>
                    <a:pt x="483" y="674"/>
                  </a:cubicBezTo>
                  <a:cubicBezTo>
                    <a:pt x="490" y="667"/>
                    <a:pt x="490" y="667"/>
                    <a:pt x="490" y="667"/>
                  </a:cubicBezTo>
                  <a:cubicBezTo>
                    <a:pt x="495" y="655"/>
                    <a:pt x="495" y="655"/>
                    <a:pt x="495" y="655"/>
                  </a:cubicBezTo>
                  <a:cubicBezTo>
                    <a:pt x="497" y="645"/>
                    <a:pt x="497" y="645"/>
                    <a:pt x="497" y="645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7" y="636"/>
                    <a:pt x="507" y="636"/>
                    <a:pt x="507" y="636"/>
                  </a:cubicBezTo>
                  <a:cubicBezTo>
                    <a:pt x="509" y="627"/>
                    <a:pt x="509" y="627"/>
                    <a:pt x="509" y="627"/>
                  </a:cubicBezTo>
                  <a:cubicBezTo>
                    <a:pt x="508" y="617"/>
                    <a:pt x="508" y="617"/>
                    <a:pt x="508" y="617"/>
                  </a:cubicBezTo>
                  <a:cubicBezTo>
                    <a:pt x="510" y="613"/>
                    <a:pt x="510" y="613"/>
                    <a:pt x="510" y="613"/>
                  </a:cubicBezTo>
                  <a:cubicBezTo>
                    <a:pt x="526" y="602"/>
                    <a:pt x="526" y="602"/>
                    <a:pt x="526" y="602"/>
                  </a:cubicBezTo>
                  <a:cubicBezTo>
                    <a:pt x="539" y="598"/>
                    <a:pt x="539" y="598"/>
                    <a:pt x="539" y="598"/>
                  </a:cubicBezTo>
                  <a:cubicBezTo>
                    <a:pt x="543" y="595"/>
                    <a:pt x="543" y="595"/>
                    <a:pt x="543" y="595"/>
                  </a:cubicBezTo>
                  <a:cubicBezTo>
                    <a:pt x="543" y="595"/>
                    <a:pt x="549" y="586"/>
                    <a:pt x="549" y="585"/>
                  </a:cubicBezTo>
                  <a:cubicBezTo>
                    <a:pt x="549" y="584"/>
                    <a:pt x="552" y="572"/>
                    <a:pt x="552" y="572"/>
                  </a:cubicBezTo>
                  <a:cubicBezTo>
                    <a:pt x="552" y="572"/>
                    <a:pt x="555" y="557"/>
                    <a:pt x="554" y="556"/>
                  </a:cubicBezTo>
                  <a:cubicBezTo>
                    <a:pt x="554" y="555"/>
                    <a:pt x="555" y="542"/>
                    <a:pt x="554" y="542"/>
                  </a:cubicBezTo>
                  <a:cubicBezTo>
                    <a:pt x="554" y="542"/>
                    <a:pt x="555" y="538"/>
                    <a:pt x="555" y="538"/>
                  </a:cubicBezTo>
                  <a:cubicBezTo>
                    <a:pt x="567" y="521"/>
                    <a:pt x="567" y="521"/>
                    <a:pt x="567" y="521"/>
                  </a:cubicBezTo>
                  <a:cubicBezTo>
                    <a:pt x="573" y="508"/>
                    <a:pt x="573" y="508"/>
                    <a:pt x="573" y="508"/>
                  </a:cubicBezTo>
                  <a:cubicBezTo>
                    <a:pt x="573" y="508"/>
                    <a:pt x="577" y="501"/>
                    <a:pt x="576" y="500"/>
                  </a:cubicBezTo>
                  <a:cubicBezTo>
                    <a:pt x="576" y="499"/>
                    <a:pt x="572" y="488"/>
                    <a:pt x="572" y="4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5" name="Freeform 55"/>
            <p:cNvSpPr/>
            <p:nvPr/>
          </p:nvSpPr>
          <p:spPr bwMode="auto">
            <a:xfrm>
              <a:off x="3770546" y="1292089"/>
              <a:ext cx="544779" cy="297536"/>
            </a:xfrm>
            <a:custGeom>
              <a:avLst/>
              <a:gdLst/>
              <a:ahLst/>
              <a:cxnLst>
                <a:cxn ang="0">
                  <a:pos x="169" y="63"/>
                </a:cxn>
                <a:cxn ang="0">
                  <a:pos x="170" y="53"/>
                </a:cxn>
                <a:cxn ang="0">
                  <a:pos x="175" y="46"/>
                </a:cxn>
                <a:cxn ang="0">
                  <a:pos x="186" y="40"/>
                </a:cxn>
                <a:cxn ang="0">
                  <a:pos x="183" y="39"/>
                </a:cxn>
                <a:cxn ang="0">
                  <a:pos x="184" y="32"/>
                </a:cxn>
                <a:cxn ang="0">
                  <a:pos x="191" y="29"/>
                </a:cxn>
                <a:cxn ang="0">
                  <a:pos x="186" y="21"/>
                </a:cxn>
                <a:cxn ang="0">
                  <a:pos x="198" y="17"/>
                </a:cxn>
                <a:cxn ang="0">
                  <a:pos x="220" y="6"/>
                </a:cxn>
                <a:cxn ang="0">
                  <a:pos x="193" y="9"/>
                </a:cxn>
                <a:cxn ang="0">
                  <a:pos x="192" y="6"/>
                </a:cxn>
                <a:cxn ang="0">
                  <a:pos x="165" y="0"/>
                </a:cxn>
                <a:cxn ang="0">
                  <a:pos x="109" y="2"/>
                </a:cxn>
                <a:cxn ang="0">
                  <a:pos x="103" y="5"/>
                </a:cxn>
                <a:cxn ang="0">
                  <a:pos x="84" y="5"/>
                </a:cxn>
                <a:cxn ang="0">
                  <a:pos x="57" y="7"/>
                </a:cxn>
                <a:cxn ang="0">
                  <a:pos x="30" y="12"/>
                </a:cxn>
                <a:cxn ang="0">
                  <a:pos x="33" y="14"/>
                </a:cxn>
                <a:cxn ang="0">
                  <a:pos x="33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28"/>
                </a:cxn>
                <a:cxn ang="0">
                  <a:pos x="17" y="32"/>
                </a:cxn>
                <a:cxn ang="0">
                  <a:pos x="32" y="34"/>
                </a:cxn>
                <a:cxn ang="0">
                  <a:pos x="42" y="39"/>
                </a:cxn>
                <a:cxn ang="0">
                  <a:pos x="43" y="47"/>
                </a:cxn>
                <a:cxn ang="0">
                  <a:pos x="39" y="53"/>
                </a:cxn>
                <a:cxn ang="0">
                  <a:pos x="43" y="54"/>
                </a:cxn>
                <a:cxn ang="0">
                  <a:pos x="50" y="58"/>
                </a:cxn>
                <a:cxn ang="0">
                  <a:pos x="45" y="58"/>
                </a:cxn>
                <a:cxn ang="0">
                  <a:pos x="38" y="60"/>
                </a:cxn>
                <a:cxn ang="0">
                  <a:pos x="38" y="65"/>
                </a:cxn>
                <a:cxn ang="0">
                  <a:pos x="47" y="63"/>
                </a:cxn>
                <a:cxn ang="0">
                  <a:pos x="46" y="66"/>
                </a:cxn>
                <a:cxn ang="0">
                  <a:pos x="40" y="68"/>
                </a:cxn>
                <a:cxn ang="0">
                  <a:pos x="33" y="76"/>
                </a:cxn>
                <a:cxn ang="0">
                  <a:pos x="32" y="91"/>
                </a:cxn>
                <a:cxn ang="0">
                  <a:pos x="34" y="104"/>
                </a:cxn>
                <a:cxn ang="0">
                  <a:pos x="38" y="115"/>
                </a:cxn>
                <a:cxn ang="0">
                  <a:pos x="44" y="115"/>
                </a:cxn>
                <a:cxn ang="0">
                  <a:pos x="51" y="120"/>
                </a:cxn>
                <a:cxn ang="0">
                  <a:pos x="61" y="119"/>
                </a:cxn>
                <a:cxn ang="0">
                  <a:pos x="70" y="106"/>
                </a:cxn>
                <a:cxn ang="0">
                  <a:pos x="80" y="97"/>
                </a:cxn>
                <a:cxn ang="0">
                  <a:pos x="83" y="92"/>
                </a:cxn>
                <a:cxn ang="0">
                  <a:pos x="88" y="89"/>
                </a:cxn>
                <a:cxn ang="0">
                  <a:pos x="98" y="86"/>
                </a:cxn>
                <a:cxn ang="0">
                  <a:pos x="112" y="83"/>
                </a:cxn>
                <a:cxn ang="0">
                  <a:pos x="126" y="74"/>
                </a:cxn>
                <a:cxn ang="0">
                  <a:pos x="161" y="63"/>
                </a:cxn>
                <a:cxn ang="0">
                  <a:pos x="169" y="63"/>
                </a:cxn>
              </a:cxnLst>
              <a:rect l="0" t="0" r="r" b="b"/>
              <a:pathLst>
                <a:path w="220" h="120">
                  <a:moveTo>
                    <a:pt x="169" y="63"/>
                  </a:moveTo>
                  <a:cubicBezTo>
                    <a:pt x="169" y="63"/>
                    <a:pt x="171" y="54"/>
                    <a:pt x="170" y="53"/>
                  </a:cubicBezTo>
                  <a:cubicBezTo>
                    <a:pt x="168" y="52"/>
                    <a:pt x="175" y="46"/>
                    <a:pt x="175" y="46"/>
                  </a:cubicBezTo>
                  <a:cubicBezTo>
                    <a:pt x="175" y="46"/>
                    <a:pt x="186" y="41"/>
                    <a:pt x="186" y="40"/>
                  </a:cubicBezTo>
                  <a:cubicBezTo>
                    <a:pt x="187" y="39"/>
                    <a:pt x="183" y="39"/>
                    <a:pt x="183" y="39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1" y="29"/>
                    <a:pt x="187" y="24"/>
                    <a:pt x="186" y="21"/>
                  </a:cubicBezTo>
                  <a:cubicBezTo>
                    <a:pt x="185" y="18"/>
                    <a:pt x="198" y="17"/>
                    <a:pt x="198" y="17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32" y="11"/>
                    <a:pt x="30" y="12"/>
                  </a:cubicBezTo>
                  <a:cubicBezTo>
                    <a:pt x="29" y="13"/>
                    <a:pt x="33" y="14"/>
                    <a:pt x="33" y="1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8"/>
                    <a:pt x="4" y="28"/>
                  </a:cubicBezTo>
                  <a:cubicBezTo>
                    <a:pt x="4" y="29"/>
                    <a:pt x="17" y="32"/>
                    <a:pt x="17" y="32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41" y="38"/>
                    <a:pt x="42" y="39"/>
                  </a:cubicBezTo>
                  <a:cubicBezTo>
                    <a:pt x="44" y="40"/>
                    <a:pt x="43" y="45"/>
                    <a:pt x="43" y="47"/>
                  </a:cubicBezTo>
                  <a:cubicBezTo>
                    <a:pt x="42" y="50"/>
                    <a:pt x="41" y="50"/>
                    <a:pt x="39" y="53"/>
                  </a:cubicBezTo>
                  <a:cubicBezTo>
                    <a:pt x="37" y="56"/>
                    <a:pt x="43" y="54"/>
                    <a:pt x="43" y="54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48" y="58"/>
                    <a:pt x="45" y="58"/>
                  </a:cubicBezTo>
                  <a:cubicBezTo>
                    <a:pt x="42" y="59"/>
                    <a:pt x="38" y="60"/>
                    <a:pt x="38" y="60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3"/>
                    <a:pt x="124" y="75"/>
                    <a:pt x="126" y="74"/>
                  </a:cubicBezTo>
                  <a:cubicBezTo>
                    <a:pt x="127" y="73"/>
                    <a:pt x="161" y="63"/>
                    <a:pt x="161" y="63"/>
                  </a:cubicBezTo>
                  <a:lnTo>
                    <a:pt x="1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6" name="Freeform 56"/>
            <p:cNvSpPr/>
            <p:nvPr/>
          </p:nvSpPr>
          <p:spPr bwMode="auto">
            <a:xfrm>
              <a:off x="4139320" y="1497431"/>
              <a:ext cx="114194" cy="45050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43" y="11"/>
                </a:cxn>
                <a:cxn ang="0">
                  <a:pos x="46" y="6"/>
                </a:cxn>
                <a:cxn ang="0">
                  <a:pos x="41" y="1"/>
                </a:cxn>
                <a:cxn ang="0">
                  <a:pos x="16" y="4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6" y="8"/>
                </a:cxn>
                <a:cxn ang="0">
                  <a:pos x="10" y="7"/>
                </a:cxn>
                <a:cxn ang="0">
                  <a:pos x="10" y="11"/>
                </a:cxn>
                <a:cxn ang="0">
                  <a:pos x="17" y="17"/>
                </a:cxn>
                <a:cxn ang="0">
                  <a:pos x="30" y="15"/>
                </a:cxn>
              </a:cxnLst>
              <a:rect l="0" t="0" r="r" b="b"/>
              <a:pathLst>
                <a:path w="46" h="18">
                  <a:moveTo>
                    <a:pt x="30" y="15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5" y="7"/>
                    <a:pt x="6" y="8"/>
                  </a:cubicBezTo>
                  <a:cubicBezTo>
                    <a:pt x="8" y="9"/>
                    <a:pt x="10" y="7"/>
                    <a:pt x="10" y="7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8" y="15"/>
                    <a:pt x="17" y="17"/>
                  </a:cubicBezTo>
                  <a:cubicBezTo>
                    <a:pt x="16" y="18"/>
                    <a:pt x="30" y="15"/>
                    <a:pt x="3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7" name="Freeform 57"/>
            <p:cNvSpPr/>
            <p:nvPr/>
          </p:nvSpPr>
          <p:spPr bwMode="auto">
            <a:xfrm>
              <a:off x="4263991" y="1656676"/>
              <a:ext cx="61812" cy="57621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3"/>
                </a:cxn>
                <a:cxn ang="0">
                  <a:pos x="6" y="23"/>
                </a:cxn>
                <a:cxn ang="0">
                  <a:pos x="10" y="22"/>
                </a:cxn>
                <a:cxn ang="0">
                  <a:pos x="13" y="21"/>
                </a:cxn>
                <a:cxn ang="0">
                  <a:pos x="14" y="20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2" y="8"/>
                </a:cxn>
                <a:cxn ang="0">
                  <a:pos x="25" y="6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  <a:cxn ang="0">
                  <a:pos x="5" y="15"/>
                </a:cxn>
                <a:cxn ang="0">
                  <a:pos x="3" y="16"/>
                </a:cxn>
              </a:cxnLst>
              <a:rect l="0" t="0" r="r" b="b"/>
              <a:pathLst>
                <a:path w="25" h="23">
                  <a:moveTo>
                    <a:pt x="3" y="16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5"/>
                    <a:pt x="9" y="5"/>
                  </a:cubicBezTo>
                  <a:cubicBezTo>
                    <a:pt x="10" y="4"/>
                    <a:pt x="11" y="4"/>
                    <a:pt x="11" y="5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8" name="Freeform 58"/>
            <p:cNvSpPr/>
            <p:nvPr/>
          </p:nvSpPr>
          <p:spPr bwMode="auto">
            <a:xfrm>
              <a:off x="4315326" y="1596959"/>
              <a:ext cx="94289" cy="1414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7" y="24"/>
                </a:cxn>
                <a:cxn ang="0">
                  <a:pos x="6" y="28"/>
                </a:cxn>
                <a:cxn ang="0">
                  <a:pos x="13" y="27"/>
                </a:cxn>
                <a:cxn ang="0">
                  <a:pos x="14" y="31"/>
                </a:cxn>
                <a:cxn ang="0">
                  <a:pos x="14" y="36"/>
                </a:cxn>
                <a:cxn ang="0">
                  <a:pos x="7" y="39"/>
                </a:cxn>
                <a:cxn ang="0">
                  <a:pos x="10" y="39"/>
                </a:cxn>
                <a:cxn ang="0">
                  <a:pos x="7" y="43"/>
                </a:cxn>
                <a:cxn ang="0">
                  <a:pos x="4" y="47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5" y="53"/>
                </a:cxn>
                <a:cxn ang="0">
                  <a:pos x="3" y="57"/>
                </a:cxn>
                <a:cxn ang="0">
                  <a:pos x="7" y="55"/>
                </a:cxn>
                <a:cxn ang="0">
                  <a:pos x="13" y="52"/>
                </a:cxn>
                <a:cxn ang="0">
                  <a:pos x="23" y="52"/>
                </a:cxn>
                <a:cxn ang="0">
                  <a:pos x="34" y="51"/>
                </a:cxn>
                <a:cxn ang="0">
                  <a:pos x="34" y="47"/>
                </a:cxn>
                <a:cxn ang="0">
                  <a:pos x="38" y="42"/>
                </a:cxn>
                <a:cxn ang="0">
                  <a:pos x="34" y="39"/>
                </a:cxn>
                <a:cxn ang="0">
                  <a:pos x="31" y="35"/>
                </a:cxn>
                <a:cxn ang="0">
                  <a:pos x="21" y="21"/>
                </a:cxn>
                <a:cxn ang="0">
                  <a:pos x="19" y="16"/>
                </a:cxn>
                <a:cxn ang="0">
                  <a:pos x="22" y="10"/>
                </a:cxn>
                <a:cxn ang="0">
                  <a:pos x="14" y="8"/>
                </a:cxn>
                <a:cxn ang="0">
                  <a:pos x="20" y="2"/>
                </a:cxn>
                <a:cxn ang="0">
                  <a:pos x="18" y="1"/>
                </a:cxn>
                <a:cxn ang="0">
                  <a:pos x="13" y="4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4" y="19"/>
                </a:cxn>
                <a:cxn ang="0">
                  <a:pos x="1" y="22"/>
                </a:cxn>
              </a:cxnLst>
              <a:rect l="0" t="0" r="r" b="b"/>
              <a:pathLst>
                <a:path w="38" h="57">
                  <a:moveTo>
                    <a:pt x="1" y="22"/>
                  </a:moveTo>
                  <a:cubicBezTo>
                    <a:pt x="2" y="22"/>
                    <a:pt x="3" y="23"/>
                    <a:pt x="3" y="23"/>
                  </a:cubicBezTo>
                  <a:cubicBezTo>
                    <a:pt x="2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12" y="27"/>
                    <a:pt x="13" y="27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4"/>
                    <a:pt x="15" y="35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1" y="36"/>
                    <a:pt x="10" y="36"/>
                  </a:cubicBezTo>
                  <a:cubicBezTo>
                    <a:pt x="9" y="36"/>
                    <a:pt x="8" y="37"/>
                    <a:pt x="7" y="39"/>
                  </a:cubicBezTo>
                  <a:cubicBezTo>
                    <a:pt x="6" y="40"/>
                    <a:pt x="7" y="39"/>
                    <a:pt x="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1"/>
                    <a:pt x="10" y="42"/>
                  </a:cubicBezTo>
                  <a:cubicBezTo>
                    <a:pt x="10" y="42"/>
                    <a:pt x="8" y="43"/>
                    <a:pt x="7" y="43"/>
                  </a:cubicBezTo>
                  <a:cubicBezTo>
                    <a:pt x="7" y="43"/>
                    <a:pt x="4" y="44"/>
                    <a:pt x="4" y="44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9" y="49"/>
                    <a:pt x="9" y="48"/>
                  </a:cubicBezTo>
                  <a:cubicBezTo>
                    <a:pt x="8" y="48"/>
                    <a:pt x="6" y="51"/>
                    <a:pt x="6" y="51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3" y="52"/>
                    <a:pt x="13" y="52"/>
                  </a:cubicBezTo>
                  <a:cubicBezTo>
                    <a:pt x="14" y="52"/>
                    <a:pt x="19" y="52"/>
                    <a:pt x="19" y="52"/>
                  </a:cubicBezTo>
                  <a:cubicBezTo>
                    <a:pt x="19" y="52"/>
                    <a:pt x="23" y="51"/>
                    <a:pt x="23" y="52"/>
                  </a:cubicBezTo>
                  <a:cubicBezTo>
                    <a:pt x="24" y="52"/>
                    <a:pt x="27" y="53"/>
                    <a:pt x="27" y="53"/>
                  </a:cubicBezTo>
                  <a:cubicBezTo>
                    <a:pt x="28" y="53"/>
                    <a:pt x="34" y="51"/>
                    <a:pt x="34" y="51"/>
                  </a:cubicBezTo>
                  <a:cubicBezTo>
                    <a:pt x="34" y="51"/>
                    <a:pt x="35" y="49"/>
                    <a:pt x="36" y="48"/>
                  </a:cubicBezTo>
                  <a:cubicBezTo>
                    <a:pt x="36" y="48"/>
                    <a:pt x="34" y="47"/>
                    <a:pt x="34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7" y="44"/>
                    <a:pt x="37" y="43"/>
                    <a:pt x="38" y="42"/>
                  </a:cubicBezTo>
                  <a:cubicBezTo>
                    <a:pt x="38" y="41"/>
                    <a:pt x="37" y="39"/>
                    <a:pt x="37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8"/>
                    <a:pt x="31" y="39"/>
                    <a:pt x="31" y="39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23" y="25"/>
                    <a:pt x="23" y="25"/>
                  </a:cubicBezTo>
                  <a:cubicBezTo>
                    <a:pt x="24" y="24"/>
                    <a:pt x="22" y="21"/>
                    <a:pt x="21" y="21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7" y="18"/>
                    <a:pt x="19" y="16"/>
                    <a:pt x="19" y="16"/>
                  </a:cubicBezTo>
                  <a:cubicBezTo>
                    <a:pt x="19" y="16"/>
                    <a:pt x="22" y="13"/>
                    <a:pt x="23" y="13"/>
                  </a:cubicBezTo>
                  <a:cubicBezTo>
                    <a:pt x="23" y="12"/>
                    <a:pt x="22" y="10"/>
                    <a:pt x="22" y="10"/>
                  </a:cubicBezTo>
                  <a:cubicBezTo>
                    <a:pt x="21" y="10"/>
                    <a:pt x="16" y="10"/>
                    <a:pt x="16" y="10"/>
                  </a:cubicBezTo>
                  <a:cubicBezTo>
                    <a:pt x="16" y="10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7" y="8"/>
                    <a:pt x="20" y="2"/>
                    <a:pt x="20" y="2"/>
                  </a:cubicBezTo>
                  <a:cubicBezTo>
                    <a:pt x="21" y="2"/>
                    <a:pt x="20" y="0"/>
                    <a:pt x="20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4" y="5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9" y="4"/>
                    <a:pt x="8" y="6"/>
                    <a:pt x="8" y="6"/>
                  </a:cubicBezTo>
                  <a:cubicBezTo>
                    <a:pt x="8" y="6"/>
                    <a:pt x="6" y="9"/>
                    <a:pt x="5" y="9"/>
                  </a:cubicBezTo>
                  <a:cubicBezTo>
                    <a:pt x="4" y="9"/>
                    <a:pt x="2" y="11"/>
                    <a:pt x="2" y="12"/>
                  </a:cubicBezTo>
                  <a:cubicBezTo>
                    <a:pt x="2" y="12"/>
                    <a:pt x="3" y="14"/>
                    <a:pt x="3" y="14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1" y="19"/>
                    <a:pt x="0" y="21"/>
                    <a:pt x="1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89" name="Freeform 59"/>
            <p:cNvSpPr/>
            <p:nvPr/>
          </p:nvSpPr>
          <p:spPr bwMode="auto">
            <a:xfrm>
              <a:off x="6174909" y="1564482"/>
              <a:ext cx="2095" cy="104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0" name="Freeform 60"/>
            <p:cNvSpPr/>
            <p:nvPr/>
          </p:nvSpPr>
          <p:spPr bwMode="auto">
            <a:xfrm>
              <a:off x="4521713" y="1505812"/>
              <a:ext cx="195911" cy="172864"/>
            </a:xfrm>
            <a:custGeom>
              <a:avLst/>
              <a:gdLst/>
              <a:ahLst/>
              <a:cxnLst>
                <a:cxn ang="0">
                  <a:pos x="5" y="64"/>
                </a:cxn>
                <a:cxn ang="0">
                  <a:pos x="11" y="61"/>
                </a:cxn>
                <a:cxn ang="0">
                  <a:pos x="17" y="63"/>
                </a:cxn>
                <a:cxn ang="0">
                  <a:pos x="18" y="62"/>
                </a:cxn>
                <a:cxn ang="0">
                  <a:pos x="16" y="58"/>
                </a:cxn>
                <a:cxn ang="0">
                  <a:pos x="23" y="56"/>
                </a:cxn>
                <a:cxn ang="0">
                  <a:pos x="26" y="50"/>
                </a:cxn>
                <a:cxn ang="0">
                  <a:pos x="27" y="42"/>
                </a:cxn>
                <a:cxn ang="0">
                  <a:pos x="35" y="35"/>
                </a:cxn>
                <a:cxn ang="0">
                  <a:pos x="26" y="23"/>
                </a:cxn>
                <a:cxn ang="0">
                  <a:pos x="35" y="13"/>
                </a:cxn>
                <a:cxn ang="0">
                  <a:pos x="44" y="10"/>
                </a:cxn>
                <a:cxn ang="0">
                  <a:pos x="45" y="3"/>
                </a:cxn>
                <a:cxn ang="0">
                  <a:pos x="54" y="1"/>
                </a:cxn>
                <a:cxn ang="0">
                  <a:pos x="59" y="4"/>
                </a:cxn>
                <a:cxn ang="0">
                  <a:pos x="47" y="12"/>
                </a:cxn>
                <a:cxn ang="0">
                  <a:pos x="43" y="16"/>
                </a:cxn>
                <a:cxn ang="0">
                  <a:pos x="44" y="27"/>
                </a:cxn>
                <a:cxn ang="0">
                  <a:pos x="46" y="32"/>
                </a:cxn>
                <a:cxn ang="0">
                  <a:pos x="52" y="34"/>
                </a:cxn>
                <a:cxn ang="0">
                  <a:pos x="55" y="34"/>
                </a:cxn>
                <a:cxn ang="0">
                  <a:pos x="62" y="33"/>
                </a:cxn>
                <a:cxn ang="0">
                  <a:pos x="74" y="30"/>
                </a:cxn>
                <a:cxn ang="0">
                  <a:pos x="79" y="32"/>
                </a:cxn>
                <a:cxn ang="0">
                  <a:pos x="73" y="37"/>
                </a:cxn>
                <a:cxn ang="0">
                  <a:pos x="66" y="36"/>
                </a:cxn>
                <a:cxn ang="0">
                  <a:pos x="54" y="39"/>
                </a:cxn>
                <a:cxn ang="0">
                  <a:pos x="54" y="41"/>
                </a:cxn>
                <a:cxn ang="0">
                  <a:pos x="59" y="46"/>
                </a:cxn>
                <a:cxn ang="0">
                  <a:pos x="55" y="51"/>
                </a:cxn>
                <a:cxn ang="0">
                  <a:pos x="48" y="47"/>
                </a:cxn>
                <a:cxn ang="0">
                  <a:pos x="44" y="56"/>
                </a:cxn>
                <a:cxn ang="0">
                  <a:pos x="42" y="64"/>
                </a:cxn>
                <a:cxn ang="0">
                  <a:pos x="34" y="66"/>
                </a:cxn>
                <a:cxn ang="0">
                  <a:pos x="31" y="62"/>
                </a:cxn>
                <a:cxn ang="0">
                  <a:pos x="25" y="65"/>
                </a:cxn>
                <a:cxn ang="0">
                  <a:pos x="19" y="67"/>
                </a:cxn>
                <a:cxn ang="0">
                  <a:pos x="12" y="68"/>
                </a:cxn>
                <a:cxn ang="0">
                  <a:pos x="6" y="66"/>
                </a:cxn>
                <a:cxn ang="0">
                  <a:pos x="0" y="69"/>
                </a:cxn>
              </a:cxnLst>
              <a:rect l="0" t="0" r="r" b="b"/>
              <a:pathLst>
                <a:path w="79" h="70">
                  <a:moveTo>
                    <a:pt x="0" y="69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11" y="61"/>
                    <a:pt x="11" y="61"/>
                  </a:cubicBezTo>
                  <a:cubicBezTo>
                    <a:pt x="11" y="62"/>
                    <a:pt x="12" y="60"/>
                    <a:pt x="14" y="61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7" y="64"/>
                    <a:pt x="18" y="65"/>
                    <a:pt x="18" y="64"/>
                  </a:cubicBezTo>
                  <a:cubicBezTo>
                    <a:pt x="18" y="64"/>
                    <a:pt x="18" y="62"/>
                    <a:pt x="18" y="62"/>
                  </a:cubicBezTo>
                  <a:cubicBezTo>
                    <a:pt x="18" y="62"/>
                    <a:pt x="17" y="61"/>
                    <a:pt x="16" y="60"/>
                  </a:cubicBezTo>
                  <a:cubicBezTo>
                    <a:pt x="15" y="60"/>
                    <a:pt x="15" y="58"/>
                    <a:pt x="16" y="58"/>
                  </a:cubicBezTo>
                  <a:cubicBezTo>
                    <a:pt x="17" y="57"/>
                    <a:pt x="19" y="56"/>
                    <a:pt x="20" y="57"/>
                  </a:cubicBezTo>
                  <a:cubicBezTo>
                    <a:pt x="20" y="57"/>
                    <a:pt x="23" y="56"/>
                    <a:pt x="23" y="56"/>
                  </a:cubicBezTo>
                  <a:cubicBezTo>
                    <a:pt x="23" y="56"/>
                    <a:pt x="24" y="55"/>
                    <a:pt x="24" y="54"/>
                  </a:cubicBezTo>
                  <a:cubicBezTo>
                    <a:pt x="24" y="54"/>
                    <a:pt x="26" y="50"/>
                    <a:pt x="26" y="50"/>
                  </a:cubicBezTo>
                  <a:cubicBezTo>
                    <a:pt x="26" y="50"/>
                    <a:pt x="25" y="49"/>
                    <a:pt x="24" y="48"/>
                  </a:cubicBezTo>
                  <a:cubicBezTo>
                    <a:pt x="24" y="46"/>
                    <a:pt x="26" y="42"/>
                    <a:pt x="27" y="42"/>
                  </a:cubicBezTo>
                  <a:cubicBezTo>
                    <a:pt x="27" y="42"/>
                    <a:pt x="33" y="38"/>
                    <a:pt x="33" y="38"/>
                  </a:cubicBezTo>
                  <a:cubicBezTo>
                    <a:pt x="33" y="38"/>
                    <a:pt x="36" y="36"/>
                    <a:pt x="35" y="35"/>
                  </a:cubicBezTo>
                  <a:cubicBezTo>
                    <a:pt x="34" y="34"/>
                    <a:pt x="27" y="31"/>
                    <a:pt x="27" y="30"/>
                  </a:cubicBezTo>
                  <a:cubicBezTo>
                    <a:pt x="27" y="29"/>
                    <a:pt x="26" y="25"/>
                    <a:pt x="26" y="23"/>
                  </a:cubicBezTo>
                  <a:cubicBezTo>
                    <a:pt x="27" y="22"/>
                    <a:pt x="30" y="19"/>
                    <a:pt x="30" y="18"/>
                  </a:cubicBezTo>
                  <a:cubicBezTo>
                    <a:pt x="31" y="17"/>
                    <a:pt x="34" y="13"/>
                    <a:pt x="35" y="13"/>
                  </a:cubicBezTo>
                  <a:cubicBezTo>
                    <a:pt x="35" y="13"/>
                    <a:pt x="38" y="13"/>
                    <a:pt x="38" y="13"/>
                  </a:cubicBezTo>
                  <a:cubicBezTo>
                    <a:pt x="39" y="12"/>
                    <a:pt x="45" y="10"/>
                    <a:pt x="44" y="10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3" y="7"/>
                    <a:pt x="44" y="3"/>
                    <a:pt x="45" y="3"/>
                  </a:cubicBezTo>
                  <a:cubicBezTo>
                    <a:pt x="46" y="2"/>
                    <a:pt x="48" y="1"/>
                    <a:pt x="49" y="1"/>
                  </a:cubicBezTo>
                  <a:cubicBezTo>
                    <a:pt x="49" y="1"/>
                    <a:pt x="53" y="1"/>
                    <a:pt x="54" y="1"/>
                  </a:cubicBezTo>
                  <a:cubicBezTo>
                    <a:pt x="55" y="1"/>
                    <a:pt x="58" y="0"/>
                    <a:pt x="59" y="1"/>
                  </a:cubicBezTo>
                  <a:cubicBezTo>
                    <a:pt x="59" y="3"/>
                    <a:pt x="60" y="3"/>
                    <a:pt x="59" y="4"/>
                  </a:cubicBezTo>
                  <a:cubicBezTo>
                    <a:pt x="58" y="4"/>
                    <a:pt x="56" y="6"/>
                    <a:pt x="54" y="8"/>
                  </a:cubicBezTo>
                  <a:cubicBezTo>
                    <a:pt x="52" y="9"/>
                    <a:pt x="48" y="12"/>
                    <a:pt x="47" y="12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4" y="14"/>
                    <a:pt x="44" y="13"/>
                    <a:pt x="43" y="16"/>
                  </a:cubicBezTo>
                  <a:cubicBezTo>
                    <a:pt x="43" y="19"/>
                    <a:pt x="42" y="22"/>
                    <a:pt x="43" y="23"/>
                  </a:cubicBezTo>
                  <a:cubicBezTo>
                    <a:pt x="44" y="24"/>
                    <a:pt x="44" y="26"/>
                    <a:pt x="44" y="27"/>
                  </a:cubicBezTo>
                  <a:cubicBezTo>
                    <a:pt x="43" y="28"/>
                    <a:pt x="43" y="28"/>
                    <a:pt x="44" y="29"/>
                  </a:cubicBezTo>
                  <a:cubicBezTo>
                    <a:pt x="44" y="31"/>
                    <a:pt x="46" y="32"/>
                    <a:pt x="46" y="32"/>
                  </a:cubicBezTo>
                  <a:cubicBezTo>
                    <a:pt x="46" y="33"/>
                    <a:pt x="48" y="34"/>
                    <a:pt x="48" y="34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8" y="33"/>
                    <a:pt x="59" y="33"/>
                  </a:cubicBezTo>
                  <a:cubicBezTo>
                    <a:pt x="60" y="33"/>
                    <a:pt x="61" y="32"/>
                    <a:pt x="62" y="33"/>
                  </a:cubicBezTo>
                  <a:cubicBezTo>
                    <a:pt x="63" y="33"/>
                    <a:pt x="68" y="31"/>
                    <a:pt x="69" y="32"/>
                  </a:cubicBezTo>
                  <a:cubicBezTo>
                    <a:pt x="69" y="32"/>
                    <a:pt x="74" y="30"/>
                    <a:pt x="74" y="30"/>
                  </a:cubicBezTo>
                  <a:cubicBezTo>
                    <a:pt x="74" y="31"/>
                    <a:pt x="77" y="31"/>
                    <a:pt x="77" y="31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3"/>
                    <a:pt x="77" y="36"/>
                    <a:pt x="76" y="36"/>
                  </a:cubicBezTo>
                  <a:cubicBezTo>
                    <a:pt x="76" y="36"/>
                    <a:pt x="74" y="37"/>
                    <a:pt x="73" y="37"/>
                  </a:cubicBezTo>
                  <a:cubicBezTo>
                    <a:pt x="72" y="37"/>
                    <a:pt x="72" y="37"/>
                    <a:pt x="70" y="37"/>
                  </a:cubicBezTo>
                  <a:cubicBezTo>
                    <a:pt x="69" y="36"/>
                    <a:pt x="67" y="36"/>
                    <a:pt x="66" y="36"/>
                  </a:cubicBezTo>
                  <a:cubicBezTo>
                    <a:pt x="66" y="36"/>
                    <a:pt x="58" y="37"/>
                    <a:pt x="58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60" y="44"/>
                    <a:pt x="59" y="46"/>
                  </a:cubicBezTo>
                  <a:cubicBezTo>
                    <a:pt x="59" y="48"/>
                    <a:pt x="59" y="49"/>
                    <a:pt x="58" y="50"/>
                  </a:cubicBezTo>
                  <a:cubicBezTo>
                    <a:pt x="58" y="51"/>
                    <a:pt x="56" y="52"/>
                    <a:pt x="55" y="51"/>
                  </a:cubicBezTo>
                  <a:cubicBezTo>
                    <a:pt x="55" y="50"/>
                    <a:pt x="52" y="48"/>
                    <a:pt x="52" y="47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7" y="47"/>
                    <a:pt x="45" y="49"/>
                    <a:pt x="45" y="51"/>
                  </a:cubicBezTo>
                  <a:cubicBezTo>
                    <a:pt x="45" y="52"/>
                    <a:pt x="44" y="55"/>
                    <a:pt x="44" y="56"/>
                  </a:cubicBezTo>
                  <a:cubicBezTo>
                    <a:pt x="45" y="58"/>
                    <a:pt x="47" y="60"/>
                    <a:pt x="46" y="62"/>
                  </a:cubicBezTo>
                  <a:cubicBezTo>
                    <a:pt x="45" y="63"/>
                    <a:pt x="43" y="63"/>
                    <a:pt x="42" y="64"/>
                  </a:cubicBezTo>
                  <a:cubicBezTo>
                    <a:pt x="41" y="64"/>
                    <a:pt x="38" y="66"/>
                    <a:pt x="38" y="66"/>
                  </a:cubicBezTo>
                  <a:cubicBezTo>
                    <a:pt x="37" y="67"/>
                    <a:pt x="34" y="68"/>
                    <a:pt x="34" y="66"/>
                  </a:cubicBezTo>
                  <a:cubicBezTo>
                    <a:pt x="34" y="65"/>
                    <a:pt x="33" y="64"/>
                    <a:pt x="33" y="64"/>
                  </a:cubicBezTo>
                  <a:cubicBezTo>
                    <a:pt x="33" y="64"/>
                    <a:pt x="32" y="62"/>
                    <a:pt x="31" y="62"/>
                  </a:cubicBezTo>
                  <a:cubicBezTo>
                    <a:pt x="31" y="63"/>
                    <a:pt x="29" y="63"/>
                    <a:pt x="29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3" y="66"/>
                    <a:pt x="23" y="67"/>
                  </a:cubicBezTo>
                  <a:cubicBezTo>
                    <a:pt x="22" y="67"/>
                    <a:pt x="20" y="67"/>
                    <a:pt x="19" y="67"/>
                  </a:cubicBezTo>
                  <a:cubicBezTo>
                    <a:pt x="18" y="68"/>
                    <a:pt x="15" y="70"/>
                    <a:pt x="14" y="69"/>
                  </a:cubicBezTo>
                  <a:cubicBezTo>
                    <a:pt x="13" y="68"/>
                    <a:pt x="13" y="70"/>
                    <a:pt x="12" y="68"/>
                  </a:cubicBezTo>
                  <a:cubicBezTo>
                    <a:pt x="11" y="66"/>
                    <a:pt x="11" y="65"/>
                    <a:pt x="10" y="65"/>
                  </a:cubicBezTo>
                  <a:cubicBezTo>
                    <a:pt x="9" y="65"/>
                    <a:pt x="6" y="66"/>
                    <a:pt x="6" y="66"/>
                  </a:cubicBezTo>
                  <a:cubicBezTo>
                    <a:pt x="6" y="67"/>
                    <a:pt x="5" y="67"/>
                    <a:pt x="5" y="68"/>
                  </a:cubicBezTo>
                  <a:cubicBezTo>
                    <a:pt x="4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1" name="Freeform 61"/>
            <p:cNvSpPr>
              <a:spLocks noEditPoints="1"/>
            </p:cNvSpPr>
            <p:nvPr/>
          </p:nvSpPr>
          <p:spPr bwMode="auto">
            <a:xfrm>
              <a:off x="4129891" y="1353901"/>
              <a:ext cx="2257692" cy="1716073"/>
            </a:xfrm>
            <a:custGeom>
              <a:avLst/>
              <a:gdLst/>
              <a:ahLst/>
              <a:cxnLst>
                <a:cxn ang="0">
                  <a:pos x="756" y="40"/>
                </a:cxn>
                <a:cxn ang="0">
                  <a:pos x="621" y="30"/>
                </a:cxn>
                <a:cxn ang="0">
                  <a:pos x="536" y="15"/>
                </a:cxn>
                <a:cxn ang="0">
                  <a:pos x="443" y="19"/>
                </a:cxn>
                <a:cxn ang="0">
                  <a:pos x="415" y="34"/>
                </a:cxn>
                <a:cxn ang="0">
                  <a:pos x="420" y="46"/>
                </a:cxn>
                <a:cxn ang="0">
                  <a:pos x="398" y="32"/>
                </a:cxn>
                <a:cxn ang="0">
                  <a:pos x="391" y="49"/>
                </a:cxn>
                <a:cxn ang="0">
                  <a:pos x="331" y="49"/>
                </a:cxn>
                <a:cxn ang="0">
                  <a:pos x="296" y="56"/>
                </a:cxn>
                <a:cxn ang="0">
                  <a:pos x="256" y="63"/>
                </a:cxn>
                <a:cxn ang="0">
                  <a:pos x="224" y="33"/>
                </a:cxn>
                <a:cxn ang="0">
                  <a:pos x="131" y="82"/>
                </a:cxn>
                <a:cxn ang="0">
                  <a:pos x="156" y="119"/>
                </a:cxn>
                <a:cxn ang="0">
                  <a:pos x="133" y="133"/>
                </a:cxn>
                <a:cxn ang="0">
                  <a:pos x="79" y="163"/>
                </a:cxn>
                <a:cxn ang="0">
                  <a:pos x="60" y="193"/>
                </a:cxn>
                <a:cxn ang="0">
                  <a:pos x="67" y="241"/>
                </a:cxn>
                <a:cxn ang="0">
                  <a:pos x="19" y="304"/>
                </a:cxn>
                <a:cxn ang="0">
                  <a:pos x="3" y="373"/>
                </a:cxn>
                <a:cxn ang="0">
                  <a:pos x="53" y="443"/>
                </a:cxn>
                <a:cxn ang="0">
                  <a:pos x="150" y="464"/>
                </a:cxn>
                <a:cxn ang="0">
                  <a:pos x="170" y="601"/>
                </a:cxn>
                <a:cxn ang="0">
                  <a:pos x="219" y="686"/>
                </a:cxn>
                <a:cxn ang="0">
                  <a:pos x="289" y="595"/>
                </a:cxn>
                <a:cxn ang="0">
                  <a:pos x="380" y="409"/>
                </a:cxn>
                <a:cxn ang="0">
                  <a:pos x="302" y="337"/>
                </a:cxn>
                <a:cxn ang="0">
                  <a:pos x="333" y="367"/>
                </a:cxn>
                <a:cxn ang="0">
                  <a:pos x="387" y="366"/>
                </a:cxn>
                <a:cxn ang="0">
                  <a:pos x="408" y="318"/>
                </a:cxn>
                <a:cxn ang="0">
                  <a:pos x="362" y="279"/>
                </a:cxn>
                <a:cxn ang="0">
                  <a:pos x="460" y="311"/>
                </a:cxn>
                <a:cxn ang="0">
                  <a:pos x="511" y="385"/>
                </a:cxn>
                <a:cxn ang="0">
                  <a:pos x="549" y="413"/>
                </a:cxn>
                <a:cxn ang="0">
                  <a:pos x="558" y="357"/>
                </a:cxn>
                <a:cxn ang="0">
                  <a:pos x="609" y="345"/>
                </a:cxn>
                <a:cxn ang="0">
                  <a:pos x="646" y="402"/>
                </a:cxn>
                <a:cxn ang="0">
                  <a:pos x="665" y="454"/>
                </a:cxn>
                <a:cxn ang="0">
                  <a:pos x="649" y="402"/>
                </a:cxn>
                <a:cxn ang="0">
                  <a:pos x="681" y="416"/>
                </a:cxn>
                <a:cxn ang="0">
                  <a:pos x="683" y="341"/>
                </a:cxn>
                <a:cxn ang="0">
                  <a:pos x="723" y="329"/>
                </a:cxn>
                <a:cxn ang="0">
                  <a:pos x="747" y="270"/>
                </a:cxn>
                <a:cxn ang="0">
                  <a:pos x="717" y="228"/>
                </a:cxn>
                <a:cxn ang="0">
                  <a:pos x="743" y="218"/>
                </a:cxn>
                <a:cxn ang="0">
                  <a:pos x="759" y="220"/>
                </a:cxn>
                <a:cxn ang="0">
                  <a:pos x="756" y="133"/>
                </a:cxn>
                <a:cxn ang="0">
                  <a:pos x="789" y="101"/>
                </a:cxn>
                <a:cxn ang="0">
                  <a:pos x="826" y="80"/>
                </a:cxn>
                <a:cxn ang="0">
                  <a:pos x="861" y="135"/>
                </a:cxn>
                <a:cxn ang="0">
                  <a:pos x="842" y="102"/>
                </a:cxn>
                <a:cxn ang="0">
                  <a:pos x="882" y="79"/>
                </a:cxn>
                <a:cxn ang="0">
                  <a:pos x="903" y="69"/>
                </a:cxn>
                <a:cxn ang="0">
                  <a:pos x="218" y="261"/>
                </a:cxn>
                <a:cxn ang="0">
                  <a:pos x="156" y="247"/>
                </a:cxn>
                <a:cxn ang="0">
                  <a:pos x="90" y="248"/>
                </a:cxn>
                <a:cxn ang="0">
                  <a:pos x="116" y="205"/>
                </a:cxn>
                <a:cxn ang="0">
                  <a:pos x="181" y="218"/>
                </a:cxn>
                <a:cxn ang="0">
                  <a:pos x="188" y="225"/>
                </a:cxn>
                <a:cxn ang="0">
                  <a:pos x="171" y="198"/>
                </a:cxn>
                <a:cxn ang="0">
                  <a:pos x="200" y="216"/>
                </a:cxn>
                <a:cxn ang="0">
                  <a:pos x="239" y="228"/>
                </a:cxn>
              </a:cxnLst>
              <a:rect l="0" t="0" r="r" b="b"/>
              <a:pathLst>
                <a:path w="911" h="691">
                  <a:moveTo>
                    <a:pt x="909" y="65"/>
                  </a:moveTo>
                  <a:cubicBezTo>
                    <a:pt x="908" y="66"/>
                    <a:pt x="906" y="64"/>
                    <a:pt x="907" y="64"/>
                  </a:cubicBezTo>
                  <a:cubicBezTo>
                    <a:pt x="909" y="64"/>
                    <a:pt x="911" y="62"/>
                    <a:pt x="910" y="62"/>
                  </a:cubicBezTo>
                  <a:cubicBezTo>
                    <a:pt x="910" y="61"/>
                    <a:pt x="908" y="60"/>
                    <a:pt x="906" y="59"/>
                  </a:cubicBezTo>
                  <a:cubicBezTo>
                    <a:pt x="905" y="58"/>
                    <a:pt x="897" y="56"/>
                    <a:pt x="896" y="57"/>
                  </a:cubicBezTo>
                  <a:cubicBezTo>
                    <a:pt x="895" y="57"/>
                    <a:pt x="883" y="54"/>
                    <a:pt x="883" y="54"/>
                  </a:cubicBezTo>
                  <a:cubicBezTo>
                    <a:pt x="882" y="54"/>
                    <a:pt x="878" y="53"/>
                    <a:pt x="878" y="53"/>
                  </a:cubicBezTo>
                  <a:cubicBezTo>
                    <a:pt x="837" y="42"/>
                    <a:pt x="837" y="42"/>
                    <a:pt x="837" y="42"/>
                  </a:cubicBezTo>
                  <a:cubicBezTo>
                    <a:pt x="837" y="42"/>
                    <a:pt x="811" y="39"/>
                    <a:pt x="812" y="39"/>
                  </a:cubicBezTo>
                  <a:cubicBezTo>
                    <a:pt x="812" y="38"/>
                    <a:pt x="797" y="37"/>
                    <a:pt x="797" y="37"/>
                  </a:cubicBezTo>
                  <a:cubicBezTo>
                    <a:pt x="806" y="44"/>
                    <a:pt x="806" y="44"/>
                    <a:pt x="806" y="44"/>
                  </a:cubicBezTo>
                  <a:cubicBezTo>
                    <a:pt x="797" y="43"/>
                    <a:pt x="797" y="43"/>
                    <a:pt x="797" y="43"/>
                  </a:cubicBezTo>
                  <a:cubicBezTo>
                    <a:pt x="797" y="43"/>
                    <a:pt x="786" y="41"/>
                    <a:pt x="786" y="41"/>
                  </a:cubicBezTo>
                  <a:cubicBezTo>
                    <a:pt x="786" y="40"/>
                    <a:pt x="756" y="40"/>
                    <a:pt x="756" y="40"/>
                  </a:cubicBezTo>
                  <a:cubicBezTo>
                    <a:pt x="751" y="35"/>
                    <a:pt x="751" y="35"/>
                    <a:pt x="751" y="35"/>
                  </a:cubicBezTo>
                  <a:cubicBezTo>
                    <a:pt x="751" y="35"/>
                    <a:pt x="737" y="33"/>
                    <a:pt x="736" y="33"/>
                  </a:cubicBezTo>
                  <a:cubicBezTo>
                    <a:pt x="736" y="33"/>
                    <a:pt x="718" y="33"/>
                    <a:pt x="718" y="33"/>
                  </a:cubicBezTo>
                  <a:cubicBezTo>
                    <a:pt x="703" y="31"/>
                    <a:pt x="703" y="31"/>
                    <a:pt x="703" y="31"/>
                  </a:cubicBezTo>
                  <a:cubicBezTo>
                    <a:pt x="703" y="31"/>
                    <a:pt x="693" y="26"/>
                    <a:pt x="691" y="27"/>
                  </a:cubicBezTo>
                  <a:cubicBezTo>
                    <a:pt x="688" y="27"/>
                    <a:pt x="666" y="25"/>
                    <a:pt x="665" y="25"/>
                  </a:cubicBezTo>
                  <a:cubicBezTo>
                    <a:pt x="664" y="24"/>
                    <a:pt x="655" y="25"/>
                    <a:pt x="655" y="2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651" y="31"/>
                    <a:pt x="651" y="31"/>
                    <a:pt x="651" y="31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34" y="35"/>
                    <a:pt x="634" y="35"/>
                    <a:pt x="634" y="35"/>
                  </a:cubicBezTo>
                  <a:cubicBezTo>
                    <a:pt x="634" y="35"/>
                    <a:pt x="631" y="35"/>
                    <a:pt x="631" y="35"/>
                  </a:cubicBezTo>
                  <a:cubicBezTo>
                    <a:pt x="631" y="34"/>
                    <a:pt x="621" y="30"/>
                    <a:pt x="621" y="30"/>
                  </a:cubicBezTo>
                  <a:cubicBezTo>
                    <a:pt x="621" y="30"/>
                    <a:pt x="612" y="22"/>
                    <a:pt x="612" y="23"/>
                  </a:cubicBezTo>
                  <a:cubicBezTo>
                    <a:pt x="612" y="23"/>
                    <a:pt x="598" y="20"/>
                    <a:pt x="598" y="20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19"/>
                    <a:pt x="587" y="20"/>
                    <a:pt x="587" y="20"/>
                  </a:cubicBezTo>
                  <a:cubicBezTo>
                    <a:pt x="587" y="21"/>
                    <a:pt x="591" y="23"/>
                    <a:pt x="590" y="24"/>
                  </a:cubicBezTo>
                  <a:cubicBezTo>
                    <a:pt x="590" y="24"/>
                    <a:pt x="585" y="23"/>
                    <a:pt x="585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69" y="20"/>
                    <a:pt x="569" y="20"/>
                    <a:pt x="569" y="20"/>
                  </a:cubicBezTo>
                  <a:cubicBezTo>
                    <a:pt x="551" y="20"/>
                    <a:pt x="551" y="20"/>
                    <a:pt x="551" y="20"/>
                  </a:cubicBezTo>
                  <a:cubicBezTo>
                    <a:pt x="551" y="20"/>
                    <a:pt x="544" y="15"/>
                    <a:pt x="544" y="15"/>
                  </a:cubicBezTo>
                  <a:cubicBezTo>
                    <a:pt x="544" y="16"/>
                    <a:pt x="539" y="17"/>
                    <a:pt x="539" y="17"/>
                  </a:cubicBezTo>
                  <a:cubicBezTo>
                    <a:pt x="535" y="21"/>
                    <a:pt x="535" y="21"/>
                    <a:pt x="535" y="21"/>
                  </a:cubicBezTo>
                  <a:cubicBezTo>
                    <a:pt x="524" y="21"/>
                    <a:pt x="524" y="21"/>
                    <a:pt x="524" y="21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40" y="12"/>
                    <a:pt x="540" y="12"/>
                    <a:pt x="540" y="12"/>
                  </a:cubicBezTo>
                  <a:cubicBezTo>
                    <a:pt x="540" y="11"/>
                    <a:pt x="537" y="7"/>
                    <a:pt x="536" y="7"/>
                  </a:cubicBezTo>
                  <a:cubicBezTo>
                    <a:pt x="536" y="8"/>
                    <a:pt x="527" y="5"/>
                    <a:pt x="526" y="5"/>
                  </a:cubicBezTo>
                  <a:cubicBezTo>
                    <a:pt x="526" y="5"/>
                    <a:pt x="512" y="5"/>
                    <a:pt x="512" y="5"/>
                  </a:cubicBezTo>
                  <a:cubicBezTo>
                    <a:pt x="511" y="5"/>
                    <a:pt x="507" y="5"/>
                    <a:pt x="507" y="5"/>
                  </a:cubicBezTo>
                  <a:cubicBezTo>
                    <a:pt x="507" y="5"/>
                    <a:pt x="505" y="0"/>
                    <a:pt x="504" y="0"/>
                  </a:cubicBezTo>
                  <a:cubicBezTo>
                    <a:pt x="504" y="1"/>
                    <a:pt x="493" y="0"/>
                    <a:pt x="493" y="0"/>
                  </a:cubicBezTo>
                  <a:cubicBezTo>
                    <a:pt x="493" y="0"/>
                    <a:pt x="484" y="2"/>
                    <a:pt x="484" y="3"/>
                  </a:cubicBezTo>
                  <a:cubicBezTo>
                    <a:pt x="483" y="4"/>
                    <a:pt x="485" y="5"/>
                    <a:pt x="485" y="5"/>
                  </a:cubicBezTo>
                  <a:cubicBezTo>
                    <a:pt x="485" y="5"/>
                    <a:pt x="481" y="9"/>
                    <a:pt x="480" y="8"/>
                  </a:cubicBezTo>
                  <a:cubicBezTo>
                    <a:pt x="480" y="8"/>
                    <a:pt x="465" y="8"/>
                    <a:pt x="465" y="8"/>
                  </a:cubicBezTo>
                  <a:cubicBezTo>
                    <a:pt x="465" y="8"/>
                    <a:pt x="445" y="12"/>
                    <a:pt x="445" y="12"/>
                  </a:cubicBezTo>
                  <a:cubicBezTo>
                    <a:pt x="445" y="12"/>
                    <a:pt x="439" y="14"/>
                    <a:pt x="438" y="15"/>
                  </a:cubicBezTo>
                  <a:cubicBezTo>
                    <a:pt x="439" y="16"/>
                    <a:pt x="443" y="18"/>
                    <a:pt x="443" y="19"/>
                  </a:cubicBezTo>
                  <a:cubicBezTo>
                    <a:pt x="442" y="19"/>
                    <a:pt x="429" y="20"/>
                    <a:pt x="428" y="19"/>
                  </a:cubicBezTo>
                  <a:cubicBezTo>
                    <a:pt x="428" y="18"/>
                    <a:pt x="423" y="20"/>
                    <a:pt x="422" y="20"/>
                  </a:cubicBezTo>
                  <a:cubicBezTo>
                    <a:pt x="423" y="21"/>
                    <a:pt x="429" y="26"/>
                    <a:pt x="429" y="26"/>
                  </a:cubicBezTo>
                  <a:cubicBezTo>
                    <a:pt x="430" y="27"/>
                    <a:pt x="431" y="28"/>
                    <a:pt x="433" y="28"/>
                  </a:cubicBezTo>
                  <a:cubicBezTo>
                    <a:pt x="434" y="27"/>
                    <a:pt x="436" y="26"/>
                    <a:pt x="436" y="27"/>
                  </a:cubicBezTo>
                  <a:cubicBezTo>
                    <a:pt x="436" y="28"/>
                    <a:pt x="436" y="29"/>
                    <a:pt x="436" y="29"/>
                  </a:cubicBezTo>
                  <a:cubicBezTo>
                    <a:pt x="436" y="29"/>
                    <a:pt x="432" y="30"/>
                    <a:pt x="431" y="30"/>
                  </a:cubicBezTo>
                  <a:cubicBezTo>
                    <a:pt x="431" y="30"/>
                    <a:pt x="426" y="27"/>
                    <a:pt x="426" y="27"/>
                  </a:cubicBezTo>
                  <a:cubicBezTo>
                    <a:pt x="425" y="27"/>
                    <a:pt x="419" y="25"/>
                    <a:pt x="418" y="25"/>
                  </a:cubicBezTo>
                  <a:cubicBezTo>
                    <a:pt x="417" y="25"/>
                    <a:pt x="414" y="26"/>
                    <a:pt x="414" y="26"/>
                  </a:cubicBezTo>
                  <a:cubicBezTo>
                    <a:pt x="414" y="26"/>
                    <a:pt x="411" y="28"/>
                    <a:pt x="412" y="28"/>
                  </a:cubicBezTo>
                  <a:cubicBezTo>
                    <a:pt x="412" y="29"/>
                    <a:pt x="414" y="32"/>
                    <a:pt x="414" y="32"/>
                  </a:cubicBezTo>
                  <a:cubicBezTo>
                    <a:pt x="415" y="31"/>
                    <a:pt x="418" y="30"/>
                    <a:pt x="418" y="31"/>
                  </a:cubicBezTo>
                  <a:cubicBezTo>
                    <a:pt x="418" y="33"/>
                    <a:pt x="415" y="34"/>
                    <a:pt x="415" y="34"/>
                  </a:cubicBezTo>
                  <a:cubicBezTo>
                    <a:pt x="415" y="34"/>
                    <a:pt x="410" y="32"/>
                    <a:pt x="410" y="32"/>
                  </a:cubicBezTo>
                  <a:cubicBezTo>
                    <a:pt x="409" y="31"/>
                    <a:pt x="407" y="28"/>
                    <a:pt x="407" y="27"/>
                  </a:cubicBezTo>
                  <a:cubicBezTo>
                    <a:pt x="407" y="25"/>
                    <a:pt x="404" y="20"/>
                    <a:pt x="404" y="21"/>
                  </a:cubicBezTo>
                  <a:cubicBezTo>
                    <a:pt x="403" y="22"/>
                    <a:pt x="400" y="22"/>
                    <a:pt x="400" y="22"/>
                  </a:cubicBezTo>
                  <a:cubicBezTo>
                    <a:pt x="403" y="25"/>
                    <a:pt x="403" y="25"/>
                    <a:pt x="403" y="25"/>
                  </a:cubicBezTo>
                  <a:cubicBezTo>
                    <a:pt x="403" y="25"/>
                    <a:pt x="406" y="28"/>
                    <a:pt x="406" y="28"/>
                  </a:cubicBezTo>
                  <a:cubicBezTo>
                    <a:pt x="405" y="28"/>
                    <a:pt x="403" y="30"/>
                    <a:pt x="402" y="30"/>
                  </a:cubicBezTo>
                  <a:cubicBezTo>
                    <a:pt x="402" y="31"/>
                    <a:pt x="401" y="33"/>
                    <a:pt x="403" y="33"/>
                  </a:cubicBezTo>
                  <a:cubicBezTo>
                    <a:pt x="405" y="33"/>
                    <a:pt x="408" y="36"/>
                    <a:pt x="408" y="36"/>
                  </a:cubicBezTo>
                  <a:cubicBezTo>
                    <a:pt x="408" y="36"/>
                    <a:pt x="408" y="41"/>
                    <a:pt x="409" y="41"/>
                  </a:cubicBezTo>
                  <a:cubicBezTo>
                    <a:pt x="409" y="42"/>
                    <a:pt x="414" y="45"/>
                    <a:pt x="414" y="45"/>
                  </a:cubicBezTo>
                  <a:cubicBezTo>
                    <a:pt x="414" y="45"/>
                    <a:pt x="417" y="43"/>
                    <a:pt x="417" y="43"/>
                  </a:cubicBezTo>
                  <a:cubicBezTo>
                    <a:pt x="418" y="43"/>
                    <a:pt x="422" y="42"/>
                    <a:pt x="423" y="43"/>
                  </a:cubicBezTo>
                  <a:cubicBezTo>
                    <a:pt x="424" y="44"/>
                    <a:pt x="421" y="46"/>
                    <a:pt x="420" y="46"/>
                  </a:cubicBezTo>
                  <a:cubicBezTo>
                    <a:pt x="419" y="45"/>
                    <a:pt x="418" y="45"/>
                    <a:pt x="417" y="45"/>
                  </a:cubicBezTo>
                  <a:cubicBezTo>
                    <a:pt x="416" y="45"/>
                    <a:pt x="416" y="45"/>
                    <a:pt x="416" y="45"/>
                  </a:cubicBezTo>
                  <a:cubicBezTo>
                    <a:pt x="416" y="45"/>
                    <a:pt x="415" y="48"/>
                    <a:pt x="416" y="48"/>
                  </a:cubicBezTo>
                  <a:cubicBezTo>
                    <a:pt x="417" y="49"/>
                    <a:pt x="419" y="50"/>
                    <a:pt x="418" y="51"/>
                  </a:cubicBezTo>
                  <a:cubicBezTo>
                    <a:pt x="418" y="52"/>
                    <a:pt x="415" y="57"/>
                    <a:pt x="415" y="57"/>
                  </a:cubicBezTo>
                  <a:cubicBezTo>
                    <a:pt x="411" y="58"/>
                    <a:pt x="411" y="58"/>
                    <a:pt x="411" y="58"/>
                  </a:cubicBezTo>
                  <a:cubicBezTo>
                    <a:pt x="409" y="58"/>
                    <a:pt x="407" y="57"/>
                    <a:pt x="407" y="57"/>
                  </a:cubicBezTo>
                  <a:cubicBezTo>
                    <a:pt x="411" y="53"/>
                    <a:pt x="411" y="53"/>
                    <a:pt x="411" y="53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8"/>
                    <a:pt x="412" y="48"/>
                    <a:pt x="411" y="47"/>
                  </a:cubicBezTo>
                  <a:cubicBezTo>
                    <a:pt x="410" y="46"/>
                    <a:pt x="405" y="42"/>
                    <a:pt x="405" y="42"/>
                  </a:cubicBezTo>
                  <a:cubicBezTo>
                    <a:pt x="405" y="42"/>
                    <a:pt x="402" y="37"/>
                    <a:pt x="402" y="37"/>
                  </a:cubicBezTo>
                  <a:cubicBezTo>
                    <a:pt x="402" y="36"/>
                    <a:pt x="401" y="34"/>
                    <a:pt x="401" y="34"/>
                  </a:cubicBezTo>
                  <a:cubicBezTo>
                    <a:pt x="401" y="34"/>
                    <a:pt x="398" y="32"/>
                    <a:pt x="398" y="32"/>
                  </a:cubicBezTo>
                  <a:cubicBezTo>
                    <a:pt x="397" y="31"/>
                    <a:pt x="397" y="30"/>
                    <a:pt x="397" y="29"/>
                  </a:cubicBezTo>
                  <a:cubicBezTo>
                    <a:pt x="398" y="28"/>
                    <a:pt x="397" y="23"/>
                    <a:pt x="397" y="24"/>
                  </a:cubicBezTo>
                  <a:cubicBezTo>
                    <a:pt x="397" y="25"/>
                    <a:pt x="391" y="24"/>
                    <a:pt x="391" y="24"/>
                  </a:cubicBezTo>
                  <a:cubicBezTo>
                    <a:pt x="390" y="24"/>
                    <a:pt x="388" y="22"/>
                    <a:pt x="388" y="22"/>
                  </a:cubicBezTo>
                  <a:cubicBezTo>
                    <a:pt x="388" y="22"/>
                    <a:pt x="388" y="19"/>
                    <a:pt x="386" y="20"/>
                  </a:cubicBezTo>
                  <a:cubicBezTo>
                    <a:pt x="385" y="21"/>
                    <a:pt x="383" y="22"/>
                    <a:pt x="383" y="22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30"/>
                    <a:pt x="381" y="30"/>
                    <a:pt x="381" y="30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377" y="33"/>
                    <a:pt x="381" y="36"/>
                    <a:pt x="381" y="37"/>
                  </a:cubicBezTo>
                  <a:cubicBezTo>
                    <a:pt x="381" y="36"/>
                    <a:pt x="381" y="40"/>
                    <a:pt x="381" y="41"/>
                  </a:cubicBezTo>
                  <a:cubicBezTo>
                    <a:pt x="381" y="41"/>
                    <a:pt x="388" y="43"/>
                    <a:pt x="388" y="43"/>
                  </a:cubicBezTo>
                  <a:cubicBezTo>
                    <a:pt x="388" y="43"/>
                    <a:pt x="392" y="45"/>
                    <a:pt x="392" y="46"/>
                  </a:cubicBezTo>
                  <a:cubicBezTo>
                    <a:pt x="392" y="47"/>
                    <a:pt x="391" y="49"/>
                    <a:pt x="391" y="49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69" y="41"/>
                    <a:pt x="369" y="41"/>
                    <a:pt x="369" y="41"/>
                  </a:cubicBezTo>
                  <a:cubicBezTo>
                    <a:pt x="369" y="41"/>
                    <a:pt x="354" y="40"/>
                    <a:pt x="355" y="40"/>
                  </a:cubicBezTo>
                  <a:cubicBezTo>
                    <a:pt x="355" y="39"/>
                    <a:pt x="349" y="36"/>
                    <a:pt x="349" y="36"/>
                  </a:cubicBezTo>
                  <a:cubicBezTo>
                    <a:pt x="346" y="38"/>
                    <a:pt x="346" y="38"/>
                    <a:pt x="346" y="38"/>
                  </a:cubicBezTo>
                  <a:cubicBezTo>
                    <a:pt x="346" y="38"/>
                    <a:pt x="349" y="40"/>
                    <a:pt x="349" y="40"/>
                  </a:cubicBezTo>
                  <a:cubicBezTo>
                    <a:pt x="350" y="40"/>
                    <a:pt x="355" y="42"/>
                    <a:pt x="355" y="42"/>
                  </a:cubicBezTo>
                  <a:cubicBezTo>
                    <a:pt x="355" y="42"/>
                    <a:pt x="356" y="43"/>
                    <a:pt x="356" y="44"/>
                  </a:cubicBezTo>
                  <a:cubicBezTo>
                    <a:pt x="357" y="45"/>
                    <a:pt x="354" y="47"/>
                    <a:pt x="354" y="47"/>
                  </a:cubicBezTo>
                  <a:cubicBezTo>
                    <a:pt x="354" y="47"/>
                    <a:pt x="352" y="45"/>
                    <a:pt x="352" y="44"/>
                  </a:cubicBezTo>
                  <a:cubicBezTo>
                    <a:pt x="352" y="44"/>
                    <a:pt x="351" y="42"/>
                    <a:pt x="351" y="42"/>
                  </a:cubicBezTo>
                  <a:cubicBezTo>
                    <a:pt x="350" y="43"/>
                    <a:pt x="344" y="46"/>
                    <a:pt x="344" y="46"/>
                  </a:cubicBezTo>
                  <a:cubicBezTo>
                    <a:pt x="344" y="46"/>
                    <a:pt x="337" y="46"/>
                    <a:pt x="336" y="46"/>
                  </a:cubicBezTo>
                  <a:cubicBezTo>
                    <a:pt x="336" y="47"/>
                    <a:pt x="331" y="50"/>
                    <a:pt x="331" y="49"/>
                  </a:cubicBezTo>
                  <a:cubicBezTo>
                    <a:pt x="331" y="48"/>
                    <a:pt x="332" y="45"/>
                    <a:pt x="332" y="44"/>
                  </a:cubicBezTo>
                  <a:cubicBezTo>
                    <a:pt x="331" y="44"/>
                    <a:pt x="325" y="46"/>
                    <a:pt x="325" y="46"/>
                  </a:cubicBezTo>
                  <a:cubicBezTo>
                    <a:pt x="325" y="46"/>
                    <a:pt x="316" y="48"/>
                    <a:pt x="316" y="49"/>
                  </a:cubicBezTo>
                  <a:cubicBezTo>
                    <a:pt x="316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10" y="51"/>
                    <a:pt x="307" y="53"/>
                    <a:pt x="307" y="54"/>
                  </a:cubicBezTo>
                  <a:cubicBezTo>
                    <a:pt x="308" y="55"/>
                    <a:pt x="303" y="56"/>
                    <a:pt x="303" y="56"/>
                  </a:cubicBezTo>
                  <a:cubicBezTo>
                    <a:pt x="303" y="56"/>
                    <a:pt x="299" y="54"/>
                    <a:pt x="299" y="53"/>
                  </a:cubicBezTo>
                  <a:cubicBezTo>
                    <a:pt x="299" y="53"/>
                    <a:pt x="303" y="50"/>
                    <a:pt x="303" y="50"/>
                  </a:cubicBezTo>
                  <a:cubicBezTo>
                    <a:pt x="303" y="50"/>
                    <a:pt x="299" y="46"/>
                    <a:pt x="299" y="46"/>
                  </a:cubicBezTo>
                  <a:cubicBezTo>
                    <a:pt x="298" y="46"/>
                    <a:pt x="290" y="46"/>
                    <a:pt x="288" y="46"/>
                  </a:cubicBezTo>
                  <a:cubicBezTo>
                    <a:pt x="289" y="46"/>
                    <a:pt x="292" y="49"/>
                    <a:pt x="292" y="50"/>
                  </a:cubicBezTo>
                  <a:cubicBezTo>
                    <a:pt x="292" y="50"/>
                    <a:pt x="293" y="55"/>
                    <a:pt x="293" y="55"/>
                  </a:cubicBezTo>
                  <a:cubicBezTo>
                    <a:pt x="293" y="55"/>
                    <a:pt x="295" y="56"/>
                    <a:pt x="296" y="56"/>
                  </a:cubicBezTo>
                  <a:cubicBezTo>
                    <a:pt x="296" y="56"/>
                    <a:pt x="295" y="59"/>
                    <a:pt x="295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1" y="58"/>
                    <a:pt x="289" y="56"/>
                    <a:pt x="288" y="57"/>
                  </a:cubicBezTo>
                  <a:cubicBezTo>
                    <a:pt x="286" y="59"/>
                    <a:pt x="281" y="62"/>
                    <a:pt x="281" y="62"/>
                  </a:cubicBezTo>
                  <a:cubicBezTo>
                    <a:pt x="281" y="61"/>
                    <a:pt x="278" y="62"/>
                    <a:pt x="278" y="63"/>
                  </a:cubicBezTo>
                  <a:cubicBezTo>
                    <a:pt x="278" y="64"/>
                    <a:pt x="280" y="66"/>
                    <a:pt x="280" y="66"/>
                  </a:cubicBezTo>
                  <a:cubicBezTo>
                    <a:pt x="280" y="66"/>
                    <a:pt x="277" y="69"/>
                    <a:pt x="278" y="68"/>
                  </a:cubicBezTo>
                  <a:cubicBezTo>
                    <a:pt x="278" y="67"/>
                    <a:pt x="269" y="65"/>
                    <a:pt x="269" y="65"/>
                  </a:cubicBezTo>
                  <a:cubicBezTo>
                    <a:pt x="268" y="65"/>
                    <a:pt x="264" y="66"/>
                    <a:pt x="264" y="66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66" y="69"/>
                    <a:pt x="271" y="69"/>
                    <a:pt x="271" y="70"/>
                  </a:cubicBezTo>
                  <a:cubicBezTo>
                    <a:pt x="272" y="71"/>
                    <a:pt x="270" y="73"/>
                    <a:pt x="270" y="73"/>
                  </a:cubicBezTo>
                  <a:cubicBezTo>
                    <a:pt x="269" y="73"/>
                    <a:pt x="258" y="68"/>
                    <a:pt x="258" y="68"/>
                  </a:cubicBezTo>
                  <a:cubicBezTo>
                    <a:pt x="258" y="68"/>
                    <a:pt x="255" y="64"/>
                    <a:pt x="256" y="63"/>
                  </a:cubicBezTo>
                  <a:cubicBezTo>
                    <a:pt x="257" y="62"/>
                    <a:pt x="258" y="60"/>
                    <a:pt x="256" y="60"/>
                  </a:cubicBezTo>
                  <a:cubicBezTo>
                    <a:pt x="254" y="60"/>
                    <a:pt x="251" y="58"/>
                    <a:pt x="251" y="58"/>
                  </a:cubicBezTo>
                  <a:cubicBezTo>
                    <a:pt x="251" y="57"/>
                    <a:pt x="264" y="59"/>
                    <a:pt x="264" y="59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0" y="61"/>
                    <a:pt x="273" y="60"/>
                  </a:cubicBezTo>
                  <a:cubicBezTo>
                    <a:pt x="276" y="59"/>
                    <a:pt x="281" y="57"/>
                    <a:pt x="281" y="56"/>
                  </a:cubicBezTo>
                  <a:cubicBezTo>
                    <a:pt x="282" y="56"/>
                    <a:pt x="283" y="53"/>
                    <a:pt x="283" y="53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45" y="41"/>
                    <a:pt x="245" y="41"/>
                  </a:cubicBezTo>
                  <a:cubicBezTo>
                    <a:pt x="245" y="40"/>
                    <a:pt x="237" y="39"/>
                    <a:pt x="237" y="39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6" y="36"/>
                    <a:pt x="236" y="36"/>
                    <a:pt x="236" y="36"/>
                  </a:cubicBezTo>
                  <a:cubicBezTo>
                    <a:pt x="236" y="36"/>
                    <a:pt x="224" y="32"/>
                    <a:pt x="224" y="33"/>
                  </a:cubicBezTo>
                  <a:cubicBezTo>
                    <a:pt x="223" y="33"/>
                    <a:pt x="218" y="36"/>
                    <a:pt x="218" y="3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49" y="73"/>
                    <a:pt x="149" y="73"/>
                  </a:cubicBezTo>
                  <a:cubicBezTo>
                    <a:pt x="148" y="72"/>
                    <a:pt x="138" y="76"/>
                    <a:pt x="138" y="76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0" y="85"/>
                    <a:pt x="129" y="86"/>
                  </a:cubicBezTo>
                  <a:cubicBezTo>
                    <a:pt x="129" y="87"/>
                    <a:pt x="130" y="95"/>
                    <a:pt x="130" y="95"/>
                  </a:cubicBezTo>
                  <a:cubicBezTo>
                    <a:pt x="130" y="95"/>
                    <a:pt x="134" y="95"/>
                    <a:pt x="133" y="96"/>
                  </a:cubicBezTo>
                  <a:cubicBezTo>
                    <a:pt x="131" y="97"/>
                    <a:pt x="132" y="102"/>
                    <a:pt x="132" y="10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42" y="107"/>
                    <a:pt x="143" y="107"/>
                  </a:cubicBezTo>
                  <a:cubicBezTo>
                    <a:pt x="144" y="107"/>
                    <a:pt x="146" y="105"/>
                    <a:pt x="147" y="105"/>
                  </a:cubicBezTo>
                  <a:cubicBezTo>
                    <a:pt x="147" y="104"/>
                    <a:pt x="151" y="101"/>
                    <a:pt x="152" y="101"/>
                  </a:cubicBezTo>
                  <a:cubicBezTo>
                    <a:pt x="153" y="101"/>
                    <a:pt x="156" y="98"/>
                    <a:pt x="156" y="99"/>
                  </a:cubicBezTo>
                  <a:cubicBezTo>
                    <a:pt x="157" y="100"/>
                    <a:pt x="157" y="104"/>
                    <a:pt x="158" y="105"/>
                  </a:cubicBezTo>
                  <a:cubicBezTo>
                    <a:pt x="159" y="106"/>
                    <a:pt x="161" y="108"/>
                    <a:pt x="162" y="110"/>
                  </a:cubicBezTo>
                  <a:cubicBezTo>
                    <a:pt x="163" y="112"/>
                    <a:pt x="164" y="115"/>
                    <a:pt x="164" y="115"/>
                  </a:cubicBezTo>
                  <a:cubicBezTo>
                    <a:pt x="163" y="116"/>
                    <a:pt x="161" y="118"/>
                    <a:pt x="161" y="118"/>
                  </a:cubicBezTo>
                  <a:cubicBezTo>
                    <a:pt x="161" y="118"/>
                    <a:pt x="156" y="118"/>
                    <a:pt x="156" y="119"/>
                  </a:cubicBezTo>
                  <a:cubicBezTo>
                    <a:pt x="155" y="120"/>
                    <a:pt x="154" y="120"/>
                    <a:pt x="154" y="120"/>
                  </a:cubicBezTo>
                  <a:cubicBezTo>
                    <a:pt x="153" y="119"/>
                    <a:pt x="155" y="117"/>
                    <a:pt x="156" y="116"/>
                  </a:cubicBezTo>
                  <a:cubicBezTo>
                    <a:pt x="156" y="116"/>
                    <a:pt x="155" y="113"/>
                    <a:pt x="154" y="113"/>
                  </a:cubicBezTo>
                  <a:cubicBezTo>
                    <a:pt x="153" y="114"/>
                    <a:pt x="153" y="112"/>
                    <a:pt x="153" y="112"/>
                  </a:cubicBezTo>
                  <a:cubicBezTo>
                    <a:pt x="154" y="111"/>
                    <a:pt x="154" y="108"/>
                    <a:pt x="154" y="108"/>
                  </a:cubicBezTo>
                  <a:cubicBezTo>
                    <a:pt x="154" y="108"/>
                    <a:pt x="153" y="108"/>
                    <a:pt x="152" y="108"/>
                  </a:cubicBezTo>
                  <a:cubicBezTo>
                    <a:pt x="152" y="108"/>
                    <a:pt x="146" y="110"/>
                    <a:pt x="146" y="110"/>
                  </a:cubicBezTo>
                  <a:cubicBezTo>
                    <a:pt x="146" y="110"/>
                    <a:pt x="143" y="113"/>
                    <a:pt x="143" y="114"/>
                  </a:cubicBezTo>
                  <a:cubicBezTo>
                    <a:pt x="143" y="115"/>
                    <a:pt x="142" y="118"/>
                    <a:pt x="143" y="120"/>
                  </a:cubicBezTo>
                  <a:cubicBezTo>
                    <a:pt x="143" y="123"/>
                    <a:pt x="145" y="126"/>
                    <a:pt x="145" y="126"/>
                  </a:cubicBezTo>
                  <a:cubicBezTo>
                    <a:pt x="145" y="126"/>
                    <a:pt x="147" y="128"/>
                    <a:pt x="147" y="129"/>
                  </a:cubicBezTo>
                  <a:cubicBezTo>
                    <a:pt x="146" y="129"/>
                    <a:pt x="144" y="132"/>
                    <a:pt x="144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34" y="133"/>
                    <a:pt x="133" y="133"/>
                  </a:cubicBezTo>
                  <a:cubicBezTo>
                    <a:pt x="132" y="133"/>
                    <a:pt x="126" y="135"/>
                    <a:pt x="126" y="136"/>
                  </a:cubicBezTo>
                  <a:cubicBezTo>
                    <a:pt x="126" y="137"/>
                    <a:pt x="124" y="143"/>
                    <a:pt x="124" y="143"/>
                  </a:cubicBezTo>
                  <a:cubicBezTo>
                    <a:pt x="124" y="144"/>
                    <a:pt x="117" y="148"/>
                    <a:pt x="117" y="148"/>
                  </a:cubicBezTo>
                  <a:cubicBezTo>
                    <a:pt x="116" y="148"/>
                    <a:pt x="111" y="150"/>
                    <a:pt x="111" y="150"/>
                  </a:cubicBezTo>
                  <a:cubicBezTo>
                    <a:pt x="111" y="150"/>
                    <a:pt x="109" y="155"/>
                    <a:pt x="109" y="155"/>
                  </a:cubicBezTo>
                  <a:cubicBezTo>
                    <a:pt x="108" y="155"/>
                    <a:pt x="101" y="159"/>
                    <a:pt x="101" y="159"/>
                  </a:cubicBezTo>
                  <a:cubicBezTo>
                    <a:pt x="101" y="159"/>
                    <a:pt x="95" y="157"/>
                    <a:pt x="95" y="156"/>
                  </a:cubicBezTo>
                  <a:cubicBezTo>
                    <a:pt x="95" y="156"/>
                    <a:pt x="93" y="154"/>
                    <a:pt x="93" y="155"/>
                  </a:cubicBezTo>
                  <a:cubicBezTo>
                    <a:pt x="93" y="155"/>
                    <a:pt x="95" y="160"/>
                    <a:pt x="95" y="161"/>
                  </a:cubicBezTo>
                  <a:cubicBezTo>
                    <a:pt x="95" y="162"/>
                    <a:pt x="95" y="164"/>
                    <a:pt x="95" y="163"/>
                  </a:cubicBezTo>
                  <a:cubicBezTo>
                    <a:pt x="94" y="163"/>
                    <a:pt x="91" y="162"/>
                    <a:pt x="90" y="162"/>
                  </a:cubicBezTo>
                  <a:cubicBezTo>
                    <a:pt x="90" y="161"/>
                    <a:pt x="84" y="161"/>
                    <a:pt x="84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61"/>
                    <a:pt x="79" y="164"/>
                    <a:pt x="79" y="163"/>
                  </a:cubicBezTo>
                  <a:cubicBezTo>
                    <a:pt x="79" y="163"/>
                    <a:pt x="79" y="165"/>
                    <a:pt x="79" y="165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4" y="192"/>
                    <a:pt x="94" y="193"/>
                  </a:cubicBezTo>
                  <a:cubicBezTo>
                    <a:pt x="94" y="193"/>
                    <a:pt x="90" y="196"/>
                    <a:pt x="90" y="196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0" y="195"/>
                    <a:pt x="75" y="194"/>
                    <a:pt x="74" y="194"/>
                  </a:cubicBezTo>
                  <a:cubicBezTo>
                    <a:pt x="74" y="194"/>
                    <a:pt x="67" y="195"/>
                    <a:pt x="67" y="195"/>
                  </a:cubicBezTo>
                  <a:cubicBezTo>
                    <a:pt x="66" y="194"/>
                    <a:pt x="64" y="194"/>
                    <a:pt x="64" y="194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9"/>
                    <a:pt x="56" y="205"/>
                    <a:pt x="56" y="205"/>
                  </a:cubicBezTo>
                  <a:cubicBezTo>
                    <a:pt x="55" y="204"/>
                    <a:pt x="55" y="212"/>
                    <a:pt x="55" y="212"/>
                  </a:cubicBezTo>
                  <a:cubicBezTo>
                    <a:pt x="55" y="212"/>
                    <a:pt x="52" y="219"/>
                    <a:pt x="51" y="220"/>
                  </a:cubicBezTo>
                  <a:cubicBezTo>
                    <a:pt x="51" y="220"/>
                    <a:pt x="51" y="224"/>
                    <a:pt x="51" y="224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2"/>
                    <a:pt x="52" y="235"/>
                    <a:pt x="52" y="235"/>
                  </a:cubicBezTo>
                  <a:cubicBezTo>
                    <a:pt x="53" y="235"/>
                    <a:pt x="58" y="235"/>
                    <a:pt x="58" y="235"/>
                  </a:cubicBezTo>
                  <a:cubicBezTo>
                    <a:pt x="58" y="234"/>
                    <a:pt x="61" y="232"/>
                    <a:pt x="62" y="234"/>
                  </a:cubicBezTo>
                  <a:cubicBezTo>
                    <a:pt x="62" y="235"/>
                    <a:pt x="64" y="234"/>
                    <a:pt x="65" y="235"/>
                  </a:cubicBezTo>
                  <a:cubicBezTo>
                    <a:pt x="65" y="237"/>
                    <a:pt x="67" y="240"/>
                    <a:pt x="67" y="241"/>
                  </a:cubicBezTo>
                  <a:cubicBezTo>
                    <a:pt x="67" y="241"/>
                    <a:pt x="69" y="242"/>
                    <a:pt x="69" y="242"/>
                  </a:cubicBezTo>
                  <a:cubicBezTo>
                    <a:pt x="69" y="243"/>
                    <a:pt x="69" y="243"/>
                    <a:pt x="69" y="243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64" y="253"/>
                    <a:pt x="64" y="253"/>
                    <a:pt x="64" y="253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6" y="274"/>
                    <a:pt x="46" y="274"/>
                    <a:pt x="46" y="274"/>
                  </a:cubicBezTo>
                  <a:cubicBezTo>
                    <a:pt x="46" y="274"/>
                    <a:pt x="46" y="280"/>
                    <a:pt x="46" y="280"/>
                  </a:cubicBezTo>
                  <a:cubicBezTo>
                    <a:pt x="46" y="280"/>
                    <a:pt x="34" y="291"/>
                    <a:pt x="34" y="291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4" y="299"/>
                    <a:pt x="24" y="299"/>
                    <a:pt x="24" y="299"/>
                  </a:cubicBezTo>
                  <a:cubicBezTo>
                    <a:pt x="24" y="299"/>
                    <a:pt x="19" y="303"/>
                    <a:pt x="19" y="304"/>
                  </a:cubicBezTo>
                  <a:cubicBezTo>
                    <a:pt x="19" y="305"/>
                    <a:pt x="16" y="308"/>
                    <a:pt x="16" y="308"/>
                  </a:cubicBezTo>
                  <a:cubicBezTo>
                    <a:pt x="16" y="308"/>
                    <a:pt x="17" y="314"/>
                    <a:pt x="16" y="313"/>
                  </a:cubicBezTo>
                  <a:cubicBezTo>
                    <a:pt x="16" y="312"/>
                    <a:pt x="10" y="319"/>
                    <a:pt x="10" y="319"/>
                  </a:cubicBezTo>
                  <a:cubicBezTo>
                    <a:pt x="10" y="319"/>
                    <a:pt x="8" y="326"/>
                    <a:pt x="8" y="326"/>
                  </a:cubicBezTo>
                  <a:cubicBezTo>
                    <a:pt x="8" y="327"/>
                    <a:pt x="4" y="332"/>
                    <a:pt x="4" y="332"/>
                  </a:cubicBezTo>
                  <a:cubicBezTo>
                    <a:pt x="3" y="332"/>
                    <a:pt x="3" y="336"/>
                    <a:pt x="3" y="336"/>
                  </a:cubicBezTo>
                  <a:cubicBezTo>
                    <a:pt x="3" y="337"/>
                    <a:pt x="5" y="339"/>
                    <a:pt x="5" y="339"/>
                  </a:cubicBezTo>
                  <a:cubicBezTo>
                    <a:pt x="5" y="339"/>
                    <a:pt x="7" y="343"/>
                    <a:pt x="7" y="343"/>
                  </a:cubicBezTo>
                  <a:cubicBezTo>
                    <a:pt x="7" y="342"/>
                    <a:pt x="7" y="344"/>
                    <a:pt x="7" y="344"/>
                  </a:cubicBezTo>
                  <a:cubicBezTo>
                    <a:pt x="5" y="347"/>
                    <a:pt x="5" y="347"/>
                    <a:pt x="5" y="347"/>
                  </a:cubicBezTo>
                  <a:cubicBezTo>
                    <a:pt x="5" y="347"/>
                    <a:pt x="7" y="350"/>
                    <a:pt x="7" y="351"/>
                  </a:cubicBezTo>
                  <a:cubicBezTo>
                    <a:pt x="7" y="351"/>
                    <a:pt x="7" y="361"/>
                    <a:pt x="7" y="361"/>
                  </a:cubicBezTo>
                  <a:cubicBezTo>
                    <a:pt x="5" y="366"/>
                    <a:pt x="5" y="366"/>
                    <a:pt x="5" y="36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3" y="381"/>
                    <a:pt x="3" y="381"/>
                    <a:pt x="3" y="381"/>
                  </a:cubicBezTo>
                  <a:cubicBezTo>
                    <a:pt x="4" y="384"/>
                    <a:pt x="4" y="384"/>
                    <a:pt x="4" y="384"/>
                  </a:cubicBezTo>
                  <a:cubicBezTo>
                    <a:pt x="3" y="387"/>
                    <a:pt x="3" y="387"/>
                    <a:pt x="3" y="387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5" y="396"/>
                    <a:pt x="5" y="396"/>
                    <a:pt x="5" y="396"/>
                  </a:cubicBezTo>
                  <a:cubicBezTo>
                    <a:pt x="5" y="396"/>
                    <a:pt x="7" y="398"/>
                    <a:pt x="8" y="397"/>
                  </a:cubicBezTo>
                  <a:cubicBezTo>
                    <a:pt x="8" y="397"/>
                    <a:pt x="13" y="400"/>
                    <a:pt x="14" y="401"/>
                  </a:cubicBezTo>
                  <a:cubicBezTo>
                    <a:pt x="14" y="403"/>
                    <a:pt x="20" y="410"/>
                    <a:pt x="20" y="410"/>
                  </a:cubicBezTo>
                  <a:cubicBezTo>
                    <a:pt x="20" y="410"/>
                    <a:pt x="21" y="412"/>
                    <a:pt x="21" y="412"/>
                  </a:cubicBezTo>
                  <a:cubicBezTo>
                    <a:pt x="24" y="422"/>
                    <a:pt x="24" y="422"/>
                    <a:pt x="24" y="422"/>
                  </a:cubicBezTo>
                  <a:cubicBezTo>
                    <a:pt x="24" y="422"/>
                    <a:pt x="38" y="433"/>
                    <a:pt x="38" y="433"/>
                  </a:cubicBezTo>
                  <a:cubicBezTo>
                    <a:pt x="39" y="432"/>
                    <a:pt x="53" y="443"/>
                    <a:pt x="53" y="443"/>
                  </a:cubicBezTo>
                  <a:cubicBezTo>
                    <a:pt x="53" y="443"/>
                    <a:pt x="65" y="437"/>
                    <a:pt x="65" y="438"/>
                  </a:cubicBezTo>
                  <a:cubicBezTo>
                    <a:pt x="65" y="438"/>
                    <a:pt x="75" y="437"/>
                    <a:pt x="75" y="437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85" y="440"/>
                    <a:pt x="85" y="440"/>
                    <a:pt x="85" y="440"/>
                  </a:cubicBezTo>
                  <a:cubicBezTo>
                    <a:pt x="101" y="433"/>
                    <a:pt x="101" y="433"/>
                    <a:pt x="101" y="433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3" y="432"/>
                    <a:pt x="123" y="432"/>
                    <a:pt x="123" y="432"/>
                  </a:cubicBezTo>
                  <a:cubicBezTo>
                    <a:pt x="123" y="432"/>
                    <a:pt x="127" y="438"/>
                    <a:pt x="127" y="439"/>
                  </a:cubicBezTo>
                  <a:cubicBezTo>
                    <a:pt x="127" y="440"/>
                    <a:pt x="130" y="444"/>
                    <a:pt x="130" y="444"/>
                  </a:cubicBezTo>
                  <a:cubicBezTo>
                    <a:pt x="130" y="443"/>
                    <a:pt x="144" y="442"/>
                    <a:pt x="145" y="443"/>
                  </a:cubicBezTo>
                  <a:cubicBezTo>
                    <a:pt x="145" y="443"/>
                    <a:pt x="151" y="449"/>
                    <a:pt x="151" y="449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0" y="464"/>
                    <a:pt x="150" y="464"/>
                    <a:pt x="150" y="464"/>
                  </a:cubicBezTo>
                  <a:cubicBezTo>
                    <a:pt x="148" y="469"/>
                    <a:pt x="148" y="469"/>
                    <a:pt x="148" y="469"/>
                  </a:cubicBezTo>
                  <a:cubicBezTo>
                    <a:pt x="146" y="473"/>
                    <a:pt x="146" y="473"/>
                    <a:pt x="146" y="473"/>
                  </a:cubicBezTo>
                  <a:cubicBezTo>
                    <a:pt x="145" y="476"/>
                    <a:pt x="145" y="476"/>
                    <a:pt x="145" y="476"/>
                  </a:cubicBezTo>
                  <a:cubicBezTo>
                    <a:pt x="145" y="476"/>
                    <a:pt x="160" y="497"/>
                    <a:pt x="160" y="497"/>
                  </a:cubicBezTo>
                  <a:cubicBezTo>
                    <a:pt x="160" y="498"/>
                    <a:pt x="163" y="506"/>
                    <a:pt x="163" y="506"/>
                  </a:cubicBezTo>
                  <a:cubicBezTo>
                    <a:pt x="168" y="517"/>
                    <a:pt x="168" y="517"/>
                    <a:pt x="168" y="517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68" y="527"/>
                    <a:pt x="168" y="527"/>
                    <a:pt x="168" y="527"/>
                  </a:cubicBezTo>
                  <a:cubicBezTo>
                    <a:pt x="172" y="538"/>
                    <a:pt x="172" y="538"/>
                    <a:pt x="172" y="538"/>
                  </a:cubicBezTo>
                  <a:cubicBezTo>
                    <a:pt x="170" y="548"/>
                    <a:pt x="170" y="548"/>
                    <a:pt x="170" y="548"/>
                  </a:cubicBezTo>
                  <a:cubicBezTo>
                    <a:pt x="164" y="562"/>
                    <a:pt x="164" y="562"/>
                    <a:pt x="164" y="562"/>
                  </a:cubicBezTo>
                  <a:cubicBezTo>
                    <a:pt x="162" y="572"/>
                    <a:pt x="162" y="572"/>
                    <a:pt x="162" y="572"/>
                  </a:cubicBezTo>
                  <a:cubicBezTo>
                    <a:pt x="162" y="585"/>
                    <a:pt x="162" y="585"/>
                    <a:pt x="162" y="585"/>
                  </a:cubicBezTo>
                  <a:cubicBezTo>
                    <a:pt x="170" y="601"/>
                    <a:pt x="170" y="601"/>
                    <a:pt x="170" y="601"/>
                  </a:cubicBezTo>
                  <a:cubicBezTo>
                    <a:pt x="178" y="618"/>
                    <a:pt x="178" y="618"/>
                    <a:pt x="178" y="618"/>
                  </a:cubicBezTo>
                  <a:cubicBezTo>
                    <a:pt x="178" y="638"/>
                    <a:pt x="178" y="638"/>
                    <a:pt x="178" y="638"/>
                  </a:cubicBezTo>
                  <a:cubicBezTo>
                    <a:pt x="185" y="649"/>
                    <a:pt x="185" y="649"/>
                    <a:pt x="185" y="649"/>
                  </a:cubicBezTo>
                  <a:cubicBezTo>
                    <a:pt x="189" y="659"/>
                    <a:pt x="189" y="659"/>
                    <a:pt x="189" y="659"/>
                  </a:cubicBezTo>
                  <a:cubicBezTo>
                    <a:pt x="193" y="669"/>
                    <a:pt x="193" y="669"/>
                    <a:pt x="193" y="669"/>
                  </a:cubicBezTo>
                  <a:cubicBezTo>
                    <a:pt x="196" y="672"/>
                    <a:pt x="196" y="672"/>
                    <a:pt x="196" y="672"/>
                  </a:cubicBezTo>
                  <a:cubicBezTo>
                    <a:pt x="196" y="672"/>
                    <a:pt x="196" y="677"/>
                    <a:pt x="195" y="677"/>
                  </a:cubicBezTo>
                  <a:cubicBezTo>
                    <a:pt x="195" y="677"/>
                    <a:pt x="193" y="677"/>
                    <a:pt x="193" y="678"/>
                  </a:cubicBezTo>
                  <a:cubicBezTo>
                    <a:pt x="194" y="679"/>
                    <a:pt x="198" y="685"/>
                    <a:pt x="198" y="685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91"/>
                    <a:pt x="203" y="691"/>
                    <a:pt x="203" y="691"/>
                  </a:cubicBezTo>
                  <a:cubicBezTo>
                    <a:pt x="207" y="689"/>
                    <a:pt x="207" y="689"/>
                    <a:pt x="207" y="689"/>
                  </a:cubicBezTo>
                  <a:cubicBezTo>
                    <a:pt x="207" y="689"/>
                    <a:pt x="212" y="688"/>
                    <a:pt x="212" y="688"/>
                  </a:cubicBezTo>
                  <a:cubicBezTo>
                    <a:pt x="213" y="689"/>
                    <a:pt x="219" y="686"/>
                    <a:pt x="219" y="686"/>
                  </a:cubicBezTo>
                  <a:cubicBezTo>
                    <a:pt x="228" y="688"/>
                    <a:pt x="228" y="688"/>
                    <a:pt x="228" y="688"/>
                  </a:cubicBezTo>
                  <a:cubicBezTo>
                    <a:pt x="235" y="684"/>
                    <a:pt x="235" y="684"/>
                    <a:pt x="235" y="684"/>
                  </a:cubicBezTo>
                  <a:cubicBezTo>
                    <a:pt x="242" y="684"/>
                    <a:pt x="242" y="684"/>
                    <a:pt x="242" y="684"/>
                  </a:cubicBezTo>
                  <a:cubicBezTo>
                    <a:pt x="242" y="684"/>
                    <a:pt x="255" y="672"/>
                    <a:pt x="255" y="672"/>
                  </a:cubicBezTo>
                  <a:cubicBezTo>
                    <a:pt x="255" y="672"/>
                    <a:pt x="267" y="657"/>
                    <a:pt x="267" y="657"/>
                  </a:cubicBezTo>
                  <a:cubicBezTo>
                    <a:pt x="273" y="652"/>
                    <a:pt x="273" y="652"/>
                    <a:pt x="273" y="652"/>
                  </a:cubicBezTo>
                  <a:cubicBezTo>
                    <a:pt x="276" y="642"/>
                    <a:pt x="276" y="642"/>
                    <a:pt x="276" y="642"/>
                  </a:cubicBezTo>
                  <a:cubicBezTo>
                    <a:pt x="275" y="635"/>
                    <a:pt x="275" y="635"/>
                    <a:pt x="275" y="635"/>
                  </a:cubicBezTo>
                  <a:cubicBezTo>
                    <a:pt x="275" y="635"/>
                    <a:pt x="277" y="632"/>
                    <a:pt x="278" y="631"/>
                  </a:cubicBezTo>
                  <a:cubicBezTo>
                    <a:pt x="279" y="631"/>
                    <a:pt x="290" y="624"/>
                    <a:pt x="290" y="624"/>
                  </a:cubicBezTo>
                  <a:cubicBezTo>
                    <a:pt x="292" y="614"/>
                    <a:pt x="292" y="614"/>
                    <a:pt x="292" y="614"/>
                  </a:cubicBezTo>
                  <a:cubicBezTo>
                    <a:pt x="290" y="603"/>
                    <a:pt x="290" y="603"/>
                    <a:pt x="290" y="603"/>
                  </a:cubicBezTo>
                  <a:cubicBezTo>
                    <a:pt x="290" y="603"/>
                    <a:pt x="288" y="599"/>
                    <a:pt x="288" y="599"/>
                  </a:cubicBezTo>
                  <a:cubicBezTo>
                    <a:pt x="288" y="598"/>
                    <a:pt x="289" y="595"/>
                    <a:pt x="289" y="595"/>
                  </a:cubicBezTo>
                  <a:cubicBezTo>
                    <a:pt x="300" y="586"/>
                    <a:pt x="300" y="586"/>
                    <a:pt x="300" y="586"/>
                  </a:cubicBezTo>
                  <a:cubicBezTo>
                    <a:pt x="300" y="586"/>
                    <a:pt x="302" y="583"/>
                    <a:pt x="303" y="582"/>
                  </a:cubicBezTo>
                  <a:cubicBezTo>
                    <a:pt x="304" y="581"/>
                    <a:pt x="314" y="576"/>
                    <a:pt x="314" y="576"/>
                  </a:cubicBezTo>
                  <a:cubicBezTo>
                    <a:pt x="321" y="570"/>
                    <a:pt x="321" y="570"/>
                    <a:pt x="321" y="570"/>
                  </a:cubicBezTo>
                  <a:cubicBezTo>
                    <a:pt x="322" y="546"/>
                    <a:pt x="322" y="546"/>
                    <a:pt x="322" y="546"/>
                  </a:cubicBezTo>
                  <a:cubicBezTo>
                    <a:pt x="322" y="546"/>
                    <a:pt x="320" y="537"/>
                    <a:pt x="320" y="536"/>
                  </a:cubicBezTo>
                  <a:cubicBezTo>
                    <a:pt x="319" y="535"/>
                    <a:pt x="315" y="520"/>
                    <a:pt x="315" y="519"/>
                  </a:cubicBezTo>
                  <a:cubicBezTo>
                    <a:pt x="315" y="519"/>
                    <a:pt x="313" y="510"/>
                    <a:pt x="313" y="509"/>
                  </a:cubicBezTo>
                  <a:cubicBezTo>
                    <a:pt x="313" y="508"/>
                    <a:pt x="317" y="497"/>
                    <a:pt x="317" y="497"/>
                  </a:cubicBezTo>
                  <a:cubicBezTo>
                    <a:pt x="322" y="487"/>
                    <a:pt x="322" y="487"/>
                    <a:pt x="322" y="487"/>
                  </a:cubicBezTo>
                  <a:cubicBezTo>
                    <a:pt x="344" y="462"/>
                    <a:pt x="344" y="462"/>
                    <a:pt x="344" y="462"/>
                  </a:cubicBezTo>
                  <a:cubicBezTo>
                    <a:pt x="356" y="452"/>
                    <a:pt x="356" y="452"/>
                    <a:pt x="356" y="452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381" y="395"/>
                    <a:pt x="381" y="395"/>
                    <a:pt x="381" y="395"/>
                  </a:cubicBezTo>
                  <a:cubicBezTo>
                    <a:pt x="377" y="394"/>
                    <a:pt x="377" y="394"/>
                    <a:pt x="377" y="394"/>
                  </a:cubicBezTo>
                  <a:cubicBezTo>
                    <a:pt x="377" y="394"/>
                    <a:pt x="375" y="396"/>
                    <a:pt x="375" y="397"/>
                  </a:cubicBezTo>
                  <a:cubicBezTo>
                    <a:pt x="374" y="397"/>
                    <a:pt x="363" y="398"/>
                    <a:pt x="363" y="398"/>
                  </a:cubicBezTo>
                  <a:cubicBezTo>
                    <a:pt x="350" y="401"/>
                    <a:pt x="350" y="401"/>
                    <a:pt x="350" y="401"/>
                  </a:cubicBezTo>
                  <a:cubicBezTo>
                    <a:pt x="344" y="404"/>
                    <a:pt x="344" y="404"/>
                    <a:pt x="344" y="404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8" y="392"/>
                    <a:pt x="338" y="392"/>
                    <a:pt x="338" y="392"/>
                  </a:cubicBezTo>
                  <a:cubicBezTo>
                    <a:pt x="330" y="382"/>
                    <a:pt x="330" y="382"/>
                    <a:pt x="330" y="382"/>
                  </a:cubicBezTo>
                  <a:cubicBezTo>
                    <a:pt x="317" y="370"/>
                    <a:pt x="317" y="370"/>
                    <a:pt x="317" y="370"/>
                  </a:cubicBezTo>
                  <a:cubicBezTo>
                    <a:pt x="317" y="370"/>
                    <a:pt x="311" y="365"/>
                    <a:pt x="312" y="365"/>
                  </a:cubicBezTo>
                  <a:cubicBezTo>
                    <a:pt x="312" y="365"/>
                    <a:pt x="308" y="353"/>
                    <a:pt x="308" y="354"/>
                  </a:cubicBezTo>
                  <a:cubicBezTo>
                    <a:pt x="308" y="354"/>
                    <a:pt x="302" y="348"/>
                    <a:pt x="302" y="348"/>
                  </a:cubicBezTo>
                  <a:cubicBezTo>
                    <a:pt x="302" y="337"/>
                    <a:pt x="302" y="337"/>
                    <a:pt x="302" y="337"/>
                  </a:cubicBezTo>
                  <a:cubicBezTo>
                    <a:pt x="296" y="327"/>
                    <a:pt x="296" y="327"/>
                    <a:pt x="296" y="327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2" y="299"/>
                    <a:pt x="282" y="298"/>
                  </a:cubicBezTo>
                  <a:cubicBezTo>
                    <a:pt x="281" y="297"/>
                    <a:pt x="279" y="293"/>
                    <a:pt x="279" y="293"/>
                  </a:cubicBezTo>
                  <a:cubicBezTo>
                    <a:pt x="280" y="293"/>
                    <a:pt x="286" y="293"/>
                    <a:pt x="286" y="293"/>
                  </a:cubicBezTo>
                  <a:cubicBezTo>
                    <a:pt x="286" y="293"/>
                    <a:pt x="297" y="305"/>
                    <a:pt x="297" y="306"/>
                  </a:cubicBezTo>
                  <a:cubicBezTo>
                    <a:pt x="297" y="307"/>
                    <a:pt x="303" y="317"/>
                    <a:pt x="303" y="317"/>
                  </a:cubicBezTo>
                  <a:cubicBezTo>
                    <a:pt x="303" y="317"/>
                    <a:pt x="308" y="324"/>
                    <a:pt x="308" y="323"/>
                  </a:cubicBezTo>
                  <a:cubicBezTo>
                    <a:pt x="308" y="323"/>
                    <a:pt x="309" y="330"/>
                    <a:pt x="309" y="330"/>
                  </a:cubicBezTo>
                  <a:cubicBezTo>
                    <a:pt x="309" y="331"/>
                    <a:pt x="312" y="338"/>
                    <a:pt x="312" y="338"/>
                  </a:cubicBezTo>
                  <a:cubicBezTo>
                    <a:pt x="321" y="346"/>
                    <a:pt x="321" y="346"/>
                    <a:pt x="321" y="346"/>
                  </a:cubicBezTo>
                  <a:cubicBezTo>
                    <a:pt x="323" y="352"/>
                    <a:pt x="323" y="352"/>
                    <a:pt x="323" y="352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27" y="362"/>
                    <a:pt x="327" y="362"/>
                    <a:pt x="327" y="362"/>
                  </a:cubicBezTo>
                  <a:cubicBezTo>
                    <a:pt x="327" y="362"/>
                    <a:pt x="325" y="365"/>
                    <a:pt x="326" y="365"/>
                  </a:cubicBezTo>
                  <a:cubicBezTo>
                    <a:pt x="326" y="365"/>
                    <a:pt x="332" y="371"/>
                    <a:pt x="332" y="371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7" y="387"/>
                    <a:pt x="337" y="387"/>
                    <a:pt x="337" y="387"/>
                  </a:cubicBezTo>
                  <a:cubicBezTo>
                    <a:pt x="340" y="390"/>
                    <a:pt x="340" y="390"/>
                    <a:pt x="340" y="390"/>
                  </a:cubicBezTo>
                  <a:cubicBezTo>
                    <a:pt x="349" y="388"/>
                    <a:pt x="349" y="388"/>
                    <a:pt x="349" y="388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63" y="382"/>
                    <a:pt x="363" y="382"/>
                    <a:pt x="363" y="382"/>
                  </a:cubicBezTo>
                  <a:cubicBezTo>
                    <a:pt x="368" y="381"/>
                    <a:pt x="368" y="381"/>
                    <a:pt x="368" y="381"/>
                  </a:cubicBezTo>
                  <a:cubicBezTo>
                    <a:pt x="368" y="381"/>
                    <a:pt x="371" y="377"/>
                    <a:pt x="372" y="377"/>
                  </a:cubicBezTo>
                  <a:cubicBezTo>
                    <a:pt x="372" y="377"/>
                    <a:pt x="386" y="371"/>
                    <a:pt x="386" y="371"/>
                  </a:cubicBezTo>
                  <a:cubicBezTo>
                    <a:pt x="386" y="371"/>
                    <a:pt x="387" y="366"/>
                    <a:pt x="387" y="366"/>
                  </a:cubicBezTo>
                  <a:cubicBezTo>
                    <a:pt x="388" y="366"/>
                    <a:pt x="402" y="362"/>
                    <a:pt x="402" y="362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9" y="356"/>
                    <a:pt x="409" y="356"/>
                    <a:pt x="409" y="356"/>
                  </a:cubicBezTo>
                  <a:cubicBezTo>
                    <a:pt x="410" y="352"/>
                    <a:pt x="410" y="352"/>
                    <a:pt x="410" y="352"/>
                  </a:cubicBezTo>
                  <a:cubicBezTo>
                    <a:pt x="415" y="349"/>
                    <a:pt x="415" y="349"/>
                    <a:pt x="415" y="349"/>
                  </a:cubicBezTo>
                  <a:cubicBezTo>
                    <a:pt x="415" y="341"/>
                    <a:pt x="415" y="341"/>
                    <a:pt x="415" y="341"/>
                  </a:cubicBezTo>
                  <a:cubicBezTo>
                    <a:pt x="419" y="342"/>
                    <a:pt x="419" y="342"/>
                    <a:pt x="419" y="342"/>
                  </a:cubicBezTo>
                  <a:cubicBezTo>
                    <a:pt x="420" y="340"/>
                    <a:pt x="420" y="340"/>
                    <a:pt x="420" y="340"/>
                  </a:cubicBezTo>
                  <a:cubicBezTo>
                    <a:pt x="419" y="338"/>
                    <a:pt x="419" y="338"/>
                    <a:pt x="419" y="338"/>
                  </a:cubicBezTo>
                  <a:cubicBezTo>
                    <a:pt x="425" y="330"/>
                    <a:pt x="425" y="330"/>
                    <a:pt x="425" y="330"/>
                  </a:cubicBezTo>
                  <a:cubicBezTo>
                    <a:pt x="425" y="327"/>
                    <a:pt x="425" y="327"/>
                    <a:pt x="425" y="327"/>
                  </a:cubicBezTo>
                  <a:cubicBezTo>
                    <a:pt x="419" y="322"/>
                    <a:pt x="419" y="322"/>
                    <a:pt x="419" y="322"/>
                  </a:cubicBezTo>
                  <a:cubicBezTo>
                    <a:pt x="417" y="319"/>
                    <a:pt x="417" y="319"/>
                    <a:pt x="417" y="319"/>
                  </a:cubicBezTo>
                  <a:cubicBezTo>
                    <a:pt x="417" y="319"/>
                    <a:pt x="408" y="318"/>
                    <a:pt x="408" y="318"/>
                  </a:cubicBezTo>
                  <a:cubicBezTo>
                    <a:pt x="408" y="317"/>
                    <a:pt x="404" y="309"/>
                    <a:pt x="404" y="309"/>
                  </a:cubicBezTo>
                  <a:cubicBezTo>
                    <a:pt x="404" y="307"/>
                    <a:pt x="404" y="303"/>
                    <a:pt x="404" y="303"/>
                  </a:cubicBezTo>
                  <a:cubicBezTo>
                    <a:pt x="403" y="303"/>
                    <a:pt x="401" y="306"/>
                    <a:pt x="401" y="306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82" y="318"/>
                    <a:pt x="382" y="318"/>
                    <a:pt x="382" y="318"/>
                  </a:cubicBezTo>
                  <a:cubicBezTo>
                    <a:pt x="382" y="318"/>
                    <a:pt x="379" y="317"/>
                    <a:pt x="379" y="316"/>
                  </a:cubicBezTo>
                  <a:cubicBezTo>
                    <a:pt x="379" y="316"/>
                    <a:pt x="379" y="309"/>
                    <a:pt x="379" y="309"/>
                  </a:cubicBezTo>
                  <a:cubicBezTo>
                    <a:pt x="379" y="309"/>
                    <a:pt x="375" y="304"/>
                    <a:pt x="375" y="304"/>
                  </a:cubicBezTo>
                  <a:cubicBezTo>
                    <a:pt x="375" y="303"/>
                    <a:pt x="372" y="309"/>
                    <a:pt x="372" y="309"/>
                  </a:cubicBezTo>
                  <a:cubicBezTo>
                    <a:pt x="372" y="309"/>
                    <a:pt x="368" y="304"/>
                    <a:pt x="368" y="303"/>
                  </a:cubicBezTo>
                  <a:cubicBezTo>
                    <a:pt x="369" y="303"/>
                    <a:pt x="366" y="298"/>
                    <a:pt x="366" y="29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3"/>
                    <a:pt x="358" y="283"/>
                    <a:pt x="358" y="283"/>
                  </a:cubicBezTo>
                  <a:cubicBezTo>
                    <a:pt x="358" y="283"/>
                    <a:pt x="362" y="279"/>
                    <a:pt x="362" y="279"/>
                  </a:cubicBezTo>
                  <a:cubicBezTo>
                    <a:pt x="363" y="279"/>
                    <a:pt x="369" y="278"/>
                    <a:pt x="369" y="280"/>
                  </a:cubicBezTo>
                  <a:cubicBezTo>
                    <a:pt x="370" y="282"/>
                    <a:pt x="375" y="289"/>
                    <a:pt x="375" y="290"/>
                  </a:cubicBezTo>
                  <a:cubicBezTo>
                    <a:pt x="375" y="291"/>
                    <a:pt x="382" y="297"/>
                    <a:pt x="383" y="297"/>
                  </a:cubicBezTo>
                  <a:cubicBezTo>
                    <a:pt x="384" y="297"/>
                    <a:pt x="387" y="299"/>
                    <a:pt x="387" y="299"/>
                  </a:cubicBezTo>
                  <a:cubicBezTo>
                    <a:pt x="388" y="300"/>
                    <a:pt x="390" y="301"/>
                    <a:pt x="391" y="302"/>
                  </a:cubicBezTo>
                  <a:cubicBezTo>
                    <a:pt x="392" y="303"/>
                    <a:pt x="394" y="302"/>
                    <a:pt x="394" y="302"/>
                  </a:cubicBezTo>
                  <a:cubicBezTo>
                    <a:pt x="399" y="301"/>
                    <a:pt x="399" y="301"/>
                    <a:pt x="399" y="301"/>
                  </a:cubicBezTo>
                  <a:cubicBezTo>
                    <a:pt x="399" y="301"/>
                    <a:pt x="404" y="297"/>
                    <a:pt x="404" y="298"/>
                  </a:cubicBezTo>
                  <a:cubicBezTo>
                    <a:pt x="404" y="299"/>
                    <a:pt x="409" y="299"/>
                    <a:pt x="408" y="300"/>
                  </a:cubicBezTo>
                  <a:cubicBezTo>
                    <a:pt x="408" y="301"/>
                    <a:pt x="408" y="305"/>
                    <a:pt x="409" y="306"/>
                  </a:cubicBezTo>
                  <a:cubicBezTo>
                    <a:pt x="409" y="307"/>
                    <a:pt x="431" y="310"/>
                    <a:pt x="431" y="310"/>
                  </a:cubicBezTo>
                  <a:cubicBezTo>
                    <a:pt x="441" y="311"/>
                    <a:pt x="441" y="311"/>
                    <a:pt x="441" y="311"/>
                  </a:cubicBezTo>
                  <a:cubicBezTo>
                    <a:pt x="441" y="311"/>
                    <a:pt x="451" y="310"/>
                    <a:pt x="452" y="310"/>
                  </a:cubicBezTo>
                  <a:cubicBezTo>
                    <a:pt x="452" y="310"/>
                    <a:pt x="459" y="311"/>
                    <a:pt x="460" y="311"/>
                  </a:cubicBezTo>
                  <a:cubicBezTo>
                    <a:pt x="460" y="311"/>
                    <a:pt x="470" y="321"/>
                    <a:pt x="470" y="321"/>
                  </a:cubicBezTo>
                  <a:cubicBezTo>
                    <a:pt x="479" y="326"/>
                    <a:pt x="479" y="326"/>
                    <a:pt x="479" y="326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76" y="328"/>
                    <a:pt x="476" y="328"/>
                    <a:pt x="476" y="328"/>
                  </a:cubicBezTo>
                  <a:cubicBezTo>
                    <a:pt x="476" y="328"/>
                    <a:pt x="478" y="332"/>
                    <a:pt x="478" y="332"/>
                  </a:cubicBezTo>
                  <a:cubicBezTo>
                    <a:pt x="478" y="333"/>
                    <a:pt x="487" y="339"/>
                    <a:pt x="487" y="339"/>
                  </a:cubicBezTo>
                  <a:cubicBezTo>
                    <a:pt x="487" y="339"/>
                    <a:pt x="490" y="337"/>
                    <a:pt x="490" y="337"/>
                  </a:cubicBezTo>
                  <a:cubicBezTo>
                    <a:pt x="491" y="337"/>
                    <a:pt x="493" y="336"/>
                    <a:pt x="493" y="335"/>
                  </a:cubicBezTo>
                  <a:cubicBezTo>
                    <a:pt x="493" y="334"/>
                    <a:pt x="493" y="331"/>
                    <a:pt x="493" y="330"/>
                  </a:cubicBezTo>
                  <a:cubicBezTo>
                    <a:pt x="494" y="330"/>
                    <a:pt x="495" y="329"/>
                    <a:pt x="496" y="330"/>
                  </a:cubicBezTo>
                  <a:cubicBezTo>
                    <a:pt x="496" y="332"/>
                    <a:pt x="498" y="346"/>
                    <a:pt x="497" y="346"/>
                  </a:cubicBezTo>
                  <a:cubicBezTo>
                    <a:pt x="497" y="346"/>
                    <a:pt x="500" y="356"/>
                    <a:pt x="500" y="357"/>
                  </a:cubicBezTo>
                  <a:cubicBezTo>
                    <a:pt x="500" y="357"/>
                    <a:pt x="504" y="369"/>
                    <a:pt x="504" y="370"/>
                  </a:cubicBezTo>
                  <a:cubicBezTo>
                    <a:pt x="504" y="370"/>
                    <a:pt x="511" y="384"/>
                    <a:pt x="511" y="385"/>
                  </a:cubicBezTo>
                  <a:cubicBezTo>
                    <a:pt x="512" y="385"/>
                    <a:pt x="518" y="402"/>
                    <a:pt x="518" y="402"/>
                  </a:cubicBezTo>
                  <a:cubicBezTo>
                    <a:pt x="518" y="402"/>
                    <a:pt x="522" y="409"/>
                    <a:pt x="522" y="410"/>
                  </a:cubicBezTo>
                  <a:cubicBezTo>
                    <a:pt x="521" y="411"/>
                    <a:pt x="523" y="416"/>
                    <a:pt x="524" y="417"/>
                  </a:cubicBezTo>
                  <a:cubicBezTo>
                    <a:pt x="525" y="418"/>
                    <a:pt x="529" y="419"/>
                    <a:pt x="529" y="419"/>
                  </a:cubicBezTo>
                  <a:cubicBezTo>
                    <a:pt x="529" y="419"/>
                    <a:pt x="531" y="417"/>
                    <a:pt x="532" y="417"/>
                  </a:cubicBezTo>
                  <a:cubicBezTo>
                    <a:pt x="532" y="416"/>
                    <a:pt x="534" y="413"/>
                    <a:pt x="534" y="412"/>
                  </a:cubicBezTo>
                  <a:cubicBezTo>
                    <a:pt x="535" y="411"/>
                    <a:pt x="538" y="411"/>
                    <a:pt x="538" y="412"/>
                  </a:cubicBezTo>
                  <a:cubicBezTo>
                    <a:pt x="538" y="412"/>
                    <a:pt x="541" y="414"/>
                    <a:pt x="541" y="414"/>
                  </a:cubicBezTo>
                  <a:cubicBezTo>
                    <a:pt x="541" y="422"/>
                    <a:pt x="541" y="422"/>
                    <a:pt x="541" y="422"/>
                  </a:cubicBezTo>
                  <a:cubicBezTo>
                    <a:pt x="541" y="422"/>
                    <a:pt x="542" y="427"/>
                    <a:pt x="542" y="429"/>
                  </a:cubicBezTo>
                  <a:cubicBezTo>
                    <a:pt x="543" y="431"/>
                    <a:pt x="547" y="432"/>
                    <a:pt x="547" y="432"/>
                  </a:cubicBezTo>
                  <a:cubicBezTo>
                    <a:pt x="551" y="428"/>
                    <a:pt x="551" y="428"/>
                    <a:pt x="551" y="428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49" y="413"/>
                    <a:pt x="545" y="409"/>
                    <a:pt x="545" y="409"/>
                  </a:cubicBezTo>
                  <a:cubicBezTo>
                    <a:pt x="544" y="408"/>
                    <a:pt x="541" y="408"/>
                    <a:pt x="541" y="408"/>
                  </a:cubicBezTo>
                  <a:cubicBezTo>
                    <a:pt x="541" y="408"/>
                    <a:pt x="541" y="409"/>
                    <a:pt x="542" y="410"/>
                  </a:cubicBezTo>
                  <a:cubicBezTo>
                    <a:pt x="542" y="411"/>
                    <a:pt x="541" y="411"/>
                    <a:pt x="541" y="411"/>
                  </a:cubicBezTo>
                  <a:cubicBezTo>
                    <a:pt x="537" y="410"/>
                    <a:pt x="537" y="410"/>
                    <a:pt x="537" y="410"/>
                  </a:cubicBezTo>
                  <a:cubicBezTo>
                    <a:pt x="538" y="405"/>
                    <a:pt x="538" y="405"/>
                    <a:pt x="538" y="405"/>
                  </a:cubicBezTo>
                  <a:cubicBezTo>
                    <a:pt x="538" y="405"/>
                    <a:pt x="541" y="405"/>
                    <a:pt x="541" y="405"/>
                  </a:cubicBezTo>
                  <a:cubicBezTo>
                    <a:pt x="542" y="405"/>
                    <a:pt x="541" y="398"/>
                    <a:pt x="541" y="398"/>
                  </a:cubicBezTo>
                  <a:cubicBezTo>
                    <a:pt x="541" y="398"/>
                    <a:pt x="542" y="387"/>
                    <a:pt x="542" y="387"/>
                  </a:cubicBezTo>
                  <a:cubicBezTo>
                    <a:pt x="543" y="387"/>
                    <a:pt x="542" y="375"/>
                    <a:pt x="541" y="375"/>
                  </a:cubicBezTo>
                  <a:cubicBezTo>
                    <a:pt x="539" y="374"/>
                    <a:pt x="541" y="371"/>
                    <a:pt x="541" y="371"/>
                  </a:cubicBezTo>
                  <a:cubicBezTo>
                    <a:pt x="542" y="370"/>
                    <a:pt x="548" y="368"/>
                    <a:pt x="548" y="368"/>
                  </a:cubicBezTo>
                  <a:cubicBezTo>
                    <a:pt x="552" y="361"/>
                    <a:pt x="552" y="361"/>
                    <a:pt x="552" y="361"/>
                  </a:cubicBezTo>
                  <a:cubicBezTo>
                    <a:pt x="552" y="361"/>
                    <a:pt x="558" y="357"/>
                    <a:pt x="558" y="357"/>
                  </a:cubicBezTo>
                  <a:cubicBezTo>
                    <a:pt x="559" y="356"/>
                    <a:pt x="566" y="349"/>
                    <a:pt x="566" y="348"/>
                  </a:cubicBezTo>
                  <a:cubicBezTo>
                    <a:pt x="566" y="347"/>
                    <a:pt x="567" y="344"/>
                    <a:pt x="569" y="344"/>
                  </a:cubicBezTo>
                  <a:cubicBezTo>
                    <a:pt x="571" y="344"/>
                    <a:pt x="574" y="341"/>
                    <a:pt x="574" y="341"/>
                  </a:cubicBezTo>
                  <a:cubicBezTo>
                    <a:pt x="574" y="336"/>
                    <a:pt x="574" y="336"/>
                    <a:pt x="574" y="336"/>
                  </a:cubicBezTo>
                  <a:cubicBezTo>
                    <a:pt x="574" y="336"/>
                    <a:pt x="575" y="333"/>
                    <a:pt x="576" y="333"/>
                  </a:cubicBezTo>
                  <a:cubicBezTo>
                    <a:pt x="578" y="332"/>
                    <a:pt x="581" y="332"/>
                    <a:pt x="581" y="332"/>
                  </a:cubicBezTo>
                  <a:cubicBezTo>
                    <a:pt x="581" y="332"/>
                    <a:pt x="582" y="334"/>
                    <a:pt x="582" y="334"/>
                  </a:cubicBezTo>
                  <a:cubicBezTo>
                    <a:pt x="581" y="334"/>
                    <a:pt x="590" y="332"/>
                    <a:pt x="590" y="332"/>
                  </a:cubicBezTo>
                  <a:cubicBezTo>
                    <a:pt x="590" y="332"/>
                    <a:pt x="593" y="332"/>
                    <a:pt x="594" y="332"/>
                  </a:cubicBezTo>
                  <a:cubicBezTo>
                    <a:pt x="595" y="331"/>
                    <a:pt x="597" y="329"/>
                    <a:pt x="597" y="329"/>
                  </a:cubicBezTo>
                  <a:cubicBezTo>
                    <a:pt x="597" y="329"/>
                    <a:pt x="596" y="326"/>
                    <a:pt x="597" y="327"/>
                  </a:cubicBezTo>
                  <a:cubicBezTo>
                    <a:pt x="598" y="327"/>
                    <a:pt x="601" y="330"/>
                    <a:pt x="601" y="331"/>
                  </a:cubicBezTo>
                  <a:cubicBezTo>
                    <a:pt x="600" y="331"/>
                    <a:pt x="602" y="334"/>
                    <a:pt x="602" y="336"/>
                  </a:cubicBezTo>
                  <a:cubicBezTo>
                    <a:pt x="601" y="337"/>
                    <a:pt x="609" y="345"/>
                    <a:pt x="609" y="345"/>
                  </a:cubicBezTo>
                  <a:cubicBezTo>
                    <a:pt x="609" y="345"/>
                    <a:pt x="613" y="344"/>
                    <a:pt x="612" y="345"/>
                  </a:cubicBezTo>
                  <a:cubicBezTo>
                    <a:pt x="612" y="346"/>
                    <a:pt x="611" y="350"/>
                    <a:pt x="611" y="350"/>
                  </a:cubicBezTo>
                  <a:cubicBezTo>
                    <a:pt x="611" y="350"/>
                    <a:pt x="614" y="352"/>
                    <a:pt x="615" y="352"/>
                  </a:cubicBezTo>
                  <a:cubicBezTo>
                    <a:pt x="616" y="352"/>
                    <a:pt x="618" y="357"/>
                    <a:pt x="618" y="357"/>
                  </a:cubicBezTo>
                  <a:cubicBezTo>
                    <a:pt x="618" y="357"/>
                    <a:pt x="618" y="362"/>
                    <a:pt x="618" y="363"/>
                  </a:cubicBezTo>
                  <a:cubicBezTo>
                    <a:pt x="618" y="363"/>
                    <a:pt x="618" y="368"/>
                    <a:pt x="618" y="369"/>
                  </a:cubicBezTo>
                  <a:cubicBezTo>
                    <a:pt x="618" y="370"/>
                    <a:pt x="624" y="371"/>
                    <a:pt x="624" y="371"/>
                  </a:cubicBezTo>
                  <a:cubicBezTo>
                    <a:pt x="624" y="371"/>
                    <a:pt x="630" y="367"/>
                    <a:pt x="630" y="366"/>
                  </a:cubicBezTo>
                  <a:cubicBezTo>
                    <a:pt x="630" y="366"/>
                    <a:pt x="635" y="364"/>
                    <a:pt x="635" y="362"/>
                  </a:cubicBezTo>
                  <a:cubicBezTo>
                    <a:pt x="635" y="361"/>
                    <a:pt x="638" y="373"/>
                    <a:pt x="638" y="373"/>
                  </a:cubicBezTo>
                  <a:cubicBezTo>
                    <a:pt x="641" y="381"/>
                    <a:pt x="641" y="381"/>
                    <a:pt x="641" y="381"/>
                  </a:cubicBezTo>
                  <a:cubicBezTo>
                    <a:pt x="641" y="381"/>
                    <a:pt x="642" y="387"/>
                    <a:pt x="643" y="388"/>
                  </a:cubicBezTo>
                  <a:cubicBezTo>
                    <a:pt x="644" y="389"/>
                    <a:pt x="644" y="396"/>
                    <a:pt x="644" y="397"/>
                  </a:cubicBezTo>
                  <a:cubicBezTo>
                    <a:pt x="644" y="397"/>
                    <a:pt x="647" y="402"/>
                    <a:pt x="646" y="402"/>
                  </a:cubicBezTo>
                  <a:cubicBezTo>
                    <a:pt x="645" y="403"/>
                    <a:pt x="643" y="402"/>
                    <a:pt x="643" y="403"/>
                  </a:cubicBezTo>
                  <a:cubicBezTo>
                    <a:pt x="644" y="404"/>
                    <a:pt x="644" y="407"/>
                    <a:pt x="644" y="408"/>
                  </a:cubicBezTo>
                  <a:cubicBezTo>
                    <a:pt x="644" y="408"/>
                    <a:pt x="644" y="413"/>
                    <a:pt x="644" y="413"/>
                  </a:cubicBezTo>
                  <a:cubicBezTo>
                    <a:pt x="643" y="414"/>
                    <a:pt x="643" y="416"/>
                    <a:pt x="643" y="417"/>
                  </a:cubicBezTo>
                  <a:cubicBezTo>
                    <a:pt x="643" y="418"/>
                    <a:pt x="644" y="420"/>
                    <a:pt x="644" y="420"/>
                  </a:cubicBezTo>
                  <a:cubicBezTo>
                    <a:pt x="644" y="421"/>
                    <a:pt x="644" y="422"/>
                    <a:pt x="644" y="422"/>
                  </a:cubicBezTo>
                  <a:cubicBezTo>
                    <a:pt x="644" y="422"/>
                    <a:pt x="645" y="422"/>
                    <a:pt x="645" y="421"/>
                  </a:cubicBezTo>
                  <a:cubicBezTo>
                    <a:pt x="646" y="420"/>
                    <a:pt x="648" y="420"/>
                    <a:pt x="648" y="420"/>
                  </a:cubicBezTo>
                  <a:cubicBezTo>
                    <a:pt x="649" y="421"/>
                    <a:pt x="652" y="425"/>
                    <a:pt x="653" y="426"/>
                  </a:cubicBezTo>
                  <a:cubicBezTo>
                    <a:pt x="653" y="428"/>
                    <a:pt x="657" y="434"/>
                    <a:pt x="657" y="434"/>
                  </a:cubicBezTo>
                  <a:cubicBezTo>
                    <a:pt x="658" y="435"/>
                    <a:pt x="660" y="437"/>
                    <a:pt x="659" y="439"/>
                  </a:cubicBezTo>
                  <a:cubicBezTo>
                    <a:pt x="657" y="441"/>
                    <a:pt x="657" y="441"/>
                    <a:pt x="658" y="442"/>
                  </a:cubicBezTo>
                  <a:cubicBezTo>
                    <a:pt x="658" y="443"/>
                    <a:pt x="658" y="446"/>
                    <a:pt x="660" y="448"/>
                  </a:cubicBezTo>
                  <a:cubicBezTo>
                    <a:pt x="661" y="450"/>
                    <a:pt x="665" y="454"/>
                    <a:pt x="665" y="454"/>
                  </a:cubicBezTo>
                  <a:cubicBezTo>
                    <a:pt x="665" y="454"/>
                    <a:pt x="669" y="457"/>
                    <a:pt x="670" y="458"/>
                  </a:cubicBezTo>
                  <a:cubicBezTo>
                    <a:pt x="670" y="458"/>
                    <a:pt x="675" y="459"/>
                    <a:pt x="675" y="461"/>
                  </a:cubicBezTo>
                  <a:cubicBezTo>
                    <a:pt x="676" y="463"/>
                    <a:pt x="677" y="465"/>
                    <a:pt x="677" y="465"/>
                  </a:cubicBezTo>
                  <a:cubicBezTo>
                    <a:pt x="677" y="465"/>
                    <a:pt x="681" y="466"/>
                    <a:pt x="681" y="466"/>
                  </a:cubicBezTo>
                  <a:cubicBezTo>
                    <a:pt x="681" y="466"/>
                    <a:pt x="681" y="460"/>
                    <a:pt x="680" y="459"/>
                  </a:cubicBezTo>
                  <a:cubicBezTo>
                    <a:pt x="680" y="459"/>
                    <a:pt x="676" y="451"/>
                    <a:pt x="675" y="450"/>
                  </a:cubicBezTo>
                  <a:cubicBezTo>
                    <a:pt x="675" y="450"/>
                    <a:pt x="674" y="449"/>
                    <a:pt x="675" y="447"/>
                  </a:cubicBezTo>
                  <a:cubicBezTo>
                    <a:pt x="675" y="445"/>
                    <a:pt x="674" y="439"/>
                    <a:pt x="674" y="439"/>
                  </a:cubicBezTo>
                  <a:cubicBezTo>
                    <a:pt x="667" y="430"/>
                    <a:pt x="667" y="430"/>
                    <a:pt x="667" y="430"/>
                  </a:cubicBezTo>
                  <a:cubicBezTo>
                    <a:pt x="667" y="430"/>
                    <a:pt x="660" y="424"/>
                    <a:pt x="660" y="424"/>
                  </a:cubicBezTo>
                  <a:cubicBezTo>
                    <a:pt x="660" y="425"/>
                    <a:pt x="655" y="422"/>
                    <a:pt x="655" y="420"/>
                  </a:cubicBezTo>
                  <a:cubicBezTo>
                    <a:pt x="655" y="419"/>
                    <a:pt x="655" y="414"/>
                    <a:pt x="653" y="413"/>
                  </a:cubicBezTo>
                  <a:cubicBezTo>
                    <a:pt x="652" y="412"/>
                    <a:pt x="651" y="410"/>
                    <a:pt x="649" y="409"/>
                  </a:cubicBezTo>
                  <a:cubicBezTo>
                    <a:pt x="648" y="408"/>
                    <a:pt x="649" y="402"/>
                    <a:pt x="649" y="402"/>
                  </a:cubicBezTo>
                  <a:cubicBezTo>
                    <a:pt x="650" y="401"/>
                    <a:pt x="652" y="394"/>
                    <a:pt x="652" y="393"/>
                  </a:cubicBezTo>
                  <a:cubicBezTo>
                    <a:pt x="652" y="393"/>
                    <a:pt x="653" y="386"/>
                    <a:pt x="653" y="386"/>
                  </a:cubicBezTo>
                  <a:cubicBezTo>
                    <a:pt x="653" y="386"/>
                    <a:pt x="655" y="384"/>
                    <a:pt x="655" y="385"/>
                  </a:cubicBezTo>
                  <a:cubicBezTo>
                    <a:pt x="656" y="386"/>
                    <a:pt x="658" y="385"/>
                    <a:pt x="657" y="387"/>
                  </a:cubicBezTo>
                  <a:cubicBezTo>
                    <a:pt x="657" y="390"/>
                    <a:pt x="657" y="392"/>
                    <a:pt x="657" y="392"/>
                  </a:cubicBezTo>
                  <a:cubicBezTo>
                    <a:pt x="663" y="391"/>
                    <a:pt x="663" y="391"/>
                    <a:pt x="663" y="391"/>
                  </a:cubicBezTo>
                  <a:cubicBezTo>
                    <a:pt x="667" y="395"/>
                    <a:pt x="667" y="395"/>
                    <a:pt x="667" y="395"/>
                  </a:cubicBezTo>
                  <a:cubicBezTo>
                    <a:pt x="670" y="399"/>
                    <a:pt x="670" y="399"/>
                    <a:pt x="670" y="399"/>
                  </a:cubicBezTo>
                  <a:cubicBezTo>
                    <a:pt x="673" y="401"/>
                    <a:pt x="673" y="401"/>
                    <a:pt x="673" y="401"/>
                  </a:cubicBezTo>
                  <a:cubicBezTo>
                    <a:pt x="673" y="401"/>
                    <a:pt x="674" y="405"/>
                    <a:pt x="675" y="406"/>
                  </a:cubicBezTo>
                  <a:cubicBezTo>
                    <a:pt x="675" y="406"/>
                    <a:pt x="678" y="405"/>
                    <a:pt x="678" y="405"/>
                  </a:cubicBezTo>
                  <a:cubicBezTo>
                    <a:pt x="681" y="407"/>
                    <a:pt x="681" y="407"/>
                    <a:pt x="681" y="407"/>
                  </a:cubicBezTo>
                  <a:cubicBezTo>
                    <a:pt x="681" y="407"/>
                    <a:pt x="679" y="411"/>
                    <a:pt x="680" y="412"/>
                  </a:cubicBezTo>
                  <a:cubicBezTo>
                    <a:pt x="680" y="413"/>
                    <a:pt x="681" y="416"/>
                    <a:pt x="681" y="416"/>
                  </a:cubicBezTo>
                  <a:cubicBezTo>
                    <a:pt x="684" y="414"/>
                    <a:pt x="684" y="414"/>
                    <a:pt x="684" y="414"/>
                  </a:cubicBezTo>
                  <a:cubicBezTo>
                    <a:pt x="689" y="410"/>
                    <a:pt x="689" y="410"/>
                    <a:pt x="689" y="410"/>
                  </a:cubicBezTo>
                  <a:cubicBezTo>
                    <a:pt x="691" y="407"/>
                    <a:pt x="691" y="407"/>
                    <a:pt x="691" y="407"/>
                  </a:cubicBezTo>
                  <a:cubicBezTo>
                    <a:pt x="692" y="405"/>
                    <a:pt x="692" y="405"/>
                    <a:pt x="692" y="405"/>
                  </a:cubicBezTo>
                  <a:cubicBezTo>
                    <a:pt x="698" y="402"/>
                    <a:pt x="698" y="402"/>
                    <a:pt x="698" y="402"/>
                  </a:cubicBezTo>
                  <a:cubicBezTo>
                    <a:pt x="704" y="396"/>
                    <a:pt x="704" y="396"/>
                    <a:pt x="704" y="396"/>
                  </a:cubicBezTo>
                  <a:cubicBezTo>
                    <a:pt x="704" y="385"/>
                    <a:pt x="704" y="385"/>
                    <a:pt x="704" y="385"/>
                  </a:cubicBezTo>
                  <a:cubicBezTo>
                    <a:pt x="702" y="377"/>
                    <a:pt x="702" y="377"/>
                    <a:pt x="702" y="377"/>
                  </a:cubicBezTo>
                  <a:cubicBezTo>
                    <a:pt x="697" y="370"/>
                    <a:pt x="697" y="370"/>
                    <a:pt x="697" y="370"/>
                  </a:cubicBezTo>
                  <a:cubicBezTo>
                    <a:pt x="686" y="359"/>
                    <a:pt x="686" y="359"/>
                    <a:pt x="686" y="359"/>
                  </a:cubicBezTo>
                  <a:cubicBezTo>
                    <a:pt x="682" y="354"/>
                    <a:pt x="682" y="354"/>
                    <a:pt x="682" y="354"/>
                  </a:cubicBezTo>
                  <a:cubicBezTo>
                    <a:pt x="682" y="354"/>
                    <a:pt x="679" y="350"/>
                    <a:pt x="679" y="349"/>
                  </a:cubicBezTo>
                  <a:cubicBezTo>
                    <a:pt x="679" y="348"/>
                    <a:pt x="680" y="343"/>
                    <a:pt x="680" y="343"/>
                  </a:cubicBezTo>
                  <a:cubicBezTo>
                    <a:pt x="683" y="341"/>
                    <a:pt x="683" y="341"/>
                    <a:pt x="683" y="341"/>
                  </a:cubicBezTo>
                  <a:cubicBezTo>
                    <a:pt x="688" y="335"/>
                    <a:pt x="688" y="335"/>
                    <a:pt x="688" y="335"/>
                  </a:cubicBezTo>
                  <a:cubicBezTo>
                    <a:pt x="688" y="335"/>
                    <a:pt x="692" y="333"/>
                    <a:pt x="693" y="333"/>
                  </a:cubicBezTo>
                  <a:cubicBezTo>
                    <a:pt x="694" y="334"/>
                    <a:pt x="699" y="334"/>
                    <a:pt x="699" y="334"/>
                  </a:cubicBezTo>
                  <a:cubicBezTo>
                    <a:pt x="699" y="335"/>
                    <a:pt x="700" y="334"/>
                    <a:pt x="699" y="335"/>
                  </a:cubicBezTo>
                  <a:cubicBezTo>
                    <a:pt x="699" y="336"/>
                    <a:pt x="699" y="341"/>
                    <a:pt x="700" y="341"/>
                  </a:cubicBezTo>
                  <a:cubicBezTo>
                    <a:pt x="700" y="342"/>
                    <a:pt x="702" y="342"/>
                    <a:pt x="702" y="342"/>
                  </a:cubicBezTo>
                  <a:cubicBezTo>
                    <a:pt x="702" y="342"/>
                    <a:pt x="704" y="342"/>
                    <a:pt x="704" y="341"/>
                  </a:cubicBezTo>
                  <a:cubicBezTo>
                    <a:pt x="704" y="340"/>
                    <a:pt x="704" y="336"/>
                    <a:pt x="704" y="336"/>
                  </a:cubicBezTo>
                  <a:cubicBezTo>
                    <a:pt x="704" y="335"/>
                    <a:pt x="705" y="335"/>
                    <a:pt x="705" y="335"/>
                  </a:cubicBezTo>
                  <a:cubicBezTo>
                    <a:pt x="706" y="335"/>
                    <a:pt x="708" y="335"/>
                    <a:pt x="708" y="335"/>
                  </a:cubicBezTo>
                  <a:cubicBezTo>
                    <a:pt x="711" y="332"/>
                    <a:pt x="711" y="332"/>
                    <a:pt x="711" y="332"/>
                  </a:cubicBezTo>
                  <a:cubicBezTo>
                    <a:pt x="715" y="334"/>
                    <a:pt x="715" y="334"/>
                    <a:pt x="715" y="334"/>
                  </a:cubicBezTo>
                  <a:cubicBezTo>
                    <a:pt x="720" y="330"/>
                    <a:pt x="720" y="330"/>
                    <a:pt x="720" y="330"/>
                  </a:cubicBezTo>
                  <a:cubicBezTo>
                    <a:pt x="720" y="330"/>
                    <a:pt x="722" y="329"/>
                    <a:pt x="723" y="329"/>
                  </a:cubicBezTo>
                  <a:cubicBezTo>
                    <a:pt x="723" y="330"/>
                    <a:pt x="727" y="326"/>
                    <a:pt x="727" y="326"/>
                  </a:cubicBezTo>
                  <a:cubicBezTo>
                    <a:pt x="732" y="325"/>
                    <a:pt x="732" y="325"/>
                    <a:pt x="732" y="325"/>
                  </a:cubicBezTo>
                  <a:cubicBezTo>
                    <a:pt x="735" y="324"/>
                    <a:pt x="735" y="324"/>
                    <a:pt x="735" y="324"/>
                  </a:cubicBezTo>
                  <a:cubicBezTo>
                    <a:pt x="735" y="324"/>
                    <a:pt x="737" y="320"/>
                    <a:pt x="737" y="321"/>
                  </a:cubicBezTo>
                  <a:cubicBezTo>
                    <a:pt x="737" y="321"/>
                    <a:pt x="746" y="311"/>
                    <a:pt x="746" y="311"/>
                  </a:cubicBezTo>
                  <a:cubicBezTo>
                    <a:pt x="749" y="304"/>
                    <a:pt x="749" y="304"/>
                    <a:pt x="749" y="304"/>
                  </a:cubicBezTo>
                  <a:cubicBezTo>
                    <a:pt x="753" y="293"/>
                    <a:pt x="753" y="293"/>
                    <a:pt x="753" y="293"/>
                  </a:cubicBezTo>
                  <a:cubicBezTo>
                    <a:pt x="755" y="280"/>
                    <a:pt x="755" y="280"/>
                    <a:pt x="755" y="280"/>
                  </a:cubicBezTo>
                  <a:cubicBezTo>
                    <a:pt x="755" y="276"/>
                    <a:pt x="755" y="276"/>
                    <a:pt x="755" y="276"/>
                  </a:cubicBezTo>
                  <a:cubicBezTo>
                    <a:pt x="755" y="276"/>
                    <a:pt x="752" y="279"/>
                    <a:pt x="751" y="279"/>
                  </a:cubicBezTo>
                  <a:cubicBezTo>
                    <a:pt x="751" y="279"/>
                    <a:pt x="748" y="278"/>
                    <a:pt x="748" y="278"/>
                  </a:cubicBezTo>
                  <a:cubicBezTo>
                    <a:pt x="750" y="275"/>
                    <a:pt x="750" y="275"/>
                    <a:pt x="750" y="275"/>
                  </a:cubicBezTo>
                  <a:cubicBezTo>
                    <a:pt x="750" y="275"/>
                    <a:pt x="751" y="272"/>
                    <a:pt x="751" y="271"/>
                  </a:cubicBezTo>
                  <a:cubicBezTo>
                    <a:pt x="750" y="271"/>
                    <a:pt x="747" y="270"/>
                    <a:pt x="747" y="270"/>
                  </a:cubicBezTo>
                  <a:cubicBezTo>
                    <a:pt x="747" y="270"/>
                    <a:pt x="748" y="267"/>
                    <a:pt x="749" y="267"/>
                  </a:cubicBezTo>
                  <a:cubicBezTo>
                    <a:pt x="748" y="267"/>
                    <a:pt x="743" y="262"/>
                    <a:pt x="743" y="262"/>
                  </a:cubicBezTo>
                  <a:cubicBezTo>
                    <a:pt x="743" y="262"/>
                    <a:pt x="736" y="252"/>
                    <a:pt x="736" y="252"/>
                  </a:cubicBezTo>
                  <a:cubicBezTo>
                    <a:pt x="735" y="253"/>
                    <a:pt x="730" y="249"/>
                    <a:pt x="729" y="249"/>
                  </a:cubicBezTo>
                  <a:cubicBezTo>
                    <a:pt x="729" y="249"/>
                    <a:pt x="729" y="249"/>
                    <a:pt x="728" y="248"/>
                  </a:cubicBezTo>
                  <a:cubicBezTo>
                    <a:pt x="728" y="247"/>
                    <a:pt x="733" y="240"/>
                    <a:pt x="733" y="240"/>
                  </a:cubicBezTo>
                  <a:cubicBezTo>
                    <a:pt x="733" y="239"/>
                    <a:pt x="738" y="234"/>
                    <a:pt x="739" y="234"/>
                  </a:cubicBezTo>
                  <a:cubicBezTo>
                    <a:pt x="739" y="235"/>
                    <a:pt x="742" y="235"/>
                    <a:pt x="742" y="235"/>
                  </a:cubicBezTo>
                  <a:cubicBezTo>
                    <a:pt x="742" y="235"/>
                    <a:pt x="742" y="231"/>
                    <a:pt x="741" y="231"/>
                  </a:cubicBezTo>
                  <a:cubicBezTo>
                    <a:pt x="741" y="231"/>
                    <a:pt x="730" y="230"/>
                    <a:pt x="730" y="230"/>
                  </a:cubicBezTo>
                  <a:cubicBezTo>
                    <a:pt x="730" y="230"/>
                    <a:pt x="725" y="233"/>
                    <a:pt x="725" y="233"/>
                  </a:cubicBezTo>
                  <a:cubicBezTo>
                    <a:pt x="725" y="234"/>
                    <a:pt x="722" y="234"/>
                    <a:pt x="722" y="234"/>
                  </a:cubicBezTo>
                  <a:cubicBezTo>
                    <a:pt x="721" y="230"/>
                    <a:pt x="721" y="230"/>
                    <a:pt x="721" y="230"/>
                  </a:cubicBezTo>
                  <a:cubicBezTo>
                    <a:pt x="717" y="228"/>
                    <a:pt x="717" y="228"/>
                    <a:pt x="717" y="228"/>
                  </a:cubicBezTo>
                  <a:cubicBezTo>
                    <a:pt x="712" y="226"/>
                    <a:pt x="712" y="226"/>
                    <a:pt x="712" y="226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12" y="223"/>
                    <a:pt x="715" y="222"/>
                    <a:pt x="716" y="221"/>
                  </a:cubicBezTo>
                  <a:cubicBezTo>
                    <a:pt x="716" y="221"/>
                    <a:pt x="720" y="219"/>
                    <a:pt x="720" y="218"/>
                  </a:cubicBezTo>
                  <a:cubicBezTo>
                    <a:pt x="720" y="216"/>
                    <a:pt x="723" y="213"/>
                    <a:pt x="723" y="213"/>
                  </a:cubicBezTo>
                  <a:cubicBezTo>
                    <a:pt x="724" y="213"/>
                    <a:pt x="726" y="211"/>
                    <a:pt x="726" y="211"/>
                  </a:cubicBezTo>
                  <a:cubicBezTo>
                    <a:pt x="727" y="211"/>
                    <a:pt x="730" y="214"/>
                    <a:pt x="729" y="214"/>
                  </a:cubicBezTo>
                  <a:cubicBezTo>
                    <a:pt x="729" y="214"/>
                    <a:pt x="727" y="217"/>
                    <a:pt x="728" y="218"/>
                  </a:cubicBezTo>
                  <a:cubicBezTo>
                    <a:pt x="728" y="219"/>
                    <a:pt x="730" y="222"/>
                    <a:pt x="730" y="223"/>
                  </a:cubicBezTo>
                  <a:cubicBezTo>
                    <a:pt x="730" y="223"/>
                    <a:pt x="729" y="225"/>
                    <a:pt x="729" y="225"/>
                  </a:cubicBezTo>
                  <a:cubicBezTo>
                    <a:pt x="731" y="224"/>
                    <a:pt x="731" y="224"/>
                    <a:pt x="731" y="224"/>
                  </a:cubicBezTo>
                  <a:cubicBezTo>
                    <a:pt x="731" y="224"/>
                    <a:pt x="734" y="222"/>
                    <a:pt x="734" y="222"/>
                  </a:cubicBezTo>
                  <a:cubicBezTo>
                    <a:pt x="734" y="221"/>
                    <a:pt x="736" y="219"/>
                    <a:pt x="737" y="219"/>
                  </a:cubicBezTo>
                  <a:cubicBezTo>
                    <a:pt x="737" y="219"/>
                    <a:pt x="743" y="218"/>
                    <a:pt x="743" y="218"/>
                  </a:cubicBezTo>
                  <a:cubicBezTo>
                    <a:pt x="743" y="219"/>
                    <a:pt x="748" y="220"/>
                    <a:pt x="748" y="220"/>
                  </a:cubicBezTo>
                  <a:cubicBezTo>
                    <a:pt x="749" y="229"/>
                    <a:pt x="749" y="229"/>
                    <a:pt x="749" y="229"/>
                  </a:cubicBezTo>
                  <a:cubicBezTo>
                    <a:pt x="749" y="229"/>
                    <a:pt x="762" y="232"/>
                    <a:pt x="762" y="233"/>
                  </a:cubicBezTo>
                  <a:cubicBezTo>
                    <a:pt x="762" y="234"/>
                    <a:pt x="760" y="235"/>
                    <a:pt x="760" y="235"/>
                  </a:cubicBezTo>
                  <a:cubicBezTo>
                    <a:pt x="760" y="235"/>
                    <a:pt x="760" y="238"/>
                    <a:pt x="761" y="238"/>
                  </a:cubicBezTo>
                  <a:cubicBezTo>
                    <a:pt x="761" y="238"/>
                    <a:pt x="764" y="240"/>
                    <a:pt x="764" y="241"/>
                  </a:cubicBezTo>
                  <a:cubicBezTo>
                    <a:pt x="765" y="242"/>
                    <a:pt x="765" y="246"/>
                    <a:pt x="765" y="246"/>
                  </a:cubicBezTo>
                  <a:cubicBezTo>
                    <a:pt x="765" y="246"/>
                    <a:pt x="764" y="250"/>
                    <a:pt x="764" y="250"/>
                  </a:cubicBezTo>
                  <a:cubicBezTo>
                    <a:pt x="764" y="251"/>
                    <a:pt x="768" y="253"/>
                    <a:pt x="768" y="253"/>
                  </a:cubicBezTo>
                  <a:cubicBezTo>
                    <a:pt x="777" y="250"/>
                    <a:pt x="777" y="250"/>
                    <a:pt x="777" y="250"/>
                  </a:cubicBezTo>
                  <a:cubicBezTo>
                    <a:pt x="777" y="250"/>
                    <a:pt x="782" y="246"/>
                    <a:pt x="782" y="246"/>
                  </a:cubicBezTo>
                  <a:cubicBezTo>
                    <a:pt x="782" y="245"/>
                    <a:pt x="776" y="232"/>
                    <a:pt x="776" y="232"/>
                  </a:cubicBezTo>
                  <a:cubicBezTo>
                    <a:pt x="764" y="224"/>
                    <a:pt x="764" y="224"/>
                    <a:pt x="764" y="224"/>
                  </a:cubicBezTo>
                  <a:cubicBezTo>
                    <a:pt x="759" y="220"/>
                    <a:pt x="759" y="220"/>
                    <a:pt x="759" y="220"/>
                  </a:cubicBezTo>
                  <a:cubicBezTo>
                    <a:pt x="766" y="213"/>
                    <a:pt x="766" y="213"/>
                    <a:pt x="766" y="213"/>
                  </a:cubicBezTo>
                  <a:cubicBezTo>
                    <a:pt x="766" y="206"/>
                    <a:pt x="766" y="206"/>
                    <a:pt x="766" y="206"/>
                  </a:cubicBezTo>
                  <a:cubicBezTo>
                    <a:pt x="766" y="206"/>
                    <a:pt x="767" y="200"/>
                    <a:pt x="768" y="200"/>
                  </a:cubicBezTo>
                  <a:cubicBezTo>
                    <a:pt x="768" y="200"/>
                    <a:pt x="772" y="197"/>
                    <a:pt x="772" y="197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85" y="196"/>
                    <a:pt x="785" y="196"/>
                    <a:pt x="785" y="196"/>
                  </a:cubicBezTo>
                  <a:cubicBezTo>
                    <a:pt x="789" y="181"/>
                    <a:pt x="789" y="181"/>
                    <a:pt x="789" y="181"/>
                  </a:cubicBezTo>
                  <a:cubicBezTo>
                    <a:pt x="789" y="160"/>
                    <a:pt x="789" y="160"/>
                    <a:pt x="789" y="160"/>
                  </a:cubicBezTo>
                  <a:cubicBezTo>
                    <a:pt x="783" y="148"/>
                    <a:pt x="783" y="148"/>
                    <a:pt x="783" y="148"/>
                  </a:cubicBezTo>
                  <a:cubicBezTo>
                    <a:pt x="783" y="148"/>
                    <a:pt x="779" y="141"/>
                    <a:pt x="779" y="141"/>
                  </a:cubicBezTo>
                  <a:cubicBezTo>
                    <a:pt x="778" y="141"/>
                    <a:pt x="774" y="133"/>
                    <a:pt x="774" y="133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59" y="129"/>
                    <a:pt x="759" y="129"/>
                    <a:pt x="759" y="129"/>
                  </a:cubicBezTo>
                  <a:cubicBezTo>
                    <a:pt x="756" y="133"/>
                    <a:pt x="756" y="133"/>
                    <a:pt x="756" y="133"/>
                  </a:cubicBezTo>
                  <a:cubicBezTo>
                    <a:pt x="753" y="130"/>
                    <a:pt x="753" y="130"/>
                    <a:pt x="753" y="130"/>
                  </a:cubicBezTo>
                  <a:cubicBezTo>
                    <a:pt x="749" y="122"/>
                    <a:pt x="749" y="122"/>
                    <a:pt x="749" y="122"/>
                  </a:cubicBezTo>
                  <a:cubicBezTo>
                    <a:pt x="749" y="127"/>
                    <a:pt x="749" y="127"/>
                    <a:pt x="749" y="127"/>
                  </a:cubicBezTo>
                  <a:cubicBezTo>
                    <a:pt x="749" y="127"/>
                    <a:pt x="750" y="130"/>
                    <a:pt x="749" y="130"/>
                  </a:cubicBezTo>
                  <a:cubicBezTo>
                    <a:pt x="749" y="131"/>
                    <a:pt x="746" y="126"/>
                    <a:pt x="746" y="126"/>
                  </a:cubicBezTo>
                  <a:cubicBezTo>
                    <a:pt x="746" y="126"/>
                    <a:pt x="741" y="125"/>
                    <a:pt x="741" y="125"/>
                  </a:cubicBezTo>
                  <a:cubicBezTo>
                    <a:pt x="741" y="125"/>
                    <a:pt x="738" y="124"/>
                    <a:pt x="738" y="124"/>
                  </a:cubicBezTo>
                  <a:cubicBezTo>
                    <a:pt x="738" y="124"/>
                    <a:pt x="746" y="115"/>
                    <a:pt x="745" y="116"/>
                  </a:cubicBezTo>
                  <a:cubicBezTo>
                    <a:pt x="744" y="116"/>
                    <a:pt x="746" y="104"/>
                    <a:pt x="746" y="104"/>
                  </a:cubicBezTo>
                  <a:cubicBezTo>
                    <a:pt x="746" y="104"/>
                    <a:pt x="749" y="99"/>
                    <a:pt x="749" y="99"/>
                  </a:cubicBezTo>
                  <a:cubicBezTo>
                    <a:pt x="749" y="100"/>
                    <a:pt x="760" y="98"/>
                    <a:pt x="760" y="98"/>
                  </a:cubicBezTo>
                  <a:cubicBezTo>
                    <a:pt x="760" y="98"/>
                    <a:pt x="778" y="98"/>
                    <a:pt x="778" y="98"/>
                  </a:cubicBezTo>
                  <a:cubicBezTo>
                    <a:pt x="778" y="98"/>
                    <a:pt x="788" y="98"/>
                    <a:pt x="788" y="98"/>
                  </a:cubicBezTo>
                  <a:cubicBezTo>
                    <a:pt x="788" y="98"/>
                    <a:pt x="788" y="100"/>
                    <a:pt x="789" y="101"/>
                  </a:cubicBezTo>
                  <a:cubicBezTo>
                    <a:pt x="789" y="101"/>
                    <a:pt x="797" y="100"/>
                    <a:pt x="797" y="100"/>
                  </a:cubicBezTo>
                  <a:cubicBezTo>
                    <a:pt x="803" y="99"/>
                    <a:pt x="803" y="99"/>
                    <a:pt x="803" y="99"/>
                  </a:cubicBezTo>
                  <a:cubicBezTo>
                    <a:pt x="805" y="99"/>
                    <a:pt x="805" y="99"/>
                    <a:pt x="805" y="99"/>
                  </a:cubicBezTo>
                  <a:cubicBezTo>
                    <a:pt x="805" y="99"/>
                    <a:pt x="802" y="95"/>
                    <a:pt x="802" y="95"/>
                  </a:cubicBezTo>
                  <a:cubicBezTo>
                    <a:pt x="801" y="95"/>
                    <a:pt x="798" y="94"/>
                    <a:pt x="798" y="94"/>
                  </a:cubicBezTo>
                  <a:cubicBezTo>
                    <a:pt x="797" y="94"/>
                    <a:pt x="800" y="88"/>
                    <a:pt x="800" y="87"/>
                  </a:cubicBezTo>
                  <a:cubicBezTo>
                    <a:pt x="800" y="86"/>
                    <a:pt x="799" y="82"/>
                    <a:pt x="801" y="83"/>
                  </a:cubicBezTo>
                  <a:cubicBezTo>
                    <a:pt x="802" y="83"/>
                    <a:pt x="811" y="83"/>
                    <a:pt x="811" y="83"/>
                  </a:cubicBezTo>
                  <a:cubicBezTo>
                    <a:pt x="811" y="83"/>
                    <a:pt x="814" y="86"/>
                    <a:pt x="814" y="87"/>
                  </a:cubicBezTo>
                  <a:cubicBezTo>
                    <a:pt x="814" y="88"/>
                    <a:pt x="820" y="92"/>
                    <a:pt x="820" y="92"/>
                  </a:cubicBezTo>
                  <a:cubicBezTo>
                    <a:pt x="820" y="92"/>
                    <a:pt x="823" y="88"/>
                    <a:pt x="823" y="88"/>
                  </a:cubicBezTo>
                  <a:cubicBezTo>
                    <a:pt x="823" y="87"/>
                    <a:pt x="825" y="85"/>
                    <a:pt x="825" y="85"/>
                  </a:cubicBezTo>
                  <a:cubicBezTo>
                    <a:pt x="825" y="84"/>
                    <a:pt x="822" y="81"/>
                    <a:pt x="822" y="81"/>
                  </a:cubicBezTo>
                  <a:cubicBezTo>
                    <a:pt x="822" y="81"/>
                    <a:pt x="825" y="78"/>
                    <a:pt x="826" y="80"/>
                  </a:cubicBezTo>
                  <a:cubicBezTo>
                    <a:pt x="828" y="81"/>
                    <a:pt x="831" y="88"/>
                    <a:pt x="831" y="88"/>
                  </a:cubicBezTo>
                  <a:cubicBezTo>
                    <a:pt x="831" y="88"/>
                    <a:pt x="828" y="95"/>
                    <a:pt x="828" y="96"/>
                  </a:cubicBezTo>
                  <a:cubicBezTo>
                    <a:pt x="828" y="97"/>
                    <a:pt x="827" y="103"/>
                    <a:pt x="827" y="104"/>
                  </a:cubicBezTo>
                  <a:cubicBezTo>
                    <a:pt x="827" y="104"/>
                    <a:pt x="824" y="107"/>
                    <a:pt x="824" y="107"/>
                  </a:cubicBezTo>
                  <a:cubicBezTo>
                    <a:pt x="824" y="107"/>
                    <a:pt x="822" y="107"/>
                    <a:pt x="822" y="108"/>
                  </a:cubicBezTo>
                  <a:cubicBezTo>
                    <a:pt x="822" y="108"/>
                    <a:pt x="824" y="113"/>
                    <a:pt x="824" y="113"/>
                  </a:cubicBezTo>
                  <a:cubicBezTo>
                    <a:pt x="824" y="113"/>
                    <a:pt x="825" y="118"/>
                    <a:pt x="826" y="118"/>
                  </a:cubicBezTo>
                  <a:cubicBezTo>
                    <a:pt x="826" y="118"/>
                    <a:pt x="842" y="132"/>
                    <a:pt x="842" y="132"/>
                  </a:cubicBezTo>
                  <a:cubicBezTo>
                    <a:pt x="852" y="142"/>
                    <a:pt x="852" y="142"/>
                    <a:pt x="852" y="142"/>
                  </a:cubicBezTo>
                  <a:cubicBezTo>
                    <a:pt x="859" y="148"/>
                    <a:pt x="859" y="148"/>
                    <a:pt x="859" y="148"/>
                  </a:cubicBezTo>
                  <a:cubicBezTo>
                    <a:pt x="861" y="148"/>
                    <a:pt x="861" y="148"/>
                    <a:pt x="861" y="148"/>
                  </a:cubicBezTo>
                  <a:cubicBezTo>
                    <a:pt x="861" y="148"/>
                    <a:pt x="863" y="140"/>
                    <a:pt x="862" y="140"/>
                  </a:cubicBezTo>
                  <a:cubicBezTo>
                    <a:pt x="861" y="140"/>
                    <a:pt x="859" y="138"/>
                    <a:pt x="859" y="137"/>
                  </a:cubicBezTo>
                  <a:cubicBezTo>
                    <a:pt x="859" y="137"/>
                    <a:pt x="860" y="134"/>
                    <a:pt x="861" y="135"/>
                  </a:cubicBezTo>
                  <a:cubicBezTo>
                    <a:pt x="862" y="135"/>
                    <a:pt x="864" y="135"/>
                    <a:pt x="864" y="135"/>
                  </a:cubicBezTo>
                  <a:cubicBezTo>
                    <a:pt x="859" y="129"/>
                    <a:pt x="859" y="129"/>
                    <a:pt x="859" y="129"/>
                  </a:cubicBezTo>
                  <a:cubicBezTo>
                    <a:pt x="861" y="126"/>
                    <a:pt x="861" y="126"/>
                    <a:pt x="861" y="126"/>
                  </a:cubicBezTo>
                  <a:cubicBezTo>
                    <a:pt x="865" y="127"/>
                    <a:pt x="865" y="127"/>
                    <a:pt x="865" y="127"/>
                  </a:cubicBezTo>
                  <a:cubicBezTo>
                    <a:pt x="860" y="122"/>
                    <a:pt x="860" y="122"/>
                    <a:pt x="860" y="122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857" y="117"/>
                    <a:pt x="860" y="117"/>
                    <a:pt x="860" y="118"/>
                  </a:cubicBezTo>
                  <a:cubicBezTo>
                    <a:pt x="860" y="118"/>
                    <a:pt x="863" y="116"/>
                    <a:pt x="862" y="115"/>
                  </a:cubicBezTo>
                  <a:cubicBezTo>
                    <a:pt x="861" y="115"/>
                    <a:pt x="855" y="113"/>
                    <a:pt x="855" y="113"/>
                  </a:cubicBezTo>
                  <a:cubicBezTo>
                    <a:pt x="855" y="112"/>
                    <a:pt x="852" y="112"/>
                    <a:pt x="852" y="111"/>
                  </a:cubicBezTo>
                  <a:cubicBezTo>
                    <a:pt x="852" y="110"/>
                    <a:pt x="852" y="108"/>
                    <a:pt x="852" y="108"/>
                  </a:cubicBezTo>
                  <a:cubicBezTo>
                    <a:pt x="851" y="108"/>
                    <a:pt x="847" y="105"/>
                    <a:pt x="847" y="105"/>
                  </a:cubicBezTo>
                  <a:cubicBezTo>
                    <a:pt x="843" y="106"/>
                    <a:pt x="843" y="106"/>
                    <a:pt x="843" y="106"/>
                  </a:cubicBezTo>
                  <a:cubicBezTo>
                    <a:pt x="842" y="102"/>
                    <a:pt x="842" y="102"/>
                    <a:pt x="842" y="102"/>
                  </a:cubicBezTo>
                  <a:cubicBezTo>
                    <a:pt x="843" y="100"/>
                    <a:pt x="843" y="100"/>
                    <a:pt x="843" y="100"/>
                  </a:cubicBezTo>
                  <a:cubicBezTo>
                    <a:pt x="843" y="100"/>
                    <a:pt x="839" y="95"/>
                    <a:pt x="839" y="95"/>
                  </a:cubicBezTo>
                  <a:cubicBezTo>
                    <a:pt x="839" y="95"/>
                    <a:pt x="846" y="93"/>
                    <a:pt x="847" y="93"/>
                  </a:cubicBezTo>
                  <a:cubicBezTo>
                    <a:pt x="847" y="93"/>
                    <a:pt x="850" y="92"/>
                    <a:pt x="850" y="93"/>
                  </a:cubicBezTo>
                  <a:cubicBezTo>
                    <a:pt x="850" y="95"/>
                    <a:pt x="852" y="96"/>
                    <a:pt x="852" y="96"/>
                  </a:cubicBezTo>
                  <a:cubicBezTo>
                    <a:pt x="855" y="93"/>
                    <a:pt x="855" y="93"/>
                    <a:pt x="855" y="93"/>
                  </a:cubicBezTo>
                  <a:cubicBezTo>
                    <a:pt x="855" y="93"/>
                    <a:pt x="858" y="91"/>
                    <a:pt x="858" y="91"/>
                  </a:cubicBezTo>
                  <a:cubicBezTo>
                    <a:pt x="859" y="92"/>
                    <a:pt x="864" y="93"/>
                    <a:pt x="865" y="93"/>
                  </a:cubicBezTo>
                  <a:cubicBezTo>
                    <a:pt x="865" y="94"/>
                    <a:pt x="868" y="95"/>
                    <a:pt x="869" y="95"/>
                  </a:cubicBezTo>
                  <a:cubicBezTo>
                    <a:pt x="869" y="95"/>
                    <a:pt x="869" y="93"/>
                    <a:pt x="869" y="93"/>
                  </a:cubicBezTo>
                  <a:cubicBezTo>
                    <a:pt x="869" y="91"/>
                    <a:pt x="869" y="91"/>
                    <a:pt x="869" y="91"/>
                  </a:cubicBezTo>
                  <a:cubicBezTo>
                    <a:pt x="873" y="85"/>
                    <a:pt x="873" y="85"/>
                    <a:pt x="873" y="85"/>
                  </a:cubicBezTo>
                  <a:cubicBezTo>
                    <a:pt x="873" y="85"/>
                    <a:pt x="875" y="82"/>
                    <a:pt x="877" y="82"/>
                  </a:cubicBezTo>
                  <a:cubicBezTo>
                    <a:pt x="878" y="82"/>
                    <a:pt x="882" y="79"/>
                    <a:pt x="882" y="79"/>
                  </a:cubicBezTo>
                  <a:cubicBezTo>
                    <a:pt x="883" y="80"/>
                    <a:pt x="888" y="79"/>
                    <a:pt x="889" y="81"/>
                  </a:cubicBezTo>
                  <a:cubicBezTo>
                    <a:pt x="889" y="82"/>
                    <a:pt x="892" y="80"/>
                    <a:pt x="892" y="80"/>
                  </a:cubicBezTo>
                  <a:cubicBezTo>
                    <a:pt x="892" y="80"/>
                    <a:pt x="890" y="77"/>
                    <a:pt x="889" y="77"/>
                  </a:cubicBezTo>
                  <a:cubicBezTo>
                    <a:pt x="889" y="78"/>
                    <a:pt x="880" y="74"/>
                    <a:pt x="880" y="74"/>
                  </a:cubicBezTo>
                  <a:cubicBezTo>
                    <a:pt x="880" y="74"/>
                    <a:pt x="874" y="71"/>
                    <a:pt x="874" y="71"/>
                  </a:cubicBezTo>
                  <a:cubicBezTo>
                    <a:pt x="874" y="71"/>
                    <a:pt x="871" y="69"/>
                    <a:pt x="870" y="69"/>
                  </a:cubicBezTo>
                  <a:cubicBezTo>
                    <a:pt x="870" y="69"/>
                    <a:pt x="873" y="68"/>
                    <a:pt x="874" y="68"/>
                  </a:cubicBezTo>
                  <a:cubicBezTo>
                    <a:pt x="875" y="68"/>
                    <a:pt x="877" y="65"/>
                    <a:pt x="877" y="65"/>
                  </a:cubicBezTo>
                  <a:cubicBezTo>
                    <a:pt x="877" y="65"/>
                    <a:pt x="876" y="62"/>
                    <a:pt x="875" y="62"/>
                  </a:cubicBezTo>
                  <a:cubicBezTo>
                    <a:pt x="875" y="61"/>
                    <a:pt x="879" y="62"/>
                    <a:pt x="880" y="62"/>
                  </a:cubicBezTo>
                  <a:cubicBezTo>
                    <a:pt x="882" y="63"/>
                    <a:pt x="889" y="63"/>
                    <a:pt x="889" y="64"/>
                  </a:cubicBezTo>
                  <a:cubicBezTo>
                    <a:pt x="888" y="64"/>
                    <a:pt x="893" y="64"/>
                    <a:pt x="893" y="65"/>
                  </a:cubicBezTo>
                  <a:cubicBezTo>
                    <a:pt x="893" y="67"/>
                    <a:pt x="895" y="67"/>
                    <a:pt x="896" y="68"/>
                  </a:cubicBezTo>
                  <a:cubicBezTo>
                    <a:pt x="896" y="68"/>
                    <a:pt x="902" y="69"/>
                    <a:pt x="903" y="69"/>
                  </a:cubicBezTo>
                  <a:cubicBezTo>
                    <a:pt x="903" y="70"/>
                    <a:pt x="909" y="69"/>
                    <a:pt x="909" y="70"/>
                  </a:cubicBezTo>
                  <a:cubicBezTo>
                    <a:pt x="909" y="71"/>
                    <a:pt x="911" y="70"/>
                    <a:pt x="911" y="70"/>
                  </a:cubicBezTo>
                  <a:cubicBezTo>
                    <a:pt x="911" y="70"/>
                    <a:pt x="910" y="65"/>
                    <a:pt x="909" y="65"/>
                  </a:cubicBezTo>
                  <a:close/>
                  <a:moveTo>
                    <a:pt x="290" y="248"/>
                  </a:moveTo>
                  <a:cubicBezTo>
                    <a:pt x="288" y="251"/>
                    <a:pt x="288" y="255"/>
                    <a:pt x="287" y="258"/>
                  </a:cubicBezTo>
                  <a:cubicBezTo>
                    <a:pt x="285" y="261"/>
                    <a:pt x="284" y="263"/>
                    <a:pt x="283" y="264"/>
                  </a:cubicBezTo>
                  <a:cubicBezTo>
                    <a:pt x="282" y="266"/>
                    <a:pt x="282" y="269"/>
                    <a:pt x="280" y="270"/>
                  </a:cubicBezTo>
                  <a:cubicBezTo>
                    <a:pt x="278" y="271"/>
                    <a:pt x="275" y="273"/>
                    <a:pt x="274" y="272"/>
                  </a:cubicBezTo>
                  <a:cubicBezTo>
                    <a:pt x="272" y="271"/>
                    <a:pt x="265" y="271"/>
                    <a:pt x="264" y="271"/>
                  </a:cubicBezTo>
                  <a:cubicBezTo>
                    <a:pt x="264" y="271"/>
                    <a:pt x="256" y="271"/>
                    <a:pt x="255" y="273"/>
                  </a:cubicBezTo>
                  <a:cubicBezTo>
                    <a:pt x="254" y="274"/>
                    <a:pt x="248" y="273"/>
                    <a:pt x="247" y="273"/>
                  </a:cubicBezTo>
                  <a:cubicBezTo>
                    <a:pt x="246" y="272"/>
                    <a:pt x="234" y="267"/>
                    <a:pt x="233" y="267"/>
                  </a:cubicBezTo>
                  <a:cubicBezTo>
                    <a:pt x="232" y="267"/>
                    <a:pt x="226" y="264"/>
                    <a:pt x="225" y="264"/>
                  </a:cubicBezTo>
                  <a:cubicBezTo>
                    <a:pt x="224" y="263"/>
                    <a:pt x="218" y="262"/>
                    <a:pt x="218" y="261"/>
                  </a:cubicBezTo>
                  <a:cubicBezTo>
                    <a:pt x="218" y="261"/>
                    <a:pt x="218" y="260"/>
                    <a:pt x="217" y="260"/>
                  </a:cubicBezTo>
                  <a:cubicBezTo>
                    <a:pt x="216" y="260"/>
                    <a:pt x="210" y="262"/>
                    <a:pt x="209" y="263"/>
                  </a:cubicBezTo>
                  <a:cubicBezTo>
                    <a:pt x="208" y="264"/>
                    <a:pt x="205" y="266"/>
                    <a:pt x="205" y="266"/>
                  </a:cubicBezTo>
                  <a:cubicBezTo>
                    <a:pt x="205" y="266"/>
                    <a:pt x="203" y="269"/>
                    <a:pt x="203" y="271"/>
                  </a:cubicBezTo>
                  <a:cubicBezTo>
                    <a:pt x="203" y="273"/>
                    <a:pt x="206" y="275"/>
                    <a:pt x="205" y="276"/>
                  </a:cubicBezTo>
                  <a:cubicBezTo>
                    <a:pt x="204" y="277"/>
                    <a:pt x="200" y="278"/>
                    <a:pt x="200" y="278"/>
                  </a:cubicBezTo>
                  <a:cubicBezTo>
                    <a:pt x="200" y="278"/>
                    <a:pt x="197" y="275"/>
                    <a:pt x="196" y="275"/>
                  </a:cubicBezTo>
                  <a:cubicBezTo>
                    <a:pt x="194" y="274"/>
                    <a:pt x="183" y="272"/>
                    <a:pt x="183" y="272"/>
                  </a:cubicBezTo>
                  <a:cubicBezTo>
                    <a:pt x="179" y="267"/>
                    <a:pt x="179" y="267"/>
                    <a:pt x="179" y="267"/>
                  </a:cubicBezTo>
                  <a:cubicBezTo>
                    <a:pt x="179" y="267"/>
                    <a:pt x="172" y="262"/>
                    <a:pt x="171" y="262"/>
                  </a:cubicBezTo>
                  <a:cubicBezTo>
                    <a:pt x="170" y="262"/>
                    <a:pt x="162" y="262"/>
                    <a:pt x="161" y="261"/>
                  </a:cubicBezTo>
                  <a:cubicBezTo>
                    <a:pt x="160" y="260"/>
                    <a:pt x="156" y="255"/>
                    <a:pt x="154" y="255"/>
                  </a:cubicBezTo>
                  <a:cubicBezTo>
                    <a:pt x="152" y="256"/>
                    <a:pt x="153" y="253"/>
                    <a:pt x="154" y="252"/>
                  </a:cubicBezTo>
                  <a:cubicBezTo>
                    <a:pt x="154" y="252"/>
                    <a:pt x="156" y="248"/>
                    <a:pt x="156" y="247"/>
                  </a:cubicBezTo>
                  <a:cubicBezTo>
                    <a:pt x="156" y="246"/>
                    <a:pt x="157" y="242"/>
                    <a:pt x="155" y="241"/>
                  </a:cubicBezTo>
                  <a:cubicBezTo>
                    <a:pt x="153" y="240"/>
                    <a:pt x="154" y="236"/>
                    <a:pt x="154" y="236"/>
                  </a:cubicBezTo>
                  <a:cubicBezTo>
                    <a:pt x="154" y="236"/>
                    <a:pt x="157" y="235"/>
                    <a:pt x="156" y="235"/>
                  </a:cubicBezTo>
                  <a:cubicBezTo>
                    <a:pt x="155" y="235"/>
                    <a:pt x="151" y="235"/>
                    <a:pt x="150" y="234"/>
                  </a:cubicBezTo>
                  <a:cubicBezTo>
                    <a:pt x="149" y="233"/>
                    <a:pt x="149" y="232"/>
                    <a:pt x="148" y="233"/>
                  </a:cubicBezTo>
                  <a:cubicBezTo>
                    <a:pt x="147" y="233"/>
                    <a:pt x="141" y="234"/>
                    <a:pt x="140" y="234"/>
                  </a:cubicBezTo>
                  <a:cubicBezTo>
                    <a:pt x="140" y="234"/>
                    <a:pt x="134" y="235"/>
                    <a:pt x="133" y="235"/>
                  </a:cubicBezTo>
                  <a:cubicBezTo>
                    <a:pt x="132" y="235"/>
                    <a:pt x="133" y="235"/>
                    <a:pt x="132" y="235"/>
                  </a:cubicBezTo>
                  <a:cubicBezTo>
                    <a:pt x="131" y="234"/>
                    <a:pt x="126" y="237"/>
                    <a:pt x="126" y="237"/>
                  </a:cubicBezTo>
                  <a:cubicBezTo>
                    <a:pt x="126" y="238"/>
                    <a:pt x="121" y="237"/>
                    <a:pt x="120" y="237"/>
                  </a:cubicBezTo>
                  <a:cubicBezTo>
                    <a:pt x="119" y="238"/>
                    <a:pt x="112" y="238"/>
                    <a:pt x="112" y="238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0"/>
                    <a:pt x="93" y="243"/>
                    <a:pt x="93" y="245"/>
                  </a:cubicBezTo>
                  <a:cubicBezTo>
                    <a:pt x="93" y="246"/>
                    <a:pt x="90" y="248"/>
                    <a:pt x="90" y="248"/>
                  </a:cubicBezTo>
                  <a:cubicBezTo>
                    <a:pt x="89" y="249"/>
                    <a:pt x="85" y="248"/>
                    <a:pt x="85" y="248"/>
                  </a:cubicBezTo>
                  <a:cubicBezTo>
                    <a:pt x="84" y="247"/>
                    <a:pt x="77" y="248"/>
                    <a:pt x="77" y="248"/>
                  </a:cubicBezTo>
                  <a:cubicBezTo>
                    <a:pt x="77" y="248"/>
                    <a:pt x="74" y="246"/>
                    <a:pt x="73" y="247"/>
                  </a:cubicBezTo>
                  <a:cubicBezTo>
                    <a:pt x="72" y="248"/>
                    <a:pt x="72" y="244"/>
                    <a:pt x="72" y="244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7" y="238"/>
                    <a:pt x="77" y="238"/>
                    <a:pt x="77" y="238"/>
                  </a:cubicBezTo>
                  <a:cubicBezTo>
                    <a:pt x="87" y="236"/>
                    <a:pt x="87" y="236"/>
                    <a:pt x="87" y="236"/>
                  </a:cubicBezTo>
                  <a:cubicBezTo>
                    <a:pt x="92" y="233"/>
                    <a:pt x="92" y="233"/>
                    <a:pt x="92" y="233"/>
                  </a:cubicBezTo>
                  <a:cubicBezTo>
                    <a:pt x="96" y="232"/>
                    <a:pt x="96" y="232"/>
                    <a:pt x="96" y="232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97" y="226"/>
                    <a:pt x="101" y="226"/>
                    <a:pt x="101" y="225"/>
                  </a:cubicBezTo>
                  <a:cubicBezTo>
                    <a:pt x="101" y="224"/>
                    <a:pt x="100" y="221"/>
                    <a:pt x="100" y="221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2"/>
                    <a:pt x="118" y="202"/>
                    <a:pt x="118" y="202"/>
                  </a:cubicBezTo>
                  <a:cubicBezTo>
                    <a:pt x="118" y="202"/>
                    <a:pt x="117" y="198"/>
                    <a:pt x="118" y="197"/>
                  </a:cubicBezTo>
                  <a:cubicBezTo>
                    <a:pt x="118" y="196"/>
                    <a:pt x="125" y="195"/>
                    <a:pt x="125" y="195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198"/>
                    <a:pt x="137" y="195"/>
                    <a:pt x="138" y="194"/>
                  </a:cubicBezTo>
                  <a:cubicBezTo>
                    <a:pt x="139" y="194"/>
                    <a:pt x="144" y="191"/>
                    <a:pt x="144" y="191"/>
                  </a:cubicBezTo>
                  <a:cubicBezTo>
                    <a:pt x="144" y="191"/>
                    <a:pt x="144" y="189"/>
                    <a:pt x="145" y="189"/>
                  </a:cubicBezTo>
                  <a:cubicBezTo>
                    <a:pt x="146" y="189"/>
                    <a:pt x="150" y="188"/>
                    <a:pt x="151" y="190"/>
                  </a:cubicBezTo>
                  <a:cubicBezTo>
                    <a:pt x="151" y="192"/>
                    <a:pt x="155" y="198"/>
                    <a:pt x="155" y="19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6" y="208"/>
                    <a:pt x="166" y="208"/>
                    <a:pt x="166" y="208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72" y="210"/>
                    <a:pt x="176" y="214"/>
                    <a:pt x="177" y="214"/>
                  </a:cubicBezTo>
                  <a:cubicBezTo>
                    <a:pt x="177" y="214"/>
                    <a:pt x="181" y="218"/>
                    <a:pt x="181" y="218"/>
                  </a:cubicBezTo>
                  <a:cubicBezTo>
                    <a:pt x="183" y="222"/>
                    <a:pt x="183" y="222"/>
                    <a:pt x="183" y="222"/>
                  </a:cubicBezTo>
                  <a:cubicBezTo>
                    <a:pt x="183" y="222"/>
                    <a:pt x="182" y="224"/>
                    <a:pt x="181" y="226"/>
                  </a:cubicBezTo>
                  <a:cubicBezTo>
                    <a:pt x="180" y="227"/>
                    <a:pt x="177" y="230"/>
                    <a:pt x="176" y="230"/>
                  </a:cubicBezTo>
                  <a:cubicBezTo>
                    <a:pt x="175" y="229"/>
                    <a:pt x="170" y="228"/>
                    <a:pt x="170" y="228"/>
                  </a:cubicBezTo>
                  <a:cubicBezTo>
                    <a:pt x="164" y="229"/>
                    <a:pt x="164" y="229"/>
                    <a:pt x="164" y="229"/>
                  </a:cubicBezTo>
                  <a:cubicBezTo>
                    <a:pt x="164" y="229"/>
                    <a:pt x="163" y="231"/>
                    <a:pt x="165" y="232"/>
                  </a:cubicBezTo>
                  <a:cubicBezTo>
                    <a:pt x="166" y="233"/>
                    <a:pt x="168" y="233"/>
                    <a:pt x="170" y="234"/>
                  </a:cubicBezTo>
                  <a:cubicBezTo>
                    <a:pt x="172" y="235"/>
                    <a:pt x="176" y="237"/>
                    <a:pt x="176" y="237"/>
                  </a:cubicBezTo>
                  <a:cubicBezTo>
                    <a:pt x="176" y="237"/>
                    <a:pt x="179" y="237"/>
                    <a:pt x="179" y="238"/>
                  </a:cubicBezTo>
                  <a:cubicBezTo>
                    <a:pt x="179" y="238"/>
                    <a:pt x="180" y="236"/>
                    <a:pt x="179" y="234"/>
                  </a:cubicBezTo>
                  <a:cubicBezTo>
                    <a:pt x="179" y="232"/>
                    <a:pt x="179" y="230"/>
                    <a:pt x="181" y="230"/>
                  </a:cubicBezTo>
                  <a:cubicBezTo>
                    <a:pt x="182" y="229"/>
                    <a:pt x="185" y="230"/>
                    <a:pt x="185" y="229"/>
                  </a:cubicBezTo>
                  <a:cubicBezTo>
                    <a:pt x="185" y="228"/>
                    <a:pt x="186" y="227"/>
                    <a:pt x="186" y="227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3"/>
                    <a:pt x="188" y="223"/>
                    <a:pt x="188" y="223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21"/>
                    <a:pt x="189" y="220"/>
                    <a:pt x="188" y="219"/>
                  </a:cubicBezTo>
                  <a:cubicBezTo>
                    <a:pt x="187" y="218"/>
                    <a:pt x="186" y="217"/>
                    <a:pt x="186" y="216"/>
                  </a:cubicBezTo>
                  <a:cubicBezTo>
                    <a:pt x="187" y="215"/>
                    <a:pt x="189" y="213"/>
                    <a:pt x="191" y="214"/>
                  </a:cubicBezTo>
                  <a:cubicBezTo>
                    <a:pt x="192" y="215"/>
                    <a:pt x="195" y="215"/>
                    <a:pt x="195" y="216"/>
                  </a:cubicBezTo>
                  <a:cubicBezTo>
                    <a:pt x="195" y="218"/>
                    <a:pt x="195" y="219"/>
                    <a:pt x="196" y="218"/>
                  </a:cubicBezTo>
                  <a:cubicBezTo>
                    <a:pt x="196" y="217"/>
                    <a:pt x="196" y="214"/>
                    <a:pt x="196" y="214"/>
                  </a:cubicBezTo>
                  <a:cubicBezTo>
                    <a:pt x="196" y="214"/>
                    <a:pt x="194" y="211"/>
                    <a:pt x="192" y="211"/>
                  </a:cubicBezTo>
                  <a:cubicBezTo>
                    <a:pt x="191" y="210"/>
                    <a:pt x="186" y="208"/>
                    <a:pt x="185" y="208"/>
                  </a:cubicBezTo>
                  <a:cubicBezTo>
                    <a:pt x="184" y="207"/>
                    <a:pt x="182" y="206"/>
                    <a:pt x="182" y="206"/>
                  </a:cubicBezTo>
                  <a:cubicBezTo>
                    <a:pt x="182" y="206"/>
                    <a:pt x="183" y="204"/>
                    <a:pt x="181" y="204"/>
                  </a:cubicBezTo>
                  <a:cubicBezTo>
                    <a:pt x="180" y="204"/>
                    <a:pt x="176" y="203"/>
                    <a:pt x="176" y="203"/>
                  </a:cubicBezTo>
                  <a:cubicBezTo>
                    <a:pt x="176" y="202"/>
                    <a:pt x="171" y="199"/>
                    <a:pt x="171" y="198"/>
                  </a:cubicBezTo>
                  <a:cubicBezTo>
                    <a:pt x="171" y="197"/>
                    <a:pt x="167" y="192"/>
                    <a:pt x="167" y="192"/>
                  </a:cubicBezTo>
                  <a:cubicBezTo>
                    <a:pt x="167" y="192"/>
                    <a:pt x="165" y="190"/>
                    <a:pt x="165" y="189"/>
                  </a:cubicBezTo>
                  <a:cubicBezTo>
                    <a:pt x="164" y="188"/>
                    <a:pt x="164" y="187"/>
                    <a:pt x="164" y="185"/>
                  </a:cubicBezTo>
                  <a:cubicBezTo>
                    <a:pt x="163" y="183"/>
                    <a:pt x="168" y="178"/>
                    <a:pt x="168" y="179"/>
                  </a:cubicBezTo>
                  <a:cubicBezTo>
                    <a:pt x="168" y="180"/>
                    <a:pt x="169" y="181"/>
                    <a:pt x="170" y="183"/>
                  </a:cubicBezTo>
                  <a:cubicBezTo>
                    <a:pt x="171" y="185"/>
                    <a:pt x="175" y="189"/>
                    <a:pt x="176" y="190"/>
                  </a:cubicBezTo>
                  <a:cubicBezTo>
                    <a:pt x="176" y="192"/>
                    <a:pt x="181" y="196"/>
                    <a:pt x="183" y="196"/>
                  </a:cubicBezTo>
                  <a:cubicBezTo>
                    <a:pt x="184" y="197"/>
                    <a:pt x="184" y="198"/>
                    <a:pt x="187" y="199"/>
                  </a:cubicBezTo>
                  <a:cubicBezTo>
                    <a:pt x="189" y="200"/>
                    <a:pt x="189" y="200"/>
                    <a:pt x="192" y="202"/>
                  </a:cubicBezTo>
                  <a:cubicBezTo>
                    <a:pt x="195" y="203"/>
                    <a:pt x="196" y="204"/>
                    <a:pt x="196" y="204"/>
                  </a:cubicBezTo>
                  <a:cubicBezTo>
                    <a:pt x="197" y="205"/>
                    <a:pt x="199" y="205"/>
                    <a:pt x="199" y="206"/>
                  </a:cubicBezTo>
                  <a:cubicBezTo>
                    <a:pt x="200" y="207"/>
                    <a:pt x="201" y="208"/>
                    <a:pt x="201" y="209"/>
                  </a:cubicBezTo>
                  <a:cubicBezTo>
                    <a:pt x="201" y="210"/>
                    <a:pt x="202" y="210"/>
                    <a:pt x="201" y="212"/>
                  </a:cubicBezTo>
                  <a:cubicBezTo>
                    <a:pt x="201" y="215"/>
                    <a:pt x="200" y="215"/>
                    <a:pt x="200" y="216"/>
                  </a:cubicBezTo>
                  <a:cubicBezTo>
                    <a:pt x="201" y="216"/>
                    <a:pt x="205" y="225"/>
                    <a:pt x="207" y="225"/>
                  </a:cubicBezTo>
                  <a:cubicBezTo>
                    <a:pt x="208" y="225"/>
                    <a:pt x="213" y="227"/>
                    <a:pt x="213" y="230"/>
                  </a:cubicBezTo>
                  <a:cubicBezTo>
                    <a:pt x="212" y="233"/>
                    <a:pt x="216" y="237"/>
                    <a:pt x="216" y="237"/>
                  </a:cubicBezTo>
                  <a:cubicBezTo>
                    <a:pt x="216" y="237"/>
                    <a:pt x="219" y="237"/>
                    <a:pt x="221" y="237"/>
                  </a:cubicBezTo>
                  <a:cubicBezTo>
                    <a:pt x="221" y="236"/>
                    <a:pt x="221" y="233"/>
                    <a:pt x="223" y="232"/>
                  </a:cubicBezTo>
                  <a:cubicBezTo>
                    <a:pt x="225" y="231"/>
                    <a:pt x="228" y="230"/>
                    <a:pt x="227" y="228"/>
                  </a:cubicBezTo>
                  <a:cubicBezTo>
                    <a:pt x="227" y="227"/>
                    <a:pt x="226" y="225"/>
                    <a:pt x="225" y="224"/>
                  </a:cubicBezTo>
                  <a:cubicBezTo>
                    <a:pt x="223" y="222"/>
                    <a:pt x="221" y="221"/>
                    <a:pt x="220" y="219"/>
                  </a:cubicBezTo>
                  <a:cubicBezTo>
                    <a:pt x="220" y="217"/>
                    <a:pt x="219" y="214"/>
                    <a:pt x="221" y="215"/>
                  </a:cubicBezTo>
                  <a:cubicBezTo>
                    <a:pt x="223" y="215"/>
                    <a:pt x="225" y="220"/>
                    <a:pt x="226" y="217"/>
                  </a:cubicBezTo>
                  <a:cubicBezTo>
                    <a:pt x="227" y="214"/>
                    <a:pt x="230" y="212"/>
                    <a:pt x="231" y="212"/>
                  </a:cubicBezTo>
                  <a:cubicBezTo>
                    <a:pt x="233" y="213"/>
                    <a:pt x="236" y="214"/>
                    <a:pt x="236" y="215"/>
                  </a:cubicBezTo>
                  <a:cubicBezTo>
                    <a:pt x="236" y="216"/>
                    <a:pt x="238" y="224"/>
                    <a:pt x="238" y="224"/>
                  </a:cubicBezTo>
                  <a:cubicBezTo>
                    <a:pt x="238" y="224"/>
                    <a:pt x="239" y="225"/>
                    <a:pt x="239" y="228"/>
                  </a:cubicBezTo>
                  <a:cubicBezTo>
                    <a:pt x="240" y="232"/>
                    <a:pt x="243" y="233"/>
                    <a:pt x="243" y="234"/>
                  </a:cubicBezTo>
                  <a:cubicBezTo>
                    <a:pt x="242" y="235"/>
                    <a:pt x="241" y="236"/>
                    <a:pt x="244" y="236"/>
                  </a:cubicBezTo>
                  <a:cubicBezTo>
                    <a:pt x="248" y="237"/>
                    <a:pt x="252" y="237"/>
                    <a:pt x="252" y="238"/>
                  </a:cubicBezTo>
                  <a:cubicBezTo>
                    <a:pt x="252" y="239"/>
                    <a:pt x="255" y="240"/>
                    <a:pt x="255" y="241"/>
                  </a:cubicBezTo>
                  <a:cubicBezTo>
                    <a:pt x="256" y="241"/>
                    <a:pt x="259" y="243"/>
                    <a:pt x="259" y="241"/>
                  </a:cubicBezTo>
                  <a:cubicBezTo>
                    <a:pt x="260" y="240"/>
                    <a:pt x="261" y="237"/>
                    <a:pt x="261" y="237"/>
                  </a:cubicBezTo>
                  <a:cubicBezTo>
                    <a:pt x="262" y="238"/>
                    <a:pt x="268" y="238"/>
                    <a:pt x="269" y="240"/>
                  </a:cubicBezTo>
                  <a:cubicBezTo>
                    <a:pt x="269" y="242"/>
                    <a:pt x="273" y="242"/>
                    <a:pt x="273" y="242"/>
                  </a:cubicBezTo>
                  <a:cubicBezTo>
                    <a:pt x="273" y="243"/>
                    <a:pt x="277" y="241"/>
                    <a:pt x="277" y="241"/>
                  </a:cubicBezTo>
                  <a:cubicBezTo>
                    <a:pt x="277" y="241"/>
                    <a:pt x="282" y="237"/>
                    <a:pt x="283" y="238"/>
                  </a:cubicBezTo>
                  <a:cubicBezTo>
                    <a:pt x="285" y="239"/>
                    <a:pt x="289" y="235"/>
                    <a:pt x="288" y="238"/>
                  </a:cubicBezTo>
                  <a:cubicBezTo>
                    <a:pt x="288" y="242"/>
                    <a:pt x="291" y="244"/>
                    <a:pt x="290" y="2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 dirty="0"/>
            </a:p>
          </p:txBody>
        </p:sp>
        <p:sp>
          <p:nvSpPr>
            <p:cNvPr id="92" name="Freeform 62"/>
            <p:cNvSpPr/>
            <p:nvPr/>
          </p:nvSpPr>
          <p:spPr bwMode="auto">
            <a:xfrm>
              <a:off x="4729148" y="1781348"/>
              <a:ext cx="179149" cy="96385"/>
            </a:xfrm>
            <a:custGeom>
              <a:avLst/>
              <a:gdLst/>
              <a:ahLst/>
              <a:cxnLst>
                <a:cxn ang="0">
                  <a:pos x="71" y="33"/>
                </a:cxn>
                <a:cxn ang="0">
                  <a:pos x="66" y="39"/>
                </a:cxn>
                <a:cxn ang="0">
                  <a:pos x="57" y="37"/>
                </a:cxn>
                <a:cxn ang="0">
                  <a:pos x="51" y="37"/>
                </a:cxn>
                <a:cxn ang="0">
                  <a:pos x="46" y="36"/>
                </a:cxn>
                <a:cxn ang="0">
                  <a:pos x="41" y="34"/>
                </a:cxn>
                <a:cxn ang="0">
                  <a:pos x="36" y="31"/>
                </a:cxn>
                <a:cxn ang="0">
                  <a:pos x="27" y="33"/>
                </a:cxn>
                <a:cxn ang="0">
                  <a:pos x="19" y="36"/>
                </a:cxn>
                <a:cxn ang="0">
                  <a:pos x="17" y="38"/>
                </a:cxn>
                <a:cxn ang="0">
                  <a:pos x="8" y="36"/>
                </a:cxn>
                <a:cxn ang="0">
                  <a:pos x="2" y="33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4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21" y="6"/>
                </a:cxn>
                <a:cxn ang="0">
                  <a:pos x="26" y="7"/>
                </a:cxn>
                <a:cxn ang="0">
                  <a:pos x="22" y="11"/>
                </a:cxn>
                <a:cxn ang="0">
                  <a:pos x="26" y="12"/>
                </a:cxn>
                <a:cxn ang="0">
                  <a:pos x="28" y="16"/>
                </a:cxn>
                <a:cxn ang="0">
                  <a:pos x="32" y="17"/>
                </a:cxn>
                <a:cxn ang="0">
                  <a:pos x="33" y="15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38" y="11"/>
                </a:cxn>
                <a:cxn ang="0">
                  <a:pos x="36" y="9"/>
                </a:cxn>
                <a:cxn ang="0">
                  <a:pos x="39" y="3"/>
                </a:cxn>
                <a:cxn ang="0">
                  <a:pos x="48" y="1"/>
                </a:cxn>
                <a:cxn ang="0">
                  <a:pos x="53" y="0"/>
                </a:cxn>
                <a:cxn ang="0">
                  <a:pos x="49" y="4"/>
                </a:cxn>
                <a:cxn ang="0">
                  <a:pos x="48" y="8"/>
                </a:cxn>
                <a:cxn ang="0">
                  <a:pos x="44" y="11"/>
                </a:cxn>
                <a:cxn ang="0">
                  <a:pos x="45" y="13"/>
                </a:cxn>
                <a:cxn ang="0">
                  <a:pos x="48" y="15"/>
                </a:cxn>
                <a:cxn ang="0">
                  <a:pos x="59" y="20"/>
                </a:cxn>
                <a:cxn ang="0">
                  <a:pos x="65" y="27"/>
                </a:cxn>
                <a:cxn ang="0">
                  <a:pos x="70" y="31"/>
                </a:cxn>
                <a:cxn ang="0">
                  <a:pos x="71" y="33"/>
                </a:cxn>
              </a:cxnLst>
              <a:rect l="0" t="0" r="r" b="b"/>
              <a:pathLst>
                <a:path w="72" h="39">
                  <a:moveTo>
                    <a:pt x="71" y="33"/>
                  </a:moveTo>
                  <a:cubicBezTo>
                    <a:pt x="71" y="34"/>
                    <a:pt x="66" y="39"/>
                    <a:pt x="66" y="3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2" y="34"/>
                    <a:pt x="41" y="34"/>
                  </a:cubicBezTo>
                  <a:cubicBezTo>
                    <a:pt x="41" y="33"/>
                    <a:pt x="36" y="31"/>
                    <a:pt x="36" y="3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2" y="8"/>
                    <a:pt x="12" y="8"/>
                  </a:cubicBezTo>
                  <a:cubicBezTo>
                    <a:pt x="13" y="7"/>
                    <a:pt x="16" y="4"/>
                    <a:pt x="16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7" y="7"/>
                    <a:pt x="26" y="7"/>
                  </a:cubicBezTo>
                  <a:cubicBezTo>
                    <a:pt x="25" y="7"/>
                    <a:pt x="22" y="11"/>
                    <a:pt x="22" y="11"/>
                  </a:cubicBezTo>
                  <a:cubicBezTo>
                    <a:pt x="22" y="11"/>
                    <a:pt x="25" y="12"/>
                    <a:pt x="26" y="12"/>
                  </a:cubicBezTo>
                  <a:cubicBezTo>
                    <a:pt x="27" y="13"/>
                    <a:pt x="29" y="14"/>
                    <a:pt x="28" y="16"/>
                  </a:cubicBezTo>
                  <a:cubicBezTo>
                    <a:pt x="28" y="17"/>
                    <a:pt x="32" y="17"/>
                    <a:pt x="32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5" y="9"/>
                    <a:pt x="36" y="9"/>
                  </a:cubicBezTo>
                  <a:cubicBezTo>
                    <a:pt x="36" y="8"/>
                    <a:pt x="39" y="3"/>
                    <a:pt x="39" y="3"/>
                  </a:cubicBezTo>
                  <a:cubicBezTo>
                    <a:pt x="39" y="3"/>
                    <a:pt x="47" y="1"/>
                    <a:pt x="48" y="1"/>
                  </a:cubicBezTo>
                  <a:cubicBezTo>
                    <a:pt x="49" y="1"/>
                    <a:pt x="53" y="0"/>
                    <a:pt x="53" y="0"/>
                  </a:cubicBezTo>
                  <a:cubicBezTo>
                    <a:pt x="53" y="0"/>
                    <a:pt x="50" y="4"/>
                    <a:pt x="49" y="4"/>
                  </a:cubicBezTo>
                  <a:cubicBezTo>
                    <a:pt x="49" y="5"/>
                    <a:pt x="49" y="7"/>
                    <a:pt x="48" y="8"/>
                  </a:cubicBezTo>
                  <a:cubicBezTo>
                    <a:pt x="47" y="9"/>
                    <a:pt x="45" y="10"/>
                    <a:pt x="44" y="11"/>
                  </a:cubicBezTo>
                  <a:cubicBezTo>
                    <a:pt x="44" y="11"/>
                    <a:pt x="44" y="13"/>
                    <a:pt x="45" y="13"/>
                  </a:cubicBezTo>
                  <a:cubicBezTo>
                    <a:pt x="46" y="14"/>
                    <a:pt x="48" y="15"/>
                    <a:pt x="48" y="1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2" y="33"/>
                    <a:pt x="71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3" name="Freeform 63"/>
            <p:cNvSpPr/>
            <p:nvPr/>
          </p:nvSpPr>
          <p:spPr bwMode="auto">
            <a:xfrm>
              <a:off x="4968013" y="1781348"/>
              <a:ext cx="105813" cy="163436"/>
            </a:xfrm>
            <a:custGeom>
              <a:avLst/>
              <a:gdLst/>
              <a:ahLst/>
              <a:cxnLst>
                <a:cxn ang="0">
                  <a:pos x="36" y="65"/>
                </a:cxn>
                <a:cxn ang="0">
                  <a:pos x="30" y="66"/>
                </a:cxn>
                <a:cxn ang="0">
                  <a:pos x="25" y="63"/>
                </a:cxn>
                <a:cxn ang="0">
                  <a:pos x="23" y="60"/>
                </a:cxn>
                <a:cxn ang="0">
                  <a:pos x="19" y="60"/>
                </a:cxn>
                <a:cxn ang="0">
                  <a:pos x="15" y="57"/>
                </a:cxn>
                <a:cxn ang="0">
                  <a:pos x="16" y="53"/>
                </a:cxn>
                <a:cxn ang="0">
                  <a:pos x="19" y="50"/>
                </a:cxn>
                <a:cxn ang="0">
                  <a:pos x="18" y="45"/>
                </a:cxn>
                <a:cxn ang="0">
                  <a:pos x="20" y="44"/>
                </a:cxn>
                <a:cxn ang="0">
                  <a:pos x="21" y="44"/>
                </a:cxn>
                <a:cxn ang="0">
                  <a:pos x="21" y="42"/>
                </a:cxn>
                <a:cxn ang="0">
                  <a:pos x="15" y="37"/>
                </a:cxn>
                <a:cxn ang="0">
                  <a:pos x="9" y="31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5" y="20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8" y="9"/>
                </a:cxn>
                <a:cxn ang="0">
                  <a:pos x="11" y="6"/>
                </a:cxn>
                <a:cxn ang="0">
                  <a:pos x="16" y="2"/>
                </a:cxn>
                <a:cxn ang="0">
                  <a:pos x="20" y="1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27" y="12"/>
                </a:cxn>
                <a:cxn ang="0">
                  <a:pos x="22" y="11"/>
                </a:cxn>
                <a:cxn ang="0">
                  <a:pos x="19" y="15"/>
                </a:cxn>
                <a:cxn ang="0">
                  <a:pos x="16" y="16"/>
                </a:cxn>
                <a:cxn ang="0">
                  <a:pos x="18" y="19"/>
                </a:cxn>
                <a:cxn ang="0">
                  <a:pos x="23" y="23"/>
                </a:cxn>
                <a:cxn ang="0">
                  <a:pos x="30" y="29"/>
                </a:cxn>
                <a:cxn ang="0">
                  <a:pos x="31" y="31"/>
                </a:cxn>
                <a:cxn ang="0">
                  <a:pos x="31" y="37"/>
                </a:cxn>
                <a:cxn ang="0">
                  <a:pos x="33" y="36"/>
                </a:cxn>
                <a:cxn ang="0">
                  <a:pos x="36" y="32"/>
                </a:cxn>
                <a:cxn ang="0">
                  <a:pos x="40" y="37"/>
                </a:cxn>
                <a:cxn ang="0">
                  <a:pos x="42" y="40"/>
                </a:cxn>
                <a:cxn ang="0">
                  <a:pos x="37" y="41"/>
                </a:cxn>
                <a:cxn ang="0">
                  <a:pos x="34" y="40"/>
                </a:cxn>
                <a:cxn ang="0">
                  <a:pos x="33" y="43"/>
                </a:cxn>
                <a:cxn ang="0">
                  <a:pos x="36" y="47"/>
                </a:cxn>
                <a:cxn ang="0">
                  <a:pos x="39" y="49"/>
                </a:cxn>
                <a:cxn ang="0">
                  <a:pos x="41" y="54"/>
                </a:cxn>
                <a:cxn ang="0">
                  <a:pos x="41" y="59"/>
                </a:cxn>
                <a:cxn ang="0">
                  <a:pos x="43" y="62"/>
                </a:cxn>
                <a:cxn ang="0">
                  <a:pos x="43" y="64"/>
                </a:cxn>
                <a:cxn ang="0">
                  <a:pos x="36" y="65"/>
                </a:cxn>
              </a:cxnLst>
              <a:rect l="0" t="0" r="r" b="b"/>
              <a:pathLst>
                <a:path w="43" h="66">
                  <a:moveTo>
                    <a:pt x="36" y="65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25" y="64"/>
                    <a:pt x="25" y="63"/>
                  </a:cubicBezTo>
                  <a:cubicBezTo>
                    <a:pt x="24" y="62"/>
                    <a:pt x="23" y="59"/>
                    <a:pt x="23" y="60"/>
                  </a:cubicBezTo>
                  <a:cubicBezTo>
                    <a:pt x="22" y="60"/>
                    <a:pt x="19" y="61"/>
                    <a:pt x="19" y="60"/>
                  </a:cubicBezTo>
                  <a:cubicBezTo>
                    <a:pt x="18" y="60"/>
                    <a:pt x="15" y="58"/>
                    <a:pt x="15" y="57"/>
                  </a:cubicBezTo>
                  <a:cubicBezTo>
                    <a:pt x="15" y="56"/>
                    <a:pt x="15" y="54"/>
                    <a:pt x="16" y="53"/>
                  </a:cubicBezTo>
                  <a:cubicBezTo>
                    <a:pt x="17" y="52"/>
                    <a:pt x="19" y="50"/>
                    <a:pt x="19" y="50"/>
                  </a:cubicBezTo>
                  <a:cubicBezTo>
                    <a:pt x="19" y="49"/>
                    <a:pt x="18" y="46"/>
                    <a:pt x="18" y="45"/>
                  </a:cubicBezTo>
                  <a:cubicBezTo>
                    <a:pt x="18" y="45"/>
                    <a:pt x="18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2" y="43"/>
                    <a:pt x="21" y="42"/>
                  </a:cubicBezTo>
                  <a:cubicBezTo>
                    <a:pt x="20" y="41"/>
                    <a:pt x="16" y="38"/>
                    <a:pt x="15" y="37"/>
                  </a:cubicBezTo>
                  <a:cubicBezTo>
                    <a:pt x="15" y="37"/>
                    <a:pt x="10" y="32"/>
                    <a:pt x="9" y="31"/>
                  </a:cubicBezTo>
                  <a:cubicBezTo>
                    <a:pt x="8" y="30"/>
                    <a:pt x="5" y="28"/>
                    <a:pt x="5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7" y="8"/>
                    <a:pt x="8" y="9"/>
                  </a:cubicBezTo>
                  <a:cubicBezTo>
                    <a:pt x="9" y="9"/>
                    <a:pt x="10" y="7"/>
                    <a:pt x="11" y="6"/>
                  </a:cubicBezTo>
                  <a:cubicBezTo>
                    <a:pt x="11" y="6"/>
                    <a:pt x="15" y="3"/>
                    <a:pt x="16" y="2"/>
                  </a:cubicBezTo>
                  <a:cubicBezTo>
                    <a:pt x="17" y="2"/>
                    <a:pt x="19" y="0"/>
                    <a:pt x="20" y="1"/>
                  </a:cubicBezTo>
                  <a:cubicBezTo>
                    <a:pt x="21" y="2"/>
                    <a:pt x="27" y="4"/>
                    <a:pt x="27" y="4"/>
                  </a:cubicBezTo>
                  <a:cubicBezTo>
                    <a:pt x="27" y="4"/>
                    <a:pt x="29" y="4"/>
                    <a:pt x="29" y="5"/>
                  </a:cubicBezTo>
                  <a:cubicBezTo>
                    <a:pt x="29" y="6"/>
                    <a:pt x="27" y="12"/>
                    <a:pt x="27" y="12"/>
                  </a:cubicBezTo>
                  <a:cubicBezTo>
                    <a:pt x="27" y="12"/>
                    <a:pt x="22" y="11"/>
                    <a:pt x="22" y="11"/>
                  </a:cubicBezTo>
                  <a:cubicBezTo>
                    <a:pt x="21" y="12"/>
                    <a:pt x="18" y="13"/>
                    <a:pt x="19" y="15"/>
                  </a:cubicBezTo>
                  <a:cubicBezTo>
                    <a:pt x="19" y="17"/>
                    <a:pt x="16" y="16"/>
                    <a:pt x="16" y="16"/>
                  </a:cubicBezTo>
                  <a:cubicBezTo>
                    <a:pt x="17" y="17"/>
                    <a:pt x="17" y="19"/>
                    <a:pt x="18" y="19"/>
                  </a:cubicBezTo>
                  <a:cubicBezTo>
                    <a:pt x="19" y="20"/>
                    <a:pt x="23" y="22"/>
                    <a:pt x="23" y="23"/>
                  </a:cubicBezTo>
                  <a:cubicBezTo>
                    <a:pt x="24" y="25"/>
                    <a:pt x="30" y="29"/>
                    <a:pt x="30" y="29"/>
                  </a:cubicBezTo>
                  <a:cubicBezTo>
                    <a:pt x="30" y="29"/>
                    <a:pt x="31" y="30"/>
                    <a:pt x="31" y="31"/>
                  </a:cubicBezTo>
                  <a:cubicBezTo>
                    <a:pt x="30" y="32"/>
                    <a:pt x="30" y="37"/>
                    <a:pt x="31" y="37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3" y="36"/>
                    <a:pt x="35" y="32"/>
                    <a:pt x="36" y="32"/>
                  </a:cubicBezTo>
                  <a:cubicBezTo>
                    <a:pt x="37" y="33"/>
                    <a:pt x="40" y="35"/>
                    <a:pt x="40" y="37"/>
                  </a:cubicBezTo>
                  <a:cubicBezTo>
                    <a:pt x="41" y="38"/>
                    <a:pt x="42" y="40"/>
                    <a:pt x="42" y="40"/>
                  </a:cubicBezTo>
                  <a:cubicBezTo>
                    <a:pt x="41" y="41"/>
                    <a:pt x="38" y="41"/>
                    <a:pt x="37" y="41"/>
                  </a:cubicBezTo>
                  <a:cubicBezTo>
                    <a:pt x="36" y="41"/>
                    <a:pt x="34" y="39"/>
                    <a:pt x="34" y="40"/>
                  </a:cubicBezTo>
                  <a:cubicBezTo>
                    <a:pt x="33" y="40"/>
                    <a:pt x="32" y="42"/>
                    <a:pt x="33" y="43"/>
                  </a:cubicBezTo>
                  <a:cubicBezTo>
                    <a:pt x="34" y="44"/>
                    <a:pt x="35" y="47"/>
                    <a:pt x="36" y="47"/>
                  </a:cubicBezTo>
                  <a:cubicBezTo>
                    <a:pt x="36" y="48"/>
                    <a:pt x="37" y="47"/>
                    <a:pt x="39" y="49"/>
                  </a:cubicBezTo>
                  <a:cubicBezTo>
                    <a:pt x="41" y="51"/>
                    <a:pt x="42" y="52"/>
                    <a:pt x="41" y="54"/>
                  </a:cubicBezTo>
                  <a:cubicBezTo>
                    <a:pt x="41" y="56"/>
                    <a:pt x="41" y="58"/>
                    <a:pt x="41" y="59"/>
                  </a:cubicBezTo>
                  <a:cubicBezTo>
                    <a:pt x="42" y="60"/>
                    <a:pt x="42" y="61"/>
                    <a:pt x="43" y="62"/>
                  </a:cubicBezTo>
                  <a:cubicBezTo>
                    <a:pt x="43" y="63"/>
                    <a:pt x="43" y="64"/>
                    <a:pt x="43" y="64"/>
                  </a:cubicBezTo>
                  <a:lnTo>
                    <a:pt x="36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4" name="Freeform 64"/>
            <p:cNvSpPr/>
            <p:nvPr/>
          </p:nvSpPr>
          <p:spPr bwMode="auto">
            <a:xfrm>
              <a:off x="4843343" y="146809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5" name="Freeform 65"/>
            <p:cNvSpPr/>
            <p:nvPr/>
          </p:nvSpPr>
          <p:spPr bwMode="auto">
            <a:xfrm>
              <a:off x="6283865" y="1589625"/>
              <a:ext cx="1048" cy="20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6" name="Freeform 66"/>
            <p:cNvSpPr/>
            <p:nvPr/>
          </p:nvSpPr>
          <p:spPr bwMode="auto">
            <a:xfrm>
              <a:off x="5215259" y="1388474"/>
              <a:ext cx="1048" cy="209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7" name="Freeform 67"/>
            <p:cNvSpPr/>
            <p:nvPr/>
          </p:nvSpPr>
          <p:spPr bwMode="auto">
            <a:xfrm>
              <a:off x="4952298" y="2709578"/>
              <a:ext cx="108956" cy="221057"/>
            </a:xfrm>
            <a:custGeom>
              <a:avLst/>
              <a:gdLst/>
              <a:ahLst/>
              <a:cxnLst>
                <a:cxn ang="0">
                  <a:pos x="38" y="3"/>
                </a:cxn>
                <a:cxn ang="0">
                  <a:pos x="33" y="9"/>
                </a:cxn>
                <a:cxn ang="0">
                  <a:pos x="27" y="17"/>
                </a:cxn>
                <a:cxn ang="0">
                  <a:pos x="22" y="22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7" y="33"/>
                </a:cxn>
                <a:cxn ang="0">
                  <a:pos x="7" y="40"/>
                </a:cxn>
                <a:cxn ang="0">
                  <a:pos x="9" y="46"/>
                </a:cxn>
                <a:cxn ang="0">
                  <a:pos x="9" y="52"/>
                </a:cxn>
                <a:cxn ang="0">
                  <a:pos x="6" y="59"/>
                </a:cxn>
                <a:cxn ang="0">
                  <a:pos x="2" y="64"/>
                </a:cxn>
                <a:cxn ang="0">
                  <a:pos x="2" y="70"/>
                </a:cxn>
                <a:cxn ang="0">
                  <a:pos x="1" y="76"/>
                </a:cxn>
                <a:cxn ang="0">
                  <a:pos x="4" y="83"/>
                </a:cxn>
                <a:cxn ang="0">
                  <a:pos x="7" y="85"/>
                </a:cxn>
                <a:cxn ang="0">
                  <a:pos x="11" y="88"/>
                </a:cxn>
                <a:cxn ang="0">
                  <a:pos x="16" y="87"/>
                </a:cxn>
                <a:cxn ang="0">
                  <a:pos x="21" y="84"/>
                </a:cxn>
                <a:cxn ang="0">
                  <a:pos x="24" y="80"/>
                </a:cxn>
                <a:cxn ang="0">
                  <a:pos x="25" y="77"/>
                </a:cxn>
                <a:cxn ang="0">
                  <a:pos x="28" y="67"/>
                </a:cxn>
                <a:cxn ang="0">
                  <a:pos x="31" y="57"/>
                </a:cxn>
                <a:cxn ang="0">
                  <a:pos x="34" y="47"/>
                </a:cxn>
                <a:cxn ang="0">
                  <a:pos x="35" y="40"/>
                </a:cxn>
                <a:cxn ang="0">
                  <a:pos x="39" y="31"/>
                </a:cxn>
                <a:cxn ang="0">
                  <a:pos x="39" y="25"/>
                </a:cxn>
                <a:cxn ang="0">
                  <a:pos x="43" y="23"/>
                </a:cxn>
                <a:cxn ang="0">
                  <a:pos x="43" y="22"/>
                </a:cxn>
                <a:cxn ang="0">
                  <a:pos x="44" y="11"/>
                </a:cxn>
                <a:cxn ang="0">
                  <a:pos x="40" y="1"/>
                </a:cxn>
                <a:cxn ang="0">
                  <a:pos x="38" y="3"/>
                </a:cxn>
              </a:cxnLst>
              <a:rect l="0" t="0" r="r" b="b"/>
              <a:pathLst>
                <a:path w="44" h="89">
                  <a:moveTo>
                    <a:pt x="38" y="3"/>
                  </a:moveTo>
                  <a:cubicBezTo>
                    <a:pt x="38" y="3"/>
                    <a:pt x="33" y="8"/>
                    <a:pt x="33" y="9"/>
                  </a:cubicBezTo>
                  <a:cubicBezTo>
                    <a:pt x="32" y="10"/>
                    <a:pt x="28" y="15"/>
                    <a:pt x="27" y="17"/>
                  </a:cubicBezTo>
                  <a:cubicBezTo>
                    <a:pt x="27" y="18"/>
                    <a:pt x="22" y="22"/>
                    <a:pt x="22" y="2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9" y="26"/>
                    <a:pt x="10" y="27"/>
                  </a:cubicBezTo>
                  <a:cubicBezTo>
                    <a:pt x="10" y="27"/>
                    <a:pt x="10" y="30"/>
                    <a:pt x="7" y="33"/>
                  </a:cubicBezTo>
                  <a:cubicBezTo>
                    <a:pt x="5" y="36"/>
                    <a:pt x="7" y="40"/>
                    <a:pt x="7" y="40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7" y="59"/>
                    <a:pt x="6" y="59"/>
                  </a:cubicBezTo>
                  <a:cubicBezTo>
                    <a:pt x="5" y="59"/>
                    <a:pt x="3" y="61"/>
                    <a:pt x="2" y="64"/>
                  </a:cubicBezTo>
                  <a:cubicBezTo>
                    <a:pt x="1" y="68"/>
                    <a:pt x="2" y="70"/>
                    <a:pt x="2" y="70"/>
                  </a:cubicBezTo>
                  <a:cubicBezTo>
                    <a:pt x="2" y="70"/>
                    <a:pt x="2" y="75"/>
                    <a:pt x="1" y="76"/>
                  </a:cubicBezTo>
                  <a:cubicBezTo>
                    <a:pt x="0" y="76"/>
                    <a:pt x="3" y="81"/>
                    <a:pt x="4" y="83"/>
                  </a:cubicBezTo>
                  <a:cubicBezTo>
                    <a:pt x="5" y="84"/>
                    <a:pt x="7" y="85"/>
                    <a:pt x="7" y="85"/>
                  </a:cubicBezTo>
                  <a:cubicBezTo>
                    <a:pt x="7" y="85"/>
                    <a:pt x="10" y="87"/>
                    <a:pt x="11" y="88"/>
                  </a:cubicBezTo>
                  <a:cubicBezTo>
                    <a:pt x="12" y="89"/>
                    <a:pt x="16" y="87"/>
                    <a:pt x="16" y="87"/>
                  </a:cubicBezTo>
                  <a:cubicBezTo>
                    <a:pt x="16" y="87"/>
                    <a:pt x="20" y="85"/>
                    <a:pt x="21" y="84"/>
                  </a:cubicBezTo>
                  <a:cubicBezTo>
                    <a:pt x="22" y="84"/>
                    <a:pt x="22" y="84"/>
                    <a:pt x="24" y="80"/>
                  </a:cubicBezTo>
                  <a:cubicBezTo>
                    <a:pt x="26" y="77"/>
                    <a:pt x="25" y="78"/>
                    <a:pt x="25" y="77"/>
                  </a:cubicBezTo>
                  <a:cubicBezTo>
                    <a:pt x="26" y="76"/>
                    <a:pt x="27" y="72"/>
                    <a:pt x="28" y="67"/>
                  </a:cubicBezTo>
                  <a:cubicBezTo>
                    <a:pt x="29" y="61"/>
                    <a:pt x="30" y="62"/>
                    <a:pt x="31" y="57"/>
                  </a:cubicBezTo>
                  <a:cubicBezTo>
                    <a:pt x="32" y="52"/>
                    <a:pt x="34" y="51"/>
                    <a:pt x="34" y="47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5" y="39"/>
                    <a:pt x="39" y="34"/>
                    <a:pt x="39" y="31"/>
                  </a:cubicBezTo>
                  <a:cubicBezTo>
                    <a:pt x="39" y="28"/>
                    <a:pt x="39" y="26"/>
                    <a:pt x="39" y="25"/>
                  </a:cubicBezTo>
                  <a:cubicBezTo>
                    <a:pt x="38" y="24"/>
                    <a:pt x="42" y="25"/>
                    <a:pt x="43" y="23"/>
                  </a:cubicBezTo>
                  <a:cubicBezTo>
                    <a:pt x="44" y="21"/>
                    <a:pt x="43" y="23"/>
                    <a:pt x="43" y="22"/>
                  </a:cubicBezTo>
                  <a:cubicBezTo>
                    <a:pt x="44" y="21"/>
                    <a:pt x="44" y="15"/>
                    <a:pt x="44" y="11"/>
                  </a:cubicBezTo>
                  <a:cubicBezTo>
                    <a:pt x="44" y="8"/>
                    <a:pt x="41" y="2"/>
                    <a:pt x="40" y="1"/>
                  </a:cubicBezTo>
                  <a:cubicBezTo>
                    <a:pt x="40" y="0"/>
                    <a:pt x="38" y="3"/>
                    <a:pt x="3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8" name="Freeform 68"/>
            <p:cNvSpPr/>
            <p:nvPr/>
          </p:nvSpPr>
          <p:spPr bwMode="auto">
            <a:xfrm>
              <a:off x="5681465" y="2434042"/>
              <a:ext cx="168672" cy="181246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62" y="63"/>
                </a:cxn>
                <a:cxn ang="0">
                  <a:pos x="65" y="54"/>
                </a:cxn>
                <a:cxn ang="0">
                  <a:pos x="64" y="51"/>
                </a:cxn>
                <a:cxn ang="0">
                  <a:pos x="60" y="52"/>
                </a:cxn>
                <a:cxn ang="0">
                  <a:pos x="57" y="45"/>
                </a:cxn>
                <a:cxn ang="0">
                  <a:pos x="49" y="39"/>
                </a:cxn>
                <a:cxn ang="0">
                  <a:pos x="52" y="35"/>
                </a:cxn>
                <a:cxn ang="0">
                  <a:pos x="40" y="25"/>
                </a:cxn>
                <a:cxn ang="0">
                  <a:pos x="31" y="20"/>
                </a:cxn>
                <a:cxn ang="0">
                  <a:pos x="25" y="11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7" y="7"/>
                </a:cxn>
                <a:cxn ang="0">
                  <a:pos x="12" y="14"/>
                </a:cxn>
                <a:cxn ang="0">
                  <a:pos x="15" y="19"/>
                </a:cxn>
                <a:cxn ang="0">
                  <a:pos x="22" y="22"/>
                </a:cxn>
                <a:cxn ang="0">
                  <a:pos x="24" y="28"/>
                </a:cxn>
                <a:cxn ang="0">
                  <a:pos x="27" y="33"/>
                </a:cxn>
                <a:cxn ang="0">
                  <a:pos x="34" y="48"/>
                </a:cxn>
                <a:cxn ang="0">
                  <a:pos x="38" y="60"/>
                </a:cxn>
                <a:cxn ang="0">
                  <a:pos x="49" y="70"/>
                </a:cxn>
                <a:cxn ang="0">
                  <a:pos x="58" y="73"/>
                </a:cxn>
                <a:cxn ang="0">
                  <a:pos x="62" y="67"/>
                </a:cxn>
              </a:cxnLst>
              <a:rect l="0" t="0" r="r" b="b"/>
              <a:pathLst>
                <a:path w="68" h="73">
                  <a:moveTo>
                    <a:pt x="62" y="67"/>
                  </a:moveTo>
                  <a:cubicBezTo>
                    <a:pt x="63" y="65"/>
                    <a:pt x="62" y="64"/>
                    <a:pt x="62" y="63"/>
                  </a:cubicBezTo>
                  <a:cubicBezTo>
                    <a:pt x="61" y="62"/>
                    <a:pt x="63" y="56"/>
                    <a:pt x="65" y="54"/>
                  </a:cubicBezTo>
                  <a:cubicBezTo>
                    <a:pt x="68" y="52"/>
                    <a:pt x="64" y="51"/>
                    <a:pt x="64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1" y="41"/>
                    <a:pt x="49" y="39"/>
                  </a:cubicBezTo>
                  <a:cubicBezTo>
                    <a:pt x="47" y="38"/>
                    <a:pt x="52" y="35"/>
                    <a:pt x="52" y="35"/>
                  </a:cubicBezTo>
                  <a:cubicBezTo>
                    <a:pt x="52" y="35"/>
                    <a:pt x="41" y="25"/>
                    <a:pt x="40" y="25"/>
                  </a:cubicBezTo>
                  <a:cubicBezTo>
                    <a:pt x="38" y="25"/>
                    <a:pt x="32" y="20"/>
                    <a:pt x="31" y="20"/>
                  </a:cubicBezTo>
                  <a:cubicBezTo>
                    <a:pt x="30" y="20"/>
                    <a:pt x="25" y="11"/>
                    <a:pt x="25" y="1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8" y="8"/>
                    <a:pt x="12" y="11"/>
                    <a:pt x="12" y="14"/>
                  </a:cubicBezTo>
                  <a:cubicBezTo>
                    <a:pt x="13" y="16"/>
                    <a:pt x="13" y="17"/>
                    <a:pt x="15" y="19"/>
                  </a:cubicBezTo>
                  <a:cubicBezTo>
                    <a:pt x="18" y="21"/>
                    <a:pt x="22" y="22"/>
                    <a:pt x="22" y="22"/>
                  </a:cubicBezTo>
                  <a:cubicBezTo>
                    <a:pt x="22" y="22"/>
                    <a:pt x="23" y="27"/>
                    <a:pt x="24" y="28"/>
                  </a:cubicBezTo>
                  <a:cubicBezTo>
                    <a:pt x="26" y="28"/>
                    <a:pt x="27" y="31"/>
                    <a:pt x="27" y="33"/>
                  </a:cubicBezTo>
                  <a:cubicBezTo>
                    <a:pt x="28" y="35"/>
                    <a:pt x="34" y="44"/>
                    <a:pt x="34" y="48"/>
                  </a:cubicBezTo>
                  <a:cubicBezTo>
                    <a:pt x="33" y="51"/>
                    <a:pt x="38" y="60"/>
                    <a:pt x="38" y="60"/>
                  </a:cubicBezTo>
                  <a:cubicBezTo>
                    <a:pt x="38" y="60"/>
                    <a:pt x="49" y="68"/>
                    <a:pt x="49" y="70"/>
                  </a:cubicBezTo>
                  <a:cubicBezTo>
                    <a:pt x="50" y="71"/>
                    <a:pt x="58" y="73"/>
                    <a:pt x="58" y="73"/>
                  </a:cubicBezTo>
                  <a:cubicBezTo>
                    <a:pt x="58" y="73"/>
                    <a:pt x="61" y="70"/>
                    <a:pt x="62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99" name="Freeform 69"/>
            <p:cNvSpPr/>
            <p:nvPr/>
          </p:nvSpPr>
          <p:spPr bwMode="auto">
            <a:xfrm>
              <a:off x="5877376" y="2404708"/>
              <a:ext cx="141433" cy="183341"/>
            </a:xfrm>
            <a:custGeom>
              <a:avLst/>
              <a:gdLst/>
              <a:ahLst/>
              <a:cxnLst>
                <a:cxn ang="0">
                  <a:pos x="57" y="14"/>
                </a:cxn>
                <a:cxn ang="0">
                  <a:pos x="53" y="9"/>
                </a:cxn>
                <a:cxn ang="0">
                  <a:pos x="45" y="1"/>
                </a:cxn>
                <a:cxn ang="0">
                  <a:pos x="43" y="5"/>
                </a:cxn>
                <a:cxn ang="0">
                  <a:pos x="38" y="13"/>
                </a:cxn>
                <a:cxn ang="0">
                  <a:pos x="28" y="20"/>
                </a:cxn>
                <a:cxn ang="0">
                  <a:pos x="21" y="27"/>
                </a:cxn>
                <a:cxn ang="0">
                  <a:pos x="14" y="31"/>
                </a:cxn>
                <a:cxn ang="0">
                  <a:pos x="11" y="38"/>
                </a:cxn>
                <a:cxn ang="0">
                  <a:pos x="2" y="36"/>
                </a:cxn>
                <a:cxn ang="0">
                  <a:pos x="3" y="39"/>
                </a:cxn>
                <a:cxn ang="0">
                  <a:pos x="1" y="44"/>
                </a:cxn>
                <a:cxn ang="0">
                  <a:pos x="2" y="51"/>
                </a:cxn>
                <a:cxn ang="0">
                  <a:pos x="5" y="55"/>
                </a:cxn>
                <a:cxn ang="0">
                  <a:pos x="6" y="64"/>
                </a:cxn>
                <a:cxn ang="0">
                  <a:pos x="9" y="69"/>
                </a:cxn>
                <a:cxn ang="0">
                  <a:pos x="14" y="69"/>
                </a:cxn>
                <a:cxn ang="0">
                  <a:pos x="20" y="69"/>
                </a:cxn>
                <a:cxn ang="0">
                  <a:pos x="27" y="72"/>
                </a:cxn>
                <a:cxn ang="0">
                  <a:pos x="34" y="73"/>
                </a:cxn>
                <a:cxn ang="0">
                  <a:pos x="41" y="71"/>
                </a:cxn>
                <a:cxn ang="0">
                  <a:pos x="41" y="63"/>
                </a:cxn>
                <a:cxn ang="0">
                  <a:pos x="44" y="58"/>
                </a:cxn>
                <a:cxn ang="0">
                  <a:pos x="48" y="53"/>
                </a:cxn>
                <a:cxn ang="0">
                  <a:pos x="49" y="45"/>
                </a:cxn>
                <a:cxn ang="0">
                  <a:pos x="55" y="42"/>
                </a:cxn>
                <a:cxn ang="0">
                  <a:pos x="55" y="40"/>
                </a:cxn>
                <a:cxn ang="0">
                  <a:pos x="50" y="33"/>
                </a:cxn>
                <a:cxn ang="0">
                  <a:pos x="53" y="22"/>
                </a:cxn>
                <a:cxn ang="0">
                  <a:pos x="57" y="14"/>
                </a:cxn>
              </a:cxnLst>
              <a:rect l="0" t="0" r="r" b="b"/>
              <a:pathLst>
                <a:path w="57" h="74">
                  <a:moveTo>
                    <a:pt x="57" y="14"/>
                  </a:moveTo>
                  <a:cubicBezTo>
                    <a:pt x="57" y="13"/>
                    <a:pt x="54" y="10"/>
                    <a:pt x="53" y="9"/>
                  </a:cubicBezTo>
                  <a:cubicBezTo>
                    <a:pt x="52" y="7"/>
                    <a:pt x="46" y="2"/>
                    <a:pt x="45" y="1"/>
                  </a:cubicBezTo>
                  <a:cubicBezTo>
                    <a:pt x="44" y="0"/>
                    <a:pt x="45" y="1"/>
                    <a:pt x="43" y="5"/>
                  </a:cubicBezTo>
                  <a:cubicBezTo>
                    <a:pt x="41" y="8"/>
                    <a:pt x="39" y="12"/>
                    <a:pt x="38" y="13"/>
                  </a:cubicBezTo>
                  <a:cubicBezTo>
                    <a:pt x="37" y="13"/>
                    <a:pt x="30" y="18"/>
                    <a:pt x="28" y="20"/>
                  </a:cubicBezTo>
                  <a:cubicBezTo>
                    <a:pt x="26" y="22"/>
                    <a:pt x="22" y="28"/>
                    <a:pt x="21" y="27"/>
                  </a:cubicBezTo>
                  <a:cubicBezTo>
                    <a:pt x="20" y="26"/>
                    <a:pt x="14" y="31"/>
                    <a:pt x="14" y="3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0" y="43"/>
                    <a:pt x="1" y="44"/>
                  </a:cubicBezTo>
                  <a:cubicBezTo>
                    <a:pt x="1" y="45"/>
                    <a:pt x="1" y="49"/>
                    <a:pt x="2" y="51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7" y="56"/>
                    <a:pt x="7" y="61"/>
                    <a:pt x="6" y="64"/>
                  </a:cubicBezTo>
                  <a:cubicBezTo>
                    <a:pt x="5" y="67"/>
                    <a:pt x="8" y="68"/>
                    <a:pt x="9" y="69"/>
                  </a:cubicBezTo>
                  <a:cubicBezTo>
                    <a:pt x="10" y="70"/>
                    <a:pt x="13" y="70"/>
                    <a:pt x="14" y="69"/>
                  </a:cubicBezTo>
                  <a:cubicBezTo>
                    <a:pt x="15" y="69"/>
                    <a:pt x="18" y="68"/>
                    <a:pt x="20" y="69"/>
                  </a:cubicBezTo>
                  <a:cubicBezTo>
                    <a:pt x="21" y="70"/>
                    <a:pt x="25" y="70"/>
                    <a:pt x="27" y="72"/>
                  </a:cubicBezTo>
                  <a:cubicBezTo>
                    <a:pt x="28" y="73"/>
                    <a:pt x="33" y="72"/>
                    <a:pt x="34" y="73"/>
                  </a:cubicBezTo>
                  <a:cubicBezTo>
                    <a:pt x="35" y="74"/>
                    <a:pt x="40" y="72"/>
                    <a:pt x="41" y="71"/>
                  </a:cubicBezTo>
                  <a:cubicBezTo>
                    <a:pt x="43" y="70"/>
                    <a:pt x="41" y="67"/>
                    <a:pt x="41" y="63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6"/>
                    <a:pt x="48" y="55"/>
                    <a:pt x="48" y="53"/>
                  </a:cubicBezTo>
                  <a:cubicBezTo>
                    <a:pt x="49" y="50"/>
                    <a:pt x="49" y="47"/>
                    <a:pt x="49" y="45"/>
                  </a:cubicBezTo>
                  <a:cubicBezTo>
                    <a:pt x="49" y="43"/>
                    <a:pt x="54" y="43"/>
                    <a:pt x="55" y="42"/>
                  </a:cubicBezTo>
                  <a:cubicBezTo>
                    <a:pt x="56" y="42"/>
                    <a:pt x="55" y="40"/>
                    <a:pt x="55" y="40"/>
                  </a:cubicBezTo>
                  <a:cubicBezTo>
                    <a:pt x="55" y="39"/>
                    <a:pt x="51" y="34"/>
                    <a:pt x="50" y="33"/>
                  </a:cubicBezTo>
                  <a:cubicBezTo>
                    <a:pt x="49" y="31"/>
                    <a:pt x="51" y="23"/>
                    <a:pt x="53" y="22"/>
                  </a:cubicBezTo>
                  <a:cubicBezTo>
                    <a:pt x="54" y="20"/>
                    <a:pt x="57" y="15"/>
                    <a:pt x="5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0" name="Freeform 70"/>
            <p:cNvSpPr/>
            <p:nvPr/>
          </p:nvSpPr>
          <p:spPr bwMode="auto">
            <a:xfrm>
              <a:off x="5824993" y="2613193"/>
              <a:ext cx="300676" cy="76479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42" y="17"/>
                </a:cxn>
                <a:cxn ang="0">
                  <a:pos x="51" y="20"/>
                </a:cxn>
                <a:cxn ang="0">
                  <a:pos x="58" y="20"/>
                </a:cxn>
                <a:cxn ang="0">
                  <a:pos x="67" y="19"/>
                </a:cxn>
                <a:cxn ang="0">
                  <a:pos x="77" y="20"/>
                </a:cxn>
                <a:cxn ang="0">
                  <a:pos x="84" y="19"/>
                </a:cxn>
                <a:cxn ang="0">
                  <a:pos x="89" y="20"/>
                </a:cxn>
                <a:cxn ang="0">
                  <a:pos x="95" y="21"/>
                </a:cxn>
                <a:cxn ang="0">
                  <a:pos x="101" y="19"/>
                </a:cxn>
                <a:cxn ang="0">
                  <a:pos x="112" y="17"/>
                </a:cxn>
                <a:cxn ang="0">
                  <a:pos x="110" y="18"/>
                </a:cxn>
                <a:cxn ang="0">
                  <a:pos x="102" y="24"/>
                </a:cxn>
                <a:cxn ang="0">
                  <a:pos x="100" y="26"/>
                </a:cxn>
                <a:cxn ang="0">
                  <a:pos x="100" y="30"/>
                </a:cxn>
                <a:cxn ang="0">
                  <a:pos x="110" y="21"/>
                </a:cxn>
                <a:cxn ang="0">
                  <a:pos x="114" y="18"/>
                </a:cxn>
                <a:cxn ang="0">
                  <a:pos x="119" y="16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4"/>
                </a:cxn>
                <a:cxn ang="0">
                  <a:pos x="105" y="15"/>
                </a:cxn>
                <a:cxn ang="0">
                  <a:pos x="99" y="15"/>
                </a:cxn>
                <a:cxn ang="0">
                  <a:pos x="94" y="14"/>
                </a:cxn>
                <a:cxn ang="0">
                  <a:pos x="86" y="17"/>
                </a:cxn>
                <a:cxn ang="0">
                  <a:pos x="79" y="16"/>
                </a:cxn>
                <a:cxn ang="0">
                  <a:pos x="75" y="15"/>
                </a:cxn>
                <a:cxn ang="0">
                  <a:pos x="70" y="14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5" y="14"/>
                </a:cxn>
                <a:cxn ang="0">
                  <a:pos x="44" y="11"/>
                </a:cxn>
                <a:cxn ang="0">
                  <a:pos x="46" y="8"/>
                </a:cxn>
                <a:cxn ang="0">
                  <a:pos x="48" y="6"/>
                </a:cxn>
                <a:cxn ang="0">
                  <a:pos x="41" y="5"/>
                </a:cxn>
                <a:cxn ang="0">
                  <a:pos x="36" y="5"/>
                </a:cxn>
                <a:cxn ang="0">
                  <a:pos x="29" y="2"/>
                </a:cxn>
                <a:cxn ang="0">
                  <a:pos x="27" y="7"/>
                </a:cxn>
                <a:cxn ang="0">
                  <a:pos x="17" y="6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10" y="8"/>
                </a:cxn>
                <a:cxn ang="0">
                  <a:pos x="16" y="13"/>
                </a:cxn>
                <a:cxn ang="0">
                  <a:pos x="24" y="15"/>
                </a:cxn>
                <a:cxn ang="0">
                  <a:pos x="34" y="16"/>
                </a:cxn>
              </a:cxnLst>
              <a:rect l="0" t="0" r="r" b="b"/>
              <a:pathLst>
                <a:path w="121" h="31">
                  <a:moveTo>
                    <a:pt x="34" y="16"/>
                  </a:moveTo>
                  <a:cubicBezTo>
                    <a:pt x="35" y="16"/>
                    <a:pt x="37" y="16"/>
                    <a:pt x="42" y="17"/>
                  </a:cubicBezTo>
                  <a:cubicBezTo>
                    <a:pt x="46" y="19"/>
                    <a:pt x="51" y="19"/>
                    <a:pt x="51" y="20"/>
                  </a:cubicBezTo>
                  <a:cubicBezTo>
                    <a:pt x="52" y="21"/>
                    <a:pt x="56" y="20"/>
                    <a:pt x="58" y="20"/>
                  </a:cubicBezTo>
                  <a:cubicBezTo>
                    <a:pt x="60" y="20"/>
                    <a:pt x="65" y="15"/>
                    <a:pt x="67" y="19"/>
                  </a:cubicBezTo>
                  <a:cubicBezTo>
                    <a:pt x="70" y="22"/>
                    <a:pt x="76" y="20"/>
                    <a:pt x="77" y="20"/>
                  </a:cubicBezTo>
                  <a:cubicBezTo>
                    <a:pt x="78" y="21"/>
                    <a:pt x="81" y="19"/>
                    <a:pt x="84" y="19"/>
                  </a:cubicBezTo>
                  <a:cubicBezTo>
                    <a:pt x="88" y="19"/>
                    <a:pt x="88" y="20"/>
                    <a:pt x="89" y="20"/>
                  </a:cubicBezTo>
                  <a:cubicBezTo>
                    <a:pt x="90" y="20"/>
                    <a:pt x="93" y="21"/>
                    <a:pt x="95" y="21"/>
                  </a:cubicBezTo>
                  <a:cubicBezTo>
                    <a:pt x="96" y="21"/>
                    <a:pt x="98" y="19"/>
                    <a:pt x="101" y="19"/>
                  </a:cubicBezTo>
                  <a:cubicBezTo>
                    <a:pt x="104" y="19"/>
                    <a:pt x="112" y="17"/>
                    <a:pt x="112" y="17"/>
                  </a:cubicBezTo>
                  <a:cubicBezTo>
                    <a:pt x="112" y="17"/>
                    <a:pt x="112" y="17"/>
                    <a:pt x="110" y="18"/>
                  </a:cubicBezTo>
                  <a:cubicBezTo>
                    <a:pt x="108" y="20"/>
                    <a:pt x="102" y="24"/>
                    <a:pt x="102" y="24"/>
                  </a:cubicBezTo>
                  <a:cubicBezTo>
                    <a:pt x="102" y="24"/>
                    <a:pt x="101" y="24"/>
                    <a:pt x="100" y="26"/>
                  </a:cubicBezTo>
                  <a:cubicBezTo>
                    <a:pt x="100" y="28"/>
                    <a:pt x="98" y="31"/>
                    <a:pt x="100" y="30"/>
                  </a:cubicBezTo>
                  <a:cubicBezTo>
                    <a:pt x="102" y="28"/>
                    <a:pt x="109" y="22"/>
                    <a:pt x="110" y="21"/>
                  </a:cubicBezTo>
                  <a:cubicBezTo>
                    <a:pt x="112" y="20"/>
                    <a:pt x="112" y="19"/>
                    <a:pt x="114" y="18"/>
                  </a:cubicBezTo>
                  <a:cubicBezTo>
                    <a:pt x="116" y="17"/>
                    <a:pt x="119" y="16"/>
                    <a:pt x="119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19" y="14"/>
                    <a:pt x="118" y="14"/>
                  </a:cubicBezTo>
                  <a:cubicBezTo>
                    <a:pt x="117" y="14"/>
                    <a:pt x="116" y="13"/>
                    <a:pt x="114" y="14"/>
                  </a:cubicBezTo>
                  <a:cubicBezTo>
                    <a:pt x="111" y="14"/>
                    <a:pt x="105" y="15"/>
                    <a:pt x="105" y="15"/>
                  </a:cubicBezTo>
                  <a:cubicBezTo>
                    <a:pt x="105" y="15"/>
                    <a:pt x="102" y="16"/>
                    <a:pt x="99" y="15"/>
                  </a:cubicBezTo>
                  <a:cubicBezTo>
                    <a:pt x="97" y="14"/>
                    <a:pt x="94" y="13"/>
                    <a:pt x="94" y="14"/>
                  </a:cubicBezTo>
                  <a:cubicBezTo>
                    <a:pt x="93" y="15"/>
                    <a:pt x="87" y="17"/>
                    <a:pt x="86" y="17"/>
                  </a:cubicBezTo>
                  <a:cubicBezTo>
                    <a:pt x="85" y="17"/>
                    <a:pt x="82" y="16"/>
                    <a:pt x="79" y="16"/>
                  </a:cubicBezTo>
                  <a:cubicBezTo>
                    <a:pt x="77" y="15"/>
                    <a:pt x="76" y="15"/>
                    <a:pt x="75" y="15"/>
                  </a:cubicBezTo>
                  <a:cubicBezTo>
                    <a:pt x="73" y="15"/>
                    <a:pt x="73" y="14"/>
                    <a:pt x="70" y="14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9" y="15"/>
                    <a:pt x="56" y="15"/>
                    <a:pt x="55" y="14"/>
                  </a:cubicBezTo>
                  <a:cubicBezTo>
                    <a:pt x="54" y="13"/>
                    <a:pt x="44" y="11"/>
                    <a:pt x="44" y="11"/>
                  </a:cubicBezTo>
                  <a:cubicBezTo>
                    <a:pt x="44" y="11"/>
                    <a:pt x="43" y="9"/>
                    <a:pt x="46" y="8"/>
                  </a:cubicBezTo>
                  <a:cubicBezTo>
                    <a:pt x="49" y="7"/>
                    <a:pt x="48" y="7"/>
                    <a:pt x="48" y="6"/>
                  </a:cubicBezTo>
                  <a:cubicBezTo>
                    <a:pt x="47" y="5"/>
                    <a:pt x="43" y="5"/>
                    <a:pt x="41" y="5"/>
                  </a:cubicBezTo>
                  <a:cubicBezTo>
                    <a:pt x="40" y="6"/>
                    <a:pt x="37" y="6"/>
                    <a:pt x="36" y="5"/>
                  </a:cubicBezTo>
                  <a:cubicBezTo>
                    <a:pt x="34" y="4"/>
                    <a:pt x="30" y="0"/>
                    <a:pt x="29" y="2"/>
                  </a:cubicBezTo>
                  <a:cubicBezTo>
                    <a:pt x="28" y="4"/>
                    <a:pt x="29" y="7"/>
                    <a:pt x="27" y="7"/>
                  </a:cubicBezTo>
                  <a:cubicBezTo>
                    <a:pt x="26" y="6"/>
                    <a:pt x="17" y="7"/>
                    <a:pt x="17" y="6"/>
                  </a:cubicBezTo>
                  <a:cubicBezTo>
                    <a:pt x="17" y="5"/>
                    <a:pt x="15" y="3"/>
                    <a:pt x="14" y="2"/>
                  </a:cubicBezTo>
                  <a:cubicBezTo>
                    <a:pt x="13" y="2"/>
                    <a:pt x="14" y="1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9" y="7"/>
                    <a:pt x="10" y="8"/>
                  </a:cubicBezTo>
                  <a:cubicBezTo>
                    <a:pt x="11" y="9"/>
                    <a:pt x="16" y="13"/>
                    <a:pt x="16" y="13"/>
                  </a:cubicBezTo>
                  <a:cubicBezTo>
                    <a:pt x="16" y="13"/>
                    <a:pt x="22" y="14"/>
                    <a:pt x="24" y="15"/>
                  </a:cubicBezTo>
                  <a:cubicBezTo>
                    <a:pt x="25" y="15"/>
                    <a:pt x="33" y="15"/>
                    <a:pt x="3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1" name="Freeform 71"/>
            <p:cNvSpPr/>
            <p:nvPr/>
          </p:nvSpPr>
          <p:spPr bwMode="auto">
            <a:xfrm>
              <a:off x="5852232" y="2205652"/>
              <a:ext cx="32477" cy="27239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9" y="0"/>
                </a:cxn>
                <a:cxn ang="0">
                  <a:pos x="5" y="2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10" y="9"/>
                </a:cxn>
                <a:cxn ang="0">
                  <a:pos x="12" y="4"/>
                </a:cxn>
                <a:cxn ang="0">
                  <a:pos x="12" y="1"/>
                </a:cxn>
              </a:cxnLst>
              <a:rect l="0" t="0" r="r" b="b"/>
              <a:pathLst>
                <a:path w="13" h="11">
                  <a:moveTo>
                    <a:pt x="12" y="1"/>
                  </a:moveTo>
                  <a:cubicBezTo>
                    <a:pt x="11" y="0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7" y="11"/>
                    <a:pt x="7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2" name="Freeform 72"/>
            <p:cNvSpPr/>
            <p:nvPr/>
          </p:nvSpPr>
          <p:spPr bwMode="auto">
            <a:xfrm>
              <a:off x="5996808" y="2120791"/>
              <a:ext cx="27239" cy="5447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8" y="18"/>
                </a:cxn>
                <a:cxn ang="0">
                  <a:pos x="9" y="14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8"/>
                </a:cxn>
                <a:cxn ang="0">
                  <a:pos x="1" y="15"/>
                </a:cxn>
                <a:cxn ang="0">
                  <a:pos x="4" y="20"/>
                </a:cxn>
                <a:cxn ang="0">
                  <a:pos x="6" y="22"/>
                </a:cxn>
              </a:cxnLst>
              <a:rect l="0" t="0" r="r" b="b"/>
              <a:pathLst>
                <a:path w="11" h="22">
                  <a:moveTo>
                    <a:pt x="6" y="22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5"/>
                    <a:pt x="9" y="14"/>
                  </a:cubicBezTo>
                  <a:cubicBezTo>
                    <a:pt x="9" y="13"/>
                    <a:pt x="11" y="10"/>
                    <a:pt x="10" y="8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8" y="2"/>
                    <a:pt x="8" y="0"/>
                    <a:pt x="8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8"/>
                    <a:pt x="1" y="8"/>
                  </a:cubicBezTo>
                  <a:cubicBezTo>
                    <a:pt x="1" y="8"/>
                    <a:pt x="0" y="14"/>
                    <a:pt x="1" y="15"/>
                  </a:cubicBezTo>
                  <a:cubicBezTo>
                    <a:pt x="2" y="17"/>
                    <a:pt x="4" y="20"/>
                    <a:pt x="4" y="20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3" name="Freeform 73"/>
            <p:cNvSpPr/>
            <p:nvPr/>
          </p:nvSpPr>
          <p:spPr bwMode="auto">
            <a:xfrm>
              <a:off x="6011475" y="2222414"/>
              <a:ext cx="111051" cy="216866"/>
            </a:xfrm>
            <a:custGeom>
              <a:avLst/>
              <a:gdLst/>
              <a:ahLst/>
              <a:cxnLst>
                <a:cxn ang="0">
                  <a:pos x="43" y="76"/>
                </a:cxn>
                <a:cxn ang="0">
                  <a:pos x="41" y="57"/>
                </a:cxn>
                <a:cxn ang="0">
                  <a:pos x="35" y="50"/>
                </a:cxn>
                <a:cxn ang="0">
                  <a:pos x="34" y="42"/>
                </a:cxn>
                <a:cxn ang="0">
                  <a:pos x="28" y="39"/>
                </a:cxn>
                <a:cxn ang="0">
                  <a:pos x="27" y="33"/>
                </a:cxn>
                <a:cxn ang="0">
                  <a:pos x="19" y="29"/>
                </a:cxn>
                <a:cxn ang="0">
                  <a:pos x="12" y="25"/>
                </a:cxn>
                <a:cxn ang="0">
                  <a:pos x="14" y="14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10" y="40"/>
                </a:cxn>
                <a:cxn ang="0">
                  <a:pos x="13" y="33"/>
                </a:cxn>
                <a:cxn ang="0">
                  <a:pos x="25" y="42"/>
                </a:cxn>
                <a:cxn ang="0">
                  <a:pos x="25" y="48"/>
                </a:cxn>
                <a:cxn ang="0">
                  <a:pos x="16" y="47"/>
                </a:cxn>
                <a:cxn ang="0">
                  <a:pos x="21" y="56"/>
                </a:cxn>
                <a:cxn ang="0">
                  <a:pos x="27" y="61"/>
                </a:cxn>
                <a:cxn ang="0">
                  <a:pos x="29" y="55"/>
                </a:cxn>
                <a:cxn ang="0">
                  <a:pos x="31" y="48"/>
                </a:cxn>
                <a:cxn ang="0">
                  <a:pos x="35" y="59"/>
                </a:cxn>
                <a:cxn ang="0">
                  <a:pos x="31" y="65"/>
                </a:cxn>
                <a:cxn ang="0">
                  <a:pos x="29" y="65"/>
                </a:cxn>
                <a:cxn ang="0">
                  <a:pos x="23" y="69"/>
                </a:cxn>
                <a:cxn ang="0">
                  <a:pos x="19" y="76"/>
                </a:cxn>
                <a:cxn ang="0">
                  <a:pos x="24" y="72"/>
                </a:cxn>
                <a:cxn ang="0">
                  <a:pos x="28" y="72"/>
                </a:cxn>
                <a:cxn ang="0">
                  <a:pos x="31" y="79"/>
                </a:cxn>
                <a:cxn ang="0">
                  <a:pos x="38" y="86"/>
                </a:cxn>
                <a:cxn ang="0">
                  <a:pos x="40" y="77"/>
                </a:cxn>
              </a:cxnLst>
              <a:rect l="0" t="0" r="r" b="b"/>
              <a:pathLst>
                <a:path w="45" h="87">
                  <a:moveTo>
                    <a:pt x="40" y="77"/>
                  </a:moveTo>
                  <a:cubicBezTo>
                    <a:pt x="43" y="78"/>
                    <a:pt x="44" y="77"/>
                    <a:pt x="43" y="76"/>
                  </a:cubicBezTo>
                  <a:cubicBezTo>
                    <a:pt x="43" y="75"/>
                    <a:pt x="42" y="68"/>
                    <a:pt x="41" y="66"/>
                  </a:cubicBezTo>
                  <a:cubicBezTo>
                    <a:pt x="41" y="63"/>
                    <a:pt x="45" y="61"/>
                    <a:pt x="41" y="57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3"/>
                    <a:pt x="35" y="50"/>
                    <a:pt x="35" y="50"/>
                  </a:cubicBezTo>
                  <a:cubicBezTo>
                    <a:pt x="35" y="50"/>
                    <a:pt x="36" y="47"/>
                    <a:pt x="36" y="46"/>
                  </a:cubicBezTo>
                  <a:cubicBezTo>
                    <a:pt x="35" y="45"/>
                    <a:pt x="34" y="43"/>
                    <a:pt x="34" y="42"/>
                  </a:cubicBezTo>
                  <a:cubicBezTo>
                    <a:pt x="33" y="41"/>
                    <a:pt x="33" y="41"/>
                    <a:pt x="31" y="41"/>
                  </a:cubicBezTo>
                  <a:cubicBezTo>
                    <a:pt x="29" y="41"/>
                    <a:pt x="29" y="39"/>
                    <a:pt x="28" y="39"/>
                  </a:cubicBezTo>
                  <a:cubicBezTo>
                    <a:pt x="27" y="39"/>
                    <a:pt x="24" y="42"/>
                    <a:pt x="26" y="38"/>
                  </a:cubicBezTo>
                  <a:cubicBezTo>
                    <a:pt x="28" y="34"/>
                    <a:pt x="27" y="33"/>
                    <a:pt x="27" y="33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1"/>
                    <a:pt x="21" y="29"/>
                    <a:pt x="19" y="29"/>
                  </a:cubicBezTo>
                  <a:cubicBezTo>
                    <a:pt x="16" y="30"/>
                    <a:pt x="15" y="28"/>
                    <a:pt x="14" y="28"/>
                  </a:cubicBezTo>
                  <a:cubicBezTo>
                    <a:pt x="13" y="28"/>
                    <a:pt x="12" y="27"/>
                    <a:pt x="12" y="25"/>
                  </a:cubicBezTo>
                  <a:cubicBezTo>
                    <a:pt x="12" y="23"/>
                    <a:pt x="12" y="19"/>
                    <a:pt x="12" y="18"/>
                  </a:cubicBezTo>
                  <a:cubicBezTo>
                    <a:pt x="12" y="17"/>
                    <a:pt x="14" y="14"/>
                    <a:pt x="14" y="14"/>
                  </a:cubicBezTo>
                  <a:cubicBezTo>
                    <a:pt x="14" y="14"/>
                    <a:pt x="15" y="13"/>
                    <a:pt x="14" y="11"/>
                  </a:cubicBezTo>
                  <a:cubicBezTo>
                    <a:pt x="13" y="9"/>
                    <a:pt x="12" y="5"/>
                    <a:pt x="12" y="3"/>
                  </a:cubicBezTo>
                  <a:cubicBezTo>
                    <a:pt x="12" y="2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19"/>
                    <a:pt x="1" y="25"/>
                    <a:pt x="2" y="26"/>
                  </a:cubicBezTo>
                  <a:cubicBezTo>
                    <a:pt x="4" y="28"/>
                    <a:pt x="6" y="29"/>
                    <a:pt x="6" y="29"/>
                  </a:cubicBezTo>
                  <a:cubicBezTo>
                    <a:pt x="7" y="31"/>
                    <a:pt x="5" y="34"/>
                    <a:pt x="5" y="34"/>
                  </a:cubicBezTo>
                  <a:cubicBezTo>
                    <a:pt x="5" y="34"/>
                    <a:pt x="9" y="39"/>
                    <a:pt x="10" y="40"/>
                  </a:cubicBezTo>
                  <a:cubicBezTo>
                    <a:pt x="10" y="41"/>
                    <a:pt x="12" y="41"/>
                    <a:pt x="12" y="41"/>
                  </a:cubicBezTo>
                  <a:cubicBezTo>
                    <a:pt x="12" y="41"/>
                    <a:pt x="11" y="32"/>
                    <a:pt x="13" y="33"/>
                  </a:cubicBezTo>
                  <a:cubicBezTo>
                    <a:pt x="15" y="35"/>
                    <a:pt x="20" y="35"/>
                    <a:pt x="20" y="37"/>
                  </a:cubicBezTo>
                  <a:cubicBezTo>
                    <a:pt x="20" y="39"/>
                    <a:pt x="24" y="41"/>
                    <a:pt x="25" y="42"/>
                  </a:cubicBezTo>
                  <a:cubicBezTo>
                    <a:pt x="25" y="44"/>
                    <a:pt x="29" y="45"/>
                    <a:pt x="29" y="47"/>
                  </a:cubicBezTo>
                  <a:cubicBezTo>
                    <a:pt x="29" y="48"/>
                    <a:pt x="26" y="48"/>
                    <a:pt x="25" y="48"/>
                  </a:cubicBezTo>
                  <a:cubicBezTo>
                    <a:pt x="23" y="49"/>
                    <a:pt x="18" y="45"/>
                    <a:pt x="18" y="45"/>
                  </a:cubicBezTo>
                  <a:cubicBezTo>
                    <a:pt x="18" y="45"/>
                    <a:pt x="17" y="45"/>
                    <a:pt x="16" y="47"/>
                  </a:cubicBezTo>
                  <a:cubicBezTo>
                    <a:pt x="16" y="48"/>
                    <a:pt x="17" y="53"/>
                    <a:pt x="18" y="55"/>
                  </a:cubicBezTo>
                  <a:cubicBezTo>
                    <a:pt x="19" y="56"/>
                    <a:pt x="21" y="55"/>
                    <a:pt x="21" y="56"/>
                  </a:cubicBezTo>
                  <a:cubicBezTo>
                    <a:pt x="22" y="57"/>
                    <a:pt x="21" y="59"/>
                    <a:pt x="22" y="60"/>
                  </a:cubicBezTo>
                  <a:cubicBezTo>
                    <a:pt x="23" y="62"/>
                    <a:pt x="26" y="62"/>
                    <a:pt x="27" y="61"/>
                  </a:cubicBezTo>
                  <a:cubicBezTo>
                    <a:pt x="28" y="61"/>
                    <a:pt x="31" y="59"/>
                    <a:pt x="31" y="59"/>
                  </a:cubicBezTo>
                  <a:cubicBezTo>
                    <a:pt x="31" y="59"/>
                    <a:pt x="31" y="55"/>
                    <a:pt x="29" y="55"/>
                  </a:cubicBezTo>
                  <a:cubicBezTo>
                    <a:pt x="28" y="54"/>
                    <a:pt x="26" y="52"/>
                    <a:pt x="27" y="51"/>
                  </a:cubicBezTo>
                  <a:cubicBezTo>
                    <a:pt x="28" y="50"/>
                    <a:pt x="30" y="48"/>
                    <a:pt x="31" y="48"/>
                  </a:cubicBezTo>
                  <a:cubicBezTo>
                    <a:pt x="32" y="49"/>
                    <a:pt x="34" y="53"/>
                    <a:pt x="34" y="54"/>
                  </a:cubicBezTo>
                  <a:cubicBezTo>
                    <a:pt x="34" y="55"/>
                    <a:pt x="34" y="55"/>
                    <a:pt x="35" y="59"/>
                  </a:cubicBezTo>
                  <a:cubicBezTo>
                    <a:pt x="36" y="62"/>
                    <a:pt x="37" y="62"/>
                    <a:pt x="35" y="62"/>
                  </a:cubicBezTo>
                  <a:cubicBezTo>
                    <a:pt x="34" y="63"/>
                    <a:pt x="32" y="65"/>
                    <a:pt x="31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0" y="65"/>
                    <a:pt x="29" y="65"/>
                  </a:cubicBezTo>
                  <a:cubicBezTo>
                    <a:pt x="25" y="65"/>
                    <a:pt x="26" y="63"/>
                    <a:pt x="25" y="65"/>
                  </a:cubicBezTo>
                  <a:cubicBezTo>
                    <a:pt x="24" y="67"/>
                    <a:pt x="23" y="69"/>
                    <a:pt x="23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78"/>
                    <a:pt x="23" y="72"/>
                    <a:pt x="24" y="72"/>
                  </a:cubicBezTo>
                  <a:cubicBezTo>
                    <a:pt x="25" y="72"/>
                    <a:pt x="25" y="73"/>
                    <a:pt x="26" y="72"/>
                  </a:cubicBezTo>
                  <a:cubicBezTo>
                    <a:pt x="27" y="71"/>
                    <a:pt x="28" y="72"/>
                    <a:pt x="28" y="72"/>
                  </a:cubicBezTo>
                  <a:cubicBezTo>
                    <a:pt x="28" y="72"/>
                    <a:pt x="30" y="71"/>
                    <a:pt x="30" y="74"/>
                  </a:cubicBezTo>
                  <a:cubicBezTo>
                    <a:pt x="30" y="76"/>
                    <a:pt x="30" y="77"/>
                    <a:pt x="31" y="79"/>
                  </a:cubicBezTo>
                  <a:cubicBezTo>
                    <a:pt x="32" y="82"/>
                    <a:pt x="34" y="83"/>
                    <a:pt x="35" y="84"/>
                  </a:cubicBezTo>
                  <a:cubicBezTo>
                    <a:pt x="36" y="85"/>
                    <a:pt x="37" y="85"/>
                    <a:pt x="38" y="86"/>
                  </a:cubicBezTo>
                  <a:cubicBezTo>
                    <a:pt x="39" y="87"/>
                    <a:pt x="39" y="83"/>
                    <a:pt x="39" y="81"/>
                  </a:cubicBezTo>
                  <a:cubicBezTo>
                    <a:pt x="38" y="78"/>
                    <a:pt x="37" y="76"/>
                    <a:pt x="40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4" name="Freeform 74"/>
            <p:cNvSpPr/>
            <p:nvPr/>
          </p:nvSpPr>
          <p:spPr bwMode="auto">
            <a:xfrm>
              <a:off x="6015666" y="2490616"/>
              <a:ext cx="90098" cy="124672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12"/>
                </a:cxn>
                <a:cxn ang="0">
                  <a:pos x="31" y="10"/>
                </a:cxn>
                <a:cxn ang="0">
                  <a:pos x="34" y="8"/>
                </a:cxn>
                <a:cxn ang="0">
                  <a:pos x="36" y="4"/>
                </a:cxn>
                <a:cxn ang="0">
                  <a:pos x="35" y="1"/>
                </a:cxn>
                <a:cxn ang="0">
                  <a:pos x="27" y="6"/>
                </a:cxn>
                <a:cxn ang="0">
                  <a:pos x="19" y="5"/>
                </a:cxn>
                <a:cxn ang="0">
                  <a:pos x="9" y="4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0" y="29"/>
                </a:cxn>
                <a:cxn ang="0">
                  <a:pos x="3" y="40"/>
                </a:cxn>
                <a:cxn ang="0">
                  <a:pos x="3" y="49"/>
                </a:cxn>
                <a:cxn ang="0">
                  <a:pos x="9" y="48"/>
                </a:cxn>
                <a:cxn ang="0">
                  <a:pos x="10" y="40"/>
                </a:cxn>
                <a:cxn ang="0">
                  <a:pos x="9" y="30"/>
                </a:cxn>
                <a:cxn ang="0">
                  <a:pos x="14" y="34"/>
                </a:cxn>
                <a:cxn ang="0">
                  <a:pos x="13" y="37"/>
                </a:cxn>
                <a:cxn ang="0">
                  <a:pos x="16" y="42"/>
                </a:cxn>
                <a:cxn ang="0">
                  <a:pos x="17" y="46"/>
                </a:cxn>
                <a:cxn ang="0">
                  <a:pos x="20" y="47"/>
                </a:cxn>
                <a:cxn ang="0">
                  <a:pos x="24" y="45"/>
                </a:cxn>
                <a:cxn ang="0">
                  <a:pos x="24" y="39"/>
                </a:cxn>
                <a:cxn ang="0">
                  <a:pos x="20" y="33"/>
                </a:cxn>
                <a:cxn ang="0">
                  <a:pos x="19" y="27"/>
                </a:cxn>
                <a:cxn ang="0">
                  <a:pos x="17" y="24"/>
                </a:cxn>
                <a:cxn ang="0">
                  <a:pos x="21" y="22"/>
                </a:cxn>
                <a:cxn ang="0">
                  <a:pos x="24" y="18"/>
                </a:cxn>
                <a:cxn ang="0">
                  <a:pos x="22" y="17"/>
                </a:cxn>
                <a:cxn ang="0">
                  <a:pos x="16" y="18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18"/>
                </a:cxn>
                <a:cxn ang="0">
                  <a:pos x="8" y="15"/>
                </a:cxn>
                <a:cxn ang="0">
                  <a:pos x="9" y="9"/>
                </a:cxn>
                <a:cxn ang="0">
                  <a:pos x="16" y="8"/>
                </a:cxn>
              </a:cxnLst>
              <a:rect l="0" t="0" r="r" b="b"/>
              <a:pathLst>
                <a:path w="36" h="50">
                  <a:moveTo>
                    <a:pt x="16" y="8"/>
                  </a:moveTo>
                  <a:cubicBezTo>
                    <a:pt x="19" y="10"/>
                    <a:pt x="21" y="11"/>
                    <a:pt x="24" y="12"/>
                  </a:cubicBezTo>
                  <a:cubicBezTo>
                    <a:pt x="27" y="12"/>
                    <a:pt x="30" y="10"/>
                    <a:pt x="31" y="10"/>
                  </a:cubicBezTo>
                  <a:cubicBezTo>
                    <a:pt x="31" y="11"/>
                    <a:pt x="34" y="8"/>
                    <a:pt x="34" y="8"/>
                  </a:cubicBezTo>
                  <a:cubicBezTo>
                    <a:pt x="34" y="8"/>
                    <a:pt x="36" y="5"/>
                    <a:pt x="36" y="4"/>
                  </a:cubicBezTo>
                  <a:cubicBezTo>
                    <a:pt x="36" y="3"/>
                    <a:pt x="35" y="0"/>
                    <a:pt x="35" y="1"/>
                  </a:cubicBezTo>
                  <a:cubicBezTo>
                    <a:pt x="34" y="2"/>
                    <a:pt x="28" y="5"/>
                    <a:pt x="27" y="6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7" y="5"/>
                    <a:pt x="10" y="3"/>
                    <a:pt x="9" y="4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4"/>
                    <a:pt x="4" y="19"/>
                    <a:pt x="4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3" y="38"/>
                    <a:pt x="3" y="40"/>
                  </a:cubicBezTo>
                  <a:cubicBezTo>
                    <a:pt x="3" y="41"/>
                    <a:pt x="2" y="50"/>
                    <a:pt x="3" y="49"/>
                  </a:cubicBezTo>
                  <a:cubicBezTo>
                    <a:pt x="4" y="48"/>
                    <a:pt x="9" y="48"/>
                    <a:pt x="9" y="48"/>
                  </a:cubicBezTo>
                  <a:cubicBezTo>
                    <a:pt x="9" y="48"/>
                    <a:pt x="10" y="42"/>
                    <a:pt x="10" y="40"/>
                  </a:cubicBezTo>
                  <a:cubicBezTo>
                    <a:pt x="10" y="37"/>
                    <a:pt x="7" y="29"/>
                    <a:pt x="9" y="30"/>
                  </a:cubicBezTo>
                  <a:cubicBezTo>
                    <a:pt x="12" y="30"/>
                    <a:pt x="14" y="34"/>
                    <a:pt x="14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4" y="38"/>
                    <a:pt x="16" y="40"/>
                    <a:pt x="16" y="42"/>
                  </a:cubicBezTo>
                  <a:cubicBezTo>
                    <a:pt x="15" y="45"/>
                    <a:pt x="17" y="47"/>
                    <a:pt x="17" y="46"/>
                  </a:cubicBezTo>
                  <a:cubicBezTo>
                    <a:pt x="17" y="45"/>
                    <a:pt x="20" y="46"/>
                    <a:pt x="20" y="47"/>
                  </a:cubicBezTo>
                  <a:cubicBezTo>
                    <a:pt x="20" y="47"/>
                    <a:pt x="23" y="45"/>
                    <a:pt x="24" y="45"/>
                  </a:cubicBezTo>
                  <a:cubicBezTo>
                    <a:pt x="24" y="44"/>
                    <a:pt x="24" y="40"/>
                    <a:pt x="24" y="39"/>
                  </a:cubicBezTo>
                  <a:cubicBezTo>
                    <a:pt x="23" y="38"/>
                    <a:pt x="23" y="36"/>
                    <a:pt x="20" y="33"/>
                  </a:cubicBezTo>
                  <a:cubicBezTo>
                    <a:pt x="18" y="31"/>
                    <a:pt x="21" y="30"/>
                    <a:pt x="19" y="27"/>
                  </a:cubicBezTo>
                  <a:cubicBezTo>
                    <a:pt x="17" y="24"/>
                    <a:pt x="16" y="25"/>
                    <a:pt x="17" y="24"/>
                  </a:cubicBezTo>
                  <a:cubicBezTo>
                    <a:pt x="17" y="23"/>
                    <a:pt x="19" y="23"/>
                    <a:pt x="21" y="22"/>
                  </a:cubicBezTo>
                  <a:cubicBezTo>
                    <a:pt x="23" y="21"/>
                    <a:pt x="24" y="18"/>
                    <a:pt x="24" y="18"/>
                  </a:cubicBezTo>
                  <a:cubicBezTo>
                    <a:pt x="24" y="17"/>
                    <a:pt x="25" y="18"/>
                    <a:pt x="22" y="17"/>
                  </a:cubicBezTo>
                  <a:cubicBezTo>
                    <a:pt x="20" y="16"/>
                    <a:pt x="17" y="16"/>
                    <a:pt x="16" y="18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20"/>
                    <a:pt x="11" y="20"/>
                  </a:cubicBezTo>
                  <a:cubicBezTo>
                    <a:pt x="10" y="20"/>
                    <a:pt x="10" y="18"/>
                    <a:pt x="10" y="18"/>
                  </a:cubicBezTo>
                  <a:cubicBezTo>
                    <a:pt x="9" y="18"/>
                    <a:pt x="9" y="17"/>
                    <a:pt x="8" y="15"/>
                  </a:cubicBezTo>
                  <a:cubicBezTo>
                    <a:pt x="7" y="13"/>
                    <a:pt x="8" y="9"/>
                    <a:pt x="9" y="9"/>
                  </a:cubicBezTo>
                  <a:cubicBezTo>
                    <a:pt x="10" y="8"/>
                    <a:pt x="12" y="6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5" name="Freeform 75"/>
            <p:cNvSpPr/>
            <p:nvPr/>
          </p:nvSpPr>
          <p:spPr bwMode="auto">
            <a:xfrm>
              <a:off x="6075382" y="260271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6" name="Freeform 76"/>
            <p:cNvSpPr/>
            <p:nvPr/>
          </p:nvSpPr>
          <p:spPr bwMode="auto">
            <a:xfrm>
              <a:off x="6177004" y="2528332"/>
              <a:ext cx="270294" cy="159245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82" y="24"/>
                </a:cxn>
                <a:cxn ang="0">
                  <a:pos x="58" y="11"/>
                </a:cxn>
                <a:cxn ang="0">
                  <a:pos x="42" y="6"/>
                </a:cxn>
                <a:cxn ang="0">
                  <a:pos x="36" y="9"/>
                </a:cxn>
                <a:cxn ang="0">
                  <a:pos x="31" y="15"/>
                </a:cxn>
                <a:cxn ang="0">
                  <a:pos x="28" y="17"/>
                </a:cxn>
                <a:cxn ang="0">
                  <a:pos x="25" y="16"/>
                </a:cxn>
                <a:cxn ang="0">
                  <a:pos x="22" y="11"/>
                </a:cxn>
                <a:cxn ang="0">
                  <a:pos x="19" y="6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5" y="9"/>
                </a:cxn>
                <a:cxn ang="0">
                  <a:pos x="12" y="13"/>
                </a:cxn>
                <a:cxn ang="0">
                  <a:pos x="11" y="17"/>
                </a:cxn>
                <a:cxn ang="0">
                  <a:pos x="14" y="23"/>
                </a:cxn>
                <a:cxn ang="0">
                  <a:pos x="19" y="22"/>
                </a:cxn>
                <a:cxn ang="0">
                  <a:pos x="25" y="25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4" y="43"/>
                </a:cxn>
                <a:cxn ang="0">
                  <a:pos x="39" y="48"/>
                </a:cxn>
                <a:cxn ang="0">
                  <a:pos x="46" y="48"/>
                </a:cxn>
                <a:cxn ang="0">
                  <a:pos x="52" y="51"/>
                </a:cxn>
                <a:cxn ang="0">
                  <a:pos x="59" y="55"/>
                </a:cxn>
                <a:cxn ang="0">
                  <a:pos x="67" y="55"/>
                </a:cxn>
                <a:cxn ang="0">
                  <a:pos x="72" y="49"/>
                </a:cxn>
                <a:cxn ang="0">
                  <a:pos x="79" y="45"/>
                </a:cxn>
                <a:cxn ang="0">
                  <a:pos x="86" y="51"/>
                </a:cxn>
                <a:cxn ang="0">
                  <a:pos x="93" y="59"/>
                </a:cxn>
                <a:cxn ang="0">
                  <a:pos x="102" y="62"/>
                </a:cxn>
                <a:cxn ang="0">
                  <a:pos x="107" y="63"/>
                </a:cxn>
                <a:cxn ang="0">
                  <a:pos x="105" y="58"/>
                </a:cxn>
                <a:cxn ang="0">
                  <a:pos x="97" y="52"/>
                </a:cxn>
                <a:cxn ang="0">
                  <a:pos x="92" y="44"/>
                </a:cxn>
                <a:cxn ang="0">
                  <a:pos x="90" y="41"/>
                </a:cxn>
                <a:cxn ang="0">
                  <a:pos x="96" y="39"/>
                </a:cxn>
                <a:cxn ang="0">
                  <a:pos x="90" y="32"/>
                </a:cxn>
                <a:cxn ang="0">
                  <a:pos x="84" y="30"/>
                </a:cxn>
              </a:cxnLst>
              <a:rect l="0" t="0" r="r" b="b"/>
              <a:pathLst>
                <a:path w="109" h="64">
                  <a:moveTo>
                    <a:pt x="84" y="30"/>
                  </a:moveTo>
                  <a:cubicBezTo>
                    <a:pt x="83" y="28"/>
                    <a:pt x="83" y="26"/>
                    <a:pt x="82" y="24"/>
                  </a:cubicBezTo>
                  <a:cubicBezTo>
                    <a:pt x="81" y="23"/>
                    <a:pt x="61" y="12"/>
                    <a:pt x="58" y="11"/>
                  </a:cubicBezTo>
                  <a:cubicBezTo>
                    <a:pt x="55" y="10"/>
                    <a:pt x="42" y="6"/>
                    <a:pt x="42" y="6"/>
                  </a:cubicBezTo>
                  <a:cubicBezTo>
                    <a:pt x="42" y="6"/>
                    <a:pt x="36" y="8"/>
                    <a:pt x="36" y="9"/>
                  </a:cubicBezTo>
                  <a:cubicBezTo>
                    <a:pt x="36" y="10"/>
                    <a:pt x="32" y="14"/>
                    <a:pt x="31" y="15"/>
                  </a:cubicBezTo>
                  <a:cubicBezTo>
                    <a:pt x="30" y="16"/>
                    <a:pt x="30" y="18"/>
                    <a:pt x="28" y="17"/>
                  </a:cubicBezTo>
                  <a:cubicBezTo>
                    <a:pt x="26" y="17"/>
                    <a:pt x="26" y="17"/>
                    <a:pt x="25" y="16"/>
                  </a:cubicBezTo>
                  <a:cubicBezTo>
                    <a:pt x="24" y="15"/>
                    <a:pt x="23" y="12"/>
                    <a:pt x="22" y="11"/>
                  </a:cubicBezTo>
                  <a:cubicBezTo>
                    <a:pt x="21" y="10"/>
                    <a:pt x="18" y="9"/>
                    <a:pt x="19" y="6"/>
                  </a:cubicBezTo>
                  <a:cubicBezTo>
                    <a:pt x="19" y="4"/>
                    <a:pt x="20" y="0"/>
                    <a:pt x="18" y="0"/>
                  </a:cubicBezTo>
                  <a:cubicBezTo>
                    <a:pt x="17" y="0"/>
                    <a:pt x="14" y="2"/>
                    <a:pt x="13" y="1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9"/>
                    <a:pt x="5" y="9"/>
                  </a:cubicBezTo>
                  <a:cubicBezTo>
                    <a:pt x="8" y="8"/>
                    <a:pt x="12" y="13"/>
                    <a:pt x="12" y="13"/>
                  </a:cubicBezTo>
                  <a:cubicBezTo>
                    <a:pt x="12" y="13"/>
                    <a:pt x="10" y="16"/>
                    <a:pt x="11" y="17"/>
                  </a:cubicBezTo>
                  <a:cubicBezTo>
                    <a:pt x="12" y="18"/>
                    <a:pt x="14" y="23"/>
                    <a:pt x="14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39" y="47"/>
                    <a:pt x="39" y="48"/>
                  </a:cubicBezTo>
                  <a:cubicBezTo>
                    <a:pt x="39" y="50"/>
                    <a:pt x="46" y="48"/>
                    <a:pt x="46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9" y="43"/>
                    <a:pt x="79" y="45"/>
                  </a:cubicBezTo>
                  <a:cubicBezTo>
                    <a:pt x="79" y="46"/>
                    <a:pt x="85" y="48"/>
                    <a:pt x="86" y="51"/>
                  </a:cubicBezTo>
                  <a:cubicBezTo>
                    <a:pt x="87" y="54"/>
                    <a:pt x="93" y="59"/>
                    <a:pt x="93" y="59"/>
                  </a:cubicBezTo>
                  <a:cubicBezTo>
                    <a:pt x="93" y="59"/>
                    <a:pt x="101" y="62"/>
                    <a:pt x="102" y="62"/>
                  </a:cubicBezTo>
                  <a:cubicBezTo>
                    <a:pt x="103" y="62"/>
                    <a:pt x="105" y="63"/>
                    <a:pt x="107" y="63"/>
                  </a:cubicBezTo>
                  <a:cubicBezTo>
                    <a:pt x="109" y="64"/>
                    <a:pt x="105" y="58"/>
                    <a:pt x="105" y="58"/>
                  </a:cubicBezTo>
                  <a:cubicBezTo>
                    <a:pt x="105" y="58"/>
                    <a:pt x="98" y="54"/>
                    <a:pt x="97" y="52"/>
                  </a:cubicBezTo>
                  <a:cubicBezTo>
                    <a:pt x="97" y="50"/>
                    <a:pt x="91" y="46"/>
                    <a:pt x="92" y="44"/>
                  </a:cubicBezTo>
                  <a:cubicBezTo>
                    <a:pt x="92" y="42"/>
                    <a:pt x="89" y="41"/>
                    <a:pt x="90" y="41"/>
                  </a:cubicBezTo>
                  <a:cubicBezTo>
                    <a:pt x="92" y="41"/>
                    <a:pt x="97" y="40"/>
                    <a:pt x="96" y="39"/>
                  </a:cubicBezTo>
                  <a:cubicBezTo>
                    <a:pt x="96" y="38"/>
                    <a:pt x="92" y="32"/>
                    <a:pt x="90" y="32"/>
                  </a:cubicBezTo>
                  <a:cubicBezTo>
                    <a:pt x="89" y="32"/>
                    <a:pt x="84" y="32"/>
                    <a:pt x="8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7" name="Freeform 77"/>
            <p:cNvSpPr/>
            <p:nvPr/>
          </p:nvSpPr>
          <p:spPr bwMode="auto">
            <a:xfrm>
              <a:off x="5882614" y="2689672"/>
              <a:ext cx="552113" cy="449448"/>
            </a:xfrm>
            <a:custGeom>
              <a:avLst/>
              <a:gdLst/>
              <a:ahLst/>
              <a:cxnLst>
                <a:cxn ang="0">
                  <a:pos x="210" y="72"/>
                </a:cxn>
                <a:cxn ang="0">
                  <a:pos x="209" y="62"/>
                </a:cxn>
                <a:cxn ang="0">
                  <a:pos x="195" y="41"/>
                </a:cxn>
                <a:cxn ang="0">
                  <a:pos x="192" y="22"/>
                </a:cxn>
                <a:cxn ang="0">
                  <a:pos x="185" y="12"/>
                </a:cxn>
                <a:cxn ang="0">
                  <a:pos x="180" y="0"/>
                </a:cxn>
                <a:cxn ang="0">
                  <a:pos x="175" y="21"/>
                </a:cxn>
                <a:cxn ang="0">
                  <a:pos x="166" y="44"/>
                </a:cxn>
                <a:cxn ang="0">
                  <a:pos x="154" y="39"/>
                </a:cxn>
                <a:cxn ang="0">
                  <a:pos x="144" y="29"/>
                </a:cxn>
                <a:cxn ang="0">
                  <a:pos x="144" y="19"/>
                </a:cxn>
                <a:cxn ang="0">
                  <a:pos x="151" y="12"/>
                </a:cxn>
                <a:cxn ang="0">
                  <a:pos x="148" y="6"/>
                </a:cxn>
                <a:cxn ang="0">
                  <a:pos x="134" y="6"/>
                </a:cxn>
                <a:cxn ang="0">
                  <a:pos x="124" y="1"/>
                </a:cxn>
                <a:cxn ang="0">
                  <a:pos x="126" y="8"/>
                </a:cxn>
                <a:cxn ang="0">
                  <a:pos x="117" y="10"/>
                </a:cxn>
                <a:cxn ang="0">
                  <a:pos x="110" y="19"/>
                </a:cxn>
                <a:cxn ang="0">
                  <a:pos x="109" y="25"/>
                </a:cxn>
                <a:cxn ang="0">
                  <a:pos x="97" y="21"/>
                </a:cxn>
                <a:cxn ang="0">
                  <a:pos x="87" y="22"/>
                </a:cxn>
                <a:cxn ang="0">
                  <a:pos x="81" y="27"/>
                </a:cxn>
                <a:cxn ang="0">
                  <a:pos x="73" y="36"/>
                </a:cxn>
                <a:cxn ang="0">
                  <a:pos x="70" y="35"/>
                </a:cxn>
                <a:cxn ang="0">
                  <a:pos x="63" y="47"/>
                </a:cxn>
                <a:cxn ang="0">
                  <a:pos x="42" y="60"/>
                </a:cxn>
                <a:cxn ang="0">
                  <a:pos x="28" y="64"/>
                </a:cxn>
                <a:cxn ang="0">
                  <a:pos x="16" y="73"/>
                </a:cxn>
                <a:cxn ang="0">
                  <a:pos x="12" y="74"/>
                </a:cxn>
                <a:cxn ang="0">
                  <a:pos x="8" y="87"/>
                </a:cxn>
                <a:cxn ang="0">
                  <a:pos x="7" y="95"/>
                </a:cxn>
                <a:cxn ang="0">
                  <a:pos x="8" y="103"/>
                </a:cxn>
                <a:cxn ang="0">
                  <a:pos x="10" y="119"/>
                </a:cxn>
                <a:cxn ang="0">
                  <a:pos x="9" y="131"/>
                </a:cxn>
                <a:cxn ang="0">
                  <a:pos x="3" y="146"/>
                </a:cxn>
                <a:cxn ang="0">
                  <a:pos x="2" y="153"/>
                </a:cxn>
                <a:cxn ang="0">
                  <a:pos x="16" y="154"/>
                </a:cxn>
                <a:cxn ang="0">
                  <a:pos x="29" y="147"/>
                </a:cxn>
                <a:cxn ang="0">
                  <a:pos x="45" y="148"/>
                </a:cxn>
                <a:cxn ang="0">
                  <a:pos x="62" y="137"/>
                </a:cxn>
                <a:cxn ang="0">
                  <a:pos x="83" y="133"/>
                </a:cxn>
                <a:cxn ang="0">
                  <a:pos x="106" y="141"/>
                </a:cxn>
                <a:cxn ang="0">
                  <a:pos x="107" y="151"/>
                </a:cxn>
                <a:cxn ang="0">
                  <a:pos x="116" y="147"/>
                </a:cxn>
                <a:cxn ang="0">
                  <a:pos x="125" y="141"/>
                </a:cxn>
                <a:cxn ang="0">
                  <a:pos x="118" y="150"/>
                </a:cxn>
                <a:cxn ang="0">
                  <a:pos x="118" y="153"/>
                </a:cxn>
                <a:cxn ang="0">
                  <a:pos x="123" y="151"/>
                </a:cxn>
                <a:cxn ang="0">
                  <a:pos x="117" y="158"/>
                </a:cxn>
                <a:cxn ang="0">
                  <a:pos x="113" y="162"/>
                </a:cxn>
                <a:cxn ang="0">
                  <a:pos x="121" y="158"/>
                </a:cxn>
                <a:cxn ang="0">
                  <a:pos x="125" y="161"/>
                </a:cxn>
                <a:cxn ang="0">
                  <a:pos x="126" y="173"/>
                </a:cxn>
                <a:cxn ang="0">
                  <a:pos x="138" y="178"/>
                </a:cxn>
                <a:cxn ang="0">
                  <a:pos x="149" y="174"/>
                </a:cxn>
                <a:cxn ang="0">
                  <a:pos x="152" y="181"/>
                </a:cxn>
                <a:cxn ang="0">
                  <a:pos x="173" y="171"/>
                </a:cxn>
                <a:cxn ang="0">
                  <a:pos x="198" y="142"/>
                </a:cxn>
                <a:cxn ang="0">
                  <a:pos x="210" y="130"/>
                </a:cxn>
                <a:cxn ang="0">
                  <a:pos x="221" y="103"/>
                </a:cxn>
                <a:cxn ang="0">
                  <a:pos x="216" y="82"/>
                </a:cxn>
              </a:cxnLst>
              <a:rect l="0" t="0" r="r" b="b"/>
              <a:pathLst>
                <a:path w="223" h="181">
                  <a:moveTo>
                    <a:pt x="214" y="73"/>
                  </a:moveTo>
                  <a:cubicBezTo>
                    <a:pt x="214" y="73"/>
                    <a:pt x="210" y="71"/>
                    <a:pt x="210" y="72"/>
                  </a:cubicBezTo>
                  <a:cubicBezTo>
                    <a:pt x="209" y="72"/>
                    <a:pt x="208" y="66"/>
                    <a:pt x="208" y="66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09" y="62"/>
                    <a:pt x="199" y="50"/>
                    <a:pt x="199" y="51"/>
                  </a:cubicBezTo>
                  <a:cubicBezTo>
                    <a:pt x="199" y="52"/>
                    <a:pt x="195" y="41"/>
                    <a:pt x="195" y="41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12"/>
                    <a:pt x="185" y="12"/>
                    <a:pt x="185" y="12"/>
                  </a:cubicBezTo>
                  <a:cubicBezTo>
                    <a:pt x="182" y="1"/>
                    <a:pt x="182" y="1"/>
                    <a:pt x="182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6" y="18"/>
                    <a:pt x="175" y="21"/>
                  </a:cubicBezTo>
                  <a:cubicBezTo>
                    <a:pt x="174" y="25"/>
                    <a:pt x="174" y="30"/>
                    <a:pt x="172" y="33"/>
                  </a:cubicBezTo>
                  <a:cubicBezTo>
                    <a:pt x="170" y="36"/>
                    <a:pt x="166" y="44"/>
                    <a:pt x="166" y="44"/>
                  </a:cubicBezTo>
                  <a:cubicBezTo>
                    <a:pt x="166" y="44"/>
                    <a:pt x="161" y="44"/>
                    <a:pt x="160" y="43"/>
                  </a:cubicBezTo>
                  <a:cubicBezTo>
                    <a:pt x="159" y="42"/>
                    <a:pt x="154" y="39"/>
                    <a:pt x="154" y="39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4" y="29"/>
                    <a:pt x="141" y="24"/>
                    <a:pt x="140" y="25"/>
                  </a:cubicBezTo>
                  <a:cubicBezTo>
                    <a:pt x="140" y="25"/>
                    <a:pt x="143" y="20"/>
                    <a:pt x="144" y="19"/>
                  </a:cubicBezTo>
                  <a:cubicBezTo>
                    <a:pt x="145" y="19"/>
                    <a:pt x="145" y="16"/>
                    <a:pt x="145" y="16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0"/>
                    <a:pt x="151" y="9"/>
                  </a:cubicBezTo>
                  <a:cubicBezTo>
                    <a:pt x="150" y="8"/>
                    <a:pt x="150" y="6"/>
                    <a:pt x="148" y="6"/>
                  </a:cubicBezTo>
                  <a:cubicBezTo>
                    <a:pt x="147" y="6"/>
                    <a:pt x="140" y="9"/>
                    <a:pt x="140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29" y="4"/>
                    <a:pt x="128" y="3"/>
                  </a:cubicBezTo>
                  <a:cubicBezTo>
                    <a:pt x="127" y="1"/>
                    <a:pt x="125" y="0"/>
                    <a:pt x="124" y="1"/>
                  </a:cubicBezTo>
                  <a:cubicBezTo>
                    <a:pt x="123" y="1"/>
                    <a:pt x="124" y="5"/>
                    <a:pt x="124" y="5"/>
                  </a:cubicBezTo>
                  <a:cubicBezTo>
                    <a:pt x="124" y="5"/>
                    <a:pt x="125" y="7"/>
                    <a:pt x="126" y="8"/>
                  </a:cubicBezTo>
                  <a:cubicBezTo>
                    <a:pt x="125" y="8"/>
                    <a:pt x="123" y="9"/>
                    <a:pt x="123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8" y="23"/>
                    <a:pt x="110" y="25"/>
                    <a:pt x="109" y="25"/>
                  </a:cubicBezTo>
                  <a:cubicBezTo>
                    <a:pt x="109" y="25"/>
                    <a:pt x="100" y="27"/>
                    <a:pt x="100" y="27"/>
                  </a:cubicBezTo>
                  <a:cubicBezTo>
                    <a:pt x="100" y="27"/>
                    <a:pt x="98" y="22"/>
                    <a:pt x="97" y="21"/>
                  </a:cubicBezTo>
                  <a:cubicBezTo>
                    <a:pt x="96" y="20"/>
                    <a:pt x="93" y="19"/>
                    <a:pt x="92" y="19"/>
                  </a:cubicBezTo>
                  <a:cubicBezTo>
                    <a:pt x="91" y="19"/>
                    <a:pt x="87" y="22"/>
                    <a:pt x="87" y="22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57" y="53"/>
                    <a:pt x="56" y="54"/>
                  </a:cubicBezTo>
                  <a:cubicBezTo>
                    <a:pt x="56" y="55"/>
                    <a:pt x="42" y="60"/>
                    <a:pt x="42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29" y="64"/>
                    <a:pt x="28" y="64"/>
                  </a:cubicBezTo>
                  <a:cubicBezTo>
                    <a:pt x="27" y="64"/>
                    <a:pt x="19" y="70"/>
                    <a:pt x="19" y="7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3"/>
                    <a:pt x="10" y="117"/>
                    <a:pt x="10" y="119"/>
                  </a:cubicBezTo>
                  <a:cubicBezTo>
                    <a:pt x="10" y="120"/>
                    <a:pt x="8" y="122"/>
                    <a:pt x="8" y="124"/>
                  </a:cubicBezTo>
                  <a:cubicBezTo>
                    <a:pt x="8" y="125"/>
                    <a:pt x="9" y="130"/>
                    <a:pt x="9" y="131"/>
                  </a:cubicBezTo>
                  <a:cubicBezTo>
                    <a:pt x="9" y="132"/>
                    <a:pt x="6" y="141"/>
                    <a:pt x="6" y="141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1" y="153"/>
                    <a:pt x="2" y="153"/>
                  </a:cubicBezTo>
                  <a:cubicBezTo>
                    <a:pt x="3" y="153"/>
                    <a:pt x="6" y="154"/>
                    <a:pt x="8" y="155"/>
                  </a:cubicBezTo>
                  <a:cubicBezTo>
                    <a:pt x="11" y="156"/>
                    <a:pt x="15" y="154"/>
                    <a:pt x="16" y="154"/>
                  </a:cubicBezTo>
                  <a:cubicBezTo>
                    <a:pt x="17" y="154"/>
                    <a:pt x="24" y="150"/>
                    <a:pt x="24" y="150"/>
                  </a:cubicBezTo>
                  <a:cubicBezTo>
                    <a:pt x="24" y="150"/>
                    <a:pt x="28" y="147"/>
                    <a:pt x="29" y="147"/>
                  </a:cubicBezTo>
                  <a:cubicBezTo>
                    <a:pt x="30" y="148"/>
                    <a:pt x="36" y="147"/>
                    <a:pt x="37" y="147"/>
                  </a:cubicBezTo>
                  <a:cubicBezTo>
                    <a:pt x="38" y="148"/>
                    <a:pt x="45" y="148"/>
                    <a:pt x="45" y="148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4"/>
                    <a:pt x="106" y="142"/>
                    <a:pt x="106" y="141"/>
                  </a:cubicBezTo>
                  <a:cubicBezTo>
                    <a:pt x="106" y="140"/>
                    <a:pt x="108" y="145"/>
                    <a:pt x="108" y="145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11" y="154"/>
                    <a:pt x="111" y="153"/>
                  </a:cubicBezTo>
                  <a:cubicBezTo>
                    <a:pt x="111" y="152"/>
                    <a:pt x="115" y="148"/>
                    <a:pt x="116" y="147"/>
                  </a:cubicBezTo>
                  <a:cubicBezTo>
                    <a:pt x="117" y="146"/>
                    <a:pt x="120" y="145"/>
                    <a:pt x="122" y="143"/>
                  </a:cubicBezTo>
                  <a:cubicBezTo>
                    <a:pt x="124" y="142"/>
                    <a:pt x="125" y="141"/>
                    <a:pt x="125" y="141"/>
                  </a:cubicBezTo>
                  <a:cubicBezTo>
                    <a:pt x="125" y="141"/>
                    <a:pt x="122" y="147"/>
                    <a:pt x="122" y="147"/>
                  </a:cubicBezTo>
                  <a:cubicBezTo>
                    <a:pt x="121" y="147"/>
                    <a:pt x="119" y="149"/>
                    <a:pt x="118" y="150"/>
                  </a:cubicBezTo>
                  <a:cubicBezTo>
                    <a:pt x="117" y="152"/>
                    <a:pt x="115" y="153"/>
                    <a:pt x="115" y="153"/>
                  </a:cubicBezTo>
                  <a:cubicBezTo>
                    <a:pt x="115" y="154"/>
                    <a:pt x="117" y="154"/>
                    <a:pt x="118" y="153"/>
                  </a:cubicBezTo>
                  <a:cubicBezTo>
                    <a:pt x="119" y="153"/>
                    <a:pt x="121" y="151"/>
                    <a:pt x="122" y="150"/>
                  </a:cubicBezTo>
                  <a:cubicBezTo>
                    <a:pt x="123" y="150"/>
                    <a:pt x="124" y="150"/>
                    <a:pt x="123" y="151"/>
                  </a:cubicBezTo>
                  <a:cubicBezTo>
                    <a:pt x="123" y="153"/>
                    <a:pt x="123" y="155"/>
                    <a:pt x="122" y="155"/>
                  </a:cubicBezTo>
                  <a:cubicBezTo>
                    <a:pt x="121" y="156"/>
                    <a:pt x="119" y="157"/>
                    <a:pt x="117" y="158"/>
                  </a:cubicBezTo>
                  <a:cubicBezTo>
                    <a:pt x="115" y="159"/>
                    <a:pt x="113" y="158"/>
                    <a:pt x="112" y="159"/>
                  </a:cubicBezTo>
                  <a:cubicBezTo>
                    <a:pt x="111" y="160"/>
                    <a:pt x="113" y="161"/>
                    <a:pt x="113" y="162"/>
                  </a:cubicBezTo>
                  <a:cubicBezTo>
                    <a:pt x="114" y="163"/>
                    <a:pt x="115" y="164"/>
                    <a:pt x="117" y="162"/>
                  </a:cubicBezTo>
                  <a:cubicBezTo>
                    <a:pt x="118" y="160"/>
                    <a:pt x="120" y="158"/>
                    <a:pt x="121" y="158"/>
                  </a:cubicBezTo>
                  <a:cubicBezTo>
                    <a:pt x="122" y="157"/>
                    <a:pt x="123" y="155"/>
                    <a:pt x="123" y="157"/>
                  </a:cubicBezTo>
                  <a:cubicBezTo>
                    <a:pt x="123" y="158"/>
                    <a:pt x="124" y="160"/>
                    <a:pt x="125" y="161"/>
                  </a:cubicBezTo>
                  <a:cubicBezTo>
                    <a:pt x="125" y="163"/>
                    <a:pt x="122" y="165"/>
                    <a:pt x="123" y="166"/>
                  </a:cubicBezTo>
                  <a:cubicBezTo>
                    <a:pt x="123" y="166"/>
                    <a:pt x="126" y="173"/>
                    <a:pt x="126" y="173"/>
                  </a:cubicBezTo>
                  <a:cubicBezTo>
                    <a:pt x="126" y="173"/>
                    <a:pt x="128" y="176"/>
                    <a:pt x="130" y="176"/>
                  </a:cubicBezTo>
                  <a:cubicBezTo>
                    <a:pt x="133" y="176"/>
                    <a:pt x="137" y="178"/>
                    <a:pt x="138" y="178"/>
                  </a:cubicBezTo>
                  <a:cubicBezTo>
                    <a:pt x="139" y="178"/>
                    <a:pt x="144" y="178"/>
                    <a:pt x="144" y="177"/>
                  </a:cubicBezTo>
                  <a:cubicBezTo>
                    <a:pt x="145" y="175"/>
                    <a:pt x="149" y="173"/>
                    <a:pt x="149" y="174"/>
                  </a:cubicBezTo>
                  <a:cubicBezTo>
                    <a:pt x="148" y="175"/>
                    <a:pt x="149" y="177"/>
                    <a:pt x="150" y="178"/>
                  </a:cubicBezTo>
                  <a:cubicBezTo>
                    <a:pt x="151" y="178"/>
                    <a:pt x="152" y="181"/>
                    <a:pt x="152" y="181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72"/>
                    <a:pt x="173" y="170"/>
                    <a:pt x="173" y="171"/>
                  </a:cubicBezTo>
                  <a:cubicBezTo>
                    <a:pt x="174" y="172"/>
                    <a:pt x="179" y="164"/>
                    <a:pt x="179" y="16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17"/>
                    <a:pt x="217" y="117"/>
                    <a:pt x="217" y="117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16" y="82"/>
                    <a:pt x="216" y="82"/>
                    <a:pt x="216" y="82"/>
                  </a:cubicBezTo>
                  <a:lnTo>
                    <a:pt x="21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8" name="Freeform 78"/>
            <p:cNvSpPr/>
            <p:nvPr/>
          </p:nvSpPr>
          <p:spPr bwMode="auto">
            <a:xfrm>
              <a:off x="6209482" y="3153787"/>
              <a:ext cx="56573" cy="5238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3" y="10"/>
                </a:cxn>
                <a:cxn ang="0">
                  <a:pos x="0" y="20"/>
                </a:cxn>
                <a:cxn ang="0">
                  <a:pos x="6" y="21"/>
                </a:cxn>
                <a:cxn ang="0">
                  <a:pos x="17" y="14"/>
                </a:cxn>
                <a:cxn ang="0">
                  <a:pos x="23" y="3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cubicBezTo>
                    <a:pt x="11" y="5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21"/>
                    <a:pt x="6" y="21"/>
                  </a:cubicBezTo>
                  <a:cubicBezTo>
                    <a:pt x="7" y="21"/>
                    <a:pt x="16" y="16"/>
                    <a:pt x="17" y="14"/>
                  </a:cubicBezTo>
                  <a:cubicBezTo>
                    <a:pt x="17" y="13"/>
                    <a:pt x="23" y="3"/>
                    <a:pt x="23" y="3"/>
                  </a:cubicBezTo>
                  <a:cubicBezTo>
                    <a:pt x="23" y="3"/>
                    <a:pt x="13" y="5"/>
                    <a:pt x="1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09" name="Freeform 79"/>
            <p:cNvSpPr/>
            <p:nvPr/>
          </p:nvSpPr>
          <p:spPr bwMode="auto">
            <a:xfrm>
              <a:off x="6442061" y="3064736"/>
              <a:ext cx="243055" cy="193818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6" y="19"/>
                </a:cxn>
                <a:cxn ang="0">
                  <a:pos x="86" y="14"/>
                </a:cxn>
                <a:cxn ang="0">
                  <a:pos x="83" y="15"/>
                </a:cxn>
                <a:cxn ang="0">
                  <a:pos x="85" y="4"/>
                </a:cxn>
                <a:cxn ang="0">
                  <a:pos x="79" y="0"/>
                </a:cxn>
                <a:cxn ang="0">
                  <a:pos x="78" y="17"/>
                </a:cxn>
                <a:cxn ang="0">
                  <a:pos x="74" y="27"/>
                </a:cxn>
                <a:cxn ang="0">
                  <a:pos x="65" y="30"/>
                </a:cxn>
                <a:cxn ang="0">
                  <a:pos x="70" y="34"/>
                </a:cxn>
                <a:cxn ang="0">
                  <a:pos x="69" y="37"/>
                </a:cxn>
                <a:cxn ang="0">
                  <a:pos x="64" y="42"/>
                </a:cxn>
                <a:cxn ang="0">
                  <a:pos x="62" y="39"/>
                </a:cxn>
                <a:cxn ang="0">
                  <a:pos x="57" y="41"/>
                </a:cxn>
                <a:cxn ang="0">
                  <a:pos x="53" y="39"/>
                </a:cxn>
                <a:cxn ang="0">
                  <a:pos x="44" y="47"/>
                </a:cxn>
                <a:cxn ang="0">
                  <a:pos x="31" y="54"/>
                </a:cxn>
                <a:cxn ang="0">
                  <a:pos x="0" y="73"/>
                </a:cxn>
                <a:cxn ang="0">
                  <a:pos x="4" y="75"/>
                </a:cxn>
                <a:cxn ang="0">
                  <a:pos x="8" y="77"/>
                </a:cxn>
                <a:cxn ang="0">
                  <a:pos x="18" y="73"/>
                </a:cxn>
                <a:cxn ang="0">
                  <a:pos x="28" y="65"/>
                </a:cxn>
                <a:cxn ang="0">
                  <a:pos x="33" y="61"/>
                </a:cxn>
                <a:cxn ang="0">
                  <a:pos x="42" y="60"/>
                </a:cxn>
                <a:cxn ang="0">
                  <a:pos x="45" y="54"/>
                </a:cxn>
                <a:cxn ang="0">
                  <a:pos x="54" y="49"/>
                </a:cxn>
                <a:cxn ang="0">
                  <a:pos x="60" y="43"/>
                </a:cxn>
                <a:cxn ang="0">
                  <a:pos x="64" y="45"/>
                </a:cxn>
                <a:cxn ang="0">
                  <a:pos x="70" y="42"/>
                </a:cxn>
                <a:cxn ang="0">
                  <a:pos x="81" y="35"/>
                </a:cxn>
                <a:cxn ang="0">
                  <a:pos x="83" y="30"/>
                </a:cxn>
                <a:cxn ang="0">
                  <a:pos x="87" y="30"/>
                </a:cxn>
                <a:cxn ang="0">
                  <a:pos x="93" y="25"/>
                </a:cxn>
                <a:cxn ang="0">
                  <a:pos x="98" y="18"/>
                </a:cxn>
                <a:cxn ang="0">
                  <a:pos x="90" y="22"/>
                </a:cxn>
              </a:cxnLst>
              <a:rect l="0" t="0" r="r" b="b"/>
              <a:pathLst>
                <a:path w="98" h="78">
                  <a:moveTo>
                    <a:pt x="90" y="22"/>
                  </a:move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7" y="14"/>
                    <a:pt x="86" y="14"/>
                  </a:cubicBezTo>
                  <a:cubicBezTo>
                    <a:pt x="85" y="14"/>
                    <a:pt x="83" y="15"/>
                    <a:pt x="83" y="1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9" y="34"/>
                    <a:pt x="70" y="34"/>
                  </a:cubicBezTo>
                  <a:cubicBezTo>
                    <a:pt x="71" y="34"/>
                    <a:pt x="69" y="37"/>
                    <a:pt x="69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2" y="41"/>
                    <a:pt x="62" y="39"/>
                  </a:cubicBezTo>
                  <a:cubicBezTo>
                    <a:pt x="62" y="36"/>
                    <a:pt x="57" y="41"/>
                    <a:pt x="57" y="4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8" y="77"/>
                    <a:pt x="8" y="77"/>
                  </a:cubicBezTo>
                  <a:cubicBezTo>
                    <a:pt x="9" y="78"/>
                    <a:pt x="18" y="73"/>
                    <a:pt x="18" y="73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43" y="58"/>
                    <a:pt x="42" y="60"/>
                  </a:cubicBezTo>
                  <a:cubicBezTo>
                    <a:pt x="42" y="61"/>
                    <a:pt x="45" y="54"/>
                    <a:pt x="45" y="5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8" y="18"/>
                    <a:pt x="98" y="18"/>
                    <a:pt x="98" y="18"/>
                  </a:cubicBezTo>
                  <a:lnTo>
                    <a:pt x="9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0" name="Freeform 80"/>
            <p:cNvSpPr/>
            <p:nvPr/>
          </p:nvSpPr>
          <p:spPr bwMode="auto">
            <a:xfrm>
              <a:off x="3475108" y="1299423"/>
              <a:ext cx="419061" cy="96385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2" y="36"/>
                </a:cxn>
                <a:cxn ang="0">
                  <a:pos x="21" y="36"/>
                </a:cxn>
                <a:cxn ang="0">
                  <a:pos x="26" y="37"/>
                </a:cxn>
                <a:cxn ang="0">
                  <a:pos x="29" y="33"/>
                </a:cxn>
                <a:cxn ang="0">
                  <a:pos x="31" y="30"/>
                </a:cxn>
                <a:cxn ang="0">
                  <a:pos x="36" y="33"/>
                </a:cxn>
                <a:cxn ang="0">
                  <a:pos x="34" y="35"/>
                </a:cxn>
                <a:cxn ang="0">
                  <a:pos x="42" y="37"/>
                </a:cxn>
                <a:cxn ang="0">
                  <a:pos x="46" y="38"/>
                </a:cxn>
                <a:cxn ang="0">
                  <a:pos x="56" y="38"/>
                </a:cxn>
                <a:cxn ang="0">
                  <a:pos x="65" y="36"/>
                </a:cxn>
                <a:cxn ang="0">
                  <a:pos x="74" y="36"/>
                </a:cxn>
                <a:cxn ang="0">
                  <a:pos x="78" y="33"/>
                </a:cxn>
                <a:cxn ang="0">
                  <a:pos x="68" y="31"/>
                </a:cxn>
                <a:cxn ang="0">
                  <a:pos x="55" y="31"/>
                </a:cxn>
                <a:cxn ang="0">
                  <a:pos x="50" y="32"/>
                </a:cxn>
                <a:cxn ang="0">
                  <a:pos x="60" y="27"/>
                </a:cxn>
                <a:cxn ang="0">
                  <a:pos x="73" y="27"/>
                </a:cxn>
                <a:cxn ang="0">
                  <a:pos x="81" y="28"/>
                </a:cxn>
                <a:cxn ang="0">
                  <a:pos x="82" y="26"/>
                </a:cxn>
                <a:cxn ang="0">
                  <a:pos x="83" y="24"/>
                </a:cxn>
                <a:cxn ang="0">
                  <a:pos x="86" y="27"/>
                </a:cxn>
                <a:cxn ang="0">
                  <a:pos x="108" y="17"/>
                </a:cxn>
                <a:cxn ang="0">
                  <a:pos x="124" y="12"/>
                </a:cxn>
                <a:cxn ang="0">
                  <a:pos x="142" y="7"/>
                </a:cxn>
                <a:cxn ang="0">
                  <a:pos x="156" y="4"/>
                </a:cxn>
                <a:cxn ang="0">
                  <a:pos x="166" y="2"/>
                </a:cxn>
                <a:cxn ang="0">
                  <a:pos x="166" y="0"/>
                </a:cxn>
                <a:cxn ang="0">
                  <a:pos x="134" y="0"/>
                </a:cxn>
                <a:cxn ang="0">
                  <a:pos x="112" y="1"/>
                </a:cxn>
                <a:cxn ang="0">
                  <a:pos x="91" y="4"/>
                </a:cxn>
                <a:cxn ang="0">
                  <a:pos x="67" y="6"/>
                </a:cxn>
                <a:cxn ang="0">
                  <a:pos x="60" y="6"/>
                </a:cxn>
                <a:cxn ang="0">
                  <a:pos x="49" y="11"/>
                </a:cxn>
                <a:cxn ang="0">
                  <a:pos x="48" y="9"/>
                </a:cxn>
                <a:cxn ang="0">
                  <a:pos x="46" y="18"/>
                </a:cxn>
                <a:cxn ang="0">
                  <a:pos x="55" y="22"/>
                </a:cxn>
                <a:cxn ang="0">
                  <a:pos x="61" y="21"/>
                </a:cxn>
                <a:cxn ang="0">
                  <a:pos x="53" y="26"/>
                </a:cxn>
                <a:cxn ang="0">
                  <a:pos x="40" y="29"/>
                </a:cxn>
                <a:cxn ang="0">
                  <a:pos x="34" y="25"/>
                </a:cxn>
                <a:cxn ang="0">
                  <a:pos x="27" y="24"/>
                </a:cxn>
                <a:cxn ang="0">
                  <a:pos x="24" y="26"/>
                </a:cxn>
                <a:cxn ang="0">
                  <a:pos x="21" y="33"/>
                </a:cxn>
                <a:cxn ang="0">
                  <a:pos x="16" y="33"/>
                </a:cxn>
                <a:cxn ang="0">
                  <a:pos x="14" y="27"/>
                </a:cxn>
                <a:cxn ang="0">
                  <a:pos x="4" y="28"/>
                </a:cxn>
                <a:cxn ang="0">
                  <a:pos x="2" y="34"/>
                </a:cxn>
              </a:cxnLst>
              <a:rect l="0" t="0" r="r" b="b"/>
              <a:pathLst>
                <a:path w="169" h="39">
                  <a:moveTo>
                    <a:pt x="2" y="34"/>
                  </a:moveTo>
                  <a:cubicBezTo>
                    <a:pt x="5" y="35"/>
                    <a:pt x="7" y="36"/>
                    <a:pt x="12" y="36"/>
                  </a:cubicBezTo>
                  <a:cubicBezTo>
                    <a:pt x="17" y="36"/>
                    <a:pt x="18" y="36"/>
                    <a:pt x="21" y="36"/>
                  </a:cubicBezTo>
                  <a:cubicBezTo>
                    <a:pt x="23" y="37"/>
                    <a:pt x="25" y="39"/>
                    <a:pt x="26" y="37"/>
                  </a:cubicBezTo>
                  <a:cubicBezTo>
                    <a:pt x="27" y="35"/>
                    <a:pt x="28" y="35"/>
                    <a:pt x="29" y="33"/>
                  </a:cubicBezTo>
                  <a:cubicBezTo>
                    <a:pt x="30" y="32"/>
                    <a:pt x="29" y="31"/>
                    <a:pt x="31" y="30"/>
                  </a:cubicBezTo>
                  <a:cubicBezTo>
                    <a:pt x="33" y="29"/>
                    <a:pt x="36" y="33"/>
                    <a:pt x="36" y="33"/>
                  </a:cubicBezTo>
                  <a:cubicBezTo>
                    <a:pt x="36" y="33"/>
                    <a:pt x="32" y="35"/>
                    <a:pt x="34" y="35"/>
                  </a:cubicBezTo>
                  <a:cubicBezTo>
                    <a:pt x="35" y="36"/>
                    <a:pt x="40" y="36"/>
                    <a:pt x="42" y="37"/>
                  </a:cubicBezTo>
                  <a:cubicBezTo>
                    <a:pt x="44" y="37"/>
                    <a:pt x="42" y="38"/>
                    <a:pt x="46" y="38"/>
                  </a:cubicBezTo>
                  <a:cubicBezTo>
                    <a:pt x="50" y="38"/>
                    <a:pt x="51" y="38"/>
                    <a:pt x="56" y="38"/>
                  </a:cubicBezTo>
                  <a:cubicBezTo>
                    <a:pt x="61" y="38"/>
                    <a:pt x="64" y="36"/>
                    <a:pt x="65" y="36"/>
                  </a:cubicBezTo>
                  <a:cubicBezTo>
                    <a:pt x="67" y="37"/>
                    <a:pt x="72" y="37"/>
                    <a:pt x="74" y="36"/>
                  </a:cubicBezTo>
                  <a:cubicBezTo>
                    <a:pt x="76" y="36"/>
                    <a:pt x="79" y="33"/>
                    <a:pt x="78" y="33"/>
                  </a:cubicBezTo>
                  <a:cubicBezTo>
                    <a:pt x="76" y="33"/>
                    <a:pt x="70" y="31"/>
                    <a:pt x="68" y="31"/>
                  </a:cubicBezTo>
                  <a:cubicBezTo>
                    <a:pt x="65" y="30"/>
                    <a:pt x="57" y="30"/>
                    <a:pt x="55" y="31"/>
                  </a:cubicBezTo>
                  <a:cubicBezTo>
                    <a:pt x="53" y="32"/>
                    <a:pt x="51" y="33"/>
                    <a:pt x="50" y="32"/>
                  </a:cubicBezTo>
                  <a:cubicBezTo>
                    <a:pt x="49" y="31"/>
                    <a:pt x="55" y="26"/>
                    <a:pt x="60" y="27"/>
                  </a:cubicBezTo>
                  <a:cubicBezTo>
                    <a:pt x="64" y="28"/>
                    <a:pt x="71" y="26"/>
                    <a:pt x="73" y="27"/>
                  </a:cubicBezTo>
                  <a:cubicBezTo>
                    <a:pt x="75" y="27"/>
                    <a:pt x="81" y="28"/>
                    <a:pt x="81" y="28"/>
                  </a:cubicBezTo>
                  <a:cubicBezTo>
                    <a:pt x="81" y="28"/>
                    <a:pt x="82" y="27"/>
                    <a:pt x="82" y="26"/>
                  </a:cubicBezTo>
                  <a:cubicBezTo>
                    <a:pt x="83" y="25"/>
                    <a:pt x="83" y="24"/>
                    <a:pt x="83" y="24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7"/>
                    <a:pt x="107" y="19"/>
                    <a:pt x="108" y="17"/>
                  </a:cubicBezTo>
                  <a:cubicBezTo>
                    <a:pt x="109" y="15"/>
                    <a:pt x="122" y="11"/>
                    <a:pt x="124" y="12"/>
                  </a:cubicBezTo>
                  <a:cubicBezTo>
                    <a:pt x="126" y="12"/>
                    <a:pt x="139" y="6"/>
                    <a:pt x="142" y="7"/>
                  </a:cubicBezTo>
                  <a:cubicBezTo>
                    <a:pt x="144" y="8"/>
                    <a:pt x="156" y="4"/>
                    <a:pt x="156" y="4"/>
                  </a:cubicBezTo>
                  <a:cubicBezTo>
                    <a:pt x="156" y="4"/>
                    <a:pt x="164" y="2"/>
                    <a:pt x="166" y="2"/>
                  </a:cubicBezTo>
                  <a:cubicBezTo>
                    <a:pt x="168" y="2"/>
                    <a:pt x="169" y="0"/>
                    <a:pt x="166" y="0"/>
                  </a:cubicBezTo>
                  <a:cubicBezTo>
                    <a:pt x="163" y="1"/>
                    <a:pt x="139" y="1"/>
                    <a:pt x="134" y="0"/>
                  </a:cubicBezTo>
                  <a:cubicBezTo>
                    <a:pt x="128" y="0"/>
                    <a:pt x="114" y="0"/>
                    <a:pt x="112" y="1"/>
                  </a:cubicBezTo>
                  <a:cubicBezTo>
                    <a:pt x="109" y="1"/>
                    <a:pt x="97" y="5"/>
                    <a:pt x="91" y="4"/>
                  </a:cubicBezTo>
                  <a:cubicBezTo>
                    <a:pt x="86" y="4"/>
                    <a:pt x="68" y="7"/>
                    <a:pt x="67" y="6"/>
                  </a:cubicBezTo>
                  <a:cubicBezTo>
                    <a:pt x="66" y="6"/>
                    <a:pt x="59" y="6"/>
                    <a:pt x="60" y="6"/>
                  </a:cubicBezTo>
                  <a:cubicBezTo>
                    <a:pt x="61" y="6"/>
                    <a:pt x="51" y="14"/>
                    <a:pt x="49" y="11"/>
                  </a:cubicBezTo>
                  <a:cubicBezTo>
                    <a:pt x="48" y="9"/>
                    <a:pt x="49" y="7"/>
                    <a:pt x="48" y="9"/>
                  </a:cubicBezTo>
                  <a:cubicBezTo>
                    <a:pt x="46" y="11"/>
                    <a:pt x="46" y="18"/>
                    <a:pt x="46" y="18"/>
                  </a:cubicBezTo>
                  <a:cubicBezTo>
                    <a:pt x="48" y="19"/>
                    <a:pt x="52" y="24"/>
                    <a:pt x="55" y="22"/>
                  </a:cubicBezTo>
                  <a:cubicBezTo>
                    <a:pt x="58" y="20"/>
                    <a:pt x="60" y="21"/>
                    <a:pt x="61" y="21"/>
                  </a:cubicBezTo>
                  <a:cubicBezTo>
                    <a:pt x="62" y="22"/>
                    <a:pt x="56" y="26"/>
                    <a:pt x="53" y="26"/>
                  </a:cubicBezTo>
                  <a:cubicBezTo>
                    <a:pt x="50" y="26"/>
                    <a:pt x="40" y="29"/>
                    <a:pt x="40" y="29"/>
                  </a:cubicBezTo>
                  <a:cubicBezTo>
                    <a:pt x="40" y="29"/>
                    <a:pt x="35" y="25"/>
                    <a:pt x="34" y="25"/>
                  </a:cubicBezTo>
                  <a:cubicBezTo>
                    <a:pt x="33" y="25"/>
                    <a:pt x="28" y="24"/>
                    <a:pt x="27" y="24"/>
                  </a:cubicBezTo>
                  <a:cubicBezTo>
                    <a:pt x="26" y="24"/>
                    <a:pt x="25" y="23"/>
                    <a:pt x="24" y="26"/>
                  </a:cubicBezTo>
                  <a:cubicBezTo>
                    <a:pt x="24" y="29"/>
                    <a:pt x="25" y="34"/>
                    <a:pt x="21" y="33"/>
                  </a:cubicBezTo>
                  <a:cubicBezTo>
                    <a:pt x="18" y="32"/>
                    <a:pt x="17" y="34"/>
                    <a:pt x="16" y="33"/>
                  </a:cubicBezTo>
                  <a:cubicBezTo>
                    <a:pt x="14" y="32"/>
                    <a:pt x="18" y="27"/>
                    <a:pt x="14" y="27"/>
                  </a:cubicBezTo>
                  <a:cubicBezTo>
                    <a:pt x="9" y="26"/>
                    <a:pt x="7" y="23"/>
                    <a:pt x="4" y="28"/>
                  </a:cubicBezTo>
                  <a:cubicBezTo>
                    <a:pt x="1" y="33"/>
                    <a:pt x="0" y="33"/>
                    <a:pt x="2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1" name="Freeform 81"/>
            <p:cNvSpPr/>
            <p:nvPr/>
          </p:nvSpPr>
          <p:spPr bwMode="auto">
            <a:xfrm>
              <a:off x="3188051" y="1388474"/>
              <a:ext cx="205340" cy="89051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12" y="19"/>
                </a:cxn>
                <a:cxn ang="0">
                  <a:pos x="20" y="17"/>
                </a:cxn>
                <a:cxn ang="0">
                  <a:pos x="28" y="12"/>
                </a:cxn>
                <a:cxn ang="0">
                  <a:pos x="25" y="16"/>
                </a:cxn>
                <a:cxn ang="0">
                  <a:pos x="24" y="20"/>
                </a:cxn>
                <a:cxn ang="0">
                  <a:pos x="21" y="26"/>
                </a:cxn>
                <a:cxn ang="0">
                  <a:pos x="20" y="28"/>
                </a:cxn>
                <a:cxn ang="0">
                  <a:pos x="28" y="31"/>
                </a:cxn>
                <a:cxn ang="0">
                  <a:pos x="28" y="34"/>
                </a:cxn>
                <a:cxn ang="0">
                  <a:pos x="33" y="34"/>
                </a:cxn>
                <a:cxn ang="0">
                  <a:pos x="44" y="30"/>
                </a:cxn>
                <a:cxn ang="0">
                  <a:pos x="51" y="29"/>
                </a:cxn>
                <a:cxn ang="0">
                  <a:pos x="57" y="28"/>
                </a:cxn>
                <a:cxn ang="0">
                  <a:pos x="61" y="29"/>
                </a:cxn>
                <a:cxn ang="0">
                  <a:pos x="67" y="29"/>
                </a:cxn>
                <a:cxn ang="0">
                  <a:pos x="75" y="31"/>
                </a:cxn>
                <a:cxn ang="0">
                  <a:pos x="80" y="28"/>
                </a:cxn>
                <a:cxn ang="0">
                  <a:pos x="82" y="25"/>
                </a:cxn>
                <a:cxn ang="0">
                  <a:pos x="79" y="18"/>
                </a:cxn>
                <a:cxn ang="0">
                  <a:pos x="82" y="11"/>
                </a:cxn>
                <a:cxn ang="0">
                  <a:pos x="81" y="6"/>
                </a:cxn>
                <a:cxn ang="0">
                  <a:pos x="75" y="8"/>
                </a:cxn>
                <a:cxn ang="0">
                  <a:pos x="74" y="8"/>
                </a:cxn>
                <a:cxn ang="0">
                  <a:pos x="70" y="13"/>
                </a:cxn>
                <a:cxn ang="0">
                  <a:pos x="67" y="15"/>
                </a:cxn>
                <a:cxn ang="0">
                  <a:pos x="65" y="11"/>
                </a:cxn>
                <a:cxn ang="0">
                  <a:pos x="60" y="11"/>
                </a:cxn>
                <a:cxn ang="0">
                  <a:pos x="52" y="9"/>
                </a:cxn>
                <a:cxn ang="0">
                  <a:pos x="48" y="6"/>
                </a:cxn>
                <a:cxn ang="0">
                  <a:pos x="43" y="1"/>
                </a:cxn>
                <a:cxn ang="0">
                  <a:pos x="29" y="1"/>
                </a:cxn>
                <a:cxn ang="0">
                  <a:pos x="22" y="1"/>
                </a:cxn>
                <a:cxn ang="0">
                  <a:pos x="19" y="4"/>
                </a:cxn>
                <a:cxn ang="0">
                  <a:pos x="16" y="8"/>
                </a:cxn>
                <a:cxn ang="0">
                  <a:pos x="0" y="14"/>
                </a:cxn>
                <a:cxn ang="0">
                  <a:pos x="3" y="18"/>
                </a:cxn>
              </a:cxnLst>
              <a:rect l="0" t="0" r="r" b="b"/>
              <a:pathLst>
                <a:path w="83" h="36">
                  <a:moveTo>
                    <a:pt x="3" y="18"/>
                  </a:moveTo>
                  <a:cubicBezTo>
                    <a:pt x="2" y="20"/>
                    <a:pt x="11" y="20"/>
                    <a:pt x="12" y="19"/>
                  </a:cubicBezTo>
                  <a:cubicBezTo>
                    <a:pt x="13" y="18"/>
                    <a:pt x="18" y="19"/>
                    <a:pt x="20" y="17"/>
                  </a:cubicBezTo>
                  <a:cubicBezTo>
                    <a:pt x="21" y="15"/>
                    <a:pt x="27" y="11"/>
                    <a:pt x="28" y="12"/>
                  </a:cubicBezTo>
                  <a:cubicBezTo>
                    <a:pt x="29" y="12"/>
                    <a:pt x="26" y="15"/>
                    <a:pt x="25" y="16"/>
                  </a:cubicBezTo>
                  <a:cubicBezTo>
                    <a:pt x="24" y="16"/>
                    <a:pt x="29" y="16"/>
                    <a:pt x="24" y="20"/>
                  </a:cubicBezTo>
                  <a:cubicBezTo>
                    <a:pt x="20" y="23"/>
                    <a:pt x="21" y="26"/>
                    <a:pt x="21" y="26"/>
                  </a:cubicBezTo>
                  <a:cubicBezTo>
                    <a:pt x="21" y="26"/>
                    <a:pt x="18" y="27"/>
                    <a:pt x="20" y="28"/>
                  </a:cubicBezTo>
                  <a:cubicBezTo>
                    <a:pt x="23" y="29"/>
                    <a:pt x="28" y="31"/>
                    <a:pt x="28" y="31"/>
                  </a:cubicBezTo>
                  <a:cubicBezTo>
                    <a:pt x="28" y="31"/>
                    <a:pt x="28" y="33"/>
                    <a:pt x="28" y="34"/>
                  </a:cubicBezTo>
                  <a:cubicBezTo>
                    <a:pt x="28" y="34"/>
                    <a:pt x="29" y="36"/>
                    <a:pt x="33" y="34"/>
                  </a:cubicBezTo>
                  <a:cubicBezTo>
                    <a:pt x="36" y="32"/>
                    <a:pt x="43" y="29"/>
                    <a:pt x="44" y="30"/>
                  </a:cubicBezTo>
                  <a:cubicBezTo>
                    <a:pt x="45" y="31"/>
                    <a:pt x="48" y="30"/>
                    <a:pt x="51" y="29"/>
                  </a:cubicBezTo>
                  <a:cubicBezTo>
                    <a:pt x="54" y="29"/>
                    <a:pt x="57" y="28"/>
                    <a:pt x="57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3" y="30"/>
                    <a:pt x="64" y="28"/>
                    <a:pt x="67" y="29"/>
                  </a:cubicBezTo>
                  <a:cubicBezTo>
                    <a:pt x="71" y="31"/>
                    <a:pt x="75" y="31"/>
                    <a:pt x="75" y="31"/>
                  </a:cubicBezTo>
                  <a:cubicBezTo>
                    <a:pt x="75" y="31"/>
                    <a:pt x="79" y="28"/>
                    <a:pt x="80" y="28"/>
                  </a:cubicBezTo>
                  <a:cubicBezTo>
                    <a:pt x="81" y="27"/>
                    <a:pt x="83" y="27"/>
                    <a:pt x="82" y="25"/>
                  </a:cubicBezTo>
                  <a:cubicBezTo>
                    <a:pt x="81" y="22"/>
                    <a:pt x="78" y="19"/>
                    <a:pt x="79" y="18"/>
                  </a:cubicBezTo>
                  <a:cubicBezTo>
                    <a:pt x="80" y="18"/>
                    <a:pt x="82" y="17"/>
                    <a:pt x="82" y="11"/>
                  </a:cubicBezTo>
                  <a:cubicBezTo>
                    <a:pt x="81" y="5"/>
                    <a:pt x="82" y="6"/>
                    <a:pt x="81" y="6"/>
                  </a:cubicBezTo>
                  <a:cubicBezTo>
                    <a:pt x="79" y="7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10"/>
                    <a:pt x="71" y="11"/>
                    <a:pt x="70" y="13"/>
                  </a:cubicBezTo>
                  <a:cubicBezTo>
                    <a:pt x="69" y="15"/>
                    <a:pt x="67" y="16"/>
                    <a:pt x="67" y="15"/>
                  </a:cubicBezTo>
                  <a:cubicBezTo>
                    <a:pt x="67" y="13"/>
                    <a:pt x="65" y="13"/>
                    <a:pt x="65" y="11"/>
                  </a:cubicBezTo>
                  <a:cubicBezTo>
                    <a:pt x="65" y="10"/>
                    <a:pt x="62" y="10"/>
                    <a:pt x="60" y="11"/>
                  </a:cubicBezTo>
                  <a:cubicBezTo>
                    <a:pt x="58" y="11"/>
                    <a:pt x="54" y="8"/>
                    <a:pt x="52" y="9"/>
                  </a:cubicBezTo>
                  <a:cubicBezTo>
                    <a:pt x="51" y="10"/>
                    <a:pt x="49" y="8"/>
                    <a:pt x="48" y="6"/>
                  </a:cubicBezTo>
                  <a:cubicBezTo>
                    <a:pt x="47" y="3"/>
                    <a:pt x="45" y="0"/>
                    <a:pt x="43" y="1"/>
                  </a:cubicBezTo>
                  <a:cubicBezTo>
                    <a:pt x="41" y="1"/>
                    <a:pt x="29" y="1"/>
                    <a:pt x="2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2"/>
                    <a:pt x="19" y="4"/>
                  </a:cubicBezTo>
                  <a:cubicBezTo>
                    <a:pt x="19" y="6"/>
                    <a:pt x="18" y="8"/>
                    <a:pt x="16" y="8"/>
                  </a:cubicBezTo>
                  <a:cubicBezTo>
                    <a:pt x="14" y="9"/>
                    <a:pt x="0" y="14"/>
                    <a:pt x="0" y="14"/>
                  </a:cubicBezTo>
                  <a:cubicBezTo>
                    <a:pt x="0" y="14"/>
                    <a:pt x="4" y="16"/>
                    <a:pt x="3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2" name="Freeform 82"/>
            <p:cNvSpPr/>
            <p:nvPr/>
          </p:nvSpPr>
          <p:spPr bwMode="auto">
            <a:xfrm>
              <a:off x="3420630" y="1395808"/>
              <a:ext cx="69145" cy="3771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7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5" y="11"/>
                </a:cxn>
                <a:cxn ang="0">
                  <a:pos x="7" y="14"/>
                </a:cxn>
                <a:cxn ang="0">
                  <a:pos x="18" y="11"/>
                </a:cxn>
                <a:cxn ang="0">
                  <a:pos x="24" y="8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9" y="3"/>
                </a:cxn>
                <a:cxn ang="0">
                  <a:pos x="9" y="7"/>
                </a:cxn>
              </a:cxnLst>
              <a:rect l="0" t="0" r="r" b="b"/>
              <a:pathLst>
                <a:path w="28" h="15">
                  <a:moveTo>
                    <a:pt x="9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5" y="4"/>
                    <a:pt x="4" y="4"/>
                  </a:cubicBezTo>
                  <a:cubicBezTo>
                    <a:pt x="3" y="4"/>
                    <a:pt x="0" y="8"/>
                    <a:pt x="0" y="8"/>
                  </a:cubicBezTo>
                  <a:cubicBezTo>
                    <a:pt x="0" y="8"/>
                    <a:pt x="5" y="9"/>
                    <a:pt x="5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18" y="11"/>
                    <a:pt x="18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7"/>
                  </a:cubicBezTo>
                  <a:cubicBezTo>
                    <a:pt x="25" y="6"/>
                    <a:pt x="24" y="4"/>
                    <a:pt x="24" y="4"/>
                  </a:cubicBezTo>
                  <a:cubicBezTo>
                    <a:pt x="25" y="4"/>
                    <a:pt x="28" y="0"/>
                    <a:pt x="25" y="0"/>
                  </a:cubicBezTo>
                  <a:cubicBezTo>
                    <a:pt x="22" y="1"/>
                    <a:pt x="17" y="0"/>
                    <a:pt x="14" y="1"/>
                  </a:cubicBezTo>
                  <a:cubicBezTo>
                    <a:pt x="12" y="2"/>
                    <a:pt x="9" y="0"/>
                    <a:pt x="9" y="3"/>
                  </a:cubicBezTo>
                  <a:cubicBezTo>
                    <a:pt x="9" y="5"/>
                    <a:pt x="9" y="7"/>
                    <a:pt x="9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3" name="Freeform 83"/>
            <p:cNvSpPr/>
            <p:nvPr/>
          </p:nvSpPr>
          <p:spPr bwMode="auto">
            <a:xfrm>
              <a:off x="3282340" y="1351806"/>
              <a:ext cx="152957" cy="4924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8" y="15"/>
                </a:cxn>
                <a:cxn ang="0">
                  <a:pos x="28" y="19"/>
                </a:cxn>
                <a:cxn ang="0">
                  <a:pos x="30" y="19"/>
                </a:cxn>
                <a:cxn ang="0">
                  <a:pos x="41" y="15"/>
                </a:cxn>
                <a:cxn ang="0">
                  <a:pos x="48" y="15"/>
                </a:cxn>
                <a:cxn ang="0">
                  <a:pos x="55" y="15"/>
                </a:cxn>
                <a:cxn ang="0">
                  <a:pos x="60" y="13"/>
                </a:cxn>
                <a:cxn ang="0">
                  <a:pos x="62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5" y="6"/>
                </a:cxn>
                <a:cxn ang="0">
                  <a:pos x="45" y="12"/>
                </a:cxn>
                <a:cxn ang="0">
                  <a:pos x="40" y="10"/>
                </a:cxn>
                <a:cxn ang="0">
                  <a:pos x="36" y="8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2" y="1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14" y="11"/>
                </a:cxn>
              </a:cxnLst>
              <a:rect l="0" t="0" r="r" b="b"/>
              <a:pathLst>
                <a:path w="62" h="20">
                  <a:moveTo>
                    <a:pt x="14" y="11"/>
                  </a:moveTo>
                  <a:cubicBezTo>
                    <a:pt x="14" y="11"/>
                    <a:pt x="15" y="16"/>
                    <a:pt x="18" y="15"/>
                  </a:cubicBezTo>
                  <a:cubicBezTo>
                    <a:pt x="20" y="13"/>
                    <a:pt x="28" y="18"/>
                    <a:pt x="28" y="19"/>
                  </a:cubicBezTo>
                  <a:cubicBezTo>
                    <a:pt x="28" y="20"/>
                    <a:pt x="30" y="19"/>
                    <a:pt x="30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54" y="14"/>
                    <a:pt x="55" y="15"/>
                  </a:cubicBezTo>
                  <a:cubicBezTo>
                    <a:pt x="55" y="15"/>
                    <a:pt x="60" y="13"/>
                    <a:pt x="60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4"/>
                    <a:pt x="55" y="6"/>
                  </a:cubicBezTo>
                  <a:cubicBezTo>
                    <a:pt x="52" y="8"/>
                    <a:pt x="44" y="13"/>
                    <a:pt x="45" y="12"/>
                  </a:cubicBezTo>
                  <a:cubicBezTo>
                    <a:pt x="45" y="11"/>
                    <a:pt x="41" y="12"/>
                    <a:pt x="40" y="10"/>
                  </a:cubicBezTo>
                  <a:cubicBezTo>
                    <a:pt x="38" y="8"/>
                    <a:pt x="36" y="8"/>
                    <a:pt x="36" y="8"/>
                  </a:cubicBezTo>
                  <a:cubicBezTo>
                    <a:pt x="36" y="8"/>
                    <a:pt x="32" y="6"/>
                    <a:pt x="30" y="7"/>
                  </a:cubicBezTo>
                  <a:cubicBezTo>
                    <a:pt x="28" y="8"/>
                    <a:pt x="33" y="4"/>
                    <a:pt x="33" y="4"/>
                  </a:cubicBezTo>
                  <a:cubicBezTo>
                    <a:pt x="33" y="4"/>
                    <a:pt x="34" y="0"/>
                    <a:pt x="32" y="1"/>
                  </a:cubicBezTo>
                  <a:cubicBezTo>
                    <a:pt x="30" y="1"/>
                    <a:pt x="14" y="4"/>
                    <a:pt x="14" y="4"/>
                  </a:cubicBezTo>
                  <a:cubicBezTo>
                    <a:pt x="14" y="4"/>
                    <a:pt x="8" y="8"/>
                    <a:pt x="6" y="7"/>
                  </a:cubicBezTo>
                  <a:cubicBezTo>
                    <a:pt x="5" y="6"/>
                    <a:pt x="0" y="8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14" y="11"/>
                    <a:pt x="14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4" name="Freeform 84"/>
            <p:cNvSpPr/>
            <p:nvPr/>
          </p:nvSpPr>
          <p:spPr bwMode="auto">
            <a:xfrm>
              <a:off x="3489775" y="1333996"/>
              <a:ext cx="54478" cy="19906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1" y="8"/>
                </a:cxn>
                <a:cxn ang="0">
                  <a:pos x="16" y="8"/>
                </a:cxn>
                <a:cxn ang="0">
                  <a:pos x="20" y="4"/>
                </a:cxn>
                <a:cxn ang="0">
                  <a:pos x="11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1" y="5"/>
                </a:cxn>
              </a:cxnLst>
              <a:rect l="0" t="0" r="r" b="b"/>
              <a:pathLst>
                <a:path w="22" h="8">
                  <a:moveTo>
                    <a:pt x="1" y="5"/>
                  </a:moveTo>
                  <a:cubicBezTo>
                    <a:pt x="2" y="5"/>
                    <a:pt x="10" y="7"/>
                    <a:pt x="11" y="8"/>
                  </a:cubicBezTo>
                  <a:cubicBezTo>
                    <a:pt x="12" y="8"/>
                    <a:pt x="15" y="8"/>
                    <a:pt x="16" y="8"/>
                  </a:cubicBezTo>
                  <a:cubicBezTo>
                    <a:pt x="17" y="8"/>
                    <a:pt x="22" y="5"/>
                    <a:pt x="20" y="4"/>
                  </a:cubicBezTo>
                  <a:cubicBezTo>
                    <a:pt x="18" y="3"/>
                    <a:pt x="12" y="2"/>
                    <a:pt x="11" y="1"/>
                  </a:cubicBezTo>
                  <a:cubicBezTo>
                    <a:pt x="10" y="1"/>
                    <a:pt x="5" y="0"/>
                    <a:pt x="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5" name="Freeform 85"/>
            <p:cNvSpPr/>
            <p:nvPr/>
          </p:nvSpPr>
          <p:spPr bwMode="auto">
            <a:xfrm>
              <a:off x="3400725" y="1333996"/>
              <a:ext cx="41906" cy="27239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17" y="3"/>
                </a:cxn>
                <a:cxn ang="0">
                  <a:pos x="13" y="1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0" y="9"/>
                </a:cxn>
                <a:cxn ang="0">
                  <a:pos x="7" y="10"/>
                </a:cxn>
              </a:cxnLst>
              <a:rect l="0" t="0" r="r" b="b"/>
              <a:pathLst>
                <a:path w="17" h="11">
                  <a:moveTo>
                    <a:pt x="7" y="10"/>
                  </a:moveTo>
                  <a:cubicBezTo>
                    <a:pt x="8" y="9"/>
                    <a:pt x="12" y="8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5" y="0"/>
                    <a:pt x="13" y="1"/>
                  </a:cubicBezTo>
                  <a:cubicBezTo>
                    <a:pt x="12" y="2"/>
                    <a:pt x="5" y="5"/>
                    <a:pt x="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5" y="11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6" name="Freeform 86"/>
            <p:cNvSpPr/>
            <p:nvPr/>
          </p:nvSpPr>
          <p:spPr bwMode="auto">
            <a:xfrm>
              <a:off x="3547396" y="1331900"/>
              <a:ext cx="27239" cy="24096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0" y="9"/>
                </a:cxn>
                <a:cxn ang="0">
                  <a:pos x="10" y="2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5" y="10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6" y="10"/>
                    <a:pt x="10" y="10"/>
                    <a:pt x="10" y="9"/>
                  </a:cubicBezTo>
                  <a:cubicBezTo>
                    <a:pt x="11" y="9"/>
                    <a:pt x="10" y="2"/>
                    <a:pt x="10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1"/>
                    <a:pt x="0" y="3"/>
                    <a:pt x="0" y="3"/>
                  </a:cubicBezTo>
                  <a:cubicBezTo>
                    <a:pt x="0" y="4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7" name="Freeform 87"/>
            <p:cNvSpPr/>
            <p:nvPr/>
          </p:nvSpPr>
          <p:spPr bwMode="auto">
            <a:xfrm>
              <a:off x="3219481" y="2155364"/>
              <a:ext cx="141433" cy="55526"/>
            </a:xfrm>
            <a:custGeom>
              <a:avLst/>
              <a:gdLst/>
              <a:ahLst/>
              <a:cxnLst>
                <a:cxn ang="0">
                  <a:pos x="56" y="18"/>
                </a:cxn>
                <a:cxn ang="0">
                  <a:pos x="51" y="16"/>
                </a:cxn>
                <a:cxn ang="0">
                  <a:pos x="41" y="8"/>
                </a:cxn>
                <a:cxn ang="0">
                  <a:pos x="25" y="2"/>
                </a:cxn>
                <a:cxn ang="0">
                  <a:pos x="8" y="1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2"/>
                </a:cxn>
                <a:cxn ang="0">
                  <a:pos x="7" y="6"/>
                </a:cxn>
                <a:cxn ang="0">
                  <a:pos x="12" y="4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29" y="10"/>
                </a:cxn>
                <a:cxn ang="0">
                  <a:pos x="32" y="13"/>
                </a:cxn>
                <a:cxn ang="0">
                  <a:pos x="34" y="22"/>
                </a:cxn>
                <a:cxn ang="0">
                  <a:pos x="40" y="22"/>
                </a:cxn>
                <a:cxn ang="0">
                  <a:pos x="53" y="21"/>
                </a:cxn>
                <a:cxn ang="0">
                  <a:pos x="56" y="18"/>
                </a:cxn>
              </a:cxnLst>
              <a:rect l="0" t="0" r="r" b="b"/>
              <a:pathLst>
                <a:path w="57" h="22">
                  <a:moveTo>
                    <a:pt x="56" y="18"/>
                  </a:moveTo>
                  <a:cubicBezTo>
                    <a:pt x="56" y="17"/>
                    <a:pt x="53" y="16"/>
                    <a:pt x="51" y="16"/>
                  </a:cubicBezTo>
                  <a:cubicBezTo>
                    <a:pt x="49" y="16"/>
                    <a:pt x="42" y="9"/>
                    <a:pt x="41" y="8"/>
                  </a:cubicBezTo>
                  <a:cubicBezTo>
                    <a:pt x="41" y="6"/>
                    <a:pt x="25" y="2"/>
                    <a:pt x="25" y="2"/>
                  </a:cubicBezTo>
                  <a:cubicBezTo>
                    <a:pt x="25" y="2"/>
                    <a:pt x="8" y="1"/>
                    <a:pt x="8" y="1"/>
                  </a:cubicBezTo>
                  <a:cubicBezTo>
                    <a:pt x="8" y="0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8"/>
                    <a:pt x="7" y="6"/>
                  </a:cubicBezTo>
                  <a:cubicBezTo>
                    <a:pt x="8" y="5"/>
                    <a:pt x="12" y="4"/>
                    <a:pt x="12" y="4"/>
                  </a:cubicBezTo>
                  <a:cubicBezTo>
                    <a:pt x="13" y="3"/>
                    <a:pt x="14" y="6"/>
                    <a:pt x="15" y="6"/>
                  </a:cubicBezTo>
                  <a:cubicBezTo>
                    <a:pt x="16" y="6"/>
                    <a:pt x="20" y="7"/>
                    <a:pt x="20" y="7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4" y="21"/>
                    <a:pt x="34" y="22"/>
                  </a:cubicBezTo>
                  <a:cubicBezTo>
                    <a:pt x="34" y="22"/>
                    <a:pt x="40" y="22"/>
                    <a:pt x="40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7" y="18"/>
                    <a:pt x="56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18" name="Freeform 88"/>
            <p:cNvSpPr/>
            <p:nvPr/>
          </p:nvSpPr>
          <p:spPr bwMode="auto">
            <a:xfrm>
              <a:off x="3348342" y="2205652"/>
              <a:ext cx="86955" cy="39811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8" y="13"/>
                </a:cxn>
                <a:cxn ang="0">
                  <a:pos x="12" y="13"/>
                </a:cxn>
                <a:cxn ang="0">
                  <a:pos x="13" y="16"/>
                </a:cxn>
                <a:cxn ang="0">
                  <a:pos x="18" y="15"/>
                </a:cxn>
                <a:cxn ang="0">
                  <a:pos x="19" y="12"/>
                </a:cxn>
                <a:cxn ang="0">
                  <a:pos x="25" y="11"/>
                </a:cxn>
                <a:cxn ang="0">
                  <a:pos x="34" y="11"/>
                </a:cxn>
                <a:cxn ang="0">
                  <a:pos x="34" y="7"/>
                </a:cxn>
                <a:cxn ang="0">
                  <a:pos x="27" y="2"/>
                </a:cxn>
                <a:cxn ang="0">
                  <a:pos x="21" y="2"/>
                </a:cxn>
                <a:cxn ang="0">
                  <a:pos x="11" y="0"/>
                </a:cxn>
                <a:cxn ang="0">
                  <a:pos x="11" y="2"/>
                </a:cxn>
                <a:cxn ang="0">
                  <a:pos x="10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4"/>
                </a:cxn>
              </a:cxnLst>
              <a:rect l="0" t="0" r="r" b="b"/>
              <a:pathLst>
                <a:path w="35" h="16">
                  <a:moveTo>
                    <a:pt x="4" y="14"/>
                  </a:moveTo>
                  <a:cubicBezTo>
                    <a:pt x="5" y="14"/>
                    <a:pt x="7" y="13"/>
                    <a:pt x="8" y="13"/>
                  </a:cubicBezTo>
                  <a:cubicBezTo>
                    <a:pt x="9" y="13"/>
                    <a:pt x="12" y="13"/>
                    <a:pt x="12" y="13"/>
                  </a:cubicBezTo>
                  <a:cubicBezTo>
                    <a:pt x="12" y="13"/>
                    <a:pt x="13" y="15"/>
                    <a:pt x="13" y="16"/>
                  </a:cubicBezTo>
                  <a:cubicBezTo>
                    <a:pt x="13" y="16"/>
                    <a:pt x="18" y="15"/>
                    <a:pt x="18" y="15"/>
                  </a:cubicBezTo>
                  <a:cubicBezTo>
                    <a:pt x="18" y="14"/>
                    <a:pt x="19" y="12"/>
                    <a:pt x="19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33" y="11"/>
                    <a:pt x="34" y="11"/>
                  </a:cubicBezTo>
                  <a:cubicBezTo>
                    <a:pt x="35" y="11"/>
                    <a:pt x="35" y="10"/>
                    <a:pt x="34" y="7"/>
                  </a:cubicBezTo>
                  <a:cubicBezTo>
                    <a:pt x="32" y="4"/>
                    <a:pt x="28" y="4"/>
                    <a:pt x="27" y="2"/>
                  </a:cubicBezTo>
                  <a:cubicBezTo>
                    <a:pt x="26" y="0"/>
                    <a:pt x="22" y="1"/>
                    <a:pt x="21" y="2"/>
                  </a:cubicBezTo>
                  <a:cubicBezTo>
                    <a:pt x="19" y="3"/>
                    <a:pt x="13" y="0"/>
                    <a:pt x="11" y="0"/>
                  </a:cubicBezTo>
                  <a:cubicBezTo>
                    <a:pt x="9" y="0"/>
                    <a:pt x="11" y="2"/>
                    <a:pt x="11" y="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0" y="11"/>
                    <a:pt x="0" y="12"/>
                  </a:cubicBezTo>
                  <a:cubicBezTo>
                    <a:pt x="0" y="14"/>
                    <a:pt x="3" y="13"/>
                    <a:pt x="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</p:grpSp>
      <p:sp>
        <p:nvSpPr>
          <p:cNvPr id="119" name="Oval 103"/>
          <p:cNvSpPr/>
          <p:nvPr/>
        </p:nvSpPr>
        <p:spPr>
          <a:xfrm>
            <a:off x="2996769" y="4915344"/>
            <a:ext cx="219907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20" name="Oval 122"/>
          <p:cNvSpPr/>
          <p:nvPr/>
        </p:nvSpPr>
        <p:spPr>
          <a:xfrm>
            <a:off x="6615313" y="5163536"/>
            <a:ext cx="219907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21" name="Freeform 123"/>
          <p:cNvSpPr/>
          <p:nvPr/>
        </p:nvSpPr>
        <p:spPr>
          <a:xfrm>
            <a:off x="2423860" y="3288219"/>
            <a:ext cx="2556933" cy="416277"/>
          </a:xfrm>
          <a:custGeom>
            <a:avLst/>
            <a:gdLst>
              <a:gd name="connsiteX0" fmla="*/ 1917700 w 1917700"/>
              <a:gd name="connsiteY0" fmla="*/ 312208 h 312208"/>
              <a:gd name="connsiteX1" fmla="*/ 850900 w 1917700"/>
              <a:gd name="connsiteY1" fmla="*/ 26458 h 312208"/>
              <a:gd name="connsiteX2" fmla="*/ 0 w 1917700"/>
              <a:gd name="connsiteY2" fmla="*/ 153458 h 31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312208">
                <a:moveTo>
                  <a:pt x="1917700" y="312208"/>
                </a:moveTo>
                <a:cubicBezTo>
                  <a:pt x="1544108" y="182562"/>
                  <a:pt x="1170517" y="52916"/>
                  <a:pt x="850900" y="26458"/>
                </a:cubicBezTo>
                <a:cubicBezTo>
                  <a:pt x="531283" y="0"/>
                  <a:pt x="265641" y="76729"/>
                  <a:pt x="0" y="153458"/>
                </a:cubicBezTo>
              </a:path>
            </a:pathLst>
          </a:cu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22" name="Oval 124"/>
          <p:cNvSpPr/>
          <p:nvPr/>
        </p:nvSpPr>
        <p:spPr>
          <a:xfrm>
            <a:off x="4870840" y="3594544"/>
            <a:ext cx="219907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23" name="Oval 125"/>
          <p:cNvSpPr/>
          <p:nvPr/>
        </p:nvSpPr>
        <p:spPr>
          <a:xfrm>
            <a:off x="2347469" y="3363212"/>
            <a:ext cx="219907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24" name="Freeform 5"/>
          <p:cNvSpPr/>
          <p:nvPr/>
        </p:nvSpPr>
        <p:spPr bwMode="auto">
          <a:xfrm rot="18308510" flipH="1">
            <a:off x="3351117" y="3090310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grpSp>
        <p:nvGrpSpPr>
          <p:cNvPr id="125" name="Group 126"/>
          <p:cNvGrpSpPr/>
          <p:nvPr/>
        </p:nvGrpSpPr>
        <p:grpSpPr>
          <a:xfrm>
            <a:off x="4077990" y="5710639"/>
            <a:ext cx="576996" cy="251307"/>
            <a:chOff x="3008313" y="4019551"/>
            <a:chExt cx="1724025" cy="750888"/>
          </a:xfrm>
          <a:solidFill>
            <a:schemeClr val="accent1"/>
          </a:solidFill>
        </p:grpSpPr>
        <p:sp>
          <p:nvSpPr>
            <p:cNvPr id="126" name="Freeform 102"/>
            <p:cNvSpPr/>
            <p:nvPr/>
          </p:nvSpPr>
          <p:spPr bwMode="auto">
            <a:xfrm>
              <a:off x="4540250" y="4019551"/>
              <a:ext cx="112713" cy="461963"/>
            </a:xfrm>
            <a:custGeom>
              <a:avLst/>
              <a:gdLst/>
              <a:ahLst/>
              <a:cxnLst>
                <a:cxn ang="0">
                  <a:pos x="1" y="123"/>
                </a:cxn>
                <a:cxn ang="0">
                  <a:pos x="29" y="123"/>
                </a:cxn>
                <a:cxn ang="0">
                  <a:pos x="30" y="122"/>
                </a:cxn>
                <a:cxn ang="0">
                  <a:pos x="30" y="1"/>
                </a:cxn>
                <a:cxn ang="0">
                  <a:pos x="29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22"/>
                </a:cxn>
                <a:cxn ang="0">
                  <a:pos x="1" y="123"/>
                </a:cxn>
              </a:cxnLst>
              <a:rect l="0" t="0" r="r" b="b"/>
              <a:pathLst>
                <a:path w="30" h="123">
                  <a:moveTo>
                    <a:pt x="1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0" y="123"/>
                    <a:pt x="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27" name="Freeform 103"/>
            <p:cNvSpPr/>
            <p:nvPr/>
          </p:nvSpPr>
          <p:spPr bwMode="auto">
            <a:xfrm>
              <a:off x="370522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2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3"/>
                    <a:pt x="68" y="3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28" name="Freeform 104"/>
            <p:cNvSpPr/>
            <p:nvPr/>
          </p:nvSpPr>
          <p:spPr bwMode="auto">
            <a:xfrm>
              <a:off x="3990975" y="4206876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3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29" name="Freeform 105"/>
            <p:cNvSpPr/>
            <p:nvPr/>
          </p:nvSpPr>
          <p:spPr bwMode="auto">
            <a:xfrm>
              <a:off x="3705225" y="4056063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0" name="Freeform 106"/>
            <p:cNvSpPr>
              <a:spLocks noEditPoints="1"/>
            </p:cNvSpPr>
            <p:nvPr/>
          </p:nvSpPr>
          <p:spPr bwMode="auto">
            <a:xfrm>
              <a:off x="3008313" y="4514851"/>
              <a:ext cx="1724025" cy="255588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45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1" y="23"/>
                </a:cxn>
                <a:cxn ang="0">
                  <a:pos x="42" y="46"/>
                </a:cxn>
                <a:cxn ang="0">
                  <a:pos x="42" y="67"/>
                </a:cxn>
                <a:cxn ang="0">
                  <a:pos x="44" y="68"/>
                </a:cxn>
                <a:cxn ang="0">
                  <a:pos x="416" y="68"/>
                </a:cxn>
                <a:cxn ang="0">
                  <a:pos x="458" y="1"/>
                </a:cxn>
                <a:cxn ang="0">
                  <a:pos x="458" y="0"/>
                </a:cxn>
                <a:cxn ang="0">
                  <a:pos x="41" y="25"/>
                </a:cxn>
                <a:cxn ang="0">
                  <a:pos x="32" y="16"/>
                </a:cxn>
                <a:cxn ang="0">
                  <a:pos x="41" y="7"/>
                </a:cxn>
                <a:cxn ang="0">
                  <a:pos x="50" y="16"/>
                </a:cxn>
                <a:cxn ang="0">
                  <a:pos x="41" y="25"/>
                </a:cxn>
              </a:cxnLst>
              <a:rect l="0" t="0" r="r" b="b"/>
              <a:pathLst>
                <a:path w="458" h="68">
                  <a:moveTo>
                    <a:pt x="458" y="0"/>
                  </a:moveTo>
                  <a:cubicBezTo>
                    <a:pt x="458" y="0"/>
                    <a:pt x="457" y="0"/>
                    <a:pt x="4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6"/>
                    <a:pt x="8" y="13"/>
                    <a:pt x="21" y="23"/>
                  </a:cubicBezTo>
                  <a:cubicBezTo>
                    <a:pt x="30" y="31"/>
                    <a:pt x="42" y="41"/>
                    <a:pt x="42" y="4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3" y="68"/>
                    <a:pt x="44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43" y="68"/>
                    <a:pt x="458" y="4"/>
                    <a:pt x="458" y="1"/>
                  </a:cubicBezTo>
                  <a:cubicBezTo>
                    <a:pt x="458" y="0"/>
                    <a:pt x="458" y="0"/>
                    <a:pt x="458" y="0"/>
                  </a:cubicBezTo>
                  <a:moveTo>
                    <a:pt x="41" y="25"/>
                  </a:moveTo>
                  <a:cubicBezTo>
                    <a:pt x="36" y="25"/>
                    <a:pt x="32" y="21"/>
                    <a:pt x="32" y="16"/>
                  </a:cubicBezTo>
                  <a:cubicBezTo>
                    <a:pt x="32" y="11"/>
                    <a:pt x="36" y="7"/>
                    <a:pt x="41" y="7"/>
                  </a:cubicBezTo>
                  <a:cubicBezTo>
                    <a:pt x="46" y="7"/>
                    <a:pt x="50" y="11"/>
                    <a:pt x="50" y="16"/>
                  </a:cubicBezTo>
                  <a:cubicBezTo>
                    <a:pt x="50" y="21"/>
                    <a:pt x="46" y="25"/>
                    <a:pt x="4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1" name="Freeform 107"/>
            <p:cNvSpPr/>
            <p:nvPr/>
          </p:nvSpPr>
          <p:spPr bwMode="auto">
            <a:xfrm>
              <a:off x="4298950" y="4206876"/>
              <a:ext cx="357188" cy="27463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72"/>
                </a:cxn>
                <a:cxn ang="0">
                  <a:pos x="1" y="73"/>
                </a:cxn>
                <a:cxn ang="0">
                  <a:pos x="93" y="73"/>
                </a:cxn>
                <a:cxn ang="0">
                  <a:pos x="95" y="72"/>
                </a:cxn>
                <a:cxn ang="0">
                  <a:pos x="95" y="70"/>
                </a:cxn>
                <a:cxn ang="0">
                  <a:pos x="60" y="0"/>
                </a:cxn>
              </a:cxnLst>
              <a:rect l="0" t="0" r="r" b="b"/>
              <a:pathLst>
                <a:path w="95" h="73">
                  <a:moveTo>
                    <a:pt x="6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1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3"/>
                    <a:pt x="94" y="73"/>
                    <a:pt x="95" y="72"/>
                  </a:cubicBezTo>
                  <a:cubicBezTo>
                    <a:pt x="95" y="72"/>
                    <a:pt x="95" y="71"/>
                    <a:pt x="95" y="70"/>
                  </a:cubicBezTo>
                  <a:cubicBezTo>
                    <a:pt x="95" y="59"/>
                    <a:pt x="71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2" name="Freeform 108"/>
            <p:cNvSpPr/>
            <p:nvPr/>
          </p:nvSpPr>
          <p:spPr bwMode="auto">
            <a:xfrm>
              <a:off x="3417888" y="4357688"/>
              <a:ext cx="257175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3" name="Freeform 109"/>
            <p:cNvSpPr/>
            <p:nvPr/>
          </p:nvSpPr>
          <p:spPr bwMode="auto">
            <a:xfrm>
              <a:off x="399097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4" name="Freeform 110"/>
            <p:cNvSpPr/>
            <p:nvPr/>
          </p:nvSpPr>
          <p:spPr bwMode="auto">
            <a:xfrm>
              <a:off x="3705225" y="4206876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35" name="Freeform 111"/>
            <p:cNvSpPr/>
            <p:nvPr/>
          </p:nvSpPr>
          <p:spPr bwMode="auto">
            <a:xfrm>
              <a:off x="3230563" y="4214813"/>
              <a:ext cx="68263" cy="2667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70"/>
                </a:cxn>
                <a:cxn ang="0">
                  <a:pos x="2" y="71"/>
                </a:cxn>
                <a:cxn ang="0">
                  <a:pos x="17" y="71"/>
                </a:cxn>
                <a:cxn ang="0">
                  <a:pos x="18" y="70"/>
                </a:cxn>
                <a:cxn ang="0">
                  <a:pos x="18" y="1"/>
                </a:cxn>
                <a:cxn ang="0">
                  <a:pos x="17" y="0"/>
                </a:cxn>
              </a:cxnLst>
              <a:rect l="0" t="0" r="r" b="b"/>
              <a:pathLst>
                <a:path w="18" h="71">
                  <a:moveTo>
                    <a:pt x="1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1" y="71"/>
                    <a:pt x="2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1"/>
                    <a:pt x="18" y="70"/>
                    <a:pt x="18" y="7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</p:grpSp>
      <p:sp>
        <p:nvSpPr>
          <p:cNvPr id="136" name="Freeform 137"/>
          <p:cNvSpPr/>
          <p:nvPr/>
        </p:nvSpPr>
        <p:spPr>
          <a:xfrm>
            <a:off x="1915860" y="3975432"/>
            <a:ext cx="4207933" cy="826911"/>
          </a:xfrm>
          <a:custGeom>
            <a:avLst/>
            <a:gdLst>
              <a:gd name="connsiteX0" fmla="*/ 0 w 3155950"/>
              <a:gd name="connsiteY0" fmla="*/ 101600 h 620183"/>
              <a:gd name="connsiteX1" fmla="*/ 1498600 w 3155950"/>
              <a:gd name="connsiteY1" fmla="*/ 603250 h 620183"/>
              <a:gd name="connsiteX2" fmla="*/ 3155950 w 3155950"/>
              <a:gd name="connsiteY2" fmla="*/ 0 h 62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5950" h="620183">
                <a:moveTo>
                  <a:pt x="0" y="101600"/>
                </a:moveTo>
                <a:cubicBezTo>
                  <a:pt x="486304" y="360891"/>
                  <a:pt x="972608" y="620183"/>
                  <a:pt x="1498600" y="603250"/>
                </a:cubicBezTo>
                <a:cubicBezTo>
                  <a:pt x="2024592" y="586317"/>
                  <a:pt x="2590271" y="293158"/>
                  <a:pt x="3155950" y="0"/>
                </a:cubicBezTo>
              </a:path>
            </a:pathLst>
          </a:custGeom>
          <a:ln w="127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37" name="Oval 138"/>
          <p:cNvSpPr/>
          <p:nvPr/>
        </p:nvSpPr>
        <p:spPr>
          <a:xfrm>
            <a:off x="1825705" y="3998820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38" name="Oval 139"/>
          <p:cNvSpPr/>
          <p:nvPr/>
        </p:nvSpPr>
        <p:spPr>
          <a:xfrm>
            <a:off x="6013840" y="3842435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39" name="Freeform 5"/>
          <p:cNvSpPr/>
          <p:nvPr/>
        </p:nvSpPr>
        <p:spPr bwMode="auto">
          <a:xfrm rot="7274242" flipH="1">
            <a:off x="3714225" y="4594419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40" name="Freeform 143"/>
          <p:cNvSpPr/>
          <p:nvPr/>
        </p:nvSpPr>
        <p:spPr>
          <a:xfrm>
            <a:off x="3964792" y="3789164"/>
            <a:ext cx="3293533" cy="1144411"/>
          </a:xfrm>
          <a:custGeom>
            <a:avLst/>
            <a:gdLst>
              <a:gd name="connsiteX0" fmla="*/ 0 w 2470150"/>
              <a:gd name="connsiteY0" fmla="*/ 0 h 858308"/>
              <a:gd name="connsiteX1" fmla="*/ 1136650 w 2470150"/>
              <a:gd name="connsiteY1" fmla="*/ 736600 h 858308"/>
              <a:gd name="connsiteX2" fmla="*/ 2470150 w 2470150"/>
              <a:gd name="connsiteY2" fmla="*/ 730250 h 8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858308">
                <a:moveTo>
                  <a:pt x="0" y="0"/>
                </a:moveTo>
                <a:cubicBezTo>
                  <a:pt x="362479" y="307446"/>
                  <a:pt x="724958" y="614892"/>
                  <a:pt x="1136650" y="736600"/>
                </a:cubicBezTo>
                <a:cubicBezTo>
                  <a:pt x="1548342" y="858308"/>
                  <a:pt x="2009246" y="794279"/>
                  <a:pt x="2470150" y="730250"/>
                </a:cubicBezTo>
              </a:path>
            </a:pathLst>
          </a:custGeom>
          <a:ln w="127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41" name="Oval 144"/>
          <p:cNvSpPr/>
          <p:nvPr/>
        </p:nvSpPr>
        <p:spPr>
          <a:xfrm>
            <a:off x="3891437" y="3679211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42" name="Oval 145"/>
          <p:cNvSpPr/>
          <p:nvPr/>
        </p:nvSpPr>
        <p:spPr>
          <a:xfrm>
            <a:off x="7068736" y="4653459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43" name="Freeform 5"/>
          <p:cNvSpPr/>
          <p:nvPr/>
        </p:nvSpPr>
        <p:spPr bwMode="auto">
          <a:xfrm rot="18597545" flipH="1">
            <a:off x="5551656" y="4582768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44" name="矩形 143"/>
          <p:cNvSpPr/>
          <p:nvPr/>
        </p:nvSpPr>
        <p:spPr>
          <a:xfrm>
            <a:off x="8163183" y="2343960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矩形 47"/>
          <p:cNvSpPr>
            <a:spLocks noChangeArrowheads="1"/>
          </p:cNvSpPr>
          <p:nvPr/>
        </p:nvSpPr>
        <p:spPr bwMode="auto">
          <a:xfrm>
            <a:off x="8163183" y="2709296"/>
            <a:ext cx="2930364" cy="54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8163183" y="3386712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矩形 47"/>
          <p:cNvSpPr>
            <a:spLocks noChangeArrowheads="1"/>
          </p:cNvSpPr>
          <p:nvPr/>
        </p:nvSpPr>
        <p:spPr bwMode="auto">
          <a:xfrm>
            <a:off x="8163183" y="3742002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8163183" y="4429464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47"/>
          <p:cNvSpPr>
            <a:spLocks noChangeArrowheads="1"/>
          </p:cNvSpPr>
          <p:nvPr/>
        </p:nvSpPr>
        <p:spPr bwMode="auto">
          <a:xfrm>
            <a:off x="8163183" y="4789777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8163183" y="5472216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矩形 47"/>
          <p:cNvSpPr>
            <a:spLocks noChangeArrowheads="1"/>
          </p:cNvSpPr>
          <p:nvPr/>
        </p:nvSpPr>
        <p:spPr bwMode="auto">
          <a:xfrm>
            <a:off x="8163183" y="5837552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4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4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4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4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4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4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4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4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49" grpId="0"/>
      <p:bldP spid="75" grpId="0"/>
      <p:bldP spid="76" grpId="0" animBg="1"/>
      <p:bldP spid="78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8"/>
          <p:cNvSpPr txBox="1"/>
          <p:nvPr/>
        </p:nvSpPr>
        <p:spPr>
          <a:xfrm>
            <a:off x="5849426" y="2947167"/>
            <a:ext cx="3813394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accent2"/>
                </a:solidFill>
              </a:rPr>
              <a:t>企业</a:t>
            </a:r>
            <a:r>
              <a:rPr lang="zh-CN" altLang="en-US" sz="6000" b="1" dirty="0">
                <a:solidFill>
                  <a:schemeClr val="accent1"/>
                </a:solidFill>
              </a:rPr>
              <a:t>文化</a:t>
            </a:r>
            <a:endParaRPr lang="zh-CN" altLang="en-US" sz="6000" b="1" dirty="0">
              <a:solidFill>
                <a:schemeClr val="accent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600702" y="4293413"/>
            <a:ext cx="6959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22018" y="4389461"/>
            <a:ext cx="4868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sym typeface="微软雅黑" panose="020B0503020204020204" pitchFamily="34" charset="-122"/>
              </a:rPr>
              <a:t>您可以点击文字框输入您的描述说明，或者通过复制粘贴，在此录入您的描述说明。在此录入上述图表的综合描述说明。</a:t>
            </a:r>
            <a:endParaRPr lang="en-US" altLang="zh-CN" sz="1600" dirty="0">
              <a:solidFill>
                <a:schemeClr val="accent2"/>
              </a:solidFill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9" t="68146" r="43507" b="24605"/>
          <a:stretch>
            <a:fillRect/>
          </a:stretch>
        </p:blipFill>
        <p:spPr>
          <a:xfrm>
            <a:off x="1371600" y="1883765"/>
            <a:ext cx="3580056" cy="2717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2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椭圆 42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9" cstate="email"/>
            <a:srcRect/>
            <a:stretch>
              <a:fillRect/>
            </a:stretch>
          </a:blipFill>
          <a:ln w="8890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10" cstate="print"/>
            <a:srcRect/>
            <a:stretch>
              <a:fillRect/>
            </a:stretch>
          </a:blipFill>
          <a:ln w="8890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以人为本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勇于创新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精益求精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公司文化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0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Company Culture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3" name="椭圆 2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70" name="椭圆 69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73" name="椭圆 72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250"/>
                            </p:stCondLst>
                            <p:childTnLst>
                              <p:par>
                                <p:cTn id="7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3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矩形 94"/>
          <p:cNvSpPr/>
          <p:nvPr/>
        </p:nvSpPr>
        <p:spPr>
          <a:xfrm>
            <a:off x="0" y="0"/>
            <a:ext cx="12192000" cy="4913194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 radius="26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517198" y="3521122"/>
            <a:ext cx="4801715" cy="1392071"/>
          </a:xfrm>
          <a:prstGeom prst="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36000">
                <a:srgbClr val="544538"/>
              </a:gs>
              <a:gs pos="10000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>
            <a:off x="0" y="3521122"/>
            <a:ext cx="1517198" cy="13920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928048" y="5090615"/>
            <a:ext cx="589150" cy="54591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47"/>
          <p:cNvSpPr>
            <a:spLocks noChangeArrowheads="1"/>
          </p:cNvSpPr>
          <p:nvPr/>
        </p:nvSpPr>
        <p:spPr bwMode="auto">
          <a:xfrm>
            <a:off x="6086903" y="5141065"/>
            <a:ext cx="4807888" cy="136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3"/>
          <p:cNvSpPr>
            <a:spLocks noChangeArrowheads="1"/>
          </p:cNvSpPr>
          <p:nvPr/>
        </p:nvSpPr>
        <p:spPr bwMode="auto">
          <a:xfrm>
            <a:off x="1718632" y="5141065"/>
            <a:ext cx="3590347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此处添加</a:t>
            </a:r>
            <a:r>
              <a:rPr lang="zh-CN" altLang="en-US" sz="2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主要观点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或关键字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0" name="矩形 3"/>
          <p:cNvSpPr>
            <a:spLocks noChangeArrowheads="1"/>
          </p:cNvSpPr>
          <p:nvPr/>
        </p:nvSpPr>
        <p:spPr bwMode="auto">
          <a:xfrm>
            <a:off x="1718632" y="3809636"/>
            <a:ext cx="2031307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品牌价值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1" name="文本框 37"/>
          <p:cNvSpPr txBox="1"/>
          <p:nvPr/>
        </p:nvSpPr>
        <p:spPr>
          <a:xfrm>
            <a:off x="1745928" y="4440150"/>
            <a:ext cx="339927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</a:rPr>
              <a:t>The Brand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100" grpId="0" animBg="1"/>
      <p:bldP spid="101" grpId="0" animBg="1"/>
      <p:bldP spid="102" grpId="0"/>
      <p:bldP spid="103" grpId="0"/>
      <p:bldP spid="110" grpId="0"/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966384" y="314543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Impact" panose="020B0806030902050204" pitchFamily="34" charset="0"/>
              </a:rPr>
              <a:t>服务理念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966384" y="849462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Service concept</a:t>
            </a:r>
            <a:endParaRPr lang="zh-CN" altLang="en-US" dirty="0"/>
          </a:p>
        </p:txBody>
      </p:sp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6186" y="3021249"/>
            <a:ext cx="2558696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一触即发的服务响应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1825723" y="4910221"/>
            <a:ext cx="249297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洞察敏锐的服务意识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249297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谦虚谨慎的服务态度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1580194" y="3101459"/>
            <a:ext cx="249297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专业优质的服务团队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4849514" y="1130447"/>
            <a:ext cx="249297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务实创新的服务精神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2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2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8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966384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Impact" panose="020B0806030902050204" pitchFamily="34" charset="0"/>
              </a:rPr>
              <a:t>管理理念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1" name="文本框 37"/>
          <p:cNvSpPr txBox="1"/>
          <p:nvPr/>
        </p:nvSpPr>
        <p:spPr>
          <a:xfrm>
            <a:off x="966384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Management Concept</a:t>
            </a:r>
            <a:endParaRPr lang="zh-CN" altLang="en-US" dirty="0"/>
          </a:p>
        </p:txBody>
      </p:sp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</a:t>
            </a:r>
            <a:endParaRPr lang="en-US" altLang="zh-CN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chemeClr val="accent1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rgbClr val="F3EFEE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chemeClr val="accent1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rgbClr val="F3EFEE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73139" y="1322888"/>
            <a:ext cx="1788893" cy="1788891"/>
            <a:chOff x="5173139" y="1322888"/>
            <a:chExt cx="1788893" cy="1788891"/>
          </a:xfrm>
          <a:solidFill>
            <a:schemeClr val="accent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rgbClr val="F3EFEE"/>
            </a:solidFill>
            <a:ln w="38100" cmpd="sng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chemeClr val="accent1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rgbClr val="F3EFEE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chemeClr val="accent1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rgbClr val="F3EFEE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75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工作方式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Function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/>
          <p:cNvSpPr txBox="1"/>
          <p:nvPr/>
        </p:nvSpPr>
        <p:spPr>
          <a:xfrm>
            <a:off x="5400541" y="2947167"/>
            <a:ext cx="4711165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accent2"/>
                </a:solidFill>
              </a:rPr>
              <a:t>企业和</a:t>
            </a:r>
            <a:r>
              <a:rPr lang="zh-CN" altLang="en-US" sz="6000" b="1" dirty="0">
                <a:solidFill>
                  <a:schemeClr val="accent1"/>
                </a:solidFill>
              </a:rPr>
              <a:t>服务</a:t>
            </a:r>
            <a:endParaRPr lang="zh-CN" altLang="en-US" sz="6000" b="1" dirty="0">
              <a:solidFill>
                <a:schemeClr val="accent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600702" y="4293413"/>
            <a:ext cx="6959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22018" y="4389461"/>
            <a:ext cx="4868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sym typeface="微软雅黑" panose="020B0503020204020204" pitchFamily="34" charset="-122"/>
              </a:rPr>
              <a:t>您可以点击文字框输入您的描述说明，或者通过复制粘贴，在此录入您的描述说明。在此录入上述图表的综合描述说明。</a:t>
            </a:r>
            <a:endParaRPr lang="en-US" altLang="zh-CN" sz="1600" dirty="0">
              <a:solidFill>
                <a:schemeClr val="accent2"/>
              </a:solidFill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82571" r="-1" b="8527"/>
          <a:stretch>
            <a:fillRect/>
          </a:stretch>
        </p:blipFill>
        <p:spPr>
          <a:xfrm>
            <a:off x="1053545" y="1883766"/>
            <a:ext cx="4545775" cy="3336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399,834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4943320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487</a:t>
            </a:r>
            <a:r>
              <a:rPr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3,834K</a:t>
            </a:r>
            <a:endParaRPr lang="en-US" altLang="zh-CN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5258,487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258,487</a:t>
            </a:r>
            <a:r>
              <a:rPr lang="en-US" altLang="zh-CN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57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58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63" name="Oval 109"/>
          <p:cNvSpPr>
            <a:spLocks noChangeAspect="1"/>
          </p:cNvSpPr>
          <p:nvPr/>
        </p:nvSpPr>
        <p:spPr>
          <a:xfrm>
            <a:off x="3858754" y="1422016"/>
            <a:ext cx="1908000" cy="1908000"/>
          </a:xfrm>
          <a:prstGeom prst="ellipse">
            <a:avLst/>
          </a:prstGeom>
          <a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64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65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70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71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72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77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78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79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业务介绍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Main Business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444883" y="4418386"/>
            <a:ext cx="15952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主要业务一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128506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155561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主要业务四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839184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015109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主要业务二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3698732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585335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主要业务三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269765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50" grpId="0"/>
      <p:bldP spid="51" grpId="0"/>
      <p:bldP spid="56" grpId="0" animBg="1"/>
      <p:bldP spid="63" grpId="0" animBg="1"/>
      <p:bldP spid="70" grpId="0" animBg="1"/>
      <p:bldP spid="77" grpId="0" animBg="1"/>
      <p:bldP spid="37" grpId="0"/>
      <p:bldP spid="38" grpId="0"/>
      <p:bldP spid="39" grpId="0"/>
      <p:bldP spid="40" grpId="0"/>
      <p:bldP spid="41" grpId="0"/>
      <p:bldP spid="42" grpId="0"/>
      <p:bldP spid="45" grpId="0"/>
      <p:bldP spid="46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主要产品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8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 Products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00608" y="1665026"/>
            <a:ext cx="6346209" cy="2374710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429660" y="4039736"/>
            <a:ext cx="4217158" cy="1910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300608" y="4039736"/>
            <a:ext cx="2129051" cy="1910687"/>
            <a:chOff x="1327904" y="4039736"/>
            <a:chExt cx="2129051" cy="1910687"/>
          </a:xfrm>
        </p:grpSpPr>
        <p:sp>
          <p:nvSpPr>
            <p:cNvPr id="35" name="矩形 34"/>
            <p:cNvSpPr/>
            <p:nvPr/>
          </p:nvSpPr>
          <p:spPr>
            <a:xfrm>
              <a:off x="1327904" y="4039736"/>
              <a:ext cx="2129051" cy="191068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232"/>
            <p:cNvSpPr>
              <a:spLocks noEditPoints="1"/>
            </p:cNvSpPr>
            <p:nvPr/>
          </p:nvSpPr>
          <p:spPr bwMode="auto">
            <a:xfrm>
              <a:off x="2043547" y="4687152"/>
              <a:ext cx="697765" cy="645108"/>
            </a:xfrm>
            <a:custGeom>
              <a:avLst/>
              <a:gdLst>
                <a:gd name="T0" fmla="*/ 42 w 67"/>
                <a:gd name="T1" fmla="*/ 22 h 62"/>
                <a:gd name="T2" fmla="*/ 27 w 67"/>
                <a:gd name="T3" fmla="*/ 37 h 62"/>
                <a:gd name="T4" fmla="*/ 42 w 67"/>
                <a:gd name="T5" fmla="*/ 52 h 62"/>
                <a:gd name="T6" fmla="*/ 56 w 67"/>
                <a:gd name="T7" fmla="*/ 37 h 62"/>
                <a:gd name="T8" fmla="*/ 42 w 67"/>
                <a:gd name="T9" fmla="*/ 22 h 62"/>
                <a:gd name="T10" fmla="*/ 42 w 67"/>
                <a:gd name="T11" fmla="*/ 47 h 62"/>
                <a:gd name="T12" fmla="*/ 31 w 67"/>
                <a:gd name="T13" fmla="*/ 37 h 62"/>
                <a:gd name="T14" fmla="*/ 42 w 67"/>
                <a:gd name="T15" fmla="*/ 26 h 62"/>
                <a:gd name="T16" fmla="*/ 52 w 67"/>
                <a:gd name="T17" fmla="*/ 37 h 62"/>
                <a:gd name="T18" fmla="*/ 42 w 67"/>
                <a:gd name="T19" fmla="*/ 47 h 62"/>
                <a:gd name="T20" fmla="*/ 57 w 67"/>
                <a:gd name="T21" fmla="*/ 12 h 62"/>
                <a:gd name="T22" fmla="*/ 10 w 67"/>
                <a:gd name="T23" fmla="*/ 12 h 62"/>
                <a:gd name="T24" fmla="*/ 0 w 67"/>
                <a:gd name="T25" fmla="*/ 23 h 62"/>
                <a:gd name="T26" fmla="*/ 0 w 67"/>
                <a:gd name="T27" fmla="*/ 52 h 62"/>
                <a:gd name="T28" fmla="*/ 10 w 67"/>
                <a:gd name="T29" fmla="*/ 62 h 62"/>
                <a:gd name="T30" fmla="*/ 57 w 67"/>
                <a:gd name="T31" fmla="*/ 62 h 62"/>
                <a:gd name="T32" fmla="*/ 67 w 67"/>
                <a:gd name="T33" fmla="*/ 52 h 62"/>
                <a:gd name="T34" fmla="*/ 67 w 67"/>
                <a:gd name="T35" fmla="*/ 23 h 62"/>
                <a:gd name="T36" fmla="*/ 57 w 67"/>
                <a:gd name="T37" fmla="*/ 12 h 62"/>
                <a:gd name="T38" fmla="*/ 23 w 67"/>
                <a:gd name="T39" fmla="*/ 22 h 62"/>
                <a:gd name="T40" fmla="*/ 9 w 67"/>
                <a:gd name="T41" fmla="*/ 22 h 62"/>
                <a:gd name="T42" fmla="*/ 9 w 67"/>
                <a:gd name="T43" fmla="*/ 18 h 62"/>
                <a:gd name="T44" fmla="*/ 23 w 67"/>
                <a:gd name="T45" fmla="*/ 18 h 62"/>
                <a:gd name="T46" fmla="*/ 23 w 67"/>
                <a:gd name="T47" fmla="*/ 22 h 62"/>
                <a:gd name="T48" fmla="*/ 42 w 67"/>
                <a:gd name="T49" fmla="*/ 55 h 62"/>
                <a:gd name="T50" fmla="*/ 23 w 67"/>
                <a:gd name="T51" fmla="*/ 37 h 62"/>
                <a:gd name="T52" fmla="*/ 42 w 67"/>
                <a:gd name="T53" fmla="*/ 18 h 62"/>
                <a:gd name="T54" fmla="*/ 60 w 67"/>
                <a:gd name="T55" fmla="*/ 37 h 62"/>
                <a:gd name="T56" fmla="*/ 42 w 67"/>
                <a:gd name="T57" fmla="*/ 55 h 62"/>
                <a:gd name="T58" fmla="*/ 43 w 67"/>
                <a:gd name="T59" fmla="*/ 0 h 62"/>
                <a:gd name="T60" fmla="*/ 23 w 67"/>
                <a:gd name="T61" fmla="*/ 0 h 62"/>
                <a:gd name="T62" fmla="*/ 23 w 67"/>
                <a:gd name="T63" fmla="*/ 10 h 62"/>
                <a:gd name="T64" fmla="*/ 43 w 67"/>
                <a:gd name="T65" fmla="*/ 10 h 62"/>
                <a:gd name="T66" fmla="*/ 43 w 67"/>
                <a:gd name="T6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62">
                  <a:moveTo>
                    <a:pt x="42" y="22"/>
                  </a:moveTo>
                  <a:cubicBezTo>
                    <a:pt x="33" y="22"/>
                    <a:pt x="27" y="29"/>
                    <a:pt x="27" y="37"/>
                  </a:cubicBezTo>
                  <a:cubicBezTo>
                    <a:pt x="27" y="45"/>
                    <a:pt x="33" y="52"/>
                    <a:pt x="42" y="52"/>
                  </a:cubicBezTo>
                  <a:cubicBezTo>
                    <a:pt x="50" y="52"/>
                    <a:pt x="56" y="45"/>
                    <a:pt x="56" y="37"/>
                  </a:cubicBezTo>
                  <a:cubicBezTo>
                    <a:pt x="56" y="29"/>
                    <a:pt x="50" y="22"/>
                    <a:pt x="42" y="22"/>
                  </a:cubicBezTo>
                  <a:close/>
                  <a:moveTo>
                    <a:pt x="42" y="47"/>
                  </a:moveTo>
                  <a:cubicBezTo>
                    <a:pt x="36" y="47"/>
                    <a:pt x="31" y="43"/>
                    <a:pt x="31" y="37"/>
                  </a:cubicBezTo>
                  <a:cubicBezTo>
                    <a:pt x="31" y="31"/>
                    <a:pt x="36" y="26"/>
                    <a:pt x="42" y="26"/>
                  </a:cubicBezTo>
                  <a:cubicBezTo>
                    <a:pt x="47" y="26"/>
                    <a:pt x="52" y="31"/>
                    <a:pt x="52" y="37"/>
                  </a:cubicBezTo>
                  <a:cubicBezTo>
                    <a:pt x="52" y="43"/>
                    <a:pt x="47" y="47"/>
                    <a:pt x="42" y="47"/>
                  </a:cubicBezTo>
                  <a:close/>
                  <a:moveTo>
                    <a:pt x="57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7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2"/>
                    <a:pt x="10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2" y="62"/>
                    <a:pt x="67" y="57"/>
                    <a:pt x="67" y="52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7"/>
                    <a:pt x="62" y="12"/>
                    <a:pt x="57" y="12"/>
                  </a:cubicBezTo>
                  <a:close/>
                  <a:moveTo>
                    <a:pt x="23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22"/>
                  </a:lnTo>
                  <a:close/>
                  <a:moveTo>
                    <a:pt x="42" y="55"/>
                  </a:moveTo>
                  <a:cubicBezTo>
                    <a:pt x="31" y="55"/>
                    <a:pt x="23" y="47"/>
                    <a:pt x="23" y="37"/>
                  </a:cubicBezTo>
                  <a:cubicBezTo>
                    <a:pt x="23" y="27"/>
                    <a:pt x="31" y="18"/>
                    <a:pt x="42" y="18"/>
                  </a:cubicBezTo>
                  <a:cubicBezTo>
                    <a:pt x="52" y="18"/>
                    <a:pt x="60" y="27"/>
                    <a:pt x="60" y="37"/>
                  </a:cubicBezTo>
                  <a:cubicBezTo>
                    <a:pt x="60" y="47"/>
                    <a:pt x="52" y="55"/>
                    <a:pt x="42" y="55"/>
                  </a:cubicBezTo>
                  <a:close/>
                  <a:moveTo>
                    <a:pt x="4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675321" y="4687152"/>
            <a:ext cx="3848669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3675321" y="4238410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 flipH="1">
            <a:off x="8015312" y="1605703"/>
            <a:ext cx="2786907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点击添加关键字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8015312" y="2057618"/>
            <a:ext cx="32208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1" name="图表 40"/>
          <p:cNvGraphicFramePr/>
          <p:nvPr/>
        </p:nvGraphicFramePr>
        <p:xfrm>
          <a:off x="7919774" y="3201046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2" name="图表 41"/>
          <p:cNvGraphicFramePr/>
          <p:nvPr/>
        </p:nvGraphicFramePr>
        <p:xfrm>
          <a:off x="9595118" y="3201046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extBox 15"/>
          <p:cNvSpPr txBox="1"/>
          <p:nvPr/>
        </p:nvSpPr>
        <p:spPr>
          <a:xfrm>
            <a:off x="9667166" y="3890228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21"/>
          <p:cNvSpPr txBox="1"/>
          <p:nvPr/>
        </p:nvSpPr>
        <p:spPr>
          <a:xfrm>
            <a:off x="7991822" y="3890228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47396" y="5191744"/>
            <a:ext cx="660348" cy="660348"/>
            <a:chOff x="641132" y="4608587"/>
            <a:chExt cx="708547" cy="708547"/>
          </a:xfrm>
        </p:grpSpPr>
        <p:sp>
          <p:nvSpPr>
            <p:cNvPr id="46" name="椭圆 45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750137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50" name="TextBox 14"/>
          <p:cNvSpPr txBox="1"/>
          <p:nvPr/>
        </p:nvSpPr>
        <p:spPr>
          <a:xfrm>
            <a:off x="8825374" y="5084106"/>
            <a:ext cx="2458929" cy="87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7" grpId="0"/>
          <p:bldP spid="98" grpId="0"/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7" grpId="0"/>
          <p:bldP spid="98" grpId="0"/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产品特色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8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 Features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28784" y="1671491"/>
            <a:ext cx="3086723" cy="1941094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7676493" y="1671491"/>
            <a:ext cx="3086723" cy="19410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552638" y="1671491"/>
            <a:ext cx="3086723" cy="19410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4860850" y="1901121"/>
            <a:ext cx="2596124" cy="146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967244" y="1901121"/>
            <a:ext cx="2596124" cy="146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13"/>
          <p:cNvSpPr txBox="1"/>
          <p:nvPr/>
        </p:nvSpPr>
        <p:spPr>
          <a:xfrm flipH="1">
            <a:off x="1428784" y="3859976"/>
            <a:ext cx="2786907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点击添加关键字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1428784" y="4295284"/>
            <a:ext cx="5681700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195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文本框 11"/>
          <p:cNvSpPr txBox="1"/>
          <p:nvPr/>
        </p:nvSpPr>
        <p:spPr>
          <a:xfrm>
            <a:off x="8287327" y="3851243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287328" y="4249919"/>
            <a:ext cx="261766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11"/>
          <p:cNvSpPr txBox="1"/>
          <p:nvPr/>
        </p:nvSpPr>
        <p:spPr>
          <a:xfrm>
            <a:off x="8287327" y="5006143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287328" y="5404818"/>
            <a:ext cx="261766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443326" y="5006143"/>
            <a:ext cx="622501" cy="622501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43326" y="3899453"/>
            <a:ext cx="622501" cy="622501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09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9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0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09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产品特色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8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 Features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0770" y="1379857"/>
            <a:ext cx="5975230" cy="3738283"/>
          </a:xfrm>
          <a:prstGeom prst="rect">
            <a:avLst/>
          </a:prstGeom>
          <a:blipFill>
            <a:blip r:embed="rId1" cstate="print"/>
            <a:srcRect/>
            <a:stretch>
              <a:fillRect l="-1011" r="-10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96000" y="1379857"/>
            <a:ext cx="6096000" cy="3738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378285" y="5308469"/>
            <a:ext cx="938545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654872" y="2914658"/>
            <a:ext cx="609600" cy="609600"/>
            <a:chOff x="6930189" y="4073718"/>
            <a:chExt cx="609600" cy="609600"/>
          </a:xfrm>
        </p:grpSpPr>
        <p:sp>
          <p:nvSpPr>
            <p:cNvPr id="25" name="椭圆 24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sp>
        <p:nvSpPr>
          <p:cNvPr id="27" name="TextBox 14"/>
          <p:cNvSpPr txBox="1"/>
          <p:nvPr/>
        </p:nvSpPr>
        <p:spPr>
          <a:xfrm>
            <a:off x="6609348" y="1737706"/>
            <a:ext cx="51655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83840" y="2787246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383841" y="3152582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069831" y="2787246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0069832" y="3152582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383840" y="3884168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383841" y="4249504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069831" y="3884168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069832" y="4249504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654872" y="4011580"/>
            <a:ext cx="609600" cy="609600"/>
            <a:chOff x="6627576" y="3987128"/>
            <a:chExt cx="609600" cy="609600"/>
          </a:xfrm>
        </p:grpSpPr>
        <p:sp>
          <p:nvSpPr>
            <p:cNvPr id="54" name="椭圆 53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358747" y="2914658"/>
            <a:ext cx="609600" cy="609600"/>
            <a:chOff x="9331451" y="2890206"/>
            <a:chExt cx="609600" cy="609600"/>
          </a:xfrm>
        </p:grpSpPr>
        <p:sp>
          <p:nvSpPr>
            <p:cNvPr id="57" name="椭圆 56"/>
            <p:cNvSpPr/>
            <p:nvPr/>
          </p:nvSpPr>
          <p:spPr>
            <a:xfrm>
              <a:off x="9331451" y="2890206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23"/>
            <p:cNvSpPr>
              <a:spLocks noEditPoints="1"/>
            </p:cNvSpPr>
            <p:nvPr/>
          </p:nvSpPr>
          <p:spPr bwMode="auto">
            <a:xfrm>
              <a:off x="9428538" y="3048150"/>
              <a:ext cx="415427" cy="293713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1" tIns="45716" rIns="91431" bIns="45716" numCol="1" anchor="t" anchorCtr="0" compatLnSpc="1"/>
            <a:lstStyle/>
            <a:p>
              <a:endParaRPr lang="zh-CN" altLang="en-US" sz="2490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358747" y="4011580"/>
            <a:ext cx="609600" cy="609600"/>
            <a:chOff x="9331451" y="3987128"/>
            <a:chExt cx="609600" cy="609600"/>
          </a:xfrm>
        </p:grpSpPr>
        <p:sp>
          <p:nvSpPr>
            <p:cNvPr id="60" name="椭圆 59"/>
            <p:cNvSpPr/>
            <p:nvPr/>
          </p:nvSpPr>
          <p:spPr>
            <a:xfrm>
              <a:off x="9331451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 bwMode="auto">
            <a:xfrm>
              <a:off x="9445910" y="4112235"/>
              <a:ext cx="380682" cy="359387"/>
            </a:xfrm>
            <a:custGeom>
              <a:avLst/>
              <a:gdLst>
                <a:gd name="connsiteX0" fmla="*/ 153983 w 511114"/>
                <a:gd name="connsiteY0" fmla="*/ 241002 h 511299"/>
                <a:gd name="connsiteX1" fmla="*/ 193590 w 511114"/>
                <a:gd name="connsiteY1" fmla="*/ 245953 h 511299"/>
                <a:gd name="connsiteX2" fmla="*/ 188639 w 511114"/>
                <a:gd name="connsiteY2" fmla="*/ 253379 h 511299"/>
                <a:gd name="connsiteX3" fmla="*/ 136655 w 511114"/>
                <a:gd name="connsiteY3" fmla="*/ 305363 h 511299"/>
                <a:gd name="connsiteX4" fmla="*/ 94573 w 511114"/>
                <a:gd name="connsiteY4" fmla="*/ 342495 h 511299"/>
                <a:gd name="connsiteX5" fmla="*/ 59917 w 511114"/>
                <a:gd name="connsiteY5" fmla="*/ 399430 h 511299"/>
                <a:gd name="connsiteX6" fmla="*/ 134180 w 511114"/>
                <a:gd name="connsiteY6" fmla="*/ 446463 h 511299"/>
                <a:gd name="connsiteX7" fmla="*/ 168836 w 511114"/>
                <a:gd name="connsiteY7" fmla="*/ 416758 h 511299"/>
                <a:gd name="connsiteX8" fmla="*/ 198541 w 511114"/>
                <a:gd name="connsiteY8" fmla="*/ 387053 h 511299"/>
                <a:gd name="connsiteX9" fmla="*/ 205968 w 511114"/>
                <a:gd name="connsiteY9" fmla="*/ 372200 h 511299"/>
                <a:gd name="connsiteX10" fmla="*/ 235673 w 511114"/>
                <a:gd name="connsiteY10" fmla="*/ 344970 h 511299"/>
                <a:gd name="connsiteX11" fmla="*/ 262903 w 511114"/>
                <a:gd name="connsiteY11" fmla="*/ 317741 h 511299"/>
                <a:gd name="connsiteX12" fmla="*/ 270329 w 511114"/>
                <a:gd name="connsiteY12" fmla="*/ 352397 h 511299"/>
                <a:gd name="connsiteX13" fmla="*/ 215869 w 511114"/>
                <a:gd name="connsiteY13" fmla="*/ 451414 h 511299"/>
                <a:gd name="connsiteX14" fmla="*/ 99524 w 511114"/>
                <a:gd name="connsiteY14" fmla="*/ 510824 h 511299"/>
                <a:gd name="connsiteX15" fmla="*/ 507 w 511114"/>
                <a:gd name="connsiteY15" fmla="*/ 409332 h 511299"/>
                <a:gd name="connsiteX16" fmla="*/ 57442 w 511114"/>
                <a:gd name="connsiteY16" fmla="*/ 295462 h 511299"/>
                <a:gd name="connsiteX17" fmla="*/ 153983 w 511114"/>
                <a:gd name="connsiteY17" fmla="*/ 241002 h 511299"/>
                <a:gd name="connsiteX18" fmla="*/ 330318 w 511114"/>
                <a:gd name="connsiteY18" fmla="*/ 146325 h 511299"/>
                <a:gd name="connsiteX19" fmla="*/ 367485 w 511114"/>
                <a:gd name="connsiteY19" fmla="*/ 178537 h 511299"/>
                <a:gd name="connsiteX20" fmla="*/ 322884 w 511114"/>
                <a:gd name="connsiteY20" fmla="*/ 230571 h 511299"/>
                <a:gd name="connsiteX21" fmla="*/ 228726 w 511114"/>
                <a:gd name="connsiteY21" fmla="*/ 324729 h 511299"/>
                <a:gd name="connsiteX22" fmla="*/ 174214 w 511114"/>
                <a:gd name="connsiteY22" fmla="*/ 366852 h 511299"/>
                <a:gd name="connsiteX23" fmla="*/ 144480 w 511114"/>
                <a:gd name="connsiteY23" fmla="*/ 337118 h 511299"/>
                <a:gd name="connsiteX24" fmla="*/ 161825 w 511114"/>
                <a:gd name="connsiteY24" fmla="*/ 307384 h 511299"/>
                <a:gd name="connsiteX25" fmla="*/ 303061 w 511114"/>
                <a:gd name="connsiteY25" fmla="*/ 166148 h 511299"/>
                <a:gd name="connsiteX26" fmla="*/ 330318 w 511114"/>
                <a:gd name="connsiteY26" fmla="*/ 146325 h 511299"/>
                <a:gd name="connsiteX27" fmla="*/ 406819 w 511114"/>
                <a:gd name="connsiteY27" fmla="*/ 544 h 511299"/>
                <a:gd name="connsiteX28" fmla="*/ 510787 w 511114"/>
                <a:gd name="connsiteY28" fmla="*/ 119365 h 511299"/>
                <a:gd name="connsiteX29" fmla="*/ 456328 w 511114"/>
                <a:gd name="connsiteY29" fmla="*/ 213431 h 511299"/>
                <a:gd name="connsiteX30" fmla="*/ 362261 w 511114"/>
                <a:gd name="connsiteY30" fmla="*/ 267891 h 511299"/>
                <a:gd name="connsiteX31" fmla="*/ 317703 w 511114"/>
                <a:gd name="connsiteY31" fmla="*/ 262940 h 511299"/>
                <a:gd name="connsiteX32" fmla="*/ 344933 w 511114"/>
                <a:gd name="connsiteY32" fmla="*/ 233235 h 511299"/>
                <a:gd name="connsiteX33" fmla="*/ 374638 w 511114"/>
                <a:gd name="connsiteY33" fmla="*/ 206005 h 511299"/>
                <a:gd name="connsiteX34" fmla="*/ 384540 w 511114"/>
                <a:gd name="connsiteY34" fmla="*/ 201054 h 511299"/>
                <a:gd name="connsiteX35" fmla="*/ 416721 w 511114"/>
                <a:gd name="connsiteY35" fmla="*/ 168874 h 511299"/>
                <a:gd name="connsiteX36" fmla="*/ 443950 w 511114"/>
                <a:gd name="connsiteY36" fmla="*/ 139168 h 511299"/>
                <a:gd name="connsiteX37" fmla="*/ 372163 w 511114"/>
                <a:gd name="connsiteY37" fmla="*/ 67381 h 511299"/>
                <a:gd name="connsiteX38" fmla="*/ 342458 w 511114"/>
                <a:gd name="connsiteY38" fmla="*/ 94611 h 511299"/>
                <a:gd name="connsiteX39" fmla="*/ 310277 w 511114"/>
                <a:gd name="connsiteY39" fmla="*/ 124316 h 511299"/>
                <a:gd name="connsiteX40" fmla="*/ 305326 w 511114"/>
                <a:gd name="connsiteY40" fmla="*/ 136693 h 511299"/>
                <a:gd name="connsiteX41" fmla="*/ 275621 w 511114"/>
                <a:gd name="connsiteY41" fmla="*/ 166398 h 511299"/>
                <a:gd name="connsiteX42" fmla="*/ 245916 w 511114"/>
                <a:gd name="connsiteY42" fmla="*/ 193628 h 511299"/>
                <a:gd name="connsiteX43" fmla="*/ 240965 w 511114"/>
                <a:gd name="connsiteY43" fmla="*/ 149070 h 511299"/>
                <a:gd name="connsiteX44" fmla="*/ 295425 w 511114"/>
                <a:gd name="connsiteY44" fmla="*/ 55004 h 511299"/>
                <a:gd name="connsiteX45" fmla="*/ 406819 w 511114"/>
                <a:gd name="connsiteY45" fmla="*/ 544 h 51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1114" h="511299">
                  <a:moveTo>
                    <a:pt x="153983" y="241002"/>
                  </a:moveTo>
                  <a:cubicBezTo>
                    <a:pt x="168836" y="241002"/>
                    <a:pt x="181213" y="243478"/>
                    <a:pt x="193590" y="245953"/>
                  </a:cubicBezTo>
                  <a:cubicBezTo>
                    <a:pt x="193590" y="250904"/>
                    <a:pt x="188639" y="250904"/>
                    <a:pt x="188639" y="253379"/>
                  </a:cubicBezTo>
                  <a:cubicBezTo>
                    <a:pt x="171311" y="270707"/>
                    <a:pt x="153983" y="288035"/>
                    <a:pt x="136655" y="305363"/>
                  </a:cubicBezTo>
                  <a:cubicBezTo>
                    <a:pt x="121803" y="312790"/>
                    <a:pt x="109426" y="327642"/>
                    <a:pt x="94573" y="342495"/>
                  </a:cubicBezTo>
                  <a:cubicBezTo>
                    <a:pt x="79720" y="357348"/>
                    <a:pt x="59917" y="369725"/>
                    <a:pt x="59917" y="399430"/>
                  </a:cubicBezTo>
                  <a:cubicBezTo>
                    <a:pt x="59917" y="436561"/>
                    <a:pt x="97048" y="463791"/>
                    <a:pt x="134180" y="446463"/>
                  </a:cubicBezTo>
                  <a:cubicBezTo>
                    <a:pt x="146557" y="441512"/>
                    <a:pt x="156459" y="429135"/>
                    <a:pt x="168836" y="416758"/>
                  </a:cubicBezTo>
                  <a:cubicBezTo>
                    <a:pt x="178738" y="406856"/>
                    <a:pt x="191115" y="396954"/>
                    <a:pt x="198541" y="387053"/>
                  </a:cubicBezTo>
                  <a:cubicBezTo>
                    <a:pt x="201017" y="382102"/>
                    <a:pt x="203492" y="377151"/>
                    <a:pt x="205968" y="372200"/>
                  </a:cubicBezTo>
                  <a:cubicBezTo>
                    <a:pt x="213394" y="362298"/>
                    <a:pt x="225771" y="352397"/>
                    <a:pt x="235673" y="344970"/>
                  </a:cubicBezTo>
                  <a:cubicBezTo>
                    <a:pt x="245575" y="335069"/>
                    <a:pt x="253001" y="325167"/>
                    <a:pt x="262903" y="317741"/>
                  </a:cubicBezTo>
                  <a:cubicBezTo>
                    <a:pt x="267854" y="330118"/>
                    <a:pt x="270329" y="340020"/>
                    <a:pt x="270329" y="352397"/>
                  </a:cubicBezTo>
                  <a:cubicBezTo>
                    <a:pt x="270329" y="401905"/>
                    <a:pt x="243099" y="424184"/>
                    <a:pt x="215869" y="451414"/>
                  </a:cubicBezTo>
                  <a:cubicBezTo>
                    <a:pt x="186164" y="481119"/>
                    <a:pt x="161410" y="515775"/>
                    <a:pt x="99524" y="510824"/>
                  </a:cubicBezTo>
                  <a:cubicBezTo>
                    <a:pt x="47540" y="505874"/>
                    <a:pt x="5457" y="463791"/>
                    <a:pt x="507" y="409332"/>
                  </a:cubicBezTo>
                  <a:cubicBezTo>
                    <a:pt x="-4444" y="349921"/>
                    <a:pt x="27736" y="325167"/>
                    <a:pt x="57442" y="295462"/>
                  </a:cubicBezTo>
                  <a:cubicBezTo>
                    <a:pt x="84671" y="268232"/>
                    <a:pt x="106950" y="243478"/>
                    <a:pt x="153983" y="241002"/>
                  </a:cubicBezTo>
                  <a:close/>
                  <a:moveTo>
                    <a:pt x="330318" y="146325"/>
                  </a:moveTo>
                  <a:cubicBezTo>
                    <a:pt x="352618" y="141369"/>
                    <a:pt x="369963" y="156236"/>
                    <a:pt x="367485" y="178537"/>
                  </a:cubicBezTo>
                  <a:cubicBezTo>
                    <a:pt x="365007" y="195882"/>
                    <a:pt x="335273" y="218182"/>
                    <a:pt x="322884" y="230571"/>
                  </a:cubicBezTo>
                  <a:cubicBezTo>
                    <a:pt x="288195" y="262783"/>
                    <a:pt x="260938" y="290039"/>
                    <a:pt x="228726" y="324729"/>
                  </a:cubicBezTo>
                  <a:cubicBezTo>
                    <a:pt x="213859" y="337118"/>
                    <a:pt x="196514" y="364374"/>
                    <a:pt x="174214" y="366852"/>
                  </a:cubicBezTo>
                  <a:cubicBezTo>
                    <a:pt x="159347" y="366852"/>
                    <a:pt x="144480" y="354463"/>
                    <a:pt x="144480" y="337118"/>
                  </a:cubicBezTo>
                  <a:cubicBezTo>
                    <a:pt x="144480" y="324729"/>
                    <a:pt x="151913" y="314818"/>
                    <a:pt x="161825" y="307384"/>
                  </a:cubicBezTo>
                  <a:cubicBezTo>
                    <a:pt x="208903" y="257827"/>
                    <a:pt x="255983" y="213226"/>
                    <a:pt x="303061" y="166148"/>
                  </a:cubicBezTo>
                  <a:cubicBezTo>
                    <a:pt x="310495" y="158714"/>
                    <a:pt x="317928" y="146325"/>
                    <a:pt x="330318" y="146325"/>
                  </a:cubicBezTo>
                  <a:close/>
                  <a:moveTo>
                    <a:pt x="406819" y="544"/>
                  </a:moveTo>
                  <a:cubicBezTo>
                    <a:pt x="463754" y="3019"/>
                    <a:pt x="515738" y="50053"/>
                    <a:pt x="510787" y="119365"/>
                  </a:cubicBezTo>
                  <a:cubicBezTo>
                    <a:pt x="508312" y="163923"/>
                    <a:pt x="483557" y="186202"/>
                    <a:pt x="456328" y="213431"/>
                  </a:cubicBezTo>
                  <a:cubicBezTo>
                    <a:pt x="429098" y="238186"/>
                    <a:pt x="406819" y="265415"/>
                    <a:pt x="362261" y="267891"/>
                  </a:cubicBezTo>
                  <a:cubicBezTo>
                    <a:pt x="344933" y="270366"/>
                    <a:pt x="332556" y="267891"/>
                    <a:pt x="317703" y="262940"/>
                  </a:cubicBezTo>
                  <a:cubicBezTo>
                    <a:pt x="325130" y="253038"/>
                    <a:pt x="335031" y="243136"/>
                    <a:pt x="344933" y="233235"/>
                  </a:cubicBezTo>
                  <a:cubicBezTo>
                    <a:pt x="354835" y="225808"/>
                    <a:pt x="362261" y="213431"/>
                    <a:pt x="374638" y="206005"/>
                  </a:cubicBezTo>
                  <a:cubicBezTo>
                    <a:pt x="377114" y="203530"/>
                    <a:pt x="382065" y="203530"/>
                    <a:pt x="384540" y="201054"/>
                  </a:cubicBezTo>
                  <a:cubicBezTo>
                    <a:pt x="394442" y="193628"/>
                    <a:pt x="404344" y="181251"/>
                    <a:pt x="416721" y="168874"/>
                  </a:cubicBezTo>
                  <a:cubicBezTo>
                    <a:pt x="426622" y="158972"/>
                    <a:pt x="439000" y="149070"/>
                    <a:pt x="443950" y="139168"/>
                  </a:cubicBezTo>
                  <a:cubicBezTo>
                    <a:pt x="471180" y="92135"/>
                    <a:pt x="421672" y="40151"/>
                    <a:pt x="372163" y="67381"/>
                  </a:cubicBezTo>
                  <a:cubicBezTo>
                    <a:pt x="362261" y="72332"/>
                    <a:pt x="352359" y="84709"/>
                    <a:pt x="342458" y="94611"/>
                  </a:cubicBezTo>
                  <a:cubicBezTo>
                    <a:pt x="332556" y="104512"/>
                    <a:pt x="317703" y="116889"/>
                    <a:pt x="310277" y="124316"/>
                  </a:cubicBezTo>
                  <a:cubicBezTo>
                    <a:pt x="307802" y="129267"/>
                    <a:pt x="307802" y="134217"/>
                    <a:pt x="305326" y="136693"/>
                  </a:cubicBezTo>
                  <a:cubicBezTo>
                    <a:pt x="297900" y="149070"/>
                    <a:pt x="285523" y="156496"/>
                    <a:pt x="275621" y="166398"/>
                  </a:cubicBezTo>
                  <a:cubicBezTo>
                    <a:pt x="265720" y="176300"/>
                    <a:pt x="258293" y="186202"/>
                    <a:pt x="245916" y="193628"/>
                  </a:cubicBezTo>
                  <a:cubicBezTo>
                    <a:pt x="243441" y="178775"/>
                    <a:pt x="240965" y="168874"/>
                    <a:pt x="240965" y="149070"/>
                  </a:cubicBezTo>
                  <a:cubicBezTo>
                    <a:pt x="245916" y="106988"/>
                    <a:pt x="270670" y="82233"/>
                    <a:pt x="295425" y="55004"/>
                  </a:cubicBezTo>
                  <a:cubicBezTo>
                    <a:pt x="325130" y="25298"/>
                    <a:pt x="352359" y="-4407"/>
                    <a:pt x="406819" y="5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21" grpId="0" animBg="1"/>
      <p:bldP spid="22" grpId="0" animBg="1"/>
      <p:bldP spid="23" grpId="0"/>
      <p:bldP spid="27" grpId="0"/>
      <p:bldP spid="28" grpId="0"/>
      <p:bldP spid="29" grpId="0"/>
      <p:bldP spid="30" grpId="0"/>
      <p:bldP spid="31" grpId="0"/>
      <p:bldP spid="48" grpId="0"/>
      <p:bldP spid="49" grpId="0"/>
      <p:bldP spid="51" grpId="0"/>
      <p:bldP spid="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产品展示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Products Show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062839" y="1705969"/>
            <a:ext cx="2936276" cy="2936276"/>
          </a:xfrm>
          <a:prstGeom prst="ellipse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 flipH="1">
            <a:off x="7177198" y="1705969"/>
            <a:ext cx="2936276" cy="2936276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627862" y="1705969"/>
            <a:ext cx="2936276" cy="293627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5898514" y="2077033"/>
            <a:ext cx="394974" cy="515661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20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1" name="Freeform 38"/>
            <p:cNvSpPr/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5028584" y="3201197"/>
            <a:ext cx="2134834" cy="1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5144335" y="2768555"/>
            <a:ext cx="1903331" cy="4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917619" y="5330786"/>
            <a:ext cx="322671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2615349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7047666" y="5330786"/>
            <a:ext cx="3195341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7729708" y="4867117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15" grpId="0" animBg="1"/>
      <p:bldP spid="17" grpId="0" animBg="1"/>
      <p:bldP spid="18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966384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主要服务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966384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Our Service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566000" y="2251926"/>
            <a:ext cx="3060000" cy="3060000"/>
          </a:xfrm>
          <a:prstGeom prst="ellipse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 radius="25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964504" y="1643806"/>
            <a:ext cx="8262992" cy="4276240"/>
            <a:chOff x="1964504" y="1290880"/>
            <a:chExt cx="8262992" cy="427624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4" name="半闭框 43"/>
            <p:cNvSpPr/>
            <p:nvPr/>
          </p:nvSpPr>
          <p:spPr>
            <a:xfrm>
              <a:off x="1964504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半闭框 50"/>
            <p:cNvSpPr/>
            <p:nvPr/>
          </p:nvSpPr>
          <p:spPr>
            <a:xfrm flipH="1">
              <a:off x="9797342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半闭框 51"/>
            <p:cNvSpPr/>
            <p:nvPr/>
          </p:nvSpPr>
          <p:spPr>
            <a:xfrm flipV="1">
              <a:off x="1964504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半闭框 52"/>
            <p:cNvSpPr/>
            <p:nvPr/>
          </p:nvSpPr>
          <p:spPr>
            <a:xfrm flipH="1" flipV="1">
              <a:off x="9797342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7932894" y="2223290"/>
            <a:ext cx="222532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932892" y="2748585"/>
            <a:ext cx="2056235" cy="276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422486" y="2994498"/>
            <a:ext cx="1976213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主要观点及关键词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 animBg="1"/>
      <p:bldP spid="54" grpId="0"/>
      <p:bldP spid="55" grpId="0"/>
      <p:bldP spid="5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3057229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市场占有率分析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Share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10"/>
          <p:cNvSpPr/>
          <p:nvPr/>
        </p:nvSpPr>
        <p:spPr>
          <a:xfrm>
            <a:off x="4989095" y="1600200"/>
            <a:ext cx="5983705" cy="4267200"/>
          </a:xfrm>
          <a:prstGeom prst="rect">
            <a:avLst/>
          </a:prstGeom>
          <a:blipFill>
            <a:blip r:embed="rId1"/>
            <a:srcRect/>
            <a:stretch>
              <a:fillRect l="-3703" r="-36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455545" algn="l"/>
              </a:tabLs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1219201" y="2530217"/>
            <a:ext cx="5486400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0"/>
          <p:cNvSpPr/>
          <p:nvPr/>
        </p:nvSpPr>
        <p:spPr>
          <a:xfrm>
            <a:off x="1219200" y="4029406"/>
            <a:ext cx="3769895" cy="1837993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455545" algn="l"/>
              </a:tabLs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503838" y="3094841"/>
            <a:ext cx="5089468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1503838" y="2637958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TextBox 14"/>
          <p:cNvSpPr txBox="1"/>
          <p:nvPr/>
        </p:nvSpPr>
        <p:spPr>
          <a:xfrm>
            <a:off x="1219200" y="1749738"/>
            <a:ext cx="3723432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" algn="r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15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35" grpId="0" animBg="1"/>
          <p:bldP spid="36" grpId="0" animBg="1"/>
          <p:bldP spid="37" grpId="0" animBg="1"/>
          <p:bldP spid="44" grpId="0"/>
          <p:bldP spid="45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615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35" grpId="0" animBg="1"/>
          <p:bldP spid="36" grpId="0" animBg="1"/>
          <p:bldP spid="37" grpId="0" animBg="1"/>
          <p:bldP spid="44" grpId="0"/>
          <p:bldP spid="45" grpId="0"/>
          <p:bldP spid="46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 2"/>
          <p:cNvSpPr/>
          <p:nvPr/>
        </p:nvSpPr>
        <p:spPr>
          <a:xfrm>
            <a:off x="7921256" y="0"/>
            <a:ext cx="4270744" cy="6858000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 radius="25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Rectangle 4"/>
          <p:cNvSpPr/>
          <p:nvPr/>
        </p:nvSpPr>
        <p:spPr>
          <a:xfrm>
            <a:off x="7921256" y="4369504"/>
            <a:ext cx="2746744" cy="18288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8"/>
          <p:cNvSpPr/>
          <p:nvPr/>
        </p:nvSpPr>
        <p:spPr>
          <a:xfrm>
            <a:off x="1219200" y="4369504"/>
            <a:ext cx="6702056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8393906" y="4811534"/>
            <a:ext cx="1825587" cy="94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</a:t>
            </a: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3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1219201" y="2282355"/>
            <a:ext cx="2833406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556347" y="2282355"/>
            <a:ext cx="2833406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1219201" y="3183442"/>
            <a:ext cx="2833406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4556347" y="3183442"/>
            <a:ext cx="2833406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219201" y="1763874"/>
            <a:ext cx="6276737" cy="31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右键点击图片选择设置图片格式可直接替换图片，点击输入文字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91522" y="4752275"/>
            <a:ext cx="1063256" cy="1063256"/>
            <a:chOff x="1522613" y="1982971"/>
            <a:chExt cx="1063256" cy="1063256"/>
          </a:xfrm>
        </p:grpSpPr>
        <p:sp>
          <p:nvSpPr>
            <p:cNvPr id="26" name="Oval 9"/>
            <p:cNvSpPr/>
            <p:nvPr/>
          </p:nvSpPr>
          <p:spPr>
            <a:xfrm>
              <a:off x="152261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27" name="任意多边形 77"/>
            <p:cNvSpPr/>
            <p:nvPr/>
          </p:nvSpPr>
          <p:spPr>
            <a:xfrm>
              <a:off x="1796945" y="2262403"/>
              <a:ext cx="514592" cy="504391"/>
            </a:xfrm>
            <a:custGeom>
              <a:avLst/>
              <a:gdLst>
                <a:gd name="T0" fmla="*/ 3439 w 8160"/>
                <a:gd name="T1" fmla="*/ 4406 h 8010"/>
                <a:gd name="T2" fmla="*/ 3020 w 8160"/>
                <a:gd name="T3" fmla="*/ 4825 h 8010"/>
                <a:gd name="T4" fmla="*/ 2601 w 8160"/>
                <a:gd name="T5" fmla="*/ 4406 h 8010"/>
                <a:gd name="T6" fmla="*/ 3020 w 8160"/>
                <a:gd name="T7" fmla="*/ 3987 h 8010"/>
                <a:gd name="T8" fmla="*/ 3439 w 8160"/>
                <a:gd name="T9" fmla="*/ 4406 h 8010"/>
                <a:gd name="T10" fmla="*/ 5140 w 8160"/>
                <a:gd name="T11" fmla="*/ 3987 h 8010"/>
                <a:gd name="T12" fmla="*/ 4721 w 8160"/>
                <a:gd name="T13" fmla="*/ 4406 h 8010"/>
                <a:gd name="T14" fmla="*/ 5140 w 8160"/>
                <a:gd name="T15" fmla="*/ 4825 h 8010"/>
                <a:gd name="T16" fmla="*/ 5559 w 8160"/>
                <a:gd name="T17" fmla="*/ 4406 h 8010"/>
                <a:gd name="T18" fmla="*/ 5140 w 8160"/>
                <a:gd name="T19" fmla="*/ 3987 h 8010"/>
                <a:gd name="T20" fmla="*/ 8160 w 8160"/>
                <a:gd name="T21" fmla="*/ 4172 h 8010"/>
                <a:gd name="T22" fmla="*/ 8160 w 8160"/>
                <a:gd name="T23" fmla="*/ 4969 h 8010"/>
                <a:gd name="T24" fmla="*/ 7436 w 8160"/>
                <a:gd name="T25" fmla="*/ 5693 h 8010"/>
                <a:gd name="T26" fmla="*/ 6911 w 8160"/>
                <a:gd name="T27" fmla="*/ 5693 h 8010"/>
                <a:gd name="T28" fmla="*/ 4080 w 8160"/>
                <a:gd name="T29" fmla="*/ 8010 h 8010"/>
                <a:gd name="T30" fmla="*/ 1249 w 8160"/>
                <a:gd name="T31" fmla="*/ 5692 h 8010"/>
                <a:gd name="T32" fmla="*/ 724 w 8160"/>
                <a:gd name="T33" fmla="*/ 5692 h 8010"/>
                <a:gd name="T34" fmla="*/ 0 w 8160"/>
                <a:gd name="T35" fmla="*/ 4969 h 8010"/>
                <a:gd name="T36" fmla="*/ 0 w 8160"/>
                <a:gd name="T37" fmla="*/ 4172 h 8010"/>
                <a:gd name="T38" fmla="*/ 379 w 8160"/>
                <a:gd name="T39" fmla="*/ 3536 h 8010"/>
                <a:gd name="T40" fmla="*/ 1360 w 8160"/>
                <a:gd name="T41" fmla="*/ 912 h 8010"/>
                <a:gd name="T42" fmla="*/ 4080 w 8160"/>
                <a:gd name="T43" fmla="*/ 0 h 8010"/>
                <a:gd name="T44" fmla="*/ 6800 w 8160"/>
                <a:gd name="T45" fmla="*/ 912 h 8010"/>
                <a:gd name="T46" fmla="*/ 7781 w 8160"/>
                <a:gd name="T47" fmla="*/ 3536 h 8010"/>
                <a:gd name="T48" fmla="*/ 8160 w 8160"/>
                <a:gd name="T49" fmla="*/ 4172 h 8010"/>
                <a:gd name="T50" fmla="*/ 6628 w 8160"/>
                <a:gd name="T51" fmla="*/ 4409 h 8010"/>
                <a:gd name="T52" fmla="*/ 6604 w 8160"/>
                <a:gd name="T53" fmla="*/ 3878 h 8010"/>
                <a:gd name="T54" fmla="*/ 4964 w 8160"/>
                <a:gd name="T55" fmla="*/ 3278 h 8010"/>
                <a:gd name="T56" fmla="*/ 5195 w 8160"/>
                <a:gd name="T57" fmla="*/ 3718 h 8010"/>
                <a:gd name="T58" fmla="*/ 3190 w 8160"/>
                <a:gd name="T59" fmla="*/ 2652 h 8010"/>
                <a:gd name="T60" fmla="*/ 3089 w 8160"/>
                <a:gd name="T61" fmla="*/ 2527 h 8010"/>
                <a:gd name="T62" fmla="*/ 3088 w 8160"/>
                <a:gd name="T63" fmla="*/ 2526 h 8010"/>
                <a:gd name="T64" fmla="*/ 3088 w 8160"/>
                <a:gd name="T65" fmla="*/ 2526 h 8010"/>
                <a:gd name="T66" fmla="*/ 2926 w 8160"/>
                <a:gd name="T67" fmla="*/ 2375 h 8010"/>
                <a:gd name="T68" fmla="*/ 1540 w 8160"/>
                <a:gd name="T69" fmla="*/ 4101 h 8010"/>
                <a:gd name="T70" fmla="*/ 1532 w 8160"/>
                <a:gd name="T71" fmla="*/ 4409 h 8010"/>
                <a:gd name="T72" fmla="*/ 1702 w 8160"/>
                <a:gd name="T73" fmla="*/ 5464 h 8010"/>
                <a:gd name="T74" fmla="*/ 3363 w 8160"/>
                <a:gd name="T75" fmla="*/ 6125 h 8010"/>
                <a:gd name="T76" fmla="*/ 4005 w 8160"/>
                <a:gd name="T77" fmla="*/ 5829 h 8010"/>
                <a:gd name="T78" fmla="*/ 4708 w 8160"/>
                <a:gd name="T79" fmla="*/ 6328 h 8010"/>
                <a:gd name="T80" fmla="*/ 4005 w 8160"/>
                <a:gd name="T81" fmla="*/ 6827 h 8010"/>
                <a:gd name="T82" fmla="*/ 3350 w 8160"/>
                <a:gd name="T83" fmla="*/ 6508 h 8010"/>
                <a:gd name="T84" fmla="*/ 2080 w 8160"/>
                <a:gd name="T85" fmla="*/ 6223 h 8010"/>
                <a:gd name="T86" fmla="*/ 4080 w 8160"/>
                <a:gd name="T87" fmla="*/ 7504 h 8010"/>
                <a:gd name="T88" fmla="*/ 6628 w 8160"/>
                <a:gd name="T89" fmla="*/ 4409 h 8010"/>
                <a:gd name="T90" fmla="*/ 7345 w 8160"/>
                <a:gd name="T91" fmla="*/ 3449 h 8010"/>
                <a:gd name="T92" fmla="*/ 4080 w 8160"/>
                <a:gd name="T93" fmla="*/ 434 h 8010"/>
                <a:gd name="T94" fmla="*/ 815 w 8160"/>
                <a:gd name="T95" fmla="*/ 3449 h 8010"/>
                <a:gd name="T96" fmla="*/ 1094 w 8160"/>
                <a:gd name="T97" fmla="*/ 3449 h 8010"/>
                <a:gd name="T98" fmla="*/ 1738 w 8160"/>
                <a:gd name="T99" fmla="*/ 1816 h 8010"/>
                <a:gd name="T100" fmla="*/ 4080 w 8160"/>
                <a:gd name="T101" fmla="*/ 807 h 8010"/>
                <a:gd name="T102" fmla="*/ 6422 w 8160"/>
                <a:gd name="T103" fmla="*/ 1816 h 8010"/>
                <a:gd name="T104" fmla="*/ 7066 w 8160"/>
                <a:gd name="T105" fmla="*/ 3449 h 8010"/>
                <a:gd name="T106" fmla="*/ 7345 w 8160"/>
                <a:gd name="T107" fmla="*/ 3449 h 8010"/>
                <a:gd name="T108" fmla="*/ 7345 w 8160"/>
                <a:gd name="T109" fmla="*/ 3449 h 8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60" h="8010">
                  <a:moveTo>
                    <a:pt x="3439" y="4406"/>
                  </a:moveTo>
                  <a:cubicBezTo>
                    <a:pt x="3439" y="4637"/>
                    <a:pt x="3252" y="4825"/>
                    <a:pt x="3020" y="4825"/>
                  </a:cubicBezTo>
                  <a:cubicBezTo>
                    <a:pt x="2789" y="4825"/>
                    <a:pt x="2601" y="4637"/>
                    <a:pt x="2601" y="4406"/>
                  </a:cubicBezTo>
                  <a:cubicBezTo>
                    <a:pt x="2601" y="4175"/>
                    <a:pt x="2789" y="3987"/>
                    <a:pt x="3020" y="3987"/>
                  </a:cubicBezTo>
                  <a:cubicBezTo>
                    <a:pt x="3252" y="3987"/>
                    <a:pt x="3439" y="4175"/>
                    <a:pt x="3439" y="4406"/>
                  </a:cubicBezTo>
                  <a:close/>
                  <a:moveTo>
                    <a:pt x="5140" y="3987"/>
                  </a:moveTo>
                  <a:cubicBezTo>
                    <a:pt x="4908" y="3987"/>
                    <a:pt x="4721" y="4175"/>
                    <a:pt x="4721" y="4406"/>
                  </a:cubicBezTo>
                  <a:cubicBezTo>
                    <a:pt x="4721" y="4637"/>
                    <a:pt x="4908" y="4825"/>
                    <a:pt x="5140" y="4825"/>
                  </a:cubicBezTo>
                  <a:cubicBezTo>
                    <a:pt x="5371" y="4825"/>
                    <a:pt x="5559" y="4637"/>
                    <a:pt x="5559" y="4406"/>
                  </a:cubicBezTo>
                  <a:cubicBezTo>
                    <a:pt x="5559" y="4175"/>
                    <a:pt x="5371" y="3987"/>
                    <a:pt x="5140" y="3987"/>
                  </a:cubicBezTo>
                  <a:close/>
                  <a:moveTo>
                    <a:pt x="8160" y="4172"/>
                  </a:moveTo>
                  <a:lnTo>
                    <a:pt x="8160" y="4969"/>
                  </a:lnTo>
                  <a:cubicBezTo>
                    <a:pt x="8160" y="5368"/>
                    <a:pt x="7836" y="5693"/>
                    <a:pt x="7436" y="5693"/>
                  </a:cubicBezTo>
                  <a:lnTo>
                    <a:pt x="6911" y="5693"/>
                  </a:lnTo>
                  <a:cubicBezTo>
                    <a:pt x="6390" y="7138"/>
                    <a:pt x="5061" y="8010"/>
                    <a:pt x="4080" y="8010"/>
                  </a:cubicBezTo>
                  <a:cubicBezTo>
                    <a:pt x="3099" y="8010"/>
                    <a:pt x="1770" y="7138"/>
                    <a:pt x="1249" y="5692"/>
                  </a:cubicBezTo>
                  <a:lnTo>
                    <a:pt x="724" y="5692"/>
                  </a:lnTo>
                  <a:cubicBezTo>
                    <a:pt x="324" y="5692"/>
                    <a:pt x="0" y="5368"/>
                    <a:pt x="0" y="4969"/>
                  </a:cubicBezTo>
                  <a:lnTo>
                    <a:pt x="0" y="4172"/>
                  </a:lnTo>
                  <a:cubicBezTo>
                    <a:pt x="0" y="3897"/>
                    <a:pt x="153" y="3658"/>
                    <a:pt x="379" y="3536"/>
                  </a:cubicBezTo>
                  <a:cubicBezTo>
                    <a:pt x="387" y="2405"/>
                    <a:pt x="717" y="1522"/>
                    <a:pt x="1360" y="912"/>
                  </a:cubicBezTo>
                  <a:cubicBezTo>
                    <a:pt x="1999" y="307"/>
                    <a:pt x="2914" y="0"/>
                    <a:pt x="4080" y="0"/>
                  </a:cubicBezTo>
                  <a:cubicBezTo>
                    <a:pt x="5246" y="0"/>
                    <a:pt x="6161" y="307"/>
                    <a:pt x="6800" y="912"/>
                  </a:cubicBezTo>
                  <a:cubicBezTo>
                    <a:pt x="7443" y="1522"/>
                    <a:pt x="7773" y="2405"/>
                    <a:pt x="7781" y="3536"/>
                  </a:cubicBezTo>
                  <a:cubicBezTo>
                    <a:pt x="8007" y="3658"/>
                    <a:pt x="8160" y="3897"/>
                    <a:pt x="8160" y="4172"/>
                  </a:cubicBezTo>
                  <a:close/>
                  <a:moveTo>
                    <a:pt x="6628" y="4409"/>
                  </a:moveTo>
                  <a:cubicBezTo>
                    <a:pt x="6628" y="4222"/>
                    <a:pt x="6618" y="4047"/>
                    <a:pt x="6604" y="3878"/>
                  </a:cubicBezTo>
                  <a:cubicBezTo>
                    <a:pt x="6283" y="3584"/>
                    <a:pt x="5700" y="3361"/>
                    <a:pt x="4964" y="3278"/>
                  </a:cubicBezTo>
                  <a:cubicBezTo>
                    <a:pt x="5061" y="3387"/>
                    <a:pt x="5144" y="3530"/>
                    <a:pt x="5195" y="3718"/>
                  </a:cubicBezTo>
                  <a:cubicBezTo>
                    <a:pt x="4744" y="3363"/>
                    <a:pt x="3859" y="3447"/>
                    <a:pt x="3190" y="2652"/>
                  </a:cubicBezTo>
                  <a:cubicBezTo>
                    <a:pt x="3151" y="2608"/>
                    <a:pt x="3118" y="2566"/>
                    <a:pt x="3089" y="2527"/>
                  </a:cubicBezTo>
                  <a:cubicBezTo>
                    <a:pt x="3089" y="2526"/>
                    <a:pt x="3089" y="2526"/>
                    <a:pt x="3088" y="2526"/>
                  </a:cubicBezTo>
                  <a:lnTo>
                    <a:pt x="3088" y="2526"/>
                  </a:lnTo>
                  <a:cubicBezTo>
                    <a:pt x="2969" y="2365"/>
                    <a:pt x="2929" y="2269"/>
                    <a:pt x="2926" y="2375"/>
                  </a:cubicBezTo>
                  <a:cubicBezTo>
                    <a:pt x="2907" y="3288"/>
                    <a:pt x="2259" y="4000"/>
                    <a:pt x="1540" y="4101"/>
                  </a:cubicBezTo>
                  <a:cubicBezTo>
                    <a:pt x="1536" y="4201"/>
                    <a:pt x="1532" y="4303"/>
                    <a:pt x="1532" y="4409"/>
                  </a:cubicBezTo>
                  <a:cubicBezTo>
                    <a:pt x="1532" y="4795"/>
                    <a:pt x="1595" y="5147"/>
                    <a:pt x="1702" y="5464"/>
                  </a:cubicBezTo>
                  <a:cubicBezTo>
                    <a:pt x="2106" y="5951"/>
                    <a:pt x="2773" y="6089"/>
                    <a:pt x="3363" y="6125"/>
                  </a:cubicBezTo>
                  <a:cubicBezTo>
                    <a:pt x="3473" y="5951"/>
                    <a:pt x="3719" y="5829"/>
                    <a:pt x="4005" y="5829"/>
                  </a:cubicBezTo>
                  <a:cubicBezTo>
                    <a:pt x="4393" y="5829"/>
                    <a:pt x="4708" y="6052"/>
                    <a:pt x="4708" y="6328"/>
                  </a:cubicBezTo>
                  <a:cubicBezTo>
                    <a:pt x="4708" y="6603"/>
                    <a:pt x="4393" y="6827"/>
                    <a:pt x="4005" y="6827"/>
                  </a:cubicBezTo>
                  <a:cubicBezTo>
                    <a:pt x="3707" y="6827"/>
                    <a:pt x="3452" y="6694"/>
                    <a:pt x="3350" y="6508"/>
                  </a:cubicBezTo>
                  <a:cubicBezTo>
                    <a:pt x="2938" y="6484"/>
                    <a:pt x="2484" y="6414"/>
                    <a:pt x="2080" y="6223"/>
                  </a:cubicBezTo>
                  <a:cubicBezTo>
                    <a:pt x="2648" y="7061"/>
                    <a:pt x="3530" y="7504"/>
                    <a:pt x="4080" y="7504"/>
                  </a:cubicBezTo>
                  <a:cubicBezTo>
                    <a:pt x="4945" y="7504"/>
                    <a:pt x="6628" y="6411"/>
                    <a:pt x="6628" y="4409"/>
                  </a:cubicBezTo>
                  <a:close/>
                  <a:moveTo>
                    <a:pt x="7345" y="3449"/>
                  </a:moveTo>
                  <a:cubicBezTo>
                    <a:pt x="7299" y="1476"/>
                    <a:pt x="6173" y="434"/>
                    <a:pt x="4080" y="434"/>
                  </a:cubicBezTo>
                  <a:cubicBezTo>
                    <a:pt x="1987" y="434"/>
                    <a:pt x="861" y="1476"/>
                    <a:pt x="815" y="3449"/>
                  </a:cubicBezTo>
                  <a:lnTo>
                    <a:pt x="1094" y="3449"/>
                  </a:lnTo>
                  <a:cubicBezTo>
                    <a:pt x="1196" y="2784"/>
                    <a:pt x="1411" y="2237"/>
                    <a:pt x="1738" y="1816"/>
                  </a:cubicBezTo>
                  <a:cubicBezTo>
                    <a:pt x="2258" y="1146"/>
                    <a:pt x="3046" y="807"/>
                    <a:pt x="4080" y="807"/>
                  </a:cubicBezTo>
                  <a:cubicBezTo>
                    <a:pt x="5114" y="807"/>
                    <a:pt x="5902" y="1146"/>
                    <a:pt x="6422" y="1816"/>
                  </a:cubicBezTo>
                  <a:cubicBezTo>
                    <a:pt x="6749" y="2237"/>
                    <a:pt x="6964" y="2784"/>
                    <a:pt x="7066" y="3449"/>
                  </a:cubicBezTo>
                  <a:lnTo>
                    <a:pt x="7345" y="3449"/>
                  </a:lnTo>
                  <a:lnTo>
                    <a:pt x="7345" y="34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485679" y="4752275"/>
            <a:ext cx="1063256" cy="1063256"/>
            <a:chOff x="6448853" y="1982971"/>
            <a:chExt cx="1063256" cy="1063256"/>
          </a:xfrm>
        </p:grpSpPr>
        <p:sp>
          <p:nvSpPr>
            <p:cNvPr id="38" name="Oval 9"/>
            <p:cNvSpPr/>
            <p:nvPr/>
          </p:nvSpPr>
          <p:spPr>
            <a:xfrm>
              <a:off x="6448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39" name="任意多边形 89"/>
            <p:cNvSpPr/>
            <p:nvPr/>
          </p:nvSpPr>
          <p:spPr>
            <a:xfrm>
              <a:off x="6814043" y="2248921"/>
              <a:ext cx="332874" cy="531356"/>
            </a:xfrm>
            <a:custGeom>
              <a:avLst/>
              <a:gdLst>
                <a:gd name="T0" fmla="*/ 474 w 541"/>
                <a:gd name="T1" fmla="*/ 571 h 865"/>
                <a:gd name="T2" fmla="*/ 394 w 541"/>
                <a:gd name="T3" fmla="*/ 378 h 865"/>
                <a:gd name="T4" fmla="*/ 395 w 541"/>
                <a:gd name="T5" fmla="*/ 377 h 865"/>
                <a:gd name="T6" fmla="*/ 394 w 541"/>
                <a:gd name="T7" fmla="*/ 375 h 865"/>
                <a:gd name="T8" fmla="*/ 421 w 541"/>
                <a:gd name="T9" fmla="*/ 298 h 865"/>
                <a:gd name="T10" fmla="*/ 450 w 541"/>
                <a:gd name="T11" fmla="*/ 93 h 865"/>
                <a:gd name="T12" fmla="*/ 441 w 541"/>
                <a:gd name="T13" fmla="*/ 85 h 865"/>
                <a:gd name="T14" fmla="*/ 412 w 541"/>
                <a:gd name="T15" fmla="*/ 76 h 865"/>
                <a:gd name="T16" fmla="*/ 412 w 541"/>
                <a:gd name="T17" fmla="*/ 20 h 865"/>
                <a:gd name="T18" fmla="*/ 392 w 541"/>
                <a:gd name="T19" fmla="*/ 0 h 865"/>
                <a:gd name="T20" fmla="*/ 372 w 541"/>
                <a:gd name="T21" fmla="*/ 20 h 865"/>
                <a:gd name="T22" fmla="*/ 372 w 541"/>
                <a:gd name="T23" fmla="*/ 74 h 865"/>
                <a:gd name="T24" fmla="*/ 271 w 541"/>
                <a:gd name="T25" fmla="*/ 124 h 865"/>
                <a:gd name="T26" fmla="*/ 175 w 541"/>
                <a:gd name="T27" fmla="*/ 75 h 865"/>
                <a:gd name="T28" fmla="*/ 175 w 541"/>
                <a:gd name="T29" fmla="*/ 20 h 865"/>
                <a:gd name="T30" fmla="*/ 155 w 541"/>
                <a:gd name="T31" fmla="*/ 0 h 865"/>
                <a:gd name="T32" fmla="*/ 135 w 541"/>
                <a:gd name="T33" fmla="*/ 20 h 865"/>
                <a:gd name="T34" fmla="*/ 135 w 541"/>
                <a:gd name="T35" fmla="*/ 75 h 865"/>
                <a:gd name="T36" fmla="*/ 100 w 541"/>
                <a:gd name="T37" fmla="*/ 85 h 865"/>
                <a:gd name="T38" fmla="*/ 91 w 541"/>
                <a:gd name="T39" fmla="*/ 93 h 865"/>
                <a:gd name="T40" fmla="*/ 120 w 541"/>
                <a:gd name="T41" fmla="*/ 298 h 865"/>
                <a:gd name="T42" fmla="*/ 147 w 541"/>
                <a:gd name="T43" fmla="*/ 376 h 865"/>
                <a:gd name="T44" fmla="*/ 147 w 541"/>
                <a:gd name="T45" fmla="*/ 377 h 865"/>
                <a:gd name="T46" fmla="*/ 147 w 541"/>
                <a:gd name="T47" fmla="*/ 377 h 865"/>
                <a:gd name="T48" fmla="*/ 67 w 541"/>
                <a:gd name="T49" fmla="*/ 571 h 865"/>
                <a:gd name="T50" fmla="*/ 6 w 541"/>
                <a:gd name="T51" fmla="*/ 846 h 865"/>
                <a:gd name="T52" fmla="*/ 26 w 541"/>
                <a:gd name="T53" fmla="*/ 865 h 865"/>
                <a:gd name="T54" fmla="*/ 516 w 541"/>
                <a:gd name="T55" fmla="*/ 865 h 865"/>
                <a:gd name="T56" fmla="*/ 535 w 541"/>
                <a:gd name="T57" fmla="*/ 846 h 865"/>
                <a:gd name="T58" fmla="*/ 474 w 541"/>
                <a:gd name="T59" fmla="*/ 571 h 865"/>
                <a:gd name="T60" fmla="*/ 124 w 541"/>
                <a:gd name="T61" fmla="*/ 119 h 865"/>
                <a:gd name="T62" fmla="*/ 155 w 541"/>
                <a:gd name="T63" fmla="*/ 113 h 865"/>
                <a:gd name="T64" fmla="*/ 255 w 541"/>
                <a:gd name="T65" fmla="*/ 165 h 865"/>
                <a:gd name="T66" fmla="*/ 286 w 541"/>
                <a:gd name="T67" fmla="*/ 165 h 865"/>
                <a:gd name="T68" fmla="*/ 386 w 541"/>
                <a:gd name="T69" fmla="*/ 113 h 865"/>
                <a:gd name="T70" fmla="*/ 417 w 541"/>
                <a:gd name="T71" fmla="*/ 119 h 865"/>
                <a:gd name="T72" fmla="*/ 386 w 541"/>
                <a:gd name="T73" fmla="*/ 278 h 865"/>
                <a:gd name="T74" fmla="*/ 356 w 541"/>
                <a:gd name="T75" fmla="*/ 357 h 865"/>
                <a:gd name="T76" fmla="*/ 186 w 541"/>
                <a:gd name="T77" fmla="*/ 357 h 865"/>
                <a:gd name="T78" fmla="*/ 155 w 541"/>
                <a:gd name="T79" fmla="*/ 278 h 865"/>
                <a:gd name="T80" fmla="*/ 124 w 541"/>
                <a:gd name="T81" fmla="*/ 119 h 865"/>
                <a:gd name="T82" fmla="*/ 496 w 541"/>
                <a:gd name="T83" fmla="*/ 825 h 865"/>
                <a:gd name="T84" fmla="*/ 45 w 541"/>
                <a:gd name="T85" fmla="*/ 825 h 865"/>
                <a:gd name="T86" fmla="*/ 101 w 541"/>
                <a:gd name="T87" fmla="*/ 592 h 865"/>
                <a:gd name="T88" fmla="*/ 185 w 541"/>
                <a:gd name="T89" fmla="*/ 397 h 865"/>
                <a:gd name="T90" fmla="*/ 356 w 541"/>
                <a:gd name="T91" fmla="*/ 397 h 865"/>
                <a:gd name="T92" fmla="*/ 440 w 541"/>
                <a:gd name="T93" fmla="*/ 592 h 865"/>
                <a:gd name="T94" fmla="*/ 496 w 541"/>
                <a:gd name="T95" fmla="*/ 82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1" h="865">
                  <a:moveTo>
                    <a:pt x="474" y="571"/>
                  </a:moveTo>
                  <a:cubicBezTo>
                    <a:pt x="415" y="472"/>
                    <a:pt x="395" y="417"/>
                    <a:pt x="394" y="378"/>
                  </a:cubicBezTo>
                  <a:cubicBezTo>
                    <a:pt x="394" y="377"/>
                    <a:pt x="395" y="377"/>
                    <a:pt x="395" y="377"/>
                  </a:cubicBezTo>
                  <a:cubicBezTo>
                    <a:pt x="395" y="376"/>
                    <a:pt x="394" y="376"/>
                    <a:pt x="394" y="375"/>
                  </a:cubicBezTo>
                  <a:cubicBezTo>
                    <a:pt x="395" y="345"/>
                    <a:pt x="406" y="324"/>
                    <a:pt x="421" y="298"/>
                  </a:cubicBezTo>
                  <a:cubicBezTo>
                    <a:pt x="493" y="172"/>
                    <a:pt x="451" y="97"/>
                    <a:pt x="450" y="93"/>
                  </a:cubicBezTo>
                  <a:cubicBezTo>
                    <a:pt x="448" y="90"/>
                    <a:pt x="444" y="87"/>
                    <a:pt x="441" y="85"/>
                  </a:cubicBezTo>
                  <a:cubicBezTo>
                    <a:pt x="431" y="81"/>
                    <a:pt x="422" y="78"/>
                    <a:pt x="412" y="76"/>
                  </a:cubicBezTo>
                  <a:lnTo>
                    <a:pt x="412" y="20"/>
                  </a:lnTo>
                  <a:cubicBezTo>
                    <a:pt x="412" y="9"/>
                    <a:pt x="403" y="0"/>
                    <a:pt x="392" y="0"/>
                  </a:cubicBezTo>
                  <a:cubicBezTo>
                    <a:pt x="381" y="0"/>
                    <a:pt x="372" y="9"/>
                    <a:pt x="372" y="20"/>
                  </a:cubicBezTo>
                  <a:lnTo>
                    <a:pt x="372" y="74"/>
                  </a:lnTo>
                  <a:cubicBezTo>
                    <a:pt x="327" y="79"/>
                    <a:pt x="290" y="106"/>
                    <a:pt x="271" y="124"/>
                  </a:cubicBezTo>
                  <a:cubicBezTo>
                    <a:pt x="252" y="107"/>
                    <a:pt x="217" y="81"/>
                    <a:pt x="175" y="75"/>
                  </a:cubicBezTo>
                  <a:lnTo>
                    <a:pt x="175" y="20"/>
                  </a:lnTo>
                  <a:cubicBezTo>
                    <a:pt x="175" y="9"/>
                    <a:pt x="166" y="0"/>
                    <a:pt x="155" y="0"/>
                  </a:cubicBezTo>
                  <a:cubicBezTo>
                    <a:pt x="144" y="0"/>
                    <a:pt x="135" y="9"/>
                    <a:pt x="135" y="20"/>
                  </a:cubicBezTo>
                  <a:lnTo>
                    <a:pt x="135" y="75"/>
                  </a:lnTo>
                  <a:cubicBezTo>
                    <a:pt x="123" y="77"/>
                    <a:pt x="112" y="80"/>
                    <a:pt x="100" y="85"/>
                  </a:cubicBezTo>
                  <a:cubicBezTo>
                    <a:pt x="97" y="87"/>
                    <a:pt x="94" y="90"/>
                    <a:pt x="91" y="93"/>
                  </a:cubicBezTo>
                  <a:cubicBezTo>
                    <a:pt x="90" y="97"/>
                    <a:pt x="48" y="172"/>
                    <a:pt x="120" y="298"/>
                  </a:cubicBezTo>
                  <a:cubicBezTo>
                    <a:pt x="135" y="324"/>
                    <a:pt x="147" y="346"/>
                    <a:pt x="147" y="376"/>
                  </a:cubicBezTo>
                  <a:cubicBezTo>
                    <a:pt x="147" y="376"/>
                    <a:pt x="147" y="376"/>
                    <a:pt x="147" y="377"/>
                  </a:cubicBezTo>
                  <a:cubicBezTo>
                    <a:pt x="147" y="377"/>
                    <a:pt x="147" y="377"/>
                    <a:pt x="147" y="377"/>
                  </a:cubicBezTo>
                  <a:cubicBezTo>
                    <a:pt x="146" y="416"/>
                    <a:pt x="126" y="471"/>
                    <a:pt x="67" y="571"/>
                  </a:cubicBezTo>
                  <a:cubicBezTo>
                    <a:pt x="19" y="652"/>
                    <a:pt x="0" y="739"/>
                    <a:pt x="6" y="846"/>
                  </a:cubicBezTo>
                  <a:cubicBezTo>
                    <a:pt x="6" y="857"/>
                    <a:pt x="15" y="865"/>
                    <a:pt x="26" y="865"/>
                  </a:cubicBezTo>
                  <a:lnTo>
                    <a:pt x="516" y="865"/>
                  </a:lnTo>
                  <a:cubicBezTo>
                    <a:pt x="526" y="865"/>
                    <a:pt x="535" y="857"/>
                    <a:pt x="535" y="846"/>
                  </a:cubicBezTo>
                  <a:cubicBezTo>
                    <a:pt x="541" y="739"/>
                    <a:pt x="522" y="652"/>
                    <a:pt x="474" y="571"/>
                  </a:cubicBezTo>
                  <a:close/>
                  <a:moveTo>
                    <a:pt x="124" y="119"/>
                  </a:moveTo>
                  <a:cubicBezTo>
                    <a:pt x="134" y="115"/>
                    <a:pt x="144" y="113"/>
                    <a:pt x="155" y="113"/>
                  </a:cubicBezTo>
                  <a:cubicBezTo>
                    <a:pt x="209" y="113"/>
                    <a:pt x="255" y="164"/>
                    <a:pt x="255" y="165"/>
                  </a:cubicBezTo>
                  <a:cubicBezTo>
                    <a:pt x="263" y="174"/>
                    <a:pt x="278" y="174"/>
                    <a:pt x="286" y="165"/>
                  </a:cubicBezTo>
                  <a:cubicBezTo>
                    <a:pt x="286" y="164"/>
                    <a:pt x="331" y="113"/>
                    <a:pt x="386" y="113"/>
                  </a:cubicBezTo>
                  <a:cubicBezTo>
                    <a:pt x="397" y="113"/>
                    <a:pt x="407" y="115"/>
                    <a:pt x="417" y="119"/>
                  </a:cubicBezTo>
                  <a:cubicBezTo>
                    <a:pt x="423" y="136"/>
                    <a:pt x="436" y="192"/>
                    <a:pt x="386" y="278"/>
                  </a:cubicBezTo>
                  <a:cubicBezTo>
                    <a:pt x="371" y="305"/>
                    <a:pt x="359" y="329"/>
                    <a:pt x="356" y="357"/>
                  </a:cubicBezTo>
                  <a:lnTo>
                    <a:pt x="186" y="357"/>
                  </a:lnTo>
                  <a:cubicBezTo>
                    <a:pt x="182" y="329"/>
                    <a:pt x="170" y="305"/>
                    <a:pt x="155" y="278"/>
                  </a:cubicBezTo>
                  <a:cubicBezTo>
                    <a:pt x="105" y="191"/>
                    <a:pt x="118" y="135"/>
                    <a:pt x="124" y="119"/>
                  </a:cubicBezTo>
                  <a:close/>
                  <a:moveTo>
                    <a:pt x="496" y="825"/>
                  </a:moveTo>
                  <a:lnTo>
                    <a:pt x="45" y="825"/>
                  </a:lnTo>
                  <a:cubicBezTo>
                    <a:pt x="42" y="706"/>
                    <a:pt x="75" y="636"/>
                    <a:pt x="101" y="592"/>
                  </a:cubicBezTo>
                  <a:cubicBezTo>
                    <a:pt x="155" y="500"/>
                    <a:pt x="180" y="441"/>
                    <a:pt x="185" y="397"/>
                  </a:cubicBezTo>
                  <a:lnTo>
                    <a:pt x="356" y="397"/>
                  </a:lnTo>
                  <a:cubicBezTo>
                    <a:pt x="361" y="441"/>
                    <a:pt x="386" y="500"/>
                    <a:pt x="440" y="592"/>
                  </a:cubicBezTo>
                  <a:cubicBezTo>
                    <a:pt x="466" y="636"/>
                    <a:pt x="499" y="706"/>
                    <a:pt x="496" y="8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222907" y="4752275"/>
            <a:ext cx="1063256" cy="1063256"/>
            <a:chOff x="3314079" y="1982971"/>
            <a:chExt cx="1063256" cy="1063256"/>
          </a:xfrm>
        </p:grpSpPr>
        <p:sp>
          <p:nvSpPr>
            <p:cNvPr id="29" name="Oval 9"/>
            <p:cNvSpPr/>
            <p:nvPr/>
          </p:nvSpPr>
          <p:spPr>
            <a:xfrm>
              <a:off x="3314079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30" name="Freeform 195"/>
            <p:cNvSpPr>
              <a:spLocks noChangeAspect="1" noEditPoints="1"/>
            </p:cNvSpPr>
            <p:nvPr/>
          </p:nvSpPr>
          <p:spPr bwMode="auto">
            <a:xfrm>
              <a:off x="3577947" y="2230039"/>
              <a:ext cx="535520" cy="569121"/>
            </a:xfrm>
            <a:custGeom>
              <a:avLst/>
              <a:gdLst>
                <a:gd name="T0" fmla="*/ 372171 w 604011"/>
                <a:gd name="T1" fmla="*/ 372171 w 604011"/>
                <a:gd name="T2" fmla="*/ 372171 w 604011"/>
                <a:gd name="T3" fmla="*/ 372171 w 604011"/>
                <a:gd name="T4" fmla="*/ 372171 w 604011"/>
                <a:gd name="T5" fmla="*/ 372171 w 604011"/>
                <a:gd name="T6" fmla="*/ 372171 w 604011"/>
                <a:gd name="T7" fmla="*/ 372171 w 604011"/>
                <a:gd name="T8" fmla="*/ 372171 w 604011"/>
                <a:gd name="T9" fmla="*/ 372171 w 604011"/>
                <a:gd name="T10" fmla="*/ 372171 w 604011"/>
                <a:gd name="T11" fmla="*/ 372171 w 604011"/>
                <a:gd name="T12" fmla="*/ 372171 w 604011"/>
                <a:gd name="T13" fmla="*/ 372171 w 604011"/>
                <a:gd name="T14" fmla="*/ 372171 w 604011"/>
                <a:gd name="T15" fmla="*/ 372171 w 604011"/>
                <a:gd name="T16" fmla="*/ 372171 w 604011"/>
                <a:gd name="T17" fmla="*/ 372171 w 604011"/>
                <a:gd name="T18" fmla="*/ 372171 w 604011"/>
                <a:gd name="T19" fmla="*/ 372171 w 604011"/>
                <a:gd name="T20" fmla="*/ 372171 w 604011"/>
                <a:gd name="T21" fmla="*/ 372171 w 604011"/>
                <a:gd name="T22" fmla="*/ 372171 w 604011"/>
                <a:gd name="T23" fmla="*/ 372171 w 604011"/>
                <a:gd name="T24" fmla="*/ 372171 w 604011"/>
                <a:gd name="T25" fmla="*/ 372171 w 604011"/>
                <a:gd name="T26" fmla="*/ 372171 w 604011"/>
                <a:gd name="T27" fmla="*/ 372171 w 604011"/>
                <a:gd name="T28" fmla="*/ 372171 w 604011"/>
                <a:gd name="T29" fmla="*/ 372171 w 604011"/>
                <a:gd name="T30" fmla="*/ 372171 w 604011"/>
                <a:gd name="T31" fmla="*/ 372171 w 604011"/>
                <a:gd name="T32" fmla="*/ 372171 w 604011"/>
                <a:gd name="T33" fmla="*/ 372171 w 604011"/>
                <a:gd name="T34" fmla="*/ 372171 w 604011"/>
                <a:gd name="T35" fmla="*/ 372171 w 604011"/>
                <a:gd name="T36" fmla="*/ 372171 w 604011"/>
                <a:gd name="T37" fmla="*/ 372171 w 604011"/>
                <a:gd name="T38" fmla="*/ 372171 w 604011"/>
                <a:gd name="T39" fmla="*/ 372171 w 604011"/>
                <a:gd name="T40" fmla="*/ 372171 w 604011"/>
                <a:gd name="T41" fmla="*/ 372171 w 604011"/>
                <a:gd name="T42" fmla="*/ 372171 w 604011"/>
                <a:gd name="T43" fmla="*/ 372171 w 604011"/>
                <a:gd name="T44" fmla="*/ 372171 w 604011"/>
                <a:gd name="T45" fmla="*/ 372171 w 604011"/>
                <a:gd name="T46" fmla="*/ 372171 w 604011"/>
                <a:gd name="T47" fmla="*/ 372171 w 604011"/>
                <a:gd name="T48" fmla="*/ 372171 w 604011"/>
                <a:gd name="T49" fmla="*/ 37217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5" h="612">
                  <a:moveTo>
                    <a:pt x="525" y="353"/>
                  </a:moveTo>
                  <a:cubicBezTo>
                    <a:pt x="506" y="342"/>
                    <a:pt x="448" y="320"/>
                    <a:pt x="393" y="306"/>
                  </a:cubicBezTo>
                  <a:cubicBezTo>
                    <a:pt x="448" y="293"/>
                    <a:pt x="507" y="270"/>
                    <a:pt x="525" y="260"/>
                  </a:cubicBezTo>
                  <a:cubicBezTo>
                    <a:pt x="562" y="239"/>
                    <a:pt x="575" y="193"/>
                    <a:pt x="555" y="157"/>
                  </a:cubicBezTo>
                  <a:cubicBezTo>
                    <a:pt x="534" y="121"/>
                    <a:pt x="488" y="108"/>
                    <a:pt x="452" y="128"/>
                  </a:cubicBezTo>
                  <a:cubicBezTo>
                    <a:pt x="432" y="139"/>
                    <a:pt x="378" y="181"/>
                    <a:pt x="336" y="223"/>
                  </a:cubicBezTo>
                  <a:cubicBezTo>
                    <a:pt x="352" y="166"/>
                    <a:pt x="363" y="98"/>
                    <a:pt x="363" y="75"/>
                  </a:cubicBezTo>
                  <a:cubicBezTo>
                    <a:pt x="363" y="34"/>
                    <a:pt x="329" y="0"/>
                    <a:pt x="287" y="0"/>
                  </a:cubicBezTo>
                  <a:cubicBezTo>
                    <a:pt x="246" y="0"/>
                    <a:pt x="212" y="34"/>
                    <a:pt x="212" y="75"/>
                  </a:cubicBezTo>
                  <a:cubicBezTo>
                    <a:pt x="212" y="98"/>
                    <a:pt x="222" y="166"/>
                    <a:pt x="238" y="223"/>
                  </a:cubicBezTo>
                  <a:cubicBezTo>
                    <a:pt x="197" y="181"/>
                    <a:pt x="142" y="139"/>
                    <a:pt x="122" y="128"/>
                  </a:cubicBezTo>
                  <a:cubicBezTo>
                    <a:pt x="86" y="108"/>
                    <a:pt x="40" y="121"/>
                    <a:pt x="20" y="157"/>
                  </a:cubicBezTo>
                  <a:cubicBezTo>
                    <a:pt x="0" y="193"/>
                    <a:pt x="13" y="239"/>
                    <a:pt x="49" y="260"/>
                  </a:cubicBezTo>
                  <a:cubicBezTo>
                    <a:pt x="68" y="270"/>
                    <a:pt x="127" y="292"/>
                    <a:pt x="182" y="306"/>
                  </a:cubicBezTo>
                  <a:cubicBezTo>
                    <a:pt x="127" y="320"/>
                    <a:pt x="68" y="342"/>
                    <a:pt x="49" y="353"/>
                  </a:cubicBezTo>
                  <a:cubicBezTo>
                    <a:pt x="13" y="373"/>
                    <a:pt x="0" y="419"/>
                    <a:pt x="20" y="455"/>
                  </a:cubicBezTo>
                  <a:cubicBezTo>
                    <a:pt x="40" y="492"/>
                    <a:pt x="86" y="505"/>
                    <a:pt x="122" y="484"/>
                  </a:cubicBezTo>
                  <a:cubicBezTo>
                    <a:pt x="142" y="473"/>
                    <a:pt x="197" y="431"/>
                    <a:pt x="238" y="390"/>
                  </a:cubicBezTo>
                  <a:cubicBezTo>
                    <a:pt x="222" y="446"/>
                    <a:pt x="212" y="514"/>
                    <a:pt x="212" y="537"/>
                  </a:cubicBezTo>
                  <a:cubicBezTo>
                    <a:pt x="212" y="579"/>
                    <a:pt x="246" y="612"/>
                    <a:pt x="287" y="612"/>
                  </a:cubicBezTo>
                  <a:cubicBezTo>
                    <a:pt x="329" y="612"/>
                    <a:pt x="363" y="579"/>
                    <a:pt x="363" y="537"/>
                  </a:cubicBezTo>
                  <a:cubicBezTo>
                    <a:pt x="363" y="514"/>
                    <a:pt x="352" y="446"/>
                    <a:pt x="336" y="390"/>
                  </a:cubicBezTo>
                  <a:cubicBezTo>
                    <a:pt x="378" y="431"/>
                    <a:pt x="432" y="473"/>
                    <a:pt x="452" y="484"/>
                  </a:cubicBezTo>
                  <a:cubicBezTo>
                    <a:pt x="488" y="505"/>
                    <a:pt x="534" y="492"/>
                    <a:pt x="555" y="455"/>
                  </a:cubicBezTo>
                  <a:cubicBezTo>
                    <a:pt x="575" y="419"/>
                    <a:pt x="562" y="373"/>
                    <a:pt x="525" y="3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54292" y="4752275"/>
            <a:ext cx="1063256" cy="1063256"/>
            <a:chOff x="4924853" y="1982971"/>
            <a:chExt cx="1063256" cy="1063256"/>
          </a:xfrm>
        </p:grpSpPr>
        <p:sp>
          <p:nvSpPr>
            <p:cNvPr id="32" name="Oval 9"/>
            <p:cNvSpPr/>
            <p:nvPr/>
          </p:nvSpPr>
          <p:spPr>
            <a:xfrm>
              <a:off x="4924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33" name="任意多边形 98"/>
            <p:cNvSpPr>
              <a:spLocks noChangeArrowheads="1"/>
            </p:cNvSpPr>
            <p:nvPr/>
          </p:nvSpPr>
          <p:spPr bwMode="auto">
            <a:xfrm>
              <a:off x="5223355" y="2227932"/>
              <a:ext cx="466251" cy="573334"/>
            </a:xfrm>
            <a:custGeom>
              <a:avLst/>
              <a:gdLst>
                <a:gd name="connsiteX0" fmla="*/ 50262 w 494092"/>
                <a:gd name="connsiteY0" fmla="*/ 495107 h 607568"/>
                <a:gd name="connsiteX1" fmla="*/ 40122 w 494092"/>
                <a:gd name="connsiteY1" fmla="*/ 534384 h 607568"/>
                <a:gd name="connsiteX2" fmla="*/ 325102 w 494092"/>
                <a:gd name="connsiteY2" fmla="*/ 570286 h 607568"/>
                <a:gd name="connsiteX3" fmla="*/ 439401 w 494092"/>
                <a:gd name="connsiteY3" fmla="*/ 534844 h 607568"/>
                <a:gd name="connsiteX4" fmla="*/ 429415 w 494092"/>
                <a:gd name="connsiteY4" fmla="*/ 495567 h 607568"/>
                <a:gd name="connsiteX5" fmla="*/ 322029 w 494092"/>
                <a:gd name="connsiteY5" fmla="*/ 528247 h 607568"/>
                <a:gd name="connsiteX6" fmla="*/ 240914 w 494092"/>
                <a:gd name="connsiteY6" fmla="*/ 535304 h 607568"/>
                <a:gd name="connsiteX7" fmla="*/ 50262 w 494092"/>
                <a:gd name="connsiteY7" fmla="*/ 495107 h 607568"/>
                <a:gd name="connsiteX8" fmla="*/ 290074 w 494092"/>
                <a:gd name="connsiteY8" fmla="*/ 367763 h 607568"/>
                <a:gd name="connsiteX9" fmla="*/ 239377 w 494092"/>
                <a:gd name="connsiteY9" fmla="*/ 386328 h 607568"/>
                <a:gd name="connsiteX10" fmla="*/ 189756 w 494092"/>
                <a:gd name="connsiteY10" fmla="*/ 368684 h 607568"/>
                <a:gd name="connsiteX11" fmla="*/ 189756 w 494092"/>
                <a:gd name="connsiteY11" fmla="*/ 402898 h 607568"/>
                <a:gd name="connsiteX12" fmla="*/ 174700 w 494092"/>
                <a:gd name="connsiteY12" fmla="*/ 418394 h 607568"/>
                <a:gd name="connsiteX13" fmla="*/ 116629 w 494092"/>
                <a:gd name="connsiteY13" fmla="*/ 418394 h 607568"/>
                <a:gd name="connsiteX14" fmla="*/ 62705 w 494092"/>
                <a:gd name="connsiteY14" fmla="*/ 468104 h 607568"/>
                <a:gd name="connsiteX15" fmla="*/ 416971 w 494092"/>
                <a:gd name="connsiteY15" fmla="*/ 468411 h 607568"/>
                <a:gd name="connsiteX16" fmla="*/ 362894 w 494092"/>
                <a:gd name="connsiteY16" fmla="*/ 418394 h 607568"/>
                <a:gd name="connsiteX17" fmla="*/ 306820 w 494092"/>
                <a:gd name="connsiteY17" fmla="*/ 418394 h 607568"/>
                <a:gd name="connsiteX18" fmla="*/ 290074 w 494092"/>
                <a:gd name="connsiteY18" fmla="*/ 402898 h 607568"/>
                <a:gd name="connsiteX19" fmla="*/ 239377 w 494092"/>
                <a:gd name="connsiteY19" fmla="*/ 166314 h 607568"/>
                <a:gd name="connsiteX20" fmla="*/ 122774 w 494092"/>
                <a:gd name="connsiteY20" fmla="*/ 228605 h 607568"/>
                <a:gd name="connsiteX21" fmla="*/ 125539 w 494092"/>
                <a:gd name="connsiteY21" fmla="*/ 250238 h 607568"/>
                <a:gd name="connsiteX22" fmla="*/ 137983 w 494092"/>
                <a:gd name="connsiteY22" fmla="*/ 269417 h 607568"/>
                <a:gd name="connsiteX23" fmla="*/ 147815 w 494092"/>
                <a:gd name="connsiteY23" fmla="*/ 269110 h 607568"/>
                <a:gd name="connsiteX24" fmla="*/ 157033 w 494092"/>
                <a:gd name="connsiteY24" fmla="*/ 277395 h 607568"/>
                <a:gd name="connsiteX25" fmla="*/ 239377 w 494092"/>
                <a:gd name="connsiteY25" fmla="*/ 356256 h 607568"/>
                <a:gd name="connsiteX26" fmla="*/ 322951 w 494092"/>
                <a:gd name="connsiteY26" fmla="*/ 277548 h 607568"/>
                <a:gd name="connsiteX27" fmla="*/ 331708 w 494092"/>
                <a:gd name="connsiteY27" fmla="*/ 269570 h 607568"/>
                <a:gd name="connsiteX28" fmla="*/ 341232 w 494092"/>
                <a:gd name="connsiteY28" fmla="*/ 269417 h 607568"/>
                <a:gd name="connsiteX29" fmla="*/ 353830 w 494092"/>
                <a:gd name="connsiteY29" fmla="*/ 250238 h 607568"/>
                <a:gd name="connsiteX30" fmla="*/ 356595 w 494092"/>
                <a:gd name="connsiteY30" fmla="*/ 229833 h 607568"/>
                <a:gd name="connsiteX31" fmla="*/ 239377 w 494092"/>
                <a:gd name="connsiteY31" fmla="*/ 166314 h 607568"/>
                <a:gd name="connsiteX32" fmla="*/ 400769 w 494092"/>
                <a:gd name="connsiteY32" fmla="*/ 78257 h 607568"/>
                <a:gd name="connsiteX33" fmla="*/ 423879 w 494092"/>
                <a:gd name="connsiteY33" fmla="*/ 101332 h 607568"/>
                <a:gd name="connsiteX34" fmla="*/ 400769 w 494092"/>
                <a:gd name="connsiteY34" fmla="*/ 124407 h 607568"/>
                <a:gd name="connsiteX35" fmla="*/ 377659 w 494092"/>
                <a:gd name="connsiteY35" fmla="*/ 101332 h 607568"/>
                <a:gd name="connsiteX36" fmla="*/ 400769 w 494092"/>
                <a:gd name="connsiteY36" fmla="*/ 78257 h 607568"/>
                <a:gd name="connsiteX37" fmla="*/ 401301 w 494092"/>
                <a:gd name="connsiteY37" fmla="*/ 40044 h 607568"/>
                <a:gd name="connsiteX38" fmla="*/ 389164 w 494092"/>
                <a:gd name="connsiteY38" fmla="*/ 47869 h 607568"/>
                <a:gd name="connsiteX39" fmla="*/ 371190 w 494092"/>
                <a:gd name="connsiteY39" fmla="*/ 55233 h 607568"/>
                <a:gd name="connsiteX40" fmla="*/ 366581 w 494092"/>
                <a:gd name="connsiteY40" fmla="*/ 54466 h 607568"/>
                <a:gd name="connsiteX41" fmla="*/ 357056 w 494092"/>
                <a:gd name="connsiteY41" fmla="*/ 58455 h 607568"/>
                <a:gd name="connsiteX42" fmla="*/ 353984 w 494092"/>
                <a:gd name="connsiteY42" fmla="*/ 72877 h 607568"/>
                <a:gd name="connsiteX43" fmla="*/ 346609 w 494092"/>
                <a:gd name="connsiteY43" fmla="*/ 91289 h 607568"/>
                <a:gd name="connsiteX44" fmla="*/ 338621 w 494092"/>
                <a:gd name="connsiteY44" fmla="*/ 103563 h 607568"/>
                <a:gd name="connsiteX45" fmla="*/ 346302 w 494092"/>
                <a:gd name="connsiteY45" fmla="*/ 115684 h 607568"/>
                <a:gd name="connsiteX46" fmla="*/ 353676 w 494092"/>
                <a:gd name="connsiteY46" fmla="*/ 133174 h 607568"/>
                <a:gd name="connsiteX47" fmla="*/ 357056 w 494092"/>
                <a:gd name="connsiteY47" fmla="*/ 146983 h 607568"/>
                <a:gd name="connsiteX48" fmla="*/ 366581 w 494092"/>
                <a:gd name="connsiteY48" fmla="*/ 150818 h 607568"/>
                <a:gd name="connsiteX49" fmla="*/ 371190 w 494092"/>
                <a:gd name="connsiteY49" fmla="*/ 150205 h 607568"/>
                <a:gd name="connsiteX50" fmla="*/ 375799 w 494092"/>
                <a:gd name="connsiteY50" fmla="*/ 149437 h 607568"/>
                <a:gd name="connsiteX51" fmla="*/ 389164 w 494092"/>
                <a:gd name="connsiteY51" fmla="*/ 157569 h 607568"/>
                <a:gd name="connsiteX52" fmla="*/ 401301 w 494092"/>
                <a:gd name="connsiteY52" fmla="*/ 165394 h 607568"/>
                <a:gd name="connsiteX53" fmla="*/ 413591 w 494092"/>
                <a:gd name="connsiteY53" fmla="*/ 157569 h 607568"/>
                <a:gd name="connsiteX54" fmla="*/ 431566 w 494092"/>
                <a:gd name="connsiteY54" fmla="*/ 150205 h 607568"/>
                <a:gd name="connsiteX55" fmla="*/ 436174 w 494092"/>
                <a:gd name="connsiteY55" fmla="*/ 150818 h 607568"/>
                <a:gd name="connsiteX56" fmla="*/ 445699 w 494092"/>
                <a:gd name="connsiteY56" fmla="*/ 146983 h 607568"/>
                <a:gd name="connsiteX57" fmla="*/ 448925 w 494092"/>
                <a:gd name="connsiteY57" fmla="*/ 133174 h 607568"/>
                <a:gd name="connsiteX58" fmla="*/ 456453 w 494092"/>
                <a:gd name="connsiteY58" fmla="*/ 115684 h 607568"/>
                <a:gd name="connsiteX59" fmla="*/ 464135 w 494092"/>
                <a:gd name="connsiteY59" fmla="*/ 103563 h 607568"/>
                <a:gd name="connsiteX60" fmla="*/ 456146 w 494092"/>
                <a:gd name="connsiteY60" fmla="*/ 91289 h 607568"/>
                <a:gd name="connsiteX61" fmla="*/ 448772 w 494092"/>
                <a:gd name="connsiteY61" fmla="*/ 72877 h 607568"/>
                <a:gd name="connsiteX62" fmla="*/ 445699 w 494092"/>
                <a:gd name="connsiteY62" fmla="*/ 58455 h 607568"/>
                <a:gd name="connsiteX63" fmla="*/ 436174 w 494092"/>
                <a:gd name="connsiteY63" fmla="*/ 54466 h 607568"/>
                <a:gd name="connsiteX64" fmla="*/ 431566 w 494092"/>
                <a:gd name="connsiteY64" fmla="*/ 55233 h 607568"/>
                <a:gd name="connsiteX65" fmla="*/ 413591 w 494092"/>
                <a:gd name="connsiteY65" fmla="*/ 47869 h 607568"/>
                <a:gd name="connsiteX66" fmla="*/ 401301 w 494092"/>
                <a:gd name="connsiteY66" fmla="*/ 40044 h 607568"/>
                <a:gd name="connsiteX67" fmla="*/ 239377 w 494092"/>
                <a:gd name="connsiteY67" fmla="*/ 29918 h 607568"/>
                <a:gd name="connsiteX68" fmla="*/ 58097 w 494092"/>
                <a:gd name="connsiteY68" fmla="*/ 160484 h 607568"/>
                <a:gd name="connsiteX69" fmla="*/ 52566 w 494092"/>
                <a:gd name="connsiteY69" fmla="*/ 173065 h 607568"/>
                <a:gd name="connsiteX70" fmla="*/ 50876 w 494092"/>
                <a:gd name="connsiteY70" fmla="*/ 301329 h 607568"/>
                <a:gd name="connsiteX71" fmla="*/ 109101 w 494092"/>
                <a:gd name="connsiteY71" fmla="*/ 330634 h 607568"/>
                <a:gd name="connsiteX72" fmla="*/ 112481 w 494092"/>
                <a:gd name="connsiteY72" fmla="*/ 330174 h 607568"/>
                <a:gd name="connsiteX73" fmla="*/ 123696 w 494092"/>
                <a:gd name="connsiteY73" fmla="*/ 295653 h 607568"/>
                <a:gd name="connsiteX74" fmla="*/ 115092 w 494092"/>
                <a:gd name="connsiteY74" fmla="*/ 289055 h 607568"/>
                <a:gd name="connsiteX75" fmla="*/ 97272 w 494092"/>
                <a:gd name="connsiteY75" fmla="*/ 260211 h 607568"/>
                <a:gd name="connsiteX76" fmla="*/ 111713 w 494092"/>
                <a:gd name="connsiteY76" fmla="*/ 199454 h 607568"/>
                <a:gd name="connsiteX77" fmla="*/ 225858 w 494092"/>
                <a:gd name="connsiteY77" fmla="*/ 132254 h 607568"/>
                <a:gd name="connsiteX78" fmla="*/ 239377 w 494092"/>
                <a:gd name="connsiteY78" fmla="*/ 121974 h 607568"/>
                <a:gd name="connsiteX79" fmla="*/ 252896 w 494092"/>
                <a:gd name="connsiteY79" fmla="*/ 132254 h 607568"/>
                <a:gd name="connsiteX80" fmla="*/ 367656 w 494092"/>
                <a:gd name="connsiteY80" fmla="*/ 201909 h 607568"/>
                <a:gd name="connsiteX81" fmla="*/ 382097 w 494092"/>
                <a:gd name="connsiteY81" fmla="*/ 260211 h 607568"/>
                <a:gd name="connsiteX82" fmla="*/ 355673 w 494092"/>
                <a:gd name="connsiteY82" fmla="*/ 295806 h 607568"/>
                <a:gd name="connsiteX83" fmla="*/ 366274 w 494092"/>
                <a:gd name="connsiteY83" fmla="*/ 330480 h 607568"/>
                <a:gd name="connsiteX84" fmla="*/ 369039 w 494092"/>
                <a:gd name="connsiteY84" fmla="*/ 330634 h 607568"/>
                <a:gd name="connsiteX85" fmla="*/ 428647 w 494092"/>
                <a:gd name="connsiteY85" fmla="*/ 301329 h 607568"/>
                <a:gd name="connsiteX86" fmla="*/ 422809 w 494092"/>
                <a:gd name="connsiteY86" fmla="*/ 189635 h 607568"/>
                <a:gd name="connsiteX87" fmla="*/ 401301 w 494092"/>
                <a:gd name="connsiteY87" fmla="*/ 195312 h 607568"/>
                <a:gd name="connsiteX88" fmla="*/ 368885 w 494092"/>
                <a:gd name="connsiteY88" fmla="*/ 180736 h 607568"/>
                <a:gd name="connsiteX89" fmla="*/ 366581 w 494092"/>
                <a:gd name="connsiteY89" fmla="*/ 180890 h 607568"/>
                <a:gd name="connsiteX90" fmla="*/ 335702 w 494092"/>
                <a:gd name="connsiteY90" fmla="*/ 168155 h 607568"/>
                <a:gd name="connsiteX91" fmla="*/ 323104 w 494092"/>
                <a:gd name="connsiteY91" fmla="*/ 135782 h 607568"/>
                <a:gd name="connsiteX92" fmla="*/ 308663 w 494092"/>
                <a:gd name="connsiteY92" fmla="*/ 103563 h 607568"/>
                <a:gd name="connsiteX93" fmla="*/ 323258 w 494092"/>
                <a:gd name="connsiteY93" fmla="*/ 71036 h 607568"/>
                <a:gd name="connsiteX94" fmla="*/ 324794 w 494092"/>
                <a:gd name="connsiteY94" fmla="*/ 56000 h 607568"/>
                <a:gd name="connsiteX95" fmla="*/ 324180 w 494092"/>
                <a:gd name="connsiteY95" fmla="*/ 55693 h 607568"/>
                <a:gd name="connsiteX96" fmla="*/ 239377 w 494092"/>
                <a:gd name="connsiteY96" fmla="*/ 29918 h 607568"/>
                <a:gd name="connsiteX97" fmla="*/ 239377 w 494092"/>
                <a:gd name="connsiteY97" fmla="*/ 0 h 607568"/>
                <a:gd name="connsiteX98" fmla="*/ 340772 w 494092"/>
                <a:gd name="connsiteY98" fmla="*/ 30838 h 607568"/>
                <a:gd name="connsiteX99" fmla="*/ 342308 w 494092"/>
                <a:gd name="connsiteY99" fmla="*/ 31912 h 607568"/>
                <a:gd name="connsiteX100" fmla="*/ 366581 w 494092"/>
                <a:gd name="connsiteY100" fmla="*/ 24548 h 607568"/>
                <a:gd name="connsiteX101" fmla="*/ 368885 w 494092"/>
                <a:gd name="connsiteY101" fmla="*/ 24548 h 607568"/>
                <a:gd name="connsiteX102" fmla="*/ 401301 w 494092"/>
                <a:gd name="connsiteY102" fmla="*/ 10126 h 607568"/>
                <a:gd name="connsiteX103" fmla="*/ 433716 w 494092"/>
                <a:gd name="connsiteY103" fmla="*/ 24548 h 607568"/>
                <a:gd name="connsiteX104" fmla="*/ 436174 w 494092"/>
                <a:gd name="connsiteY104" fmla="*/ 24548 h 607568"/>
                <a:gd name="connsiteX105" fmla="*/ 466900 w 494092"/>
                <a:gd name="connsiteY105" fmla="*/ 37129 h 607568"/>
                <a:gd name="connsiteX106" fmla="*/ 479497 w 494092"/>
                <a:gd name="connsiteY106" fmla="*/ 71190 h 607568"/>
                <a:gd name="connsiteX107" fmla="*/ 494092 w 494092"/>
                <a:gd name="connsiteY107" fmla="*/ 103563 h 607568"/>
                <a:gd name="connsiteX108" fmla="*/ 479497 w 494092"/>
                <a:gd name="connsiteY108" fmla="*/ 135782 h 607568"/>
                <a:gd name="connsiteX109" fmla="*/ 466900 w 494092"/>
                <a:gd name="connsiteY109" fmla="*/ 168155 h 607568"/>
                <a:gd name="connsiteX110" fmla="*/ 451076 w 494092"/>
                <a:gd name="connsiteY110" fmla="*/ 178128 h 607568"/>
                <a:gd name="connsiteX111" fmla="*/ 470126 w 494092"/>
                <a:gd name="connsiteY111" fmla="*/ 221087 h 607568"/>
                <a:gd name="connsiteX112" fmla="*/ 449847 w 494092"/>
                <a:gd name="connsiteY112" fmla="*/ 322502 h 607568"/>
                <a:gd name="connsiteX113" fmla="*/ 375952 w 494092"/>
                <a:gd name="connsiteY113" fmla="*/ 359785 h 607568"/>
                <a:gd name="connsiteX114" fmla="*/ 367349 w 494092"/>
                <a:gd name="connsiteY114" fmla="*/ 360705 h 607568"/>
                <a:gd name="connsiteX115" fmla="*/ 347378 w 494092"/>
                <a:gd name="connsiteY115" fmla="*/ 353648 h 607568"/>
                <a:gd name="connsiteX116" fmla="*/ 330171 w 494092"/>
                <a:gd name="connsiteY116" fmla="*/ 325417 h 607568"/>
                <a:gd name="connsiteX117" fmla="*/ 320800 w 494092"/>
                <a:gd name="connsiteY117" fmla="*/ 338612 h 607568"/>
                <a:gd name="connsiteX118" fmla="*/ 320800 w 494092"/>
                <a:gd name="connsiteY118" fmla="*/ 387708 h 607568"/>
                <a:gd name="connsiteX119" fmla="*/ 362894 w 494092"/>
                <a:gd name="connsiteY119" fmla="*/ 387708 h 607568"/>
                <a:gd name="connsiteX120" fmla="*/ 469972 w 494092"/>
                <a:gd name="connsiteY120" fmla="*/ 543743 h 607568"/>
                <a:gd name="connsiteX121" fmla="*/ 462291 w 494092"/>
                <a:gd name="connsiteY121" fmla="*/ 556938 h 607568"/>
                <a:gd name="connsiteX122" fmla="*/ 330325 w 494092"/>
                <a:gd name="connsiteY122" fmla="*/ 599743 h 607568"/>
                <a:gd name="connsiteX123" fmla="*/ 241067 w 494092"/>
                <a:gd name="connsiteY123" fmla="*/ 607568 h 607568"/>
                <a:gd name="connsiteX124" fmla="*/ 18153 w 494092"/>
                <a:gd name="connsiteY124" fmla="*/ 557398 h 607568"/>
                <a:gd name="connsiteX125" fmla="*/ 9550 w 494092"/>
                <a:gd name="connsiteY125" fmla="*/ 543743 h 607568"/>
                <a:gd name="connsiteX126" fmla="*/ 116629 w 494092"/>
                <a:gd name="connsiteY126" fmla="*/ 387708 h 607568"/>
                <a:gd name="connsiteX127" fmla="*/ 159030 w 494092"/>
                <a:gd name="connsiteY127" fmla="*/ 387708 h 607568"/>
                <a:gd name="connsiteX128" fmla="*/ 159030 w 494092"/>
                <a:gd name="connsiteY128" fmla="*/ 338612 h 607568"/>
                <a:gd name="connsiteX129" fmla="*/ 148737 w 494092"/>
                <a:gd name="connsiteY129" fmla="*/ 324497 h 607568"/>
                <a:gd name="connsiteX130" fmla="*/ 130762 w 494092"/>
                <a:gd name="connsiteY130" fmla="*/ 353955 h 607568"/>
                <a:gd name="connsiteX131" fmla="*/ 110791 w 494092"/>
                <a:gd name="connsiteY131" fmla="*/ 360859 h 607568"/>
                <a:gd name="connsiteX132" fmla="*/ 102034 w 494092"/>
                <a:gd name="connsiteY132" fmla="*/ 359785 h 607568"/>
                <a:gd name="connsiteX133" fmla="*/ 29522 w 494092"/>
                <a:gd name="connsiteY133" fmla="*/ 322502 h 607568"/>
                <a:gd name="connsiteX134" fmla="*/ 25220 w 494092"/>
                <a:gd name="connsiteY134" fmla="*/ 160638 h 607568"/>
                <a:gd name="connsiteX135" fmla="*/ 30290 w 494092"/>
                <a:gd name="connsiteY135" fmla="*/ 148977 h 607568"/>
                <a:gd name="connsiteX136" fmla="*/ 112020 w 494092"/>
                <a:gd name="connsiteY136" fmla="*/ 41271 h 607568"/>
                <a:gd name="connsiteX137" fmla="*/ 239377 w 494092"/>
                <a:gd name="connsiteY137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494092" h="607568">
                  <a:moveTo>
                    <a:pt x="50262" y="495107"/>
                  </a:moveTo>
                  <a:cubicBezTo>
                    <a:pt x="45038" y="508915"/>
                    <a:pt x="41351" y="522570"/>
                    <a:pt x="40122" y="534384"/>
                  </a:cubicBezTo>
                  <a:cubicBezTo>
                    <a:pt x="154114" y="585168"/>
                    <a:pt x="257659" y="582099"/>
                    <a:pt x="325102" y="570286"/>
                  </a:cubicBezTo>
                  <a:cubicBezTo>
                    <a:pt x="381944" y="560313"/>
                    <a:pt x="422809" y="542822"/>
                    <a:pt x="439401" y="534844"/>
                  </a:cubicBezTo>
                  <a:cubicBezTo>
                    <a:pt x="438172" y="523030"/>
                    <a:pt x="434638" y="509375"/>
                    <a:pt x="429415" y="495567"/>
                  </a:cubicBezTo>
                  <a:cubicBezTo>
                    <a:pt x="410979" y="504159"/>
                    <a:pt x="373187" y="519348"/>
                    <a:pt x="322029" y="528247"/>
                  </a:cubicBezTo>
                  <a:cubicBezTo>
                    <a:pt x="298985" y="532389"/>
                    <a:pt x="271639" y="535304"/>
                    <a:pt x="240914" y="535304"/>
                  </a:cubicBezTo>
                  <a:cubicBezTo>
                    <a:pt x="185761" y="535304"/>
                    <a:pt x="120009" y="525639"/>
                    <a:pt x="50262" y="495107"/>
                  </a:cubicBezTo>
                  <a:close/>
                  <a:moveTo>
                    <a:pt x="290074" y="367763"/>
                  </a:moveTo>
                  <a:cubicBezTo>
                    <a:pt x="275787" y="379117"/>
                    <a:pt x="258273" y="386328"/>
                    <a:pt x="239377" y="386328"/>
                  </a:cubicBezTo>
                  <a:cubicBezTo>
                    <a:pt x="221096" y="386328"/>
                    <a:pt x="204043" y="379577"/>
                    <a:pt x="189756" y="368684"/>
                  </a:cubicBezTo>
                  <a:lnTo>
                    <a:pt x="189756" y="402898"/>
                  </a:lnTo>
                  <a:cubicBezTo>
                    <a:pt x="189756" y="411183"/>
                    <a:pt x="182996" y="418394"/>
                    <a:pt x="174700" y="418394"/>
                  </a:cubicBezTo>
                  <a:lnTo>
                    <a:pt x="116629" y="418394"/>
                  </a:lnTo>
                  <a:cubicBezTo>
                    <a:pt x="97733" y="418394"/>
                    <a:pt x="77607" y="440487"/>
                    <a:pt x="62705" y="468104"/>
                  </a:cubicBezTo>
                  <a:cubicBezTo>
                    <a:pt x="232310" y="542209"/>
                    <a:pt x="377796" y="486515"/>
                    <a:pt x="416971" y="468411"/>
                  </a:cubicBezTo>
                  <a:cubicBezTo>
                    <a:pt x="402069" y="440640"/>
                    <a:pt x="381790" y="418394"/>
                    <a:pt x="362894" y="418394"/>
                  </a:cubicBezTo>
                  <a:lnTo>
                    <a:pt x="306820" y="418394"/>
                  </a:lnTo>
                  <a:cubicBezTo>
                    <a:pt x="298524" y="418394"/>
                    <a:pt x="290074" y="411183"/>
                    <a:pt x="290074" y="402898"/>
                  </a:cubicBezTo>
                  <a:close/>
                  <a:moveTo>
                    <a:pt x="239377" y="166314"/>
                  </a:moveTo>
                  <a:cubicBezTo>
                    <a:pt x="202199" y="212802"/>
                    <a:pt x="138751" y="225997"/>
                    <a:pt x="122774" y="228605"/>
                  </a:cubicBezTo>
                  <a:cubicBezTo>
                    <a:pt x="122006" y="232288"/>
                    <a:pt x="121852" y="239959"/>
                    <a:pt x="125539" y="250238"/>
                  </a:cubicBezTo>
                  <a:cubicBezTo>
                    <a:pt x="129533" y="261592"/>
                    <a:pt x="135371" y="267576"/>
                    <a:pt x="137983" y="269417"/>
                  </a:cubicBezTo>
                  <a:cubicBezTo>
                    <a:pt x="141209" y="268189"/>
                    <a:pt x="144589" y="268036"/>
                    <a:pt x="147815" y="269110"/>
                  </a:cubicBezTo>
                  <a:cubicBezTo>
                    <a:pt x="151963" y="270337"/>
                    <a:pt x="155343" y="273406"/>
                    <a:pt x="157033" y="277395"/>
                  </a:cubicBezTo>
                  <a:cubicBezTo>
                    <a:pt x="173164" y="313757"/>
                    <a:pt x="204043" y="356256"/>
                    <a:pt x="239377" y="356256"/>
                  </a:cubicBezTo>
                  <a:cubicBezTo>
                    <a:pt x="274712" y="356256"/>
                    <a:pt x="306666" y="313910"/>
                    <a:pt x="322951" y="277548"/>
                  </a:cubicBezTo>
                  <a:cubicBezTo>
                    <a:pt x="324641" y="273713"/>
                    <a:pt x="327713" y="270798"/>
                    <a:pt x="331708" y="269570"/>
                  </a:cubicBezTo>
                  <a:cubicBezTo>
                    <a:pt x="334780" y="268496"/>
                    <a:pt x="338160" y="268343"/>
                    <a:pt x="341232" y="269417"/>
                  </a:cubicBezTo>
                  <a:cubicBezTo>
                    <a:pt x="343998" y="267729"/>
                    <a:pt x="349836" y="261592"/>
                    <a:pt x="353830" y="250238"/>
                  </a:cubicBezTo>
                  <a:cubicBezTo>
                    <a:pt x="357056" y="241033"/>
                    <a:pt x="357210" y="233822"/>
                    <a:pt x="356595" y="229833"/>
                  </a:cubicBezTo>
                  <a:cubicBezTo>
                    <a:pt x="287770" y="216331"/>
                    <a:pt x="255355" y="187487"/>
                    <a:pt x="239377" y="166314"/>
                  </a:cubicBezTo>
                  <a:close/>
                  <a:moveTo>
                    <a:pt x="400769" y="78257"/>
                  </a:moveTo>
                  <a:cubicBezTo>
                    <a:pt x="413532" y="78257"/>
                    <a:pt x="423879" y="88588"/>
                    <a:pt x="423879" y="101332"/>
                  </a:cubicBezTo>
                  <a:cubicBezTo>
                    <a:pt x="423879" y="114076"/>
                    <a:pt x="413532" y="124407"/>
                    <a:pt x="400769" y="124407"/>
                  </a:cubicBezTo>
                  <a:cubicBezTo>
                    <a:pt x="388006" y="124407"/>
                    <a:pt x="377659" y="114076"/>
                    <a:pt x="377659" y="101332"/>
                  </a:cubicBezTo>
                  <a:cubicBezTo>
                    <a:pt x="377659" y="88588"/>
                    <a:pt x="388006" y="78257"/>
                    <a:pt x="400769" y="78257"/>
                  </a:cubicBezTo>
                  <a:close/>
                  <a:moveTo>
                    <a:pt x="401301" y="40044"/>
                  </a:moveTo>
                  <a:cubicBezTo>
                    <a:pt x="396231" y="40044"/>
                    <a:pt x="391622" y="42959"/>
                    <a:pt x="389164" y="47869"/>
                  </a:cubicBezTo>
                  <a:cubicBezTo>
                    <a:pt x="385784" y="54313"/>
                    <a:pt x="378103" y="57535"/>
                    <a:pt x="371190" y="55233"/>
                  </a:cubicBezTo>
                  <a:cubicBezTo>
                    <a:pt x="369654" y="54773"/>
                    <a:pt x="368117" y="54466"/>
                    <a:pt x="366581" y="54466"/>
                  </a:cubicBezTo>
                  <a:cubicBezTo>
                    <a:pt x="362894" y="54466"/>
                    <a:pt x="359514" y="55847"/>
                    <a:pt x="357056" y="58455"/>
                  </a:cubicBezTo>
                  <a:cubicBezTo>
                    <a:pt x="353369" y="62137"/>
                    <a:pt x="352140" y="67661"/>
                    <a:pt x="353984" y="72877"/>
                  </a:cubicBezTo>
                  <a:cubicBezTo>
                    <a:pt x="356442" y="80089"/>
                    <a:pt x="353215" y="87913"/>
                    <a:pt x="346609" y="91289"/>
                  </a:cubicBezTo>
                  <a:cubicBezTo>
                    <a:pt x="341693" y="93744"/>
                    <a:pt x="338621" y="98346"/>
                    <a:pt x="338621" y="103563"/>
                  </a:cubicBezTo>
                  <a:cubicBezTo>
                    <a:pt x="338621" y="108626"/>
                    <a:pt x="341540" y="113229"/>
                    <a:pt x="346302" y="115684"/>
                  </a:cubicBezTo>
                  <a:cubicBezTo>
                    <a:pt x="352601" y="119059"/>
                    <a:pt x="355673" y="126270"/>
                    <a:pt x="353676" y="133174"/>
                  </a:cubicBezTo>
                  <a:cubicBezTo>
                    <a:pt x="352294" y="138237"/>
                    <a:pt x="353523" y="143454"/>
                    <a:pt x="357056" y="146983"/>
                  </a:cubicBezTo>
                  <a:cubicBezTo>
                    <a:pt x="359514" y="149437"/>
                    <a:pt x="362894" y="150818"/>
                    <a:pt x="366581" y="150818"/>
                  </a:cubicBezTo>
                  <a:cubicBezTo>
                    <a:pt x="368117" y="150818"/>
                    <a:pt x="369654" y="150665"/>
                    <a:pt x="371190" y="150205"/>
                  </a:cubicBezTo>
                  <a:cubicBezTo>
                    <a:pt x="372726" y="149591"/>
                    <a:pt x="374262" y="149437"/>
                    <a:pt x="375799" y="149437"/>
                  </a:cubicBezTo>
                  <a:cubicBezTo>
                    <a:pt x="381176" y="149437"/>
                    <a:pt x="386399" y="152506"/>
                    <a:pt x="389164" y="157569"/>
                  </a:cubicBezTo>
                  <a:cubicBezTo>
                    <a:pt x="391622" y="162325"/>
                    <a:pt x="396231" y="165394"/>
                    <a:pt x="401301" y="165394"/>
                  </a:cubicBezTo>
                  <a:cubicBezTo>
                    <a:pt x="406371" y="165394"/>
                    <a:pt x="411133" y="162325"/>
                    <a:pt x="413591" y="157569"/>
                  </a:cubicBezTo>
                  <a:cubicBezTo>
                    <a:pt x="416971" y="150972"/>
                    <a:pt x="424499" y="147903"/>
                    <a:pt x="431566" y="150205"/>
                  </a:cubicBezTo>
                  <a:cubicBezTo>
                    <a:pt x="432948" y="150665"/>
                    <a:pt x="434638" y="150818"/>
                    <a:pt x="436174" y="150818"/>
                  </a:cubicBezTo>
                  <a:cubicBezTo>
                    <a:pt x="439861" y="150818"/>
                    <a:pt x="443241" y="149437"/>
                    <a:pt x="445699" y="146983"/>
                  </a:cubicBezTo>
                  <a:cubicBezTo>
                    <a:pt x="449233" y="143454"/>
                    <a:pt x="450462" y="138237"/>
                    <a:pt x="448925" y="133174"/>
                  </a:cubicBezTo>
                  <a:cubicBezTo>
                    <a:pt x="446928" y="126270"/>
                    <a:pt x="450001" y="119059"/>
                    <a:pt x="456453" y="115684"/>
                  </a:cubicBezTo>
                  <a:cubicBezTo>
                    <a:pt x="461062" y="113229"/>
                    <a:pt x="464135" y="108626"/>
                    <a:pt x="464135" y="103563"/>
                  </a:cubicBezTo>
                  <a:cubicBezTo>
                    <a:pt x="464135" y="98346"/>
                    <a:pt x="461062" y="93744"/>
                    <a:pt x="456146" y="91289"/>
                  </a:cubicBezTo>
                  <a:cubicBezTo>
                    <a:pt x="449386" y="87913"/>
                    <a:pt x="446160" y="80089"/>
                    <a:pt x="448772" y="72877"/>
                  </a:cubicBezTo>
                  <a:cubicBezTo>
                    <a:pt x="450615" y="67661"/>
                    <a:pt x="449386" y="62137"/>
                    <a:pt x="445699" y="58455"/>
                  </a:cubicBezTo>
                  <a:cubicBezTo>
                    <a:pt x="443241" y="55847"/>
                    <a:pt x="439861" y="54466"/>
                    <a:pt x="436174" y="54466"/>
                  </a:cubicBezTo>
                  <a:cubicBezTo>
                    <a:pt x="434638" y="54466"/>
                    <a:pt x="432948" y="54773"/>
                    <a:pt x="431566" y="55233"/>
                  </a:cubicBezTo>
                  <a:cubicBezTo>
                    <a:pt x="424499" y="57535"/>
                    <a:pt x="416971" y="54313"/>
                    <a:pt x="413591" y="47869"/>
                  </a:cubicBezTo>
                  <a:cubicBezTo>
                    <a:pt x="411133" y="42959"/>
                    <a:pt x="406371" y="40044"/>
                    <a:pt x="401301" y="40044"/>
                  </a:cubicBezTo>
                  <a:close/>
                  <a:moveTo>
                    <a:pt x="239377" y="29918"/>
                  </a:moveTo>
                  <a:cubicBezTo>
                    <a:pt x="158415" y="29918"/>
                    <a:pt x="92509" y="77480"/>
                    <a:pt x="58097" y="160484"/>
                  </a:cubicBezTo>
                  <a:cubicBezTo>
                    <a:pt x="56560" y="164166"/>
                    <a:pt x="54563" y="168462"/>
                    <a:pt x="52566" y="173065"/>
                  </a:cubicBezTo>
                  <a:cubicBezTo>
                    <a:pt x="37357" y="206359"/>
                    <a:pt x="12008" y="262206"/>
                    <a:pt x="50876" y="301329"/>
                  </a:cubicBezTo>
                  <a:cubicBezTo>
                    <a:pt x="61015" y="311456"/>
                    <a:pt x="92816" y="326645"/>
                    <a:pt x="109101" y="330634"/>
                  </a:cubicBezTo>
                  <a:cubicBezTo>
                    <a:pt x="111252" y="331094"/>
                    <a:pt x="111866" y="330634"/>
                    <a:pt x="112481" y="330174"/>
                  </a:cubicBezTo>
                  <a:cubicBezTo>
                    <a:pt x="118319" y="325724"/>
                    <a:pt x="122313" y="309154"/>
                    <a:pt x="123696" y="295653"/>
                  </a:cubicBezTo>
                  <a:cubicBezTo>
                    <a:pt x="120777" y="293965"/>
                    <a:pt x="117858" y="291817"/>
                    <a:pt x="115092" y="289055"/>
                  </a:cubicBezTo>
                  <a:cubicBezTo>
                    <a:pt x="107718" y="281998"/>
                    <a:pt x="101420" y="271718"/>
                    <a:pt x="97272" y="260211"/>
                  </a:cubicBezTo>
                  <a:cubicBezTo>
                    <a:pt x="87132" y="231520"/>
                    <a:pt x="93277" y="204364"/>
                    <a:pt x="111713" y="199454"/>
                  </a:cubicBezTo>
                  <a:cubicBezTo>
                    <a:pt x="122006" y="196693"/>
                    <a:pt x="196822" y="190095"/>
                    <a:pt x="225858" y="132254"/>
                  </a:cubicBezTo>
                  <a:cubicBezTo>
                    <a:pt x="228623" y="126577"/>
                    <a:pt x="232618" y="121974"/>
                    <a:pt x="239377" y="121974"/>
                  </a:cubicBezTo>
                  <a:cubicBezTo>
                    <a:pt x="245676" y="121974"/>
                    <a:pt x="249670" y="125043"/>
                    <a:pt x="252896" y="132254"/>
                  </a:cubicBezTo>
                  <a:cubicBezTo>
                    <a:pt x="254433" y="135322"/>
                    <a:pt x="274558" y="179049"/>
                    <a:pt x="367656" y="201909"/>
                  </a:cubicBezTo>
                  <a:cubicBezTo>
                    <a:pt x="383326" y="205745"/>
                    <a:pt x="390854" y="235510"/>
                    <a:pt x="382097" y="260211"/>
                  </a:cubicBezTo>
                  <a:cubicBezTo>
                    <a:pt x="376413" y="276474"/>
                    <a:pt x="366581" y="289669"/>
                    <a:pt x="355673" y="295806"/>
                  </a:cubicBezTo>
                  <a:cubicBezTo>
                    <a:pt x="356902" y="310842"/>
                    <a:pt x="360897" y="326338"/>
                    <a:pt x="366274" y="330480"/>
                  </a:cubicBezTo>
                  <a:cubicBezTo>
                    <a:pt x="366735" y="330941"/>
                    <a:pt x="367196" y="331094"/>
                    <a:pt x="369039" y="330634"/>
                  </a:cubicBezTo>
                  <a:cubicBezTo>
                    <a:pt x="386245" y="326645"/>
                    <a:pt x="418354" y="311609"/>
                    <a:pt x="428647" y="301329"/>
                  </a:cubicBezTo>
                  <a:cubicBezTo>
                    <a:pt x="466285" y="263740"/>
                    <a:pt x="431566" y="203443"/>
                    <a:pt x="422809" y="189635"/>
                  </a:cubicBezTo>
                  <a:cubicBezTo>
                    <a:pt x="416356" y="193317"/>
                    <a:pt x="408982" y="195312"/>
                    <a:pt x="401301" y="195312"/>
                  </a:cubicBezTo>
                  <a:cubicBezTo>
                    <a:pt x="388857" y="195312"/>
                    <a:pt x="377181" y="189942"/>
                    <a:pt x="368885" y="180736"/>
                  </a:cubicBezTo>
                  <a:cubicBezTo>
                    <a:pt x="368117" y="180890"/>
                    <a:pt x="367349" y="180890"/>
                    <a:pt x="366581" y="180890"/>
                  </a:cubicBezTo>
                  <a:cubicBezTo>
                    <a:pt x="354905" y="180890"/>
                    <a:pt x="343998" y="176287"/>
                    <a:pt x="335702" y="168155"/>
                  </a:cubicBezTo>
                  <a:cubicBezTo>
                    <a:pt x="327099" y="159564"/>
                    <a:pt x="322643" y="147903"/>
                    <a:pt x="323104" y="135782"/>
                  </a:cubicBezTo>
                  <a:cubicBezTo>
                    <a:pt x="314040" y="127651"/>
                    <a:pt x="308663" y="115991"/>
                    <a:pt x="308663" y="103563"/>
                  </a:cubicBezTo>
                  <a:cubicBezTo>
                    <a:pt x="308663" y="90982"/>
                    <a:pt x="314040" y="79322"/>
                    <a:pt x="323258" y="71036"/>
                  </a:cubicBezTo>
                  <a:cubicBezTo>
                    <a:pt x="322951" y="65973"/>
                    <a:pt x="323412" y="60910"/>
                    <a:pt x="324794" y="56000"/>
                  </a:cubicBezTo>
                  <a:cubicBezTo>
                    <a:pt x="324641" y="56000"/>
                    <a:pt x="324333" y="55847"/>
                    <a:pt x="324180" y="55693"/>
                  </a:cubicBezTo>
                  <a:cubicBezTo>
                    <a:pt x="298985" y="38817"/>
                    <a:pt x="269488" y="29918"/>
                    <a:pt x="239377" y="29918"/>
                  </a:cubicBezTo>
                  <a:close/>
                  <a:moveTo>
                    <a:pt x="239377" y="0"/>
                  </a:moveTo>
                  <a:cubicBezTo>
                    <a:pt x="275480" y="0"/>
                    <a:pt x="310814" y="10586"/>
                    <a:pt x="340772" y="30838"/>
                  </a:cubicBezTo>
                  <a:cubicBezTo>
                    <a:pt x="341386" y="31145"/>
                    <a:pt x="341847" y="31452"/>
                    <a:pt x="342308" y="31912"/>
                  </a:cubicBezTo>
                  <a:cubicBezTo>
                    <a:pt x="349375" y="27156"/>
                    <a:pt x="357824" y="24548"/>
                    <a:pt x="366581" y="24548"/>
                  </a:cubicBezTo>
                  <a:cubicBezTo>
                    <a:pt x="367349" y="24548"/>
                    <a:pt x="368117" y="24548"/>
                    <a:pt x="368885" y="24548"/>
                  </a:cubicBezTo>
                  <a:cubicBezTo>
                    <a:pt x="377181" y="15496"/>
                    <a:pt x="388857" y="10126"/>
                    <a:pt x="401301" y="10126"/>
                  </a:cubicBezTo>
                  <a:cubicBezTo>
                    <a:pt x="413898" y="10126"/>
                    <a:pt x="425574" y="15496"/>
                    <a:pt x="433716" y="24548"/>
                  </a:cubicBezTo>
                  <a:cubicBezTo>
                    <a:pt x="434484" y="24548"/>
                    <a:pt x="435406" y="24548"/>
                    <a:pt x="436174" y="24548"/>
                  </a:cubicBezTo>
                  <a:cubicBezTo>
                    <a:pt x="447850" y="24548"/>
                    <a:pt x="458758" y="28997"/>
                    <a:pt x="466900" y="37129"/>
                  </a:cubicBezTo>
                  <a:cubicBezTo>
                    <a:pt x="475964" y="46334"/>
                    <a:pt x="480419" y="58609"/>
                    <a:pt x="479497" y="71190"/>
                  </a:cubicBezTo>
                  <a:cubicBezTo>
                    <a:pt x="488715" y="79322"/>
                    <a:pt x="494092" y="90982"/>
                    <a:pt x="494092" y="103563"/>
                  </a:cubicBezTo>
                  <a:cubicBezTo>
                    <a:pt x="494092" y="115991"/>
                    <a:pt x="488715" y="127651"/>
                    <a:pt x="479497" y="135782"/>
                  </a:cubicBezTo>
                  <a:cubicBezTo>
                    <a:pt x="479958" y="147903"/>
                    <a:pt x="475503" y="159564"/>
                    <a:pt x="466900" y="168155"/>
                  </a:cubicBezTo>
                  <a:cubicBezTo>
                    <a:pt x="462445" y="172758"/>
                    <a:pt x="457068" y="176134"/>
                    <a:pt x="451076" y="178128"/>
                  </a:cubicBezTo>
                  <a:cubicBezTo>
                    <a:pt x="456607" y="187334"/>
                    <a:pt x="464749" y="202830"/>
                    <a:pt x="470126" y="221087"/>
                  </a:cubicBezTo>
                  <a:cubicBezTo>
                    <a:pt x="482416" y="261899"/>
                    <a:pt x="475349" y="297033"/>
                    <a:pt x="449847" y="322502"/>
                  </a:cubicBezTo>
                  <a:cubicBezTo>
                    <a:pt x="433870" y="338305"/>
                    <a:pt x="395463" y="355182"/>
                    <a:pt x="375952" y="359785"/>
                  </a:cubicBezTo>
                  <a:cubicBezTo>
                    <a:pt x="373033" y="360399"/>
                    <a:pt x="370114" y="360705"/>
                    <a:pt x="367349" y="360705"/>
                  </a:cubicBezTo>
                  <a:cubicBezTo>
                    <a:pt x="360129" y="360705"/>
                    <a:pt x="353215" y="358404"/>
                    <a:pt x="347378" y="353648"/>
                  </a:cubicBezTo>
                  <a:cubicBezTo>
                    <a:pt x="338928" y="347050"/>
                    <a:pt x="333397" y="336311"/>
                    <a:pt x="330171" y="325417"/>
                  </a:cubicBezTo>
                  <a:cubicBezTo>
                    <a:pt x="327252" y="329867"/>
                    <a:pt x="324948" y="334469"/>
                    <a:pt x="320800" y="338612"/>
                  </a:cubicBezTo>
                  <a:lnTo>
                    <a:pt x="320800" y="387708"/>
                  </a:lnTo>
                  <a:lnTo>
                    <a:pt x="362894" y="387708"/>
                  </a:lnTo>
                  <a:cubicBezTo>
                    <a:pt x="423577" y="387708"/>
                    <a:pt x="469972" y="491731"/>
                    <a:pt x="469972" y="543743"/>
                  </a:cubicBezTo>
                  <a:cubicBezTo>
                    <a:pt x="469972" y="549113"/>
                    <a:pt x="467054" y="554176"/>
                    <a:pt x="462291" y="556938"/>
                  </a:cubicBezTo>
                  <a:cubicBezTo>
                    <a:pt x="460140" y="558012"/>
                    <a:pt x="410211" y="585782"/>
                    <a:pt x="330325" y="599743"/>
                  </a:cubicBezTo>
                  <a:cubicBezTo>
                    <a:pt x="304976" y="604193"/>
                    <a:pt x="274712" y="607568"/>
                    <a:pt x="241067" y="607568"/>
                  </a:cubicBezTo>
                  <a:cubicBezTo>
                    <a:pt x="176851" y="607568"/>
                    <a:pt x="99883" y="595601"/>
                    <a:pt x="18153" y="557398"/>
                  </a:cubicBezTo>
                  <a:cubicBezTo>
                    <a:pt x="12930" y="554943"/>
                    <a:pt x="9550" y="549573"/>
                    <a:pt x="9550" y="543743"/>
                  </a:cubicBezTo>
                  <a:cubicBezTo>
                    <a:pt x="9550" y="491731"/>
                    <a:pt x="55792" y="387708"/>
                    <a:pt x="116629" y="387708"/>
                  </a:cubicBezTo>
                  <a:lnTo>
                    <a:pt x="159030" y="387708"/>
                  </a:lnTo>
                  <a:lnTo>
                    <a:pt x="159030" y="338612"/>
                  </a:lnTo>
                  <a:cubicBezTo>
                    <a:pt x="155036" y="333702"/>
                    <a:pt x="152117" y="329713"/>
                    <a:pt x="148737" y="324497"/>
                  </a:cubicBezTo>
                  <a:cubicBezTo>
                    <a:pt x="145203" y="335850"/>
                    <a:pt x="139673" y="347050"/>
                    <a:pt x="130762" y="353955"/>
                  </a:cubicBezTo>
                  <a:cubicBezTo>
                    <a:pt x="124771" y="358404"/>
                    <a:pt x="118011" y="360859"/>
                    <a:pt x="110791" y="360859"/>
                  </a:cubicBezTo>
                  <a:cubicBezTo>
                    <a:pt x="108026" y="360859"/>
                    <a:pt x="105107" y="360399"/>
                    <a:pt x="102034" y="359785"/>
                  </a:cubicBezTo>
                  <a:cubicBezTo>
                    <a:pt x="83138" y="355182"/>
                    <a:pt x="45345" y="338459"/>
                    <a:pt x="29522" y="322502"/>
                  </a:cubicBezTo>
                  <a:cubicBezTo>
                    <a:pt x="-23787" y="268650"/>
                    <a:pt x="8014" y="198380"/>
                    <a:pt x="25220" y="160638"/>
                  </a:cubicBezTo>
                  <a:cubicBezTo>
                    <a:pt x="27217" y="156188"/>
                    <a:pt x="28907" y="152199"/>
                    <a:pt x="30290" y="148977"/>
                  </a:cubicBezTo>
                  <a:cubicBezTo>
                    <a:pt x="48879" y="104177"/>
                    <a:pt x="77146" y="66894"/>
                    <a:pt x="112020" y="41271"/>
                  </a:cubicBezTo>
                  <a:cubicBezTo>
                    <a:pt x="149044" y="13808"/>
                    <a:pt x="191753" y="0"/>
                    <a:pt x="2393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9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55" grpId="0" animBg="1"/>
      <p:bldP spid="56" grpId="0" animBg="1"/>
      <p:bldP spid="61" grpId="0" animBg="1"/>
      <p:bldP spid="62" grpId="0"/>
      <p:bldP spid="64" grpId="0"/>
      <p:bldP spid="65" grpId="0"/>
      <p:bldP spid="69" grpId="0"/>
      <p:bldP spid="70" grpId="0"/>
      <p:bldP spid="7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服务流程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Service Process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514500" y="1842529"/>
            <a:ext cx="1745672" cy="1745672"/>
          </a:xfrm>
          <a:prstGeom prst="ellipse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336001" y="1842529"/>
            <a:ext cx="1745672" cy="1745672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157501" y="1842529"/>
            <a:ext cx="1745672" cy="1745672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1408414" y="3851435"/>
            <a:ext cx="937517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864082" y="4145840"/>
            <a:ext cx="5081009" cy="168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 anchor="ctr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在此录入本图表的综合描述说明，在此录入本图表的综合描述说明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93388" y="4111504"/>
            <a:ext cx="1976213" cy="16435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主要观点及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关键词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5" grpId="0" animBg="1"/>
      <p:bldP spid="16" grpId="0" animBg="1"/>
      <p:bldP spid="17" grpId="0" animBg="1"/>
      <p:bldP spid="19" grpId="0"/>
      <p:bldP spid="2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223649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我们的优势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Advantage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3067" y="2047561"/>
            <a:ext cx="2136153" cy="3673642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982410" y="3567974"/>
            <a:ext cx="1726270" cy="2153229"/>
          </a:xfrm>
          <a:prstGeom prst="rect">
            <a:avLst/>
          </a:prstGeom>
          <a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982410" y="1360907"/>
            <a:ext cx="1726270" cy="2153229"/>
          </a:xfrm>
          <a:prstGeom prst="rect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771869" y="3058213"/>
            <a:ext cx="4733316" cy="2662990"/>
          </a:xfrm>
          <a:prstGeom prst="rect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962395" y="1821604"/>
            <a:ext cx="338464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5962395" y="1359423"/>
            <a:ext cx="2395513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主要观点</a:t>
            </a:r>
            <a:endParaRPr lang="zh-CN" altLang="en-US" sz="2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982410" y="155275"/>
            <a:ext cx="1726270" cy="1151794"/>
            <a:chOff x="3934284" y="155275"/>
            <a:chExt cx="1726270" cy="1151794"/>
          </a:xfrm>
        </p:grpSpPr>
        <p:sp>
          <p:nvSpPr>
            <p:cNvPr id="14" name="矩形 13"/>
            <p:cNvSpPr/>
            <p:nvPr/>
          </p:nvSpPr>
          <p:spPr>
            <a:xfrm>
              <a:off x="3934284" y="155275"/>
              <a:ext cx="1726270" cy="115179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任意多边形 22"/>
            <p:cNvSpPr/>
            <p:nvPr/>
          </p:nvSpPr>
          <p:spPr bwMode="auto">
            <a:xfrm>
              <a:off x="4480614" y="480270"/>
              <a:ext cx="633610" cy="501804"/>
            </a:xfrm>
            <a:custGeom>
              <a:avLst/>
              <a:gdLst>
                <a:gd name="connsiteX0" fmla="*/ 281928 w 608375"/>
                <a:gd name="connsiteY0" fmla="*/ 349117 h 522324"/>
                <a:gd name="connsiteX1" fmla="*/ 274818 w 608375"/>
                <a:gd name="connsiteY1" fmla="*/ 364916 h 522324"/>
                <a:gd name="connsiteX2" fmla="*/ 340517 w 608375"/>
                <a:gd name="connsiteY2" fmla="*/ 434231 h 522324"/>
                <a:gd name="connsiteX3" fmla="*/ 418044 w 608375"/>
                <a:gd name="connsiteY3" fmla="*/ 378388 h 522324"/>
                <a:gd name="connsiteX4" fmla="*/ 346187 w 608375"/>
                <a:gd name="connsiteY4" fmla="*/ 373897 h 522324"/>
                <a:gd name="connsiteX5" fmla="*/ 281928 w 608375"/>
                <a:gd name="connsiteY5" fmla="*/ 349117 h 522324"/>
                <a:gd name="connsiteX6" fmla="*/ 315586 w 608375"/>
                <a:gd name="connsiteY6" fmla="*/ 290036 h 522324"/>
                <a:gd name="connsiteX7" fmla="*/ 291047 w 608375"/>
                <a:gd name="connsiteY7" fmla="*/ 310342 h 522324"/>
                <a:gd name="connsiteX8" fmla="*/ 311382 w 608375"/>
                <a:gd name="connsiteY8" fmla="*/ 334847 h 522324"/>
                <a:gd name="connsiteX9" fmla="*/ 335922 w 608375"/>
                <a:gd name="connsiteY9" fmla="*/ 314540 h 522324"/>
                <a:gd name="connsiteX10" fmla="*/ 315586 w 608375"/>
                <a:gd name="connsiteY10" fmla="*/ 290036 h 522324"/>
                <a:gd name="connsiteX11" fmla="*/ 274520 w 608375"/>
                <a:gd name="connsiteY11" fmla="*/ 263300 h 522324"/>
                <a:gd name="connsiteX12" fmla="*/ 159846 w 608375"/>
                <a:gd name="connsiteY12" fmla="*/ 306340 h 522324"/>
                <a:gd name="connsiteX13" fmla="*/ 315195 w 608375"/>
                <a:gd name="connsiteY13" fmla="*/ 472598 h 522324"/>
                <a:gd name="connsiteX14" fmla="*/ 534190 w 608375"/>
                <a:gd name="connsiteY14" fmla="*/ 424468 h 522324"/>
                <a:gd name="connsiteX15" fmla="*/ 424008 w 608375"/>
                <a:gd name="connsiteY15" fmla="*/ 297065 h 522324"/>
                <a:gd name="connsiteX16" fmla="*/ 446201 w 608375"/>
                <a:gd name="connsiteY16" fmla="*/ 369407 h 522324"/>
                <a:gd name="connsiteX17" fmla="*/ 338170 w 608375"/>
                <a:gd name="connsiteY17" fmla="*/ 458735 h 522324"/>
                <a:gd name="connsiteX18" fmla="*/ 248715 w 608375"/>
                <a:gd name="connsiteY18" fmla="*/ 350857 h 522324"/>
                <a:gd name="connsiteX19" fmla="*/ 316173 w 608375"/>
                <a:gd name="connsiteY19" fmla="*/ 266215 h 522324"/>
                <a:gd name="connsiteX20" fmla="*/ 274520 w 608375"/>
                <a:gd name="connsiteY20" fmla="*/ 263300 h 522324"/>
                <a:gd name="connsiteX21" fmla="*/ 228294 w 608375"/>
                <a:gd name="connsiteY21" fmla="*/ 219781 h 522324"/>
                <a:gd name="connsiteX22" fmla="*/ 314804 w 608375"/>
                <a:gd name="connsiteY22" fmla="*/ 225993 h 522324"/>
                <a:gd name="connsiteX23" fmla="*/ 387835 w 608375"/>
                <a:gd name="connsiteY23" fmla="*/ 241125 h 522324"/>
                <a:gd name="connsiteX24" fmla="*/ 572611 w 608375"/>
                <a:gd name="connsiteY24" fmla="*/ 413534 h 522324"/>
                <a:gd name="connsiteX25" fmla="*/ 590209 w 608375"/>
                <a:gd name="connsiteY25" fmla="*/ 438429 h 522324"/>
                <a:gd name="connsiteX26" fmla="*/ 560977 w 608375"/>
                <a:gd name="connsiteY26" fmla="*/ 454147 h 522324"/>
                <a:gd name="connsiteX27" fmla="*/ 318226 w 608375"/>
                <a:gd name="connsiteY27" fmla="*/ 514578 h 522324"/>
                <a:gd name="connsiteX28" fmla="*/ 0 w 608375"/>
                <a:gd name="connsiteY28" fmla="*/ 260260 h 522324"/>
                <a:gd name="connsiteX29" fmla="*/ 119567 w 608375"/>
                <a:gd name="connsiteY29" fmla="*/ 239270 h 522324"/>
                <a:gd name="connsiteX30" fmla="*/ 228294 w 608375"/>
                <a:gd name="connsiteY30" fmla="*/ 219781 h 522324"/>
                <a:gd name="connsiteX31" fmla="*/ 43055 w 608375"/>
                <a:gd name="connsiteY31" fmla="*/ 172 h 522324"/>
                <a:gd name="connsiteX32" fmla="*/ 59822 w 608375"/>
                <a:gd name="connsiteY32" fmla="*/ 5080 h 522324"/>
                <a:gd name="connsiteX33" fmla="*/ 381995 w 608375"/>
                <a:gd name="connsiteY33" fmla="*/ 95473 h 522324"/>
                <a:gd name="connsiteX34" fmla="*/ 604240 w 608375"/>
                <a:gd name="connsiteY34" fmla="*/ 248341 h 522324"/>
                <a:gd name="connsiteX35" fmla="*/ 567281 w 608375"/>
                <a:gd name="connsiteY35" fmla="*/ 269915 h 522324"/>
                <a:gd name="connsiteX36" fmla="*/ 281285 w 608375"/>
                <a:gd name="connsiteY36" fmla="*/ 112166 h 522324"/>
                <a:gd name="connsiteX37" fmla="*/ 29512 w 608375"/>
                <a:gd name="connsiteY37" fmla="*/ 35341 h 522324"/>
                <a:gd name="connsiteX38" fmla="*/ 43055 w 608375"/>
                <a:gd name="connsiteY38" fmla="*/ 172 h 522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8375" h="522324">
                  <a:moveTo>
                    <a:pt x="281928" y="349117"/>
                  </a:moveTo>
                  <a:cubicBezTo>
                    <a:pt x="278161" y="350418"/>
                    <a:pt x="275723" y="355031"/>
                    <a:pt x="274818" y="364916"/>
                  </a:cubicBezTo>
                  <a:cubicBezTo>
                    <a:pt x="271103" y="404455"/>
                    <a:pt x="300922" y="430521"/>
                    <a:pt x="340517" y="434231"/>
                  </a:cubicBezTo>
                  <a:cubicBezTo>
                    <a:pt x="380111" y="437941"/>
                    <a:pt x="414329" y="417829"/>
                    <a:pt x="418044" y="378388"/>
                  </a:cubicBezTo>
                  <a:cubicBezTo>
                    <a:pt x="421759" y="338849"/>
                    <a:pt x="385782" y="377607"/>
                    <a:pt x="346187" y="373897"/>
                  </a:cubicBezTo>
                  <a:cubicBezTo>
                    <a:pt x="316491" y="371115"/>
                    <a:pt x="293229" y="345214"/>
                    <a:pt x="281928" y="349117"/>
                  </a:cubicBezTo>
                  <a:close/>
                  <a:moveTo>
                    <a:pt x="315586" y="290036"/>
                  </a:moveTo>
                  <a:cubicBezTo>
                    <a:pt x="303170" y="288864"/>
                    <a:pt x="292221" y="297944"/>
                    <a:pt x="291047" y="310342"/>
                  </a:cubicBezTo>
                  <a:cubicBezTo>
                    <a:pt x="289874" y="322741"/>
                    <a:pt x="298966" y="333675"/>
                    <a:pt x="311382" y="334847"/>
                  </a:cubicBezTo>
                  <a:cubicBezTo>
                    <a:pt x="323799" y="336018"/>
                    <a:pt x="334748" y="326939"/>
                    <a:pt x="335922" y="314540"/>
                  </a:cubicBezTo>
                  <a:cubicBezTo>
                    <a:pt x="337095" y="302142"/>
                    <a:pt x="328003" y="291207"/>
                    <a:pt x="315586" y="290036"/>
                  </a:cubicBezTo>
                  <a:close/>
                  <a:moveTo>
                    <a:pt x="274520" y="263300"/>
                  </a:moveTo>
                  <a:cubicBezTo>
                    <a:pt x="233409" y="263781"/>
                    <a:pt x="194235" y="275367"/>
                    <a:pt x="159846" y="306340"/>
                  </a:cubicBezTo>
                  <a:cubicBezTo>
                    <a:pt x="182821" y="386882"/>
                    <a:pt x="238352" y="450632"/>
                    <a:pt x="315195" y="472598"/>
                  </a:cubicBezTo>
                  <a:cubicBezTo>
                    <a:pt x="392039" y="494662"/>
                    <a:pt x="471913" y="480603"/>
                    <a:pt x="534190" y="424468"/>
                  </a:cubicBezTo>
                  <a:cubicBezTo>
                    <a:pt x="516201" y="361499"/>
                    <a:pt x="476997" y="321862"/>
                    <a:pt x="424008" y="297065"/>
                  </a:cubicBezTo>
                  <a:cubicBezTo>
                    <a:pt x="440042" y="316590"/>
                    <a:pt x="448743" y="342169"/>
                    <a:pt x="446201" y="369407"/>
                  </a:cubicBezTo>
                  <a:cubicBezTo>
                    <a:pt x="441117" y="423882"/>
                    <a:pt x="392723" y="463812"/>
                    <a:pt x="338170" y="458735"/>
                  </a:cubicBezTo>
                  <a:cubicBezTo>
                    <a:pt x="283715" y="453561"/>
                    <a:pt x="243631" y="405333"/>
                    <a:pt x="248715" y="350857"/>
                  </a:cubicBezTo>
                  <a:cubicBezTo>
                    <a:pt x="252528" y="310538"/>
                    <a:pt x="280000" y="278223"/>
                    <a:pt x="316173" y="266215"/>
                  </a:cubicBezTo>
                  <a:cubicBezTo>
                    <a:pt x="302144" y="264214"/>
                    <a:pt x="288224" y="263140"/>
                    <a:pt x="274520" y="263300"/>
                  </a:cubicBezTo>
                  <a:close/>
                  <a:moveTo>
                    <a:pt x="228294" y="219781"/>
                  </a:moveTo>
                  <a:cubicBezTo>
                    <a:pt x="262427" y="218915"/>
                    <a:pt x="292856" y="222332"/>
                    <a:pt x="314804" y="225993"/>
                  </a:cubicBezTo>
                  <a:cubicBezTo>
                    <a:pt x="339343" y="228922"/>
                    <a:pt x="363785" y="234291"/>
                    <a:pt x="387835" y="241125"/>
                  </a:cubicBezTo>
                  <a:cubicBezTo>
                    <a:pt x="474748" y="266020"/>
                    <a:pt x="545042" y="317176"/>
                    <a:pt x="572611" y="413534"/>
                  </a:cubicBezTo>
                  <a:lnTo>
                    <a:pt x="590209" y="438429"/>
                  </a:lnTo>
                  <a:lnTo>
                    <a:pt x="560977" y="454147"/>
                  </a:lnTo>
                  <a:cubicBezTo>
                    <a:pt x="490391" y="517702"/>
                    <a:pt x="401229" y="534103"/>
                    <a:pt x="318226" y="514578"/>
                  </a:cubicBezTo>
                  <a:cubicBezTo>
                    <a:pt x="160922" y="486071"/>
                    <a:pt x="0" y="260260"/>
                    <a:pt x="0" y="260260"/>
                  </a:cubicBezTo>
                  <a:cubicBezTo>
                    <a:pt x="0" y="260260"/>
                    <a:pt x="34902" y="270218"/>
                    <a:pt x="119567" y="239270"/>
                  </a:cubicBezTo>
                  <a:cubicBezTo>
                    <a:pt x="156327" y="225798"/>
                    <a:pt x="194162" y="220648"/>
                    <a:pt x="228294" y="219781"/>
                  </a:cubicBezTo>
                  <a:close/>
                  <a:moveTo>
                    <a:pt x="43055" y="172"/>
                  </a:moveTo>
                  <a:cubicBezTo>
                    <a:pt x="48584" y="-515"/>
                    <a:pt x="54493" y="809"/>
                    <a:pt x="59822" y="5080"/>
                  </a:cubicBezTo>
                  <a:cubicBezTo>
                    <a:pt x="150363" y="77414"/>
                    <a:pt x="278352" y="54181"/>
                    <a:pt x="381995" y="95473"/>
                  </a:cubicBezTo>
                  <a:cubicBezTo>
                    <a:pt x="467353" y="129444"/>
                    <a:pt x="548605" y="173372"/>
                    <a:pt x="604240" y="248341"/>
                  </a:cubicBezTo>
                  <a:cubicBezTo>
                    <a:pt x="620764" y="270501"/>
                    <a:pt x="583511" y="291781"/>
                    <a:pt x="567281" y="269915"/>
                  </a:cubicBezTo>
                  <a:cubicBezTo>
                    <a:pt x="504019" y="184695"/>
                    <a:pt x="384732" y="128077"/>
                    <a:pt x="281285" y="112166"/>
                  </a:cubicBezTo>
                  <a:cubicBezTo>
                    <a:pt x="191527" y="98402"/>
                    <a:pt x="103235" y="94302"/>
                    <a:pt x="29512" y="35341"/>
                  </a:cubicBezTo>
                  <a:cubicBezTo>
                    <a:pt x="13305" y="22383"/>
                    <a:pt x="26468" y="2231"/>
                    <a:pt x="43055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2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5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/>
          <p:nvPr/>
        </p:nvSpPr>
        <p:spPr>
          <a:xfrm>
            <a:off x="120769" y="1397000"/>
            <a:ext cx="2370467" cy="21336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3" name="Rectangle 3"/>
          <p:cNvSpPr/>
          <p:nvPr/>
        </p:nvSpPr>
        <p:spPr>
          <a:xfrm>
            <a:off x="120769" y="3525520"/>
            <a:ext cx="2370467" cy="2133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Rectangle 4"/>
          <p:cNvSpPr/>
          <p:nvPr/>
        </p:nvSpPr>
        <p:spPr>
          <a:xfrm>
            <a:off x="2491237" y="1397000"/>
            <a:ext cx="2389636" cy="2133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5"/>
          <p:cNvSpPr/>
          <p:nvPr/>
        </p:nvSpPr>
        <p:spPr>
          <a:xfrm>
            <a:off x="2491237" y="3530600"/>
            <a:ext cx="2389636" cy="21336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Rectangle 6"/>
          <p:cNvSpPr/>
          <p:nvPr/>
        </p:nvSpPr>
        <p:spPr>
          <a:xfrm>
            <a:off x="4880873" y="1397000"/>
            <a:ext cx="2389636" cy="21336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Rectangle 7"/>
          <p:cNvSpPr/>
          <p:nvPr/>
        </p:nvSpPr>
        <p:spPr>
          <a:xfrm>
            <a:off x="4880873" y="3525520"/>
            <a:ext cx="2389636" cy="2133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Rectangle 8"/>
          <p:cNvSpPr/>
          <p:nvPr/>
        </p:nvSpPr>
        <p:spPr>
          <a:xfrm>
            <a:off x="7270509" y="1397000"/>
            <a:ext cx="2389636" cy="2133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Rectangle 9"/>
          <p:cNvSpPr/>
          <p:nvPr/>
        </p:nvSpPr>
        <p:spPr>
          <a:xfrm>
            <a:off x="7270509" y="3530600"/>
            <a:ext cx="2389636" cy="21336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0" name="Rectangle 10"/>
          <p:cNvSpPr/>
          <p:nvPr/>
        </p:nvSpPr>
        <p:spPr>
          <a:xfrm>
            <a:off x="9660145" y="1397000"/>
            <a:ext cx="2554439" cy="212852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1" name="Rectangle 11"/>
          <p:cNvSpPr/>
          <p:nvPr/>
        </p:nvSpPr>
        <p:spPr>
          <a:xfrm>
            <a:off x="9660145" y="3520440"/>
            <a:ext cx="2554439" cy="2133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79621" y="5773196"/>
            <a:ext cx="9476539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pic>
        <p:nvPicPr>
          <p:cNvPr id="30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400118" y="1923977"/>
            <a:ext cx="107449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8809" y="4060117"/>
            <a:ext cx="107449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258792" y="3845523"/>
            <a:ext cx="291070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文本框 13"/>
          <p:cNvSpPr txBox="1"/>
          <p:nvPr/>
        </p:nvSpPr>
        <p:spPr>
          <a:xfrm>
            <a:off x="258792" y="4264959"/>
            <a:ext cx="2091374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106" y="1839432"/>
            <a:ext cx="2288830" cy="1522888"/>
            <a:chOff x="95106" y="1868460"/>
            <a:chExt cx="2288830" cy="1522888"/>
          </a:xfrm>
        </p:grpSpPr>
        <p:pic>
          <p:nvPicPr>
            <p:cNvPr id="24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2275" y="186846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85"/>
            <p:cNvSpPr>
              <a:spLocks noChangeArrowheads="1"/>
            </p:cNvSpPr>
            <p:nvPr/>
          </p:nvSpPr>
          <p:spPr bwMode="auto">
            <a:xfrm>
              <a:off x="9510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有家公司有限公司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31276" y="1810404"/>
            <a:ext cx="2288830" cy="1551916"/>
            <a:chOff x="4931276" y="1839432"/>
            <a:chExt cx="2288830" cy="1551916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38445" y="1839432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85"/>
            <p:cNvSpPr>
              <a:spLocks noChangeArrowheads="1"/>
            </p:cNvSpPr>
            <p:nvPr/>
          </p:nvSpPr>
          <p:spPr bwMode="auto">
            <a:xfrm>
              <a:off x="493127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有家企业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320912" y="3742829"/>
            <a:ext cx="2288830" cy="1810732"/>
            <a:chOff x="7320912" y="3771857"/>
            <a:chExt cx="2288830" cy="1810732"/>
          </a:xfrm>
        </p:grpSpPr>
        <p:pic>
          <p:nvPicPr>
            <p:cNvPr id="37" name="Picture 4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0459" y="3771857"/>
              <a:ext cx="1389736" cy="138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矩形 85"/>
            <p:cNvSpPr>
              <a:spLocks noChangeArrowheads="1"/>
            </p:cNvSpPr>
            <p:nvPr/>
          </p:nvSpPr>
          <p:spPr bwMode="auto">
            <a:xfrm>
              <a:off x="7320912" y="5220037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有家企业有限公司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9" name="矩形 85"/>
          <p:cNvSpPr>
            <a:spLocks noChangeArrowheads="1"/>
          </p:cNvSpPr>
          <p:nvPr/>
        </p:nvSpPr>
        <p:spPr bwMode="auto">
          <a:xfrm>
            <a:off x="2576090" y="1526917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文本框 13"/>
          <p:cNvSpPr txBox="1"/>
          <p:nvPr/>
        </p:nvSpPr>
        <p:spPr>
          <a:xfrm>
            <a:off x="2589738" y="1946353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85"/>
          <p:cNvSpPr>
            <a:spLocks noChangeArrowheads="1"/>
          </p:cNvSpPr>
          <p:nvPr/>
        </p:nvSpPr>
        <p:spPr bwMode="auto">
          <a:xfrm>
            <a:off x="4987290" y="3845523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5000938" y="4264959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矩形 85"/>
          <p:cNvSpPr>
            <a:spLocks noChangeArrowheads="1"/>
          </p:cNvSpPr>
          <p:nvPr/>
        </p:nvSpPr>
        <p:spPr bwMode="auto">
          <a:xfrm>
            <a:off x="9868560" y="3845523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文本框 13"/>
          <p:cNvSpPr txBox="1"/>
          <p:nvPr/>
        </p:nvSpPr>
        <p:spPr>
          <a:xfrm>
            <a:off x="9882208" y="4264959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矩形 85"/>
          <p:cNvSpPr>
            <a:spLocks noChangeArrowheads="1"/>
          </p:cNvSpPr>
          <p:nvPr/>
        </p:nvSpPr>
        <p:spPr bwMode="auto">
          <a:xfrm>
            <a:off x="7370657" y="1526917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文本框 13"/>
          <p:cNvSpPr txBox="1"/>
          <p:nvPr/>
        </p:nvSpPr>
        <p:spPr>
          <a:xfrm>
            <a:off x="7384305" y="1946353"/>
            <a:ext cx="222574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等腰三角形 15"/>
          <p:cNvSpPr>
            <a:spLocks noChangeArrowheads="1"/>
          </p:cNvSpPr>
          <p:nvPr/>
        </p:nvSpPr>
        <p:spPr bwMode="auto">
          <a:xfrm flipV="1">
            <a:off x="1135889" y="3660166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等腰三角形 15"/>
          <p:cNvSpPr>
            <a:spLocks noChangeArrowheads="1"/>
          </p:cNvSpPr>
          <p:nvPr/>
        </p:nvSpPr>
        <p:spPr bwMode="auto">
          <a:xfrm rot="10800000" flipV="1">
            <a:off x="3582424" y="3221988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等腰三角形 15"/>
          <p:cNvSpPr>
            <a:spLocks noChangeArrowheads="1"/>
          </p:cNvSpPr>
          <p:nvPr/>
        </p:nvSpPr>
        <p:spPr bwMode="auto">
          <a:xfrm flipV="1">
            <a:off x="5972059" y="3660166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等腰三角形 15"/>
          <p:cNvSpPr>
            <a:spLocks noChangeArrowheads="1"/>
          </p:cNvSpPr>
          <p:nvPr/>
        </p:nvSpPr>
        <p:spPr bwMode="auto">
          <a:xfrm rot="10800000" flipV="1">
            <a:off x="8361695" y="3221988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67" name="等腰三角形 15"/>
          <p:cNvSpPr>
            <a:spLocks noChangeArrowheads="1"/>
          </p:cNvSpPr>
          <p:nvPr/>
        </p:nvSpPr>
        <p:spPr bwMode="auto">
          <a:xfrm flipV="1">
            <a:off x="10833732" y="3660166"/>
            <a:ext cx="207264" cy="138684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948455" y="332472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长期合作伙伴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8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Strategic Partner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25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5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25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75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250"/>
                            </p:stCondLst>
                            <p:childTnLst>
                              <p:par>
                                <p:cTn id="15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8" grpId="0"/>
      <p:bldP spid="38" grpId="0"/>
      <p:bldP spid="3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7" grpId="0" animBg="1"/>
      <p:bldP spid="67" grpId="1" animBg="1"/>
      <p:bldP spid="54" grpId="0"/>
      <p:bldP spid="6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8"/>
          <p:cNvSpPr txBox="1"/>
          <p:nvPr/>
        </p:nvSpPr>
        <p:spPr>
          <a:xfrm>
            <a:off x="5849426" y="2947167"/>
            <a:ext cx="3813394" cy="101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accent2"/>
                </a:solidFill>
              </a:rPr>
              <a:t>展望</a:t>
            </a:r>
            <a:r>
              <a:rPr lang="zh-CN" altLang="en-US" sz="6000" b="1" dirty="0">
                <a:solidFill>
                  <a:schemeClr val="accent1"/>
                </a:solidFill>
              </a:rPr>
              <a:t>未来</a:t>
            </a:r>
            <a:endParaRPr lang="zh-CN" altLang="en-US" sz="6000" b="1" dirty="0">
              <a:solidFill>
                <a:schemeClr val="accent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00702" y="4293413"/>
            <a:ext cx="695989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322018" y="4389461"/>
            <a:ext cx="48682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accent2"/>
                </a:solidFill>
                <a:sym typeface="微软雅黑" panose="020B0503020204020204" pitchFamily="34" charset="-122"/>
              </a:rPr>
              <a:t>您可以点击文字框输入您的描述说明，或者通过复制粘贴，在此录入您的描述说明。在此录入上述图表的综合描述说明。</a:t>
            </a:r>
            <a:endParaRPr lang="en-US" altLang="zh-CN" sz="1600" dirty="0">
              <a:solidFill>
                <a:schemeClr val="accent2"/>
              </a:solidFill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5" t="35552" r="13071" b="56766"/>
          <a:stretch>
            <a:fillRect/>
          </a:stretch>
        </p:blipFill>
        <p:spPr>
          <a:xfrm>
            <a:off x="1631408" y="2070409"/>
            <a:ext cx="3580056" cy="28792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前景预期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728094" y="1477217"/>
              <a:ext cx="733614" cy="2108390"/>
              <a:chOff x="1728094" y="1477217"/>
              <a:chExt cx="733614" cy="2108390"/>
            </a:xfrm>
          </p:grpSpPr>
          <p:sp>
            <p:nvSpPr>
              <p:cNvPr id="4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61359" y="1825998"/>
              <a:ext cx="733614" cy="1759608"/>
              <a:chOff x="1728094" y="1750267"/>
              <a:chExt cx="733614" cy="1759608"/>
            </a:xfrm>
          </p:grpSpPr>
          <p:sp>
            <p:nvSpPr>
              <p:cNvPr id="55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728094" y="1750267"/>
                <a:ext cx="733614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80%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81525" y="971102"/>
            <a:ext cx="1228949" cy="4224513"/>
            <a:chOff x="4106521" y="728326"/>
            <a:chExt cx="921712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115305" y="958754"/>
              <a:ext cx="906739" cy="2626851"/>
              <a:chOff x="1647068" y="1174197"/>
              <a:chExt cx="906739" cy="2626851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647068" y="1174197"/>
                <a:ext cx="90673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100%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77010" y="1477217"/>
              <a:ext cx="733614" cy="2108388"/>
              <a:chOff x="1728094" y="1477217"/>
              <a:chExt cx="733614" cy="2108388"/>
            </a:xfrm>
          </p:grpSpPr>
          <p:sp>
            <p:nvSpPr>
              <p:cNvPr id="71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728094" y="1477217"/>
                <a:ext cx="733614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555" b="1" dirty="0">
                    <a:solidFill>
                      <a:schemeClr val="bg1"/>
                    </a:solidFill>
                  </a:rPr>
                  <a:t>90%</a:t>
                </a:r>
                <a:endParaRPr lang="en-US" sz="3555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441579" y="1960262"/>
                <a:ext cx="733614" cy="1610449"/>
                <a:chOff x="1728093" y="1865481"/>
                <a:chExt cx="733614" cy="1610449"/>
              </a:xfrm>
            </p:grpSpPr>
            <p:sp>
              <p:nvSpPr>
                <p:cNvPr id="80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728093" y="1865481"/>
                  <a:ext cx="733614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555" b="1" dirty="0">
                      <a:solidFill>
                        <a:schemeClr val="bg1"/>
                      </a:solidFill>
                    </a:rPr>
                    <a:t>70%</a:t>
                  </a:r>
                  <a:endParaRPr lang="en-US" sz="3555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4781" y="5612315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109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0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1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文本框 13"/>
          <p:cNvSpPr txBox="1"/>
          <p:nvPr/>
        </p:nvSpPr>
        <p:spPr>
          <a:xfrm>
            <a:off x="5562251" y="2055347"/>
            <a:ext cx="1058228" cy="1772785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0" y="0"/>
            <a:ext cx="12192000" cy="5406189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3200031" y="1540043"/>
            <a:ext cx="5791938" cy="5069305"/>
          </a:xfrm>
          <a:prstGeom prst="rect">
            <a:avLst/>
          </a:prstGeom>
          <a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 radius="2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9"/>
          <p:cNvSpPr/>
          <p:nvPr/>
        </p:nvSpPr>
        <p:spPr>
          <a:xfrm>
            <a:off x="1946011" y="3076075"/>
            <a:ext cx="1905000" cy="292359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-1" fmla="*/ 1905000 w 1996440"/>
              <a:gd name="connsiteY0-2" fmla="*/ 0 h 292359"/>
              <a:gd name="connsiteX1-3" fmla="*/ 1905000 w 1996440"/>
              <a:gd name="connsiteY1-4" fmla="*/ 292359 h 292359"/>
              <a:gd name="connsiteX2-5" fmla="*/ 0 w 1996440"/>
              <a:gd name="connsiteY2-6" fmla="*/ 292359 h 292359"/>
              <a:gd name="connsiteX3-7" fmla="*/ 0 w 1996440"/>
              <a:gd name="connsiteY3-8" fmla="*/ 0 h 292359"/>
              <a:gd name="connsiteX4-9" fmla="*/ 1996440 w 1996440"/>
              <a:gd name="connsiteY4-10" fmla="*/ 91440 h 292359"/>
              <a:gd name="connsiteX0-11" fmla="*/ 1905000 w 1996440"/>
              <a:gd name="connsiteY0-12" fmla="*/ 292359 h 292359"/>
              <a:gd name="connsiteX1-13" fmla="*/ 0 w 1996440"/>
              <a:gd name="connsiteY1-14" fmla="*/ 292359 h 292359"/>
              <a:gd name="connsiteX2-15" fmla="*/ 0 w 1996440"/>
              <a:gd name="connsiteY2-16" fmla="*/ 0 h 292359"/>
              <a:gd name="connsiteX3-17" fmla="*/ 1996440 w 1996440"/>
              <a:gd name="connsiteY3-18" fmla="*/ 91440 h 292359"/>
              <a:gd name="connsiteX0-19" fmla="*/ 1905000 w 1905000"/>
              <a:gd name="connsiteY0-20" fmla="*/ 292359 h 292359"/>
              <a:gd name="connsiteX1-21" fmla="*/ 0 w 1905000"/>
              <a:gd name="connsiteY1-22" fmla="*/ 292359 h 292359"/>
              <a:gd name="connsiteX2-23" fmla="*/ 0 w 1905000"/>
              <a:gd name="connsiteY2-24" fmla="*/ 0 h 2923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41900" y="2486848"/>
            <a:ext cx="1608222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添加小标签</a:t>
            </a:r>
            <a:endParaRPr lang="zh-CN" altLang="en-US" dirty="0"/>
          </a:p>
        </p:txBody>
      </p:sp>
      <p:sp>
        <p:nvSpPr>
          <p:cNvPr id="40" name="矩形 9"/>
          <p:cNvSpPr/>
          <p:nvPr/>
        </p:nvSpPr>
        <p:spPr>
          <a:xfrm flipV="1">
            <a:off x="1946011" y="4958631"/>
            <a:ext cx="1453815" cy="288348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-1" fmla="*/ 1905000 w 1996440"/>
              <a:gd name="connsiteY0-2" fmla="*/ 0 h 292359"/>
              <a:gd name="connsiteX1-3" fmla="*/ 1905000 w 1996440"/>
              <a:gd name="connsiteY1-4" fmla="*/ 292359 h 292359"/>
              <a:gd name="connsiteX2-5" fmla="*/ 0 w 1996440"/>
              <a:gd name="connsiteY2-6" fmla="*/ 292359 h 292359"/>
              <a:gd name="connsiteX3-7" fmla="*/ 0 w 1996440"/>
              <a:gd name="connsiteY3-8" fmla="*/ 0 h 292359"/>
              <a:gd name="connsiteX4-9" fmla="*/ 1996440 w 1996440"/>
              <a:gd name="connsiteY4-10" fmla="*/ 91440 h 292359"/>
              <a:gd name="connsiteX0-11" fmla="*/ 1905000 w 1996440"/>
              <a:gd name="connsiteY0-12" fmla="*/ 292359 h 292359"/>
              <a:gd name="connsiteX1-13" fmla="*/ 0 w 1996440"/>
              <a:gd name="connsiteY1-14" fmla="*/ 292359 h 292359"/>
              <a:gd name="connsiteX2-15" fmla="*/ 0 w 1996440"/>
              <a:gd name="connsiteY2-16" fmla="*/ 0 h 292359"/>
              <a:gd name="connsiteX3-17" fmla="*/ 1996440 w 1996440"/>
              <a:gd name="connsiteY3-18" fmla="*/ 91440 h 292359"/>
              <a:gd name="connsiteX0-19" fmla="*/ 1905000 w 1905000"/>
              <a:gd name="connsiteY0-20" fmla="*/ 292359 h 292359"/>
              <a:gd name="connsiteX1-21" fmla="*/ 0 w 1905000"/>
              <a:gd name="connsiteY1-22" fmla="*/ 292359 h 292359"/>
              <a:gd name="connsiteX2-23" fmla="*/ 0 w 1905000"/>
              <a:gd name="connsiteY2-24" fmla="*/ 0 h 2923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141900" y="5252083"/>
            <a:ext cx="1608222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添加小标签</a:t>
            </a:r>
            <a:endParaRPr lang="zh-CN" altLang="en-US" dirty="0"/>
          </a:p>
        </p:txBody>
      </p:sp>
      <p:sp>
        <p:nvSpPr>
          <p:cNvPr id="42" name="矩形 9"/>
          <p:cNvSpPr/>
          <p:nvPr/>
        </p:nvSpPr>
        <p:spPr>
          <a:xfrm flipH="1">
            <a:off x="8640234" y="2281867"/>
            <a:ext cx="1712563" cy="261457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-1" fmla="*/ 1905000 w 1996440"/>
              <a:gd name="connsiteY0-2" fmla="*/ 0 h 292359"/>
              <a:gd name="connsiteX1-3" fmla="*/ 1905000 w 1996440"/>
              <a:gd name="connsiteY1-4" fmla="*/ 292359 h 292359"/>
              <a:gd name="connsiteX2-5" fmla="*/ 0 w 1996440"/>
              <a:gd name="connsiteY2-6" fmla="*/ 292359 h 292359"/>
              <a:gd name="connsiteX3-7" fmla="*/ 0 w 1996440"/>
              <a:gd name="connsiteY3-8" fmla="*/ 0 h 292359"/>
              <a:gd name="connsiteX4-9" fmla="*/ 1996440 w 1996440"/>
              <a:gd name="connsiteY4-10" fmla="*/ 91440 h 292359"/>
              <a:gd name="connsiteX0-11" fmla="*/ 1905000 w 1996440"/>
              <a:gd name="connsiteY0-12" fmla="*/ 292359 h 292359"/>
              <a:gd name="connsiteX1-13" fmla="*/ 0 w 1996440"/>
              <a:gd name="connsiteY1-14" fmla="*/ 292359 h 292359"/>
              <a:gd name="connsiteX2-15" fmla="*/ 0 w 1996440"/>
              <a:gd name="connsiteY2-16" fmla="*/ 0 h 292359"/>
              <a:gd name="connsiteX3-17" fmla="*/ 1996440 w 1996440"/>
              <a:gd name="connsiteY3-18" fmla="*/ 91440 h 292359"/>
              <a:gd name="connsiteX0-19" fmla="*/ 1905000 w 1905000"/>
              <a:gd name="connsiteY0-20" fmla="*/ 292359 h 292359"/>
              <a:gd name="connsiteX1-21" fmla="*/ 0 w 1905000"/>
              <a:gd name="connsiteY1-22" fmla="*/ 292359 h 292359"/>
              <a:gd name="connsiteX2-23" fmla="*/ 0 w 1905000"/>
              <a:gd name="connsiteY2-24" fmla="*/ 0 h 2923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9548688" y="1688630"/>
            <a:ext cx="1608222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添加小标签</a:t>
            </a:r>
            <a:endParaRPr lang="zh-CN" altLang="en-US" dirty="0"/>
          </a:p>
        </p:txBody>
      </p:sp>
      <p:sp>
        <p:nvSpPr>
          <p:cNvPr id="46" name="矩形 9"/>
          <p:cNvSpPr/>
          <p:nvPr/>
        </p:nvSpPr>
        <p:spPr>
          <a:xfrm flipH="1">
            <a:off x="8640233" y="5895817"/>
            <a:ext cx="908454" cy="90765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-1" fmla="*/ 1905000 w 1996440"/>
              <a:gd name="connsiteY0-2" fmla="*/ 0 h 292359"/>
              <a:gd name="connsiteX1-3" fmla="*/ 1905000 w 1996440"/>
              <a:gd name="connsiteY1-4" fmla="*/ 292359 h 292359"/>
              <a:gd name="connsiteX2-5" fmla="*/ 0 w 1996440"/>
              <a:gd name="connsiteY2-6" fmla="*/ 292359 h 292359"/>
              <a:gd name="connsiteX3-7" fmla="*/ 0 w 1996440"/>
              <a:gd name="connsiteY3-8" fmla="*/ 0 h 292359"/>
              <a:gd name="connsiteX4-9" fmla="*/ 1996440 w 1996440"/>
              <a:gd name="connsiteY4-10" fmla="*/ 91440 h 292359"/>
              <a:gd name="connsiteX0-11" fmla="*/ 1905000 w 1996440"/>
              <a:gd name="connsiteY0-12" fmla="*/ 292359 h 292359"/>
              <a:gd name="connsiteX1-13" fmla="*/ 0 w 1996440"/>
              <a:gd name="connsiteY1-14" fmla="*/ 292359 h 292359"/>
              <a:gd name="connsiteX2-15" fmla="*/ 0 w 1996440"/>
              <a:gd name="connsiteY2-16" fmla="*/ 0 h 292359"/>
              <a:gd name="connsiteX3-17" fmla="*/ 1996440 w 1996440"/>
              <a:gd name="connsiteY3-18" fmla="*/ 91440 h 292359"/>
              <a:gd name="connsiteX0-19" fmla="*/ 1905000 w 1905000"/>
              <a:gd name="connsiteY0-20" fmla="*/ 292359 h 292359"/>
              <a:gd name="connsiteX1-21" fmla="*/ 0 w 1905000"/>
              <a:gd name="connsiteY1-22" fmla="*/ 292359 h 292359"/>
              <a:gd name="connsiteX2-23" fmla="*/ 0 w 1905000"/>
              <a:gd name="connsiteY2-24" fmla="*/ 0 h 292359"/>
              <a:gd name="connsiteX0-25" fmla="*/ 1905000 w 1905000"/>
              <a:gd name="connsiteY0-26" fmla="*/ 0 h 0"/>
              <a:gd name="connsiteX1-27" fmla="*/ 0 w 1905000"/>
              <a:gd name="connsiteY1-28" fmla="*/ 0 h 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905000">
                <a:moveTo>
                  <a:pt x="19050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9548688" y="5628375"/>
            <a:ext cx="1608222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添加小标签</a:t>
            </a:r>
            <a:endParaRPr lang="zh-CN" altLang="en-US" dirty="0"/>
          </a:p>
        </p:txBody>
      </p:sp>
      <p:sp>
        <p:nvSpPr>
          <p:cNvPr id="48" name="矩形 9"/>
          <p:cNvSpPr/>
          <p:nvPr/>
        </p:nvSpPr>
        <p:spPr>
          <a:xfrm flipH="1">
            <a:off x="8823896" y="4430843"/>
            <a:ext cx="1528900" cy="261457"/>
          </a:xfrm>
          <a:custGeom>
            <a:avLst/>
            <a:gdLst>
              <a:gd name="connsiteX0" fmla="*/ 0 w 1905000"/>
              <a:gd name="connsiteY0" fmla="*/ 0 h 292359"/>
              <a:gd name="connsiteX1" fmla="*/ 1905000 w 1905000"/>
              <a:gd name="connsiteY1" fmla="*/ 0 h 292359"/>
              <a:gd name="connsiteX2" fmla="*/ 1905000 w 1905000"/>
              <a:gd name="connsiteY2" fmla="*/ 292359 h 292359"/>
              <a:gd name="connsiteX3" fmla="*/ 0 w 1905000"/>
              <a:gd name="connsiteY3" fmla="*/ 292359 h 292359"/>
              <a:gd name="connsiteX4" fmla="*/ 0 w 1905000"/>
              <a:gd name="connsiteY4" fmla="*/ 0 h 292359"/>
              <a:gd name="connsiteX0-1" fmla="*/ 1905000 w 1996440"/>
              <a:gd name="connsiteY0-2" fmla="*/ 0 h 292359"/>
              <a:gd name="connsiteX1-3" fmla="*/ 1905000 w 1996440"/>
              <a:gd name="connsiteY1-4" fmla="*/ 292359 h 292359"/>
              <a:gd name="connsiteX2-5" fmla="*/ 0 w 1996440"/>
              <a:gd name="connsiteY2-6" fmla="*/ 292359 h 292359"/>
              <a:gd name="connsiteX3-7" fmla="*/ 0 w 1996440"/>
              <a:gd name="connsiteY3-8" fmla="*/ 0 h 292359"/>
              <a:gd name="connsiteX4-9" fmla="*/ 1996440 w 1996440"/>
              <a:gd name="connsiteY4-10" fmla="*/ 91440 h 292359"/>
              <a:gd name="connsiteX0-11" fmla="*/ 1905000 w 1996440"/>
              <a:gd name="connsiteY0-12" fmla="*/ 292359 h 292359"/>
              <a:gd name="connsiteX1-13" fmla="*/ 0 w 1996440"/>
              <a:gd name="connsiteY1-14" fmla="*/ 292359 h 292359"/>
              <a:gd name="connsiteX2-15" fmla="*/ 0 w 1996440"/>
              <a:gd name="connsiteY2-16" fmla="*/ 0 h 292359"/>
              <a:gd name="connsiteX3-17" fmla="*/ 1996440 w 1996440"/>
              <a:gd name="connsiteY3-18" fmla="*/ 91440 h 292359"/>
              <a:gd name="connsiteX0-19" fmla="*/ 1905000 w 1905000"/>
              <a:gd name="connsiteY0-20" fmla="*/ 292359 h 292359"/>
              <a:gd name="connsiteX1-21" fmla="*/ 0 w 1905000"/>
              <a:gd name="connsiteY1-22" fmla="*/ 292359 h 292359"/>
              <a:gd name="connsiteX2-23" fmla="*/ 0 w 1905000"/>
              <a:gd name="connsiteY2-24" fmla="*/ 0 h 2923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05000" h="292359">
                <a:moveTo>
                  <a:pt x="1905000" y="292359"/>
                </a:moveTo>
                <a:lnTo>
                  <a:pt x="0" y="292359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548688" y="3837606"/>
            <a:ext cx="1608222" cy="59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添加小标签</a:t>
            </a:r>
            <a:endParaRPr lang="zh-CN" altLang="en-US" dirty="0"/>
          </a:p>
        </p:txBody>
      </p:sp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89"/>
          <a:stretch>
            <a:fillRect/>
          </a:stretch>
        </p:blipFill>
        <p:spPr>
          <a:xfrm flipH="1">
            <a:off x="0" y="0"/>
            <a:ext cx="1323505" cy="1595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102" grpId="0"/>
      <p:bldP spid="10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 10"/>
          <p:cNvSpPr/>
          <p:nvPr/>
        </p:nvSpPr>
        <p:spPr>
          <a:xfrm>
            <a:off x="1219200" y="1600200"/>
            <a:ext cx="5787656" cy="4267200"/>
          </a:xfrm>
          <a:prstGeom prst="rect">
            <a:avLst/>
          </a:prstGeom>
          <a:blipFill>
            <a:blip r:embed="rId1"/>
            <a:srcRect/>
            <a:stretch>
              <a:fillRect l="-5396" r="-53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22"/>
          <p:cNvSpPr/>
          <p:nvPr/>
        </p:nvSpPr>
        <p:spPr>
          <a:xfrm>
            <a:off x="5167423" y="2519916"/>
            <a:ext cx="5805377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5418111" y="3094841"/>
            <a:ext cx="5346141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5418112" y="2637958"/>
            <a:ext cx="1831256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TextBox 14"/>
          <p:cNvSpPr txBox="1"/>
          <p:nvPr/>
        </p:nvSpPr>
        <p:spPr>
          <a:xfrm>
            <a:off x="7377704" y="4370229"/>
            <a:ext cx="37234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45" indent="-32385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2385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在此录入上述图表的综合描述说明，在此录入图表的说明。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82" grpId="0" animBg="1"/>
      <p:bldP spid="83" grpId="0" animBg="1"/>
      <p:bldP spid="84" grpId="0"/>
      <p:bldP spid="86" grpId="0"/>
      <p:bldP spid="8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948455" y="332472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948455" y="867391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0771" y="3916719"/>
            <a:ext cx="2014440" cy="1087000"/>
            <a:chOff x="120771" y="3916719"/>
            <a:chExt cx="2014440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84491" y="3452999"/>
              <a:ext cx="1087000" cy="2014440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20771" y="1429444"/>
            <a:ext cx="2014440" cy="1087000"/>
            <a:chOff x="120771" y="1429444"/>
            <a:chExt cx="2014440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84491" y="965724"/>
              <a:ext cx="1087000" cy="2014440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62" name="任意多边形 61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grpSp>
        <p:nvGrpSpPr>
          <p:cNvPr id="38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40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4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45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47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49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2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63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65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67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69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0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7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74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77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78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0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82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4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5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86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87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5" name="矩形 3"/>
          <p:cNvSpPr>
            <a:spLocks noChangeArrowheads="1"/>
          </p:cNvSpPr>
          <p:nvPr/>
        </p:nvSpPr>
        <p:spPr bwMode="auto">
          <a:xfrm>
            <a:off x="8076354" y="569220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公司愿景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6" name="文本框 37"/>
          <p:cNvSpPr txBox="1"/>
          <p:nvPr/>
        </p:nvSpPr>
        <p:spPr>
          <a:xfrm>
            <a:off x="7835412" y="1187330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Company Vision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7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9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6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03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 animBg="1"/>
          <p:bldP spid="87" grpId="0" animBg="1"/>
          <p:bldP spid="105" grpId="0"/>
          <p:bldP spid="106" grpId="0"/>
          <p:bldP spid="107" grpId="0"/>
          <p:bldP spid="108" grpId="0"/>
          <p:bldP spid="59" grpId="0"/>
          <p:bldP spid="60" grpId="0"/>
          <p:bldP spid="76" grpId="0"/>
          <p:bldP spid="102" grpId="0"/>
          <p:bldP spid="103" grpId="0"/>
          <p:bldP spid="109" grpId="0"/>
          <p:bldP spid="110" grpId="0"/>
          <p:bldP spid="1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 animBg="1"/>
          <p:bldP spid="87" grpId="0" animBg="1"/>
          <p:bldP spid="105" grpId="0"/>
          <p:bldP spid="106" grpId="0"/>
          <p:bldP spid="107" grpId="0"/>
          <p:bldP spid="108" grpId="0"/>
          <p:bldP spid="59" grpId="0"/>
          <p:bldP spid="60" grpId="0"/>
          <p:bldP spid="76" grpId="0"/>
          <p:bldP spid="102" grpId="0"/>
          <p:bldP spid="103" grpId="0"/>
          <p:bldP spid="109" grpId="0"/>
          <p:bldP spid="110" grpId="0"/>
          <p:bldP spid="111" grpId="0"/>
        </p:bld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0" y="1"/>
            <a:ext cx="12192000" cy="5230659"/>
            <a:chOff x="0" y="1"/>
            <a:chExt cx="12192000" cy="5808166"/>
          </a:xfrm>
        </p:grpSpPr>
        <p:grpSp>
          <p:nvGrpSpPr>
            <p:cNvPr id="29" name="组合 28"/>
            <p:cNvGrpSpPr/>
            <p:nvPr/>
          </p:nvGrpSpPr>
          <p:grpSpPr>
            <a:xfrm>
              <a:off x="0" y="1"/>
              <a:ext cx="12192000" cy="5562599"/>
              <a:chOff x="0" y="1"/>
              <a:chExt cx="12192000" cy="5562599"/>
            </a:xfrm>
          </p:grpSpPr>
          <p:pic>
            <p:nvPicPr>
              <p:cNvPr id="32" name="图片 31" descr="图片包含 室内&#10;&#10;已生成高可信度的说明"/>
              <p:cNvPicPr>
                <a:picLocks noChangeAspect="1"/>
              </p:cNvPicPr>
              <p:nvPr/>
            </p:nvPicPr>
            <p:blipFill rotWithShape="1">
              <a:blip r:embed="rId2" cstate="email"/>
              <a:srcRect/>
              <a:stretch>
                <a:fillRect/>
              </a:stretch>
            </p:blipFill>
            <p:spPr>
              <a:xfrm>
                <a:off x="0" y="1"/>
                <a:ext cx="12192000" cy="5562599"/>
              </a:xfrm>
              <a:custGeom>
                <a:avLst/>
                <a:gdLst>
                  <a:gd name="connsiteX0" fmla="*/ 0 w 12192000"/>
                  <a:gd name="connsiteY0" fmla="*/ 0 h 5562599"/>
                  <a:gd name="connsiteX1" fmla="*/ 12192000 w 12192000"/>
                  <a:gd name="connsiteY1" fmla="*/ 0 h 5562599"/>
                  <a:gd name="connsiteX2" fmla="*/ 12192000 w 12192000"/>
                  <a:gd name="connsiteY2" fmla="*/ 5562599 h 5562599"/>
                  <a:gd name="connsiteX3" fmla="*/ 0 w 12192000"/>
                  <a:gd name="connsiteY3" fmla="*/ 5562599 h 5562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92000" h="5562599"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5562599"/>
                    </a:lnTo>
                    <a:lnTo>
                      <a:pt x="0" y="5562599"/>
                    </a:lnTo>
                    <a:close/>
                  </a:path>
                </a:pathLst>
              </a:custGeom>
            </p:spPr>
          </p:pic>
          <p:sp>
            <p:nvSpPr>
              <p:cNvPr id="36" name="矩形 35"/>
              <p:cNvSpPr/>
              <p:nvPr/>
            </p:nvSpPr>
            <p:spPr>
              <a:xfrm>
                <a:off x="5352288" y="4108704"/>
                <a:ext cx="1426464" cy="99974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5563393" y="4229862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563393" y="4400931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5563393" y="4572000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563393" y="4743069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563393" y="4914138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6189696" y="4229862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6189696" y="4400931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189696" y="4572000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189696" y="4743069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189696" y="4914138"/>
                <a:ext cx="377952" cy="73152"/>
              </a:xfrm>
              <a:prstGeom prst="rect">
                <a:avLst/>
              </a:prstGeom>
              <a:solidFill>
                <a:srgbClr val="FAD7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58"/>
            <a:stretch>
              <a:fillRect/>
            </a:stretch>
          </p:blipFill>
          <p:spPr>
            <a:xfrm rot="11464828">
              <a:off x="1962912" y="3910340"/>
              <a:ext cx="1426464" cy="1897827"/>
            </a:xfrm>
            <a:prstGeom prst="rect">
              <a:avLst/>
            </a:prstGeom>
          </p:spPr>
        </p:pic>
      </p:grpSp>
      <p:sp>
        <p:nvSpPr>
          <p:cNvPr id="50" name="TextBox 37"/>
          <p:cNvSpPr>
            <a:spLocks noChangeArrowheads="1"/>
          </p:cNvSpPr>
          <p:nvPr/>
        </p:nvSpPr>
        <p:spPr bwMode="auto">
          <a:xfrm>
            <a:off x="1773704" y="5460915"/>
            <a:ext cx="8644592" cy="99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6000" b="1" dirty="0">
                <a:solidFill>
                  <a:schemeClr val="accent2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谢谢欣赏</a:t>
            </a:r>
            <a:endParaRPr lang="zh-CN" altLang="en-US" sz="6000" b="1" dirty="0">
              <a:solidFill>
                <a:schemeClr val="accent2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2406">
            <a:off x="3324473" y="387553"/>
            <a:ext cx="4781297" cy="1945556"/>
          </a:xfrm>
          <a:prstGeom prst="rect">
            <a:avLst/>
          </a:prstGeom>
        </p:spPr>
      </p:pic>
      <p:sp>
        <p:nvSpPr>
          <p:cNvPr id="53" name="witch-cat_12188"/>
          <p:cNvSpPr>
            <a:spLocks noChangeAspect="1"/>
          </p:cNvSpPr>
          <p:nvPr/>
        </p:nvSpPr>
        <p:spPr bwMode="auto">
          <a:xfrm rot="20754608">
            <a:off x="5481529" y="432040"/>
            <a:ext cx="919629" cy="415459"/>
          </a:xfrm>
          <a:custGeom>
            <a:avLst/>
            <a:gdLst>
              <a:gd name="connsiteX0" fmla="*/ 236632 w 606528"/>
              <a:gd name="connsiteY0" fmla="*/ 137677 h 274010"/>
              <a:gd name="connsiteX1" fmla="*/ 239974 w 606528"/>
              <a:gd name="connsiteY1" fmla="*/ 138604 h 274010"/>
              <a:gd name="connsiteX2" fmla="*/ 313691 w 606528"/>
              <a:gd name="connsiteY2" fmla="*/ 150374 h 274010"/>
              <a:gd name="connsiteX3" fmla="*/ 337366 w 606528"/>
              <a:gd name="connsiteY3" fmla="*/ 149355 h 274010"/>
              <a:gd name="connsiteX4" fmla="*/ 338666 w 606528"/>
              <a:gd name="connsiteY4" fmla="*/ 149726 h 274010"/>
              <a:gd name="connsiteX5" fmla="*/ 339223 w 606528"/>
              <a:gd name="connsiteY5" fmla="*/ 150931 h 274010"/>
              <a:gd name="connsiteX6" fmla="*/ 341451 w 606528"/>
              <a:gd name="connsiteY6" fmla="*/ 157882 h 274010"/>
              <a:gd name="connsiteX7" fmla="*/ 354542 w 606528"/>
              <a:gd name="connsiteY7" fmla="*/ 166408 h 274010"/>
              <a:gd name="connsiteX8" fmla="*/ 355935 w 606528"/>
              <a:gd name="connsiteY8" fmla="*/ 167798 h 274010"/>
              <a:gd name="connsiteX9" fmla="*/ 364476 w 606528"/>
              <a:gd name="connsiteY9" fmla="*/ 180866 h 274010"/>
              <a:gd name="connsiteX10" fmla="*/ 372832 w 606528"/>
              <a:gd name="connsiteY10" fmla="*/ 183091 h 274010"/>
              <a:gd name="connsiteX11" fmla="*/ 380074 w 606528"/>
              <a:gd name="connsiteY11" fmla="*/ 181700 h 274010"/>
              <a:gd name="connsiteX12" fmla="*/ 382024 w 606528"/>
              <a:gd name="connsiteY12" fmla="*/ 182257 h 274010"/>
              <a:gd name="connsiteX13" fmla="*/ 395950 w 606528"/>
              <a:gd name="connsiteY13" fmla="*/ 189300 h 274010"/>
              <a:gd name="connsiteX14" fmla="*/ 409784 w 606528"/>
              <a:gd name="connsiteY14" fmla="*/ 182257 h 274010"/>
              <a:gd name="connsiteX15" fmla="*/ 411733 w 606528"/>
              <a:gd name="connsiteY15" fmla="*/ 181700 h 274010"/>
              <a:gd name="connsiteX16" fmla="*/ 418975 w 606528"/>
              <a:gd name="connsiteY16" fmla="*/ 183091 h 274010"/>
              <a:gd name="connsiteX17" fmla="*/ 427331 w 606528"/>
              <a:gd name="connsiteY17" fmla="*/ 180866 h 274010"/>
              <a:gd name="connsiteX18" fmla="*/ 435873 w 606528"/>
              <a:gd name="connsiteY18" fmla="*/ 167798 h 274010"/>
              <a:gd name="connsiteX19" fmla="*/ 437265 w 606528"/>
              <a:gd name="connsiteY19" fmla="*/ 166408 h 274010"/>
              <a:gd name="connsiteX20" fmla="*/ 450170 w 606528"/>
              <a:gd name="connsiteY20" fmla="*/ 158345 h 274010"/>
              <a:gd name="connsiteX21" fmla="*/ 452120 w 606528"/>
              <a:gd name="connsiteY21" fmla="*/ 157604 h 274010"/>
              <a:gd name="connsiteX22" fmla="*/ 599647 w 606528"/>
              <a:gd name="connsiteY22" fmla="*/ 205983 h 274010"/>
              <a:gd name="connsiteX23" fmla="*/ 606425 w 606528"/>
              <a:gd name="connsiteY23" fmla="*/ 213026 h 274010"/>
              <a:gd name="connsiteX24" fmla="*/ 596769 w 606528"/>
              <a:gd name="connsiteY24" fmla="*/ 222665 h 274010"/>
              <a:gd name="connsiteX25" fmla="*/ 525744 w 606528"/>
              <a:gd name="connsiteY25" fmla="*/ 241757 h 274010"/>
              <a:gd name="connsiteX26" fmla="*/ 495571 w 606528"/>
              <a:gd name="connsiteY26" fmla="*/ 254084 h 274010"/>
              <a:gd name="connsiteX27" fmla="*/ 442279 w 606528"/>
              <a:gd name="connsiteY27" fmla="*/ 272342 h 274010"/>
              <a:gd name="connsiteX28" fmla="*/ 419811 w 606528"/>
              <a:gd name="connsiteY28" fmla="*/ 274010 h 274010"/>
              <a:gd name="connsiteX29" fmla="*/ 368840 w 606528"/>
              <a:gd name="connsiteY29" fmla="*/ 269376 h 274010"/>
              <a:gd name="connsiteX30" fmla="*/ 313691 w 606528"/>
              <a:gd name="connsiteY30" fmla="*/ 264557 h 274010"/>
              <a:gd name="connsiteX31" fmla="*/ 258636 w 606528"/>
              <a:gd name="connsiteY31" fmla="*/ 269376 h 274010"/>
              <a:gd name="connsiteX32" fmla="*/ 207572 w 606528"/>
              <a:gd name="connsiteY32" fmla="*/ 274010 h 274010"/>
              <a:gd name="connsiteX33" fmla="*/ 185104 w 606528"/>
              <a:gd name="connsiteY33" fmla="*/ 272342 h 274010"/>
              <a:gd name="connsiteX34" fmla="*/ 131905 w 606528"/>
              <a:gd name="connsiteY34" fmla="*/ 254084 h 274010"/>
              <a:gd name="connsiteX35" fmla="*/ 101638 w 606528"/>
              <a:gd name="connsiteY35" fmla="*/ 241757 h 274010"/>
              <a:gd name="connsiteX36" fmla="*/ 30613 w 606528"/>
              <a:gd name="connsiteY36" fmla="*/ 222665 h 274010"/>
              <a:gd name="connsiteX37" fmla="*/ 20958 w 606528"/>
              <a:gd name="connsiteY37" fmla="*/ 213026 h 274010"/>
              <a:gd name="connsiteX38" fmla="*/ 27828 w 606528"/>
              <a:gd name="connsiteY38" fmla="*/ 205983 h 274010"/>
              <a:gd name="connsiteX39" fmla="*/ 234032 w 606528"/>
              <a:gd name="connsiteY39" fmla="*/ 138233 h 274010"/>
              <a:gd name="connsiteX40" fmla="*/ 236632 w 606528"/>
              <a:gd name="connsiteY40" fmla="*/ 137677 h 274010"/>
              <a:gd name="connsiteX41" fmla="*/ 395310 w 606528"/>
              <a:gd name="connsiteY41" fmla="*/ 112798 h 274010"/>
              <a:gd name="connsiteX42" fmla="*/ 382220 w 606528"/>
              <a:gd name="connsiteY42" fmla="*/ 125870 h 274010"/>
              <a:gd name="connsiteX43" fmla="*/ 395310 w 606528"/>
              <a:gd name="connsiteY43" fmla="*/ 138848 h 274010"/>
              <a:gd name="connsiteX44" fmla="*/ 408307 w 606528"/>
              <a:gd name="connsiteY44" fmla="*/ 125870 h 274010"/>
              <a:gd name="connsiteX45" fmla="*/ 395310 w 606528"/>
              <a:gd name="connsiteY45" fmla="*/ 112798 h 274010"/>
              <a:gd name="connsiteX46" fmla="*/ 395310 w 606528"/>
              <a:gd name="connsiteY46" fmla="*/ 76921 h 274010"/>
              <a:gd name="connsiteX47" fmla="*/ 403851 w 606528"/>
              <a:gd name="connsiteY47" fmla="*/ 93794 h 274010"/>
              <a:gd name="connsiteX48" fmla="*/ 419727 w 606528"/>
              <a:gd name="connsiteY48" fmla="*/ 83503 h 274010"/>
              <a:gd name="connsiteX49" fmla="*/ 418705 w 606528"/>
              <a:gd name="connsiteY49" fmla="*/ 102415 h 274010"/>
              <a:gd name="connsiteX50" fmla="*/ 437645 w 606528"/>
              <a:gd name="connsiteY50" fmla="*/ 101395 h 274010"/>
              <a:gd name="connsiteX51" fmla="*/ 427339 w 606528"/>
              <a:gd name="connsiteY51" fmla="*/ 117248 h 274010"/>
              <a:gd name="connsiteX52" fmla="*/ 444236 w 606528"/>
              <a:gd name="connsiteY52" fmla="*/ 125870 h 274010"/>
              <a:gd name="connsiteX53" fmla="*/ 427339 w 606528"/>
              <a:gd name="connsiteY53" fmla="*/ 134398 h 274010"/>
              <a:gd name="connsiteX54" fmla="*/ 437645 w 606528"/>
              <a:gd name="connsiteY54" fmla="*/ 150251 h 274010"/>
              <a:gd name="connsiteX55" fmla="*/ 418705 w 606528"/>
              <a:gd name="connsiteY55" fmla="*/ 149231 h 274010"/>
              <a:gd name="connsiteX56" fmla="*/ 419727 w 606528"/>
              <a:gd name="connsiteY56" fmla="*/ 168143 h 274010"/>
              <a:gd name="connsiteX57" fmla="*/ 403851 w 606528"/>
              <a:gd name="connsiteY57" fmla="*/ 157853 h 274010"/>
              <a:gd name="connsiteX58" fmla="*/ 395310 w 606528"/>
              <a:gd name="connsiteY58" fmla="*/ 174725 h 274010"/>
              <a:gd name="connsiteX59" fmla="*/ 386676 w 606528"/>
              <a:gd name="connsiteY59" fmla="*/ 157853 h 274010"/>
              <a:gd name="connsiteX60" fmla="*/ 370801 w 606528"/>
              <a:gd name="connsiteY60" fmla="*/ 168143 h 274010"/>
              <a:gd name="connsiteX61" fmla="*/ 371822 w 606528"/>
              <a:gd name="connsiteY61" fmla="*/ 149231 h 274010"/>
              <a:gd name="connsiteX62" fmla="*/ 352883 w 606528"/>
              <a:gd name="connsiteY62" fmla="*/ 150251 h 274010"/>
              <a:gd name="connsiteX63" fmla="*/ 363188 w 606528"/>
              <a:gd name="connsiteY63" fmla="*/ 134398 h 274010"/>
              <a:gd name="connsiteX64" fmla="*/ 346291 w 606528"/>
              <a:gd name="connsiteY64" fmla="*/ 125870 h 274010"/>
              <a:gd name="connsiteX65" fmla="*/ 363188 w 606528"/>
              <a:gd name="connsiteY65" fmla="*/ 117248 h 274010"/>
              <a:gd name="connsiteX66" fmla="*/ 352883 w 606528"/>
              <a:gd name="connsiteY66" fmla="*/ 101395 h 274010"/>
              <a:gd name="connsiteX67" fmla="*/ 371822 w 606528"/>
              <a:gd name="connsiteY67" fmla="*/ 102415 h 274010"/>
              <a:gd name="connsiteX68" fmla="*/ 370801 w 606528"/>
              <a:gd name="connsiteY68" fmla="*/ 83503 h 274010"/>
              <a:gd name="connsiteX69" fmla="*/ 386676 w 606528"/>
              <a:gd name="connsiteY69" fmla="*/ 93794 h 274010"/>
              <a:gd name="connsiteX70" fmla="*/ 395310 w 606528"/>
              <a:gd name="connsiteY70" fmla="*/ 76921 h 274010"/>
              <a:gd name="connsiteX71" fmla="*/ 302980 w 606528"/>
              <a:gd name="connsiteY71" fmla="*/ 32817 h 274010"/>
              <a:gd name="connsiteX72" fmla="*/ 320809 w 606528"/>
              <a:gd name="connsiteY72" fmla="*/ 32817 h 274010"/>
              <a:gd name="connsiteX73" fmla="*/ 354701 w 606528"/>
              <a:gd name="connsiteY73" fmla="*/ 42183 h 274010"/>
              <a:gd name="connsiteX74" fmla="*/ 378473 w 606528"/>
              <a:gd name="connsiteY74" fmla="*/ 66479 h 274010"/>
              <a:gd name="connsiteX75" fmla="*/ 378751 w 606528"/>
              <a:gd name="connsiteY75" fmla="*/ 67406 h 274010"/>
              <a:gd name="connsiteX76" fmla="*/ 377080 w 606528"/>
              <a:gd name="connsiteY76" fmla="*/ 69168 h 274010"/>
              <a:gd name="connsiteX77" fmla="*/ 376615 w 606528"/>
              <a:gd name="connsiteY77" fmla="*/ 69075 h 274010"/>
              <a:gd name="connsiteX78" fmla="*/ 371880 w 606528"/>
              <a:gd name="connsiteY78" fmla="*/ 68519 h 274010"/>
              <a:gd name="connsiteX79" fmla="*/ 363337 w 606528"/>
              <a:gd name="connsiteY79" fmla="*/ 70745 h 274010"/>
              <a:gd name="connsiteX80" fmla="*/ 354794 w 606528"/>
              <a:gd name="connsiteY80" fmla="*/ 84005 h 274010"/>
              <a:gd name="connsiteX81" fmla="*/ 353308 w 606528"/>
              <a:gd name="connsiteY81" fmla="*/ 85489 h 274010"/>
              <a:gd name="connsiteX82" fmla="*/ 340030 w 606528"/>
              <a:gd name="connsiteY82" fmla="*/ 94020 h 274010"/>
              <a:gd name="connsiteX83" fmla="*/ 339194 w 606528"/>
              <a:gd name="connsiteY83" fmla="*/ 109785 h 274010"/>
              <a:gd name="connsiteX84" fmla="*/ 338730 w 606528"/>
              <a:gd name="connsiteY84" fmla="*/ 111825 h 274010"/>
              <a:gd name="connsiteX85" fmla="*/ 331487 w 606528"/>
              <a:gd name="connsiteY85" fmla="*/ 125920 h 274010"/>
              <a:gd name="connsiteX86" fmla="*/ 331487 w 606528"/>
              <a:gd name="connsiteY86" fmla="*/ 126847 h 274010"/>
              <a:gd name="connsiteX87" fmla="*/ 329908 w 606528"/>
              <a:gd name="connsiteY87" fmla="*/ 128702 h 274010"/>
              <a:gd name="connsiteX88" fmla="*/ 313937 w 606528"/>
              <a:gd name="connsiteY88" fmla="*/ 129351 h 274010"/>
              <a:gd name="connsiteX89" fmla="*/ 241509 w 606528"/>
              <a:gd name="connsiteY89" fmla="*/ 115720 h 274010"/>
              <a:gd name="connsiteX90" fmla="*/ 236773 w 606528"/>
              <a:gd name="connsiteY90" fmla="*/ 108394 h 274010"/>
              <a:gd name="connsiteX91" fmla="*/ 236773 w 606528"/>
              <a:gd name="connsiteY91" fmla="*/ 99028 h 274010"/>
              <a:gd name="connsiteX92" fmla="*/ 302980 w 606528"/>
              <a:gd name="connsiteY92" fmla="*/ 32817 h 274010"/>
              <a:gd name="connsiteX93" fmla="*/ 61522 w 606528"/>
              <a:gd name="connsiteY93" fmla="*/ 48 h 274010"/>
              <a:gd name="connsiteX94" fmla="*/ 62915 w 606528"/>
              <a:gd name="connsiteY94" fmla="*/ 1439 h 274010"/>
              <a:gd name="connsiteX95" fmla="*/ 136620 w 606528"/>
              <a:gd name="connsiteY95" fmla="*/ 51032 h 274010"/>
              <a:gd name="connsiteX96" fmla="*/ 204570 w 606528"/>
              <a:gd name="connsiteY96" fmla="*/ 83198 h 274010"/>
              <a:gd name="connsiteX97" fmla="*/ 223321 w 606528"/>
              <a:gd name="connsiteY97" fmla="*/ 115735 h 274010"/>
              <a:gd name="connsiteX98" fmla="*/ 223228 w 606528"/>
              <a:gd name="connsiteY98" fmla="*/ 117125 h 274010"/>
              <a:gd name="connsiteX99" fmla="*/ 222114 w 606528"/>
              <a:gd name="connsiteY99" fmla="*/ 118052 h 274010"/>
              <a:gd name="connsiteX100" fmla="*/ 211718 w 606528"/>
              <a:gd name="connsiteY100" fmla="*/ 121575 h 274010"/>
              <a:gd name="connsiteX101" fmla="*/ 200857 w 606528"/>
              <a:gd name="connsiteY101" fmla="*/ 125190 h 274010"/>
              <a:gd name="connsiteX102" fmla="*/ 199743 w 606528"/>
              <a:gd name="connsiteY102" fmla="*/ 124819 h 274010"/>
              <a:gd name="connsiteX103" fmla="*/ 173566 w 606528"/>
              <a:gd name="connsiteY103" fmla="*/ 112212 h 274010"/>
              <a:gd name="connsiteX104" fmla="*/ 153886 w 606528"/>
              <a:gd name="connsiteY104" fmla="*/ 109432 h 274010"/>
              <a:gd name="connsiteX105" fmla="*/ 121953 w 606528"/>
              <a:gd name="connsiteY105" fmla="*/ 120092 h 274010"/>
              <a:gd name="connsiteX106" fmla="*/ 60687 w 606528"/>
              <a:gd name="connsiteY106" fmla="*/ 142525 h 274010"/>
              <a:gd name="connsiteX107" fmla="*/ 52982 w 606528"/>
              <a:gd name="connsiteY107" fmla="*/ 142339 h 274010"/>
              <a:gd name="connsiteX108" fmla="*/ 535 w 606528"/>
              <a:gd name="connsiteY108" fmla="*/ 117774 h 274010"/>
              <a:gd name="connsiteX109" fmla="*/ 71 w 606528"/>
              <a:gd name="connsiteY109" fmla="*/ 115920 h 274010"/>
              <a:gd name="connsiteX110" fmla="*/ 1463 w 606528"/>
              <a:gd name="connsiteY110" fmla="*/ 114623 h 274010"/>
              <a:gd name="connsiteX111" fmla="*/ 14923 w 606528"/>
              <a:gd name="connsiteY111" fmla="*/ 112491 h 274010"/>
              <a:gd name="connsiteX112" fmla="*/ 15201 w 606528"/>
              <a:gd name="connsiteY112" fmla="*/ 100625 h 274010"/>
              <a:gd name="connsiteX113" fmla="*/ 16315 w 606528"/>
              <a:gd name="connsiteY113" fmla="*/ 98957 h 274010"/>
              <a:gd name="connsiteX114" fmla="*/ 18265 w 606528"/>
              <a:gd name="connsiteY114" fmla="*/ 99328 h 274010"/>
              <a:gd name="connsiteX115" fmla="*/ 60409 w 606528"/>
              <a:gd name="connsiteY115" fmla="*/ 116940 h 274010"/>
              <a:gd name="connsiteX116" fmla="*/ 107101 w 606528"/>
              <a:gd name="connsiteY116" fmla="*/ 99328 h 274010"/>
              <a:gd name="connsiteX117" fmla="*/ 153608 w 606528"/>
              <a:gd name="connsiteY117" fmla="*/ 83940 h 274010"/>
              <a:gd name="connsiteX118" fmla="*/ 168831 w 606528"/>
              <a:gd name="connsiteY118" fmla="*/ 85052 h 274010"/>
              <a:gd name="connsiteX119" fmla="*/ 137270 w 606528"/>
              <a:gd name="connsiteY119" fmla="*/ 76617 h 274010"/>
              <a:gd name="connsiteX120" fmla="*/ 135042 w 606528"/>
              <a:gd name="connsiteY120" fmla="*/ 76617 h 274010"/>
              <a:gd name="connsiteX121" fmla="*/ 67649 w 606528"/>
              <a:gd name="connsiteY121" fmla="*/ 56409 h 274010"/>
              <a:gd name="connsiteX122" fmla="*/ 37944 w 606528"/>
              <a:gd name="connsiteY122" fmla="*/ 6815 h 274010"/>
              <a:gd name="connsiteX123" fmla="*/ 38594 w 606528"/>
              <a:gd name="connsiteY123" fmla="*/ 5054 h 274010"/>
              <a:gd name="connsiteX124" fmla="*/ 40451 w 606528"/>
              <a:gd name="connsiteY124" fmla="*/ 4776 h 274010"/>
              <a:gd name="connsiteX125" fmla="*/ 52797 w 606528"/>
              <a:gd name="connsiteY125" fmla="*/ 10430 h 274010"/>
              <a:gd name="connsiteX126" fmla="*/ 59666 w 606528"/>
              <a:gd name="connsiteY126" fmla="*/ 790 h 274010"/>
              <a:gd name="connsiteX127" fmla="*/ 61522 w 606528"/>
              <a:gd name="connsiteY127" fmla="*/ 48 h 27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528" h="274010">
                <a:moveTo>
                  <a:pt x="236632" y="137677"/>
                </a:moveTo>
                <a:cubicBezTo>
                  <a:pt x="237746" y="137677"/>
                  <a:pt x="238953" y="138141"/>
                  <a:pt x="239974" y="138604"/>
                </a:cubicBezTo>
                <a:cubicBezTo>
                  <a:pt x="240253" y="138697"/>
                  <a:pt x="267363" y="150374"/>
                  <a:pt x="313691" y="150374"/>
                </a:cubicBezTo>
                <a:cubicBezTo>
                  <a:pt x="321676" y="150374"/>
                  <a:pt x="329660" y="150096"/>
                  <a:pt x="337366" y="149355"/>
                </a:cubicBezTo>
                <a:cubicBezTo>
                  <a:pt x="337831" y="149355"/>
                  <a:pt x="338295" y="149448"/>
                  <a:pt x="338666" y="149726"/>
                </a:cubicBezTo>
                <a:cubicBezTo>
                  <a:pt x="339037" y="150004"/>
                  <a:pt x="339223" y="150467"/>
                  <a:pt x="339223" y="150931"/>
                </a:cubicBezTo>
                <a:cubicBezTo>
                  <a:pt x="339502" y="154267"/>
                  <a:pt x="340709" y="156769"/>
                  <a:pt x="341451" y="157882"/>
                </a:cubicBezTo>
                <a:cubicBezTo>
                  <a:pt x="344051" y="162423"/>
                  <a:pt x="348693" y="165481"/>
                  <a:pt x="354542" y="166408"/>
                </a:cubicBezTo>
                <a:cubicBezTo>
                  <a:pt x="355285" y="166501"/>
                  <a:pt x="355842" y="167057"/>
                  <a:pt x="355935" y="167798"/>
                </a:cubicBezTo>
                <a:cubicBezTo>
                  <a:pt x="357142" y="175676"/>
                  <a:pt x="361784" y="179383"/>
                  <a:pt x="364476" y="180866"/>
                </a:cubicBezTo>
                <a:cubicBezTo>
                  <a:pt x="366983" y="182349"/>
                  <a:pt x="369861" y="183091"/>
                  <a:pt x="372832" y="183091"/>
                </a:cubicBezTo>
                <a:cubicBezTo>
                  <a:pt x="375246" y="183091"/>
                  <a:pt x="377660" y="182627"/>
                  <a:pt x="380074" y="181700"/>
                </a:cubicBezTo>
                <a:cubicBezTo>
                  <a:pt x="380724" y="181422"/>
                  <a:pt x="381560" y="181608"/>
                  <a:pt x="382024" y="182257"/>
                </a:cubicBezTo>
                <a:cubicBezTo>
                  <a:pt x="387130" y="188652"/>
                  <a:pt x="393443" y="189300"/>
                  <a:pt x="395950" y="189300"/>
                </a:cubicBezTo>
                <a:cubicBezTo>
                  <a:pt x="398364" y="189300"/>
                  <a:pt x="404677" y="188652"/>
                  <a:pt x="409784" y="182257"/>
                </a:cubicBezTo>
                <a:cubicBezTo>
                  <a:pt x="410248" y="181608"/>
                  <a:pt x="411084" y="181422"/>
                  <a:pt x="411733" y="181700"/>
                </a:cubicBezTo>
                <a:cubicBezTo>
                  <a:pt x="414147" y="182627"/>
                  <a:pt x="416561" y="183091"/>
                  <a:pt x="418975" y="183091"/>
                </a:cubicBezTo>
                <a:cubicBezTo>
                  <a:pt x="421946" y="183091"/>
                  <a:pt x="424824" y="182349"/>
                  <a:pt x="427331" y="180866"/>
                </a:cubicBezTo>
                <a:cubicBezTo>
                  <a:pt x="430023" y="179383"/>
                  <a:pt x="434666" y="175676"/>
                  <a:pt x="435873" y="167798"/>
                </a:cubicBezTo>
                <a:cubicBezTo>
                  <a:pt x="435965" y="167057"/>
                  <a:pt x="436522" y="166501"/>
                  <a:pt x="437265" y="166408"/>
                </a:cubicBezTo>
                <a:cubicBezTo>
                  <a:pt x="442929" y="165481"/>
                  <a:pt x="447478" y="162608"/>
                  <a:pt x="450170" y="158345"/>
                </a:cubicBezTo>
                <a:cubicBezTo>
                  <a:pt x="450542" y="157604"/>
                  <a:pt x="451377" y="157326"/>
                  <a:pt x="452120" y="157604"/>
                </a:cubicBezTo>
                <a:cubicBezTo>
                  <a:pt x="452120" y="157604"/>
                  <a:pt x="562417" y="194027"/>
                  <a:pt x="599647" y="205983"/>
                </a:cubicBezTo>
                <a:cubicBezTo>
                  <a:pt x="604104" y="207466"/>
                  <a:pt x="606054" y="209968"/>
                  <a:pt x="606425" y="213026"/>
                </a:cubicBezTo>
                <a:cubicBezTo>
                  <a:pt x="606889" y="216178"/>
                  <a:pt x="606146" y="220719"/>
                  <a:pt x="596769" y="222665"/>
                </a:cubicBezTo>
                <a:cubicBezTo>
                  <a:pt x="586278" y="224890"/>
                  <a:pt x="561582" y="230358"/>
                  <a:pt x="525744" y="241757"/>
                </a:cubicBezTo>
                <a:cubicBezTo>
                  <a:pt x="515439" y="245001"/>
                  <a:pt x="505783" y="249450"/>
                  <a:pt x="495571" y="254084"/>
                </a:cubicBezTo>
                <a:cubicBezTo>
                  <a:pt x="479230" y="261591"/>
                  <a:pt x="462426" y="269284"/>
                  <a:pt x="442279" y="272342"/>
                </a:cubicBezTo>
                <a:cubicBezTo>
                  <a:pt x="435316" y="273454"/>
                  <a:pt x="427981" y="274010"/>
                  <a:pt x="419811" y="274010"/>
                </a:cubicBezTo>
                <a:cubicBezTo>
                  <a:pt x="403192" y="274010"/>
                  <a:pt x="386480" y="271786"/>
                  <a:pt x="368840" y="269376"/>
                </a:cubicBezTo>
                <a:cubicBezTo>
                  <a:pt x="350921" y="266967"/>
                  <a:pt x="332353" y="264557"/>
                  <a:pt x="313691" y="264557"/>
                </a:cubicBezTo>
                <a:cubicBezTo>
                  <a:pt x="295030" y="264557"/>
                  <a:pt x="276554" y="266967"/>
                  <a:pt x="258636" y="269376"/>
                </a:cubicBezTo>
                <a:cubicBezTo>
                  <a:pt x="240903" y="271786"/>
                  <a:pt x="224191" y="274010"/>
                  <a:pt x="207572" y="274010"/>
                </a:cubicBezTo>
                <a:cubicBezTo>
                  <a:pt x="199494" y="274010"/>
                  <a:pt x="192160" y="273454"/>
                  <a:pt x="185104" y="272342"/>
                </a:cubicBezTo>
                <a:cubicBezTo>
                  <a:pt x="164957" y="269284"/>
                  <a:pt x="148152" y="261591"/>
                  <a:pt x="131905" y="254084"/>
                </a:cubicBezTo>
                <a:cubicBezTo>
                  <a:pt x="121599" y="249450"/>
                  <a:pt x="111944" y="245001"/>
                  <a:pt x="101638" y="241757"/>
                </a:cubicBezTo>
                <a:cubicBezTo>
                  <a:pt x="65894" y="230358"/>
                  <a:pt x="44540" y="226002"/>
                  <a:pt x="30613" y="222665"/>
                </a:cubicBezTo>
                <a:cubicBezTo>
                  <a:pt x="22536" y="220719"/>
                  <a:pt x="20772" y="216178"/>
                  <a:pt x="20958" y="213026"/>
                </a:cubicBezTo>
                <a:cubicBezTo>
                  <a:pt x="21143" y="209227"/>
                  <a:pt x="24300" y="207188"/>
                  <a:pt x="27828" y="205983"/>
                </a:cubicBezTo>
                <a:cubicBezTo>
                  <a:pt x="80748" y="188281"/>
                  <a:pt x="234032" y="138233"/>
                  <a:pt x="234032" y="138233"/>
                </a:cubicBezTo>
                <a:cubicBezTo>
                  <a:pt x="234868" y="137955"/>
                  <a:pt x="235703" y="137677"/>
                  <a:pt x="236632" y="137677"/>
                </a:cubicBezTo>
                <a:close/>
                <a:moveTo>
                  <a:pt x="395310" y="112798"/>
                </a:moveTo>
                <a:cubicBezTo>
                  <a:pt x="388069" y="112798"/>
                  <a:pt x="382220" y="118639"/>
                  <a:pt x="382220" y="125870"/>
                </a:cubicBezTo>
                <a:cubicBezTo>
                  <a:pt x="382220" y="133008"/>
                  <a:pt x="388069" y="138848"/>
                  <a:pt x="395310" y="138848"/>
                </a:cubicBezTo>
                <a:cubicBezTo>
                  <a:pt x="402459" y="138848"/>
                  <a:pt x="408307" y="133008"/>
                  <a:pt x="408307" y="125870"/>
                </a:cubicBezTo>
                <a:cubicBezTo>
                  <a:pt x="408307" y="118639"/>
                  <a:pt x="402459" y="112798"/>
                  <a:pt x="395310" y="112798"/>
                </a:cubicBezTo>
                <a:close/>
                <a:moveTo>
                  <a:pt x="395310" y="76921"/>
                </a:moveTo>
                <a:cubicBezTo>
                  <a:pt x="399581" y="76921"/>
                  <a:pt x="403201" y="84245"/>
                  <a:pt x="403851" y="93794"/>
                </a:cubicBezTo>
                <a:cubicBezTo>
                  <a:pt x="409329" y="85914"/>
                  <a:pt x="416013" y="81371"/>
                  <a:pt x="419727" y="83503"/>
                </a:cubicBezTo>
                <a:cubicBezTo>
                  <a:pt x="423533" y="85636"/>
                  <a:pt x="422976" y="93701"/>
                  <a:pt x="418705" y="102415"/>
                </a:cubicBezTo>
                <a:cubicBezTo>
                  <a:pt x="427432" y="98243"/>
                  <a:pt x="435509" y="97687"/>
                  <a:pt x="437645" y="101395"/>
                </a:cubicBezTo>
                <a:cubicBezTo>
                  <a:pt x="439873" y="105104"/>
                  <a:pt x="435324" y="111871"/>
                  <a:pt x="427339" y="117248"/>
                </a:cubicBezTo>
                <a:cubicBezTo>
                  <a:pt x="436902" y="117990"/>
                  <a:pt x="444236" y="121512"/>
                  <a:pt x="444236" y="125870"/>
                </a:cubicBezTo>
                <a:cubicBezTo>
                  <a:pt x="444236" y="130134"/>
                  <a:pt x="436902" y="133657"/>
                  <a:pt x="427339" y="134398"/>
                </a:cubicBezTo>
                <a:cubicBezTo>
                  <a:pt x="435324" y="139868"/>
                  <a:pt x="439873" y="146543"/>
                  <a:pt x="437645" y="150251"/>
                </a:cubicBezTo>
                <a:cubicBezTo>
                  <a:pt x="435509" y="153959"/>
                  <a:pt x="427432" y="153403"/>
                  <a:pt x="418705" y="149231"/>
                </a:cubicBezTo>
                <a:cubicBezTo>
                  <a:pt x="422976" y="157946"/>
                  <a:pt x="423533" y="166011"/>
                  <a:pt x="419727" y="168143"/>
                </a:cubicBezTo>
                <a:cubicBezTo>
                  <a:pt x="416013" y="170368"/>
                  <a:pt x="409329" y="165826"/>
                  <a:pt x="403851" y="157853"/>
                </a:cubicBezTo>
                <a:cubicBezTo>
                  <a:pt x="403201" y="167402"/>
                  <a:pt x="399581" y="174725"/>
                  <a:pt x="395310" y="174725"/>
                </a:cubicBezTo>
                <a:cubicBezTo>
                  <a:pt x="390947" y="174725"/>
                  <a:pt x="387419" y="167402"/>
                  <a:pt x="386676" y="157853"/>
                </a:cubicBezTo>
                <a:cubicBezTo>
                  <a:pt x="381291" y="165826"/>
                  <a:pt x="374514" y="170368"/>
                  <a:pt x="370801" y="168143"/>
                </a:cubicBezTo>
                <a:cubicBezTo>
                  <a:pt x="367087" y="166011"/>
                  <a:pt x="367644" y="157946"/>
                  <a:pt x="371822" y="149231"/>
                </a:cubicBezTo>
                <a:cubicBezTo>
                  <a:pt x="363095" y="153403"/>
                  <a:pt x="355018" y="153959"/>
                  <a:pt x="352883" y="150251"/>
                </a:cubicBezTo>
                <a:cubicBezTo>
                  <a:pt x="350747" y="146543"/>
                  <a:pt x="355296" y="139868"/>
                  <a:pt x="363188" y="134398"/>
                </a:cubicBezTo>
                <a:cubicBezTo>
                  <a:pt x="353625" y="133657"/>
                  <a:pt x="346291" y="130134"/>
                  <a:pt x="346291" y="125870"/>
                </a:cubicBezTo>
                <a:cubicBezTo>
                  <a:pt x="346291" y="121512"/>
                  <a:pt x="353625" y="117990"/>
                  <a:pt x="363188" y="117248"/>
                </a:cubicBezTo>
                <a:cubicBezTo>
                  <a:pt x="355296" y="111871"/>
                  <a:pt x="350747" y="105104"/>
                  <a:pt x="352883" y="101395"/>
                </a:cubicBezTo>
                <a:cubicBezTo>
                  <a:pt x="355018" y="97687"/>
                  <a:pt x="363095" y="98243"/>
                  <a:pt x="371822" y="102415"/>
                </a:cubicBezTo>
                <a:cubicBezTo>
                  <a:pt x="367644" y="93701"/>
                  <a:pt x="367087" y="85636"/>
                  <a:pt x="370801" y="83503"/>
                </a:cubicBezTo>
                <a:cubicBezTo>
                  <a:pt x="374514" y="81371"/>
                  <a:pt x="381291" y="85914"/>
                  <a:pt x="386676" y="93794"/>
                </a:cubicBezTo>
                <a:cubicBezTo>
                  <a:pt x="387419" y="84245"/>
                  <a:pt x="390947" y="76921"/>
                  <a:pt x="395310" y="76921"/>
                </a:cubicBezTo>
                <a:close/>
                <a:moveTo>
                  <a:pt x="302980" y="32817"/>
                </a:moveTo>
                <a:lnTo>
                  <a:pt x="320809" y="32817"/>
                </a:lnTo>
                <a:cubicBezTo>
                  <a:pt x="332787" y="32817"/>
                  <a:pt x="344487" y="36063"/>
                  <a:pt x="354701" y="42183"/>
                </a:cubicBezTo>
                <a:cubicBezTo>
                  <a:pt x="364544" y="48025"/>
                  <a:pt x="372808" y="56464"/>
                  <a:pt x="378473" y="66479"/>
                </a:cubicBezTo>
                <a:cubicBezTo>
                  <a:pt x="378658" y="66757"/>
                  <a:pt x="378751" y="67035"/>
                  <a:pt x="378751" y="67406"/>
                </a:cubicBezTo>
                <a:cubicBezTo>
                  <a:pt x="378751" y="68334"/>
                  <a:pt x="378008" y="69168"/>
                  <a:pt x="377080" y="69168"/>
                </a:cubicBezTo>
                <a:cubicBezTo>
                  <a:pt x="376894" y="69168"/>
                  <a:pt x="376708" y="69168"/>
                  <a:pt x="376615" y="69075"/>
                </a:cubicBezTo>
                <a:cubicBezTo>
                  <a:pt x="375037" y="68705"/>
                  <a:pt x="373458" y="68519"/>
                  <a:pt x="371880" y="68519"/>
                </a:cubicBezTo>
                <a:cubicBezTo>
                  <a:pt x="368815" y="68519"/>
                  <a:pt x="365937" y="69261"/>
                  <a:pt x="363337" y="70745"/>
                </a:cubicBezTo>
                <a:cubicBezTo>
                  <a:pt x="361201" y="72043"/>
                  <a:pt x="356001" y="75752"/>
                  <a:pt x="354794" y="84005"/>
                </a:cubicBezTo>
                <a:cubicBezTo>
                  <a:pt x="354608" y="84747"/>
                  <a:pt x="354051" y="85396"/>
                  <a:pt x="353308" y="85489"/>
                </a:cubicBezTo>
                <a:cubicBezTo>
                  <a:pt x="347458" y="86416"/>
                  <a:pt x="342723" y="89476"/>
                  <a:pt x="340030" y="94020"/>
                </a:cubicBezTo>
                <a:cubicBezTo>
                  <a:pt x="338823" y="96246"/>
                  <a:pt x="336223" y="102088"/>
                  <a:pt x="339194" y="109785"/>
                </a:cubicBezTo>
                <a:cubicBezTo>
                  <a:pt x="339473" y="110527"/>
                  <a:pt x="339287" y="111361"/>
                  <a:pt x="338730" y="111825"/>
                </a:cubicBezTo>
                <a:cubicBezTo>
                  <a:pt x="332416" y="116832"/>
                  <a:pt x="331487" y="122767"/>
                  <a:pt x="331487" y="125920"/>
                </a:cubicBezTo>
                <a:cubicBezTo>
                  <a:pt x="331487" y="126198"/>
                  <a:pt x="331487" y="126569"/>
                  <a:pt x="331487" y="126847"/>
                </a:cubicBezTo>
                <a:cubicBezTo>
                  <a:pt x="331580" y="127868"/>
                  <a:pt x="330837" y="128609"/>
                  <a:pt x="329908" y="128702"/>
                </a:cubicBezTo>
                <a:cubicBezTo>
                  <a:pt x="324616" y="129166"/>
                  <a:pt x="319230" y="129351"/>
                  <a:pt x="313937" y="129351"/>
                </a:cubicBezTo>
                <a:cubicBezTo>
                  <a:pt x="271594" y="129351"/>
                  <a:pt x="242716" y="116276"/>
                  <a:pt x="241509" y="115720"/>
                </a:cubicBezTo>
                <a:cubicBezTo>
                  <a:pt x="238630" y="114421"/>
                  <a:pt x="236773" y="111547"/>
                  <a:pt x="236773" y="108394"/>
                </a:cubicBezTo>
                <a:lnTo>
                  <a:pt x="236773" y="99028"/>
                </a:lnTo>
                <a:cubicBezTo>
                  <a:pt x="236773" y="62584"/>
                  <a:pt x="266487" y="32817"/>
                  <a:pt x="302980" y="32817"/>
                </a:cubicBezTo>
                <a:close/>
                <a:moveTo>
                  <a:pt x="61522" y="48"/>
                </a:moveTo>
                <a:cubicBezTo>
                  <a:pt x="62265" y="234"/>
                  <a:pt x="62822" y="790"/>
                  <a:pt x="62915" y="1439"/>
                </a:cubicBezTo>
                <a:cubicBezTo>
                  <a:pt x="66999" y="20534"/>
                  <a:pt x="82037" y="52515"/>
                  <a:pt x="136620" y="51032"/>
                </a:cubicBezTo>
                <a:cubicBezTo>
                  <a:pt x="163169" y="50383"/>
                  <a:pt x="186654" y="61507"/>
                  <a:pt x="204570" y="83198"/>
                </a:cubicBezTo>
                <a:cubicBezTo>
                  <a:pt x="217566" y="98957"/>
                  <a:pt x="223043" y="115086"/>
                  <a:pt x="223321" y="115735"/>
                </a:cubicBezTo>
                <a:cubicBezTo>
                  <a:pt x="223507" y="116198"/>
                  <a:pt x="223414" y="116755"/>
                  <a:pt x="223228" y="117125"/>
                </a:cubicBezTo>
                <a:cubicBezTo>
                  <a:pt x="223043" y="117589"/>
                  <a:pt x="222579" y="117960"/>
                  <a:pt x="222114" y="118052"/>
                </a:cubicBezTo>
                <a:lnTo>
                  <a:pt x="211718" y="121575"/>
                </a:lnTo>
                <a:cubicBezTo>
                  <a:pt x="211718" y="121575"/>
                  <a:pt x="202064" y="124912"/>
                  <a:pt x="200857" y="125190"/>
                </a:cubicBezTo>
                <a:cubicBezTo>
                  <a:pt x="200578" y="125190"/>
                  <a:pt x="200207" y="125097"/>
                  <a:pt x="199743" y="124819"/>
                </a:cubicBezTo>
                <a:cubicBezTo>
                  <a:pt x="199743" y="124819"/>
                  <a:pt x="187861" y="116384"/>
                  <a:pt x="173566" y="112212"/>
                </a:cubicBezTo>
                <a:cubicBezTo>
                  <a:pt x="166789" y="110266"/>
                  <a:pt x="160198" y="109339"/>
                  <a:pt x="153886" y="109432"/>
                </a:cubicBezTo>
                <a:cubicBezTo>
                  <a:pt x="142375" y="109617"/>
                  <a:pt x="131700" y="113139"/>
                  <a:pt x="121953" y="120092"/>
                </a:cubicBezTo>
                <a:cubicBezTo>
                  <a:pt x="101438" y="134738"/>
                  <a:pt x="80831" y="142339"/>
                  <a:pt x="60687" y="142525"/>
                </a:cubicBezTo>
                <a:cubicBezTo>
                  <a:pt x="58088" y="142617"/>
                  <a:pt x="55489" y="142525"/>
                  <a:pt x="52982" y="142339"/>
                </a:cubicBezTo>
                <a:cubicBezTo>
                  <a:pt x="33767" y="140763"/>
                  <a:pt x="15666" y="132235"/>
                  <a:pt x="535" y="117774"/>
                </a:cubicBezTo>
                <a:cubicBezTo>
                  <a:pt x="71" y="117311"/>
                  <a:pt x="-115" y="116569"/>
                  <a:pt x="71" y="115920"/>
                </a:cubicBezTo>
                <a:cubicBezTo>
                  <a:pt x="256" y="115272"/>
                  <a:pt x="813" y="114808"/>
                  <a:pt x="1463" y="114623"/>
                </a:cubicBezTo>
                <a:lnTo>
                  <a:pt x="14923" y="112491"/>
                </a:lnTo>
                <a:lnTo>
                  <a:pt x="15201" y="100625"/>
                </a:lnTo>
                <a:cubicBezTo>
                  <a:pt x="15201" y="99884"/>
                  <a:pt x="15666" y="99235"/>
                  <a:pt x="16315" y="98957"/>
                </a:cubicBezTo>
                <a:cubicBezTo>
                  <a:pt x="16965" y="98679"/>
                  <a:pt x="17708" y="98864"/>
                  <a:pt x="18265" y="99328"/>
                </a:cubicBezTo>
                <a:cubicBezTo>
                  <a:pt x="26805" y="107485"/>
                  <a:pt x="41008" y="117125"/>
                  <a:pt x="60409" y="116940"/>
                </a:cubicBezTo>
                <a:cubicBezTo>
                  <a:pt x="75261" y="116755"/>
                  <a:pt x="90949" y="110822"/>
                  <a:pt x="107101" y="99328"/>
                </a:cubicBezTo>
                <a:cubicBezTo>
                  <a:pt x="121118" y="89316"/>
                  <a:pt x="136806" y="84125"/>
                  <a:pt x="153608" y="83940"/>
                </a:cubicBezTo>
                <a:cubicBezTo>
                  <a:pt x="158620" y="83847"/>
                  <a:pt x="163633" y="84218"/>
                  <a:pt x="168831" y="85052"/>
                </a:cubicBezTo>
                <a:cubicBezTo>
                  <a:pt x="159363" y="79120"/>
                  <a:pt x="148873" y="76339"/>
                  <a:pt x="137270" y="76617"/>
                </a:cubicBezTo>
                <a:cubicBezTo>
                  <a:pt x="136527" y="76617"/>
                  <a:pt x="135785" y="76617"/>
                  <a:pt x="135042" y="76617"/>
                </a:cubicBezTo>
                <a:cubicBezTo>
                  <a:pt x="107472" y="76987"/>
                  <a:pt x="84822" y="70221"/>
                  <a:pt x="67649" y="56409"/>
                </a:cubicBezTo>
                <a:cubicBezTo>
                  <a:pt x="52611" y="44451"/>
                  <a:pt x="42307" y="27301"/>
                  <a:pt x="37944" y="6815"/>
                </a:cubicBezTo>
                <a:cubicBezTo>
                  <a:pt x="37759" y="6166"/>
                  <a:pt x="38037" y="5425"/>
                  <a:pt x="38594" y="5054"/>
                </a:cubicBezTo>
                <a:cubicBezTo>
                  <a:pt x="39058" y="4590"/>
                  <a:pt x="39801" y="4498"/>
                  <a:pt x="40451" y="4776"/>
                </a:cubicBezTo>
                <a:lnTo>
                  <a:pt x="52797" y="10430"/>
                </a:lnTo>
                <a:lnTo>
                  <a:pt x="59666" y="790"/>
                </a:lnTo>
                <a:cubicBezTo>
                  <a:pt x="60037" y="234"/>
                  <a:pt x="60780" y="-137"/>
                  <a:pt x="61522" y="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875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3" grpId="0" animBg="1"/>
      <p:bldP spid="53" grpId="1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rgbClr val="1F1F1F"/>
      </a:dk1>
      <a:lt1>
        <a:srgbClr val="FFFFFF"/>
      </a:lt1>
      <a:dk2>
        <a:srgbClr val="7F7F7F"/>
      </a:dk2>
      <a:lt2>
        <a:srgbClr val="D8D8D8"/>
      </a:lt2>
      <a:accent1>
        <a:srgbClr val="EE767F"/>
      </a:accent1>
      <a:accent2>
        <a:srgbClr val="DC3C3C"/>
      </a:accent2>
      <a:accent3>
        <a:srgbClr val="4A4C4D"/>
      </a:accent3>
      <a:accent4>
        <a:srgbClr val="5DABA8"/>
      </a:accent4>
      <a:accent5>
        <a:srgbClr val="ABCE2C"/>
      </a:accent5>
      <a:accent6>
        <a:srgbClr val="3F3F3F"/>
      </a:accent6>
      <a:hlink>
        <a:srgbClr val="222A35"/>
      </a:hlink>
      <a:folHlink>
        <a:srgbClr val="7F6000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4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5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6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7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8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9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0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1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2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3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4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5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6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7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8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19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0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1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2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3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4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5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6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7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8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29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0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1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2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3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4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5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6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7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8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39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40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ppt/theme/themeOverride41.xml><?xml version="1.0" encoding="utf-8"?>
<a:themeOverride xmlns:a="http://schemas.openxmlformats.org/drawingml/2006/main">
  <a:clrScheme name="自定义 1">
    <a:dk1>
      <a:srgbClr val="1F1F1F"/>
    </a:dk1>
    <a:lt1>
      <a:srgbClr val="FFFFFF"/>
    </a:lt1>
    <a:dk2>
      <a:srgbClr val="7F7F7F"/>
    </a:dk2>
    <a:lt2>
      <a:srgbClr val="D8D8D8"/>
    </a:lt2>
    <a:accent1>
      <a:srgbClr val="EE767F"/>
    </a:accent1>
    <a:accent2>
      <a:srgbClr val="DC3C3C"/>
    </a:accent2>
    <a:accent3>
      <a:srgbClr val="4A4C4D"/>
    </a:accent3>
    <a:accent4>
      <a:srgbClr val="5DABA8"/>
    </a:accent4>
    <a:accent5>
      <a:srgbClr val="ABCE2C"/>
    </a:accent5>
    <a:accent6>
      <a:srgbClr val="3F3F3F"/>
    </a:accent6>
    <a:hlink>
      <a:srgbClr val="222A35"/>
    </a:hlink>
    <a:folHlink>
      <a:srgbClr val="7F6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7631</Words>
  <Application>WPS 演示</Application>
  <PresentationFormat>宽屏</PresentationFormat>
  <Paragraphs>752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Arial Unicode MS</vt:lpstr>
      <vt:lpstr>Calibri</vt:lpstr>
      <vt:lpstr>幼圆</vt:lpstr>
      <vt:lpstr>AvantGarde LT Book</vt:lpstr>
      <vt:lpstr>Impact</vt:lpstr>
      <vt:lpstr>FontAwesome</vt:lpstr>
      <vt:lpstr>Arial Black</vt:lpstr>
      <vt:lpstr>Open Sans</vt:lpstr>
      <vt:lpstr>Microsoft YaHei UI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粉色三八女王节新品宣传PPT模板</dc:title>
  <dc:creator>千库网</dc:creator>
  <cp:lastModifiedBy>拉普耶鲁</cp:lastModifiedBy>
  <cp:revision>2254</cp:revision>
  <dcterms:created xsi:type="dcterms:W3CDTF">2014-10-29T09:18:00Z</dcterms:created>
  <dcterms:modified xsi:type="dcterms:W3CDTF">2018-02-26T07:20:02Z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