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24"/>
  </p:handoutMasterIdLst>
  <p:sldIdLst>
    <p:sldId id="8616" r:id="rId3"/>
    <p:sldId id="8609" r:id="rId4"/>
    <p:sldId id="8610" r:id="rId5"/>
    <p:sldId id="8595" r:id="rId6"/>
    <p:sldId id="3433" r:id="rId8"/>
    <p:sldId id="8475" r:id="rId9"/>
    <p:sldId id="8641" r:id="rId10"/>
    <p:sldId id="3479" r:id="rId11"/>
    <p:sldId id="3334" r:id="rId12"/>
    <p:sldId id="3362" r:id="rId13"/>
    <p:sldId id="8642" r:id="rId14"/>
    <p:sldId id="8537" r:id="rId15"/>
    <p:sldId id="8592" r:id="rId16"/>
    <p:sldId id="1040" r:id="rId17"/>
    <p:sldId id="8643" r:id="rId18"/>
    <p:sldId id="8362" r:id="rId19"/>
    <p:sldId id="8405" r:id="rId20"/>
    <p:sldId id="3392" r:id="rId21"/>
    <p:sldId id="8644" r:id="rId22"/>
    <p:sldId id="283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C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79" autoAdjust="0"/>
    <p:restoredTop sz="94660"/>
  </p:normalViewPr>
  <p:slideViewPr>
    <p:cSldViewPr snapToGrid="0">
      <p:cViewPr>
        <p:scale>
          <a:sx n="50" d="100"/>
          <a:sy n="50" d="100"/>
        </p:scale>
        <p:origin x="1358" y="8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B26979-F522-45A8-89A4-8FA415D32A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D4D6C9-2124-413B-A0CB-9DDEE9F73D1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E29FD-5CB0-43B2-8DE4-7A81EECF5A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2CAD8-F91A-409A-B778-AA74111763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0A930-8D1F-49ED-BD4C-2E5A4BED42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B46D-C0D5-427F-A599-A8625B7BEF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110973" y="1849256"/>
            <a:ext cx="6054998" cy="3880214"/>
          </a:xfrm>
          <a:custGeom>
            <a:avLst/>
            <a:gdLst>
              <a:gd name="connsiteX0" fmla="*/ 176821 w 6054998"/>
              <a:gd name="connsiteY0" fmla="*/ 0 h 3880214"/>
              <a:gd name="connsiteX1" fmla="*/ 5878177 w 6054998"/>
              <a:gd name="connsiteY1" fmla="*/ 0 h 3880214"/>
              <a:gd name="connsiteX2" fmla="*/ 6054998 w 6054998"/>
              <a:gd name="connsiteY2" fmla="*/ 176821 h 3880214"/>
              <a:gd name="connsiteX3" fmla="*/ 6054998 w 6054998"/>
              <a:gd name="connsiteY3" fmla="*/ 3703393 h 3880214"/>
              <a:gd name="connsiteX4" fmla="*/ 5878177 w 6054998"/>
              <a:gd name="connsiteY4" fmla="*/ 3880214 h 3880214"/>
              <a:gd name="connsiteX5" fmla="*/ 176821 w 6054998"/>
              <a:gd name="connsiteY5" fmla="*/ 3880214 h 3880214"/>
              <a:gd name="connsiteX6" fmla="*/ 0 w 6054998"/>
              <a:gd name="connsiteY6" fmla="*/ 3703393 h 3880214"/>
              <a:gd name="connsiteX7" fmla="*/ 0 w 6054998"/>
              <a:gd name="connsiteY7" fmla="*/ 176821 h 3880214"/>
              <a:gd name="connsiteX8" fmla="*/ 176821 w 6054998"/>
              <a:gd name="connsiteY8" fmla="*/ 0 h 388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54998" h="3880214">
                <a:moveTo>
                  <a:pt x="176821" y="0"/>
                </a:moveTo>
                <a:lnTo>
                  <a:pt x="5878177" y="0"/>
                </a:lnTo>
                <a:cubicBezTo>
                  <a:pt x="5975833" y="0"/>
                  <a:pt x="6054998" y="79165"/>
                  <a:pt x="6054998" y="176821"/>
                </a:cubicBezTo>
                <a:lnTo>
                  <a:pt x="6054998" y="3703393"/>
                </a:lnTo>
                <a:cubicBezTo>
                  <a:pt x="6054998" y="3801049"/>
                  <a:pt x="5975833" y="3880214"/>
                  <a:pt x="5878177" y="3880214"/>
                </a:cubicBezTo>
                <a:lnTo>
                  <a:pt x="176821" y="3880214"/>
                </a:lnTo>
                <a:cubicBezTo>
                  <a:pt x="79165" y="3880214"/>
                  <a:pt x="0" y="3801049"/>
                  <a:pt x="0" y="3703393"/>
                </a:cubicBezTo>
                <a:lnTo>
                  <a:pt x="0" y="176821"/>
                </a:lnTo>
                <a:cubicBezTo>
                  <a:pt x="0" y="79165"/>
                  <a:pt x="79165" y="0"/>
                  <a:pt x="17682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1-恢复的"/>
          <p:cNvPicPr>
            <a:picLocks noChangeAspect="1"/>
          </p:cNvPicPr>
          <p:nvPr userDrawn="1"/>
        </p:nvPicPr>
        <p:blipFill>
          <a:blip r:embed="rId2"/>
          <a:srcRect l="17714" t="17402" r="25132" b="34694"/>
          <a:stretch>
            <a:fillRect/>
          </a:stretch>
        </p:blipFill>
        <p:spPr>
          <a:xfrm>
            <a:off x="-7620" y="0"/>
            <a:ext cx="1219962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344017" y="350133"/>
            <a:ext cx="11505236" cy="6157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:blinds/>
      </p:transition>
    </mc:Choice>
    <mc:Fallback>
      <p:transition spd="slow" advTm="0">
        <p:blinds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353485" y="342795"/>
            <a:ext cx="1521580" cy="359015"/>
          </a:xfrm>
          <a:prstGeom prst="rect">
            <a:avLst/>
          </a:prstGeom>
          <a:noFill/>
        </p:spPr>
        <p:txBody>
          <a:bodyPr wrap="none" lIns="91445" tIns="45723" rIns="91445" bIns="45723">
            <a:spAutoFit/>
          </a:bodyPr>
          <a:lstStyle/>
          <a:p>
            <a:pPr defTabSz="914400">
              <a:defRPr/>
            </a:pPr>
            <a:r>
              <a:rPr lang="zh-CN" altLang="en-US" sz="17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  <a:endParaRPr lang="zh-CN" altLang="en-US" sz="173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/>
          <p:cNvSpPr txBox="1"/>
          <p:nvPr userDrawn="1"/>
        </p:nvSpPr>
        <p:spPr>
          <a:xfrm>
            <a:off x="353484" y="619993"/>
            <a:ext cx="1579289" cy="277005"/>
          </a:xfrm>
          <a:prstGeom prst="rect">
            <a:avLst/>
          </a:prstGeom>
          <a:noFill/>
        </p:spPr>
        <p:txBody>
          <a:bodyPr wrap="none" lIns="91445" tIns="45723" rIns="91445" bIns="45723">
            <a:spAutoFit/>
          </a:bodyPr>
          <a:lstStyle/>
          <a:p>
            <a:pPr defTabSz="914400"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Annual work summary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342795"/>
            <a:ext cx="213784" cy="556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anchor="ctr"/>
          <a:lstStyle/>
          <a:p>
            <a:pPr algn="ctr" defTabSz="914400">
              <a:defRPr/>
            </a:pPr>
            <a:endParaRPr lang="zh-CN" altLang="en-US" sz="1865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21"/>
          </p:nvPr>
        </p:nvSpPr>
        <p:spPr>
          <a:xfrm>
            <a:off x="6659563" y="2632075"/>
            <a:ext cx="4295775" cy="268446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77887" y="4664885"/>
            <a:ext cx="827316" cy="827314"/>
          </a:xfrm>
          <a:custGeom>
            <a:avLst/>
            <a:gdLst>
              <a:gd name="connsiteX0" fmla="*/ 353639 w 707278"/>
              <a:gd name="connsiteY0" fmla="*/ 0 h 707276"/>
              <a:gd name="connsiteX1" fmla="*/ 707278 w 707278"/>
              <a:gd name="connsiteY1" fmla="*/ 353638 h 707276"/>
              <a:gd name="connsiteX2" fmla="*/ 353639 w 707278"/>
              <a:gd name="connsiteY2" fmla="*/ 707276 h 707276"/>
              <a:gd name="connsiteX3" fmla="*/ 0 w 707278"/>
              <a:gd name="connsiteY3" fmla="*/ 353638 h 707276"/>
              <a:gd name="connsiteX4" fmla="*/ 353639 w 707278"/>
              <a:gd name="connsiteY4" fmla="*/ 0 h 70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278" h="707276">
                <a:moveTo>
                  <a:pt x="353639" y="0"/>
                </a:moveTo>
                <a:cubicBezTo>
                  <a:pt x="548948" y="0"/>
                  <a:pt x="707278" y="158329"/>
                  <a:pt x="707278" y="353638"/>
                </a:cubicBezTo>
                <a:cubicBezTo>
                  <a:pt x="707278" y="548947"/>
                  <a:pt x="548948" y="707276"/>
                  <a:pt x="353639" y="707276"/>
                </a:cubicBezTo>
                <a:cubicBezTo>
                  <a:pt x="158330" y="707276"/>
                  <a:pt x="0" y="548947"/>
                  <a:pt x="0" y="353638"/>
                </a:cubicBezTo>
                <a:cubicBezTo>
                  <a:pt x="0" y="158329"/>
                  <a:pt x="158330" y="0"/>
                  <a:pt x="353639" y="0"/>
                </a:cubicBezTo>
                <a:close/>
              </a:path>
            </a:pathLst>
          </a:custGeom>
          <a:effectLst>
            <a:outerShdw blurRad="127000" sx="102000" sy="102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jpe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jpe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悠扬婉转充满希望的钢琴节奏背景乐_1分38秒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fade in="5000.000000" out="500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747395" y="-30480"/>
            <a:ext cx="487363" cy="487363"/>
          </a:xfrm>
          <a:prstGeom prst="rect">
            <a:avLst/>
          </a:prstGeom>
        </p:spPr>
      </p:pic>
      <p:pic>
        <p:nvPicPr>
          <p:cNvPr id="2" name="图片 1" descr="未标题-1-恢复的"/>
          <p:cNvPicPr>
            <a:picLocks noChangeAspect="1"/>
          </p:cNvPicPr>
          <p:nvPr/>
        </p:nvPicPr>
        <p:blipFill>
          <a:blip r:embed="rId4"/>
          <a:srcRect l="7748" t="12091" r="7970" b="16350"/>
          <a:stretch>
            <a:fillRect/>
          </a:stretch>
        </p:blipFill>
        <p:spPr>
          <a:xfrm>
            <a:off x="0" y="-30480"/>
            <a:ext cx="12192000" cy="6887845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3180622" y="2997200"/>
            <a:ext cx="5830462" cy="12541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>
              <a:lnSpc>
                <a:spcPct val="140000"/>
              </a:lnSpc>
            </a:pP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POWERPOINT</a:t>
            </a:r>
            <a:endParaRPr lang="en-US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503843" y="862000"/>
            <a:ext cx="7184020" cy="1568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教师公开课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444215" y="2596127"/>
            <a:ext cx="7100076" cy="6076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4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The user can demonstrate on a projector or computer, or print the presentation and 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make it into a film to be used in a wider field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33" grpId="0"/>
      <p:bldP spid="34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-恢复的"/>
          <p:cNvPicPr>
            <a:picLocks noChangeAspect="1"/>
          </p:cNvPicPr>
          <p:nvPr/>
        </p:nvPicPr>
        <p:blipFill>
          <a:blip r:embed="rId1"/>
          <a:srcRect l="17714" t="17402" r="25132" b="34694"/>
          <a:stretch>
            <a:fillRect/>
          </a:stretch>
        </p:blipFill>
        <p:spPr>
          <a:xfrm>
            <a:off x="-7620" y="0"/>
            <a:ext cx="12199620" cy="6858000"/>
          </a:xfrm>
          <a:prstGeom prst="rect">
            <a:avLst/>
          </a:prstGeom>
        </p:spPr>
      </p:pic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3950968" y="721842"/>
            <a:ext cx="4297682" cy="1033145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defRPr/>
            </a:pPr>
            <a:r>
              <a:rPr lang="en-US" altLang="zh-CN" sz="4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en-US" altLang="zh-CN" sz="48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404536" y="2500335"/>
            <a:ext cx="4543424" cy="574335"/>
            <a:chOff x="6238875" y="1685854"/>
            <a:chExt cx="4543424" cy="574335"/>
          </a:xfrm>
        </p:grpSpPr>
        <p:grpSp>
          <p:nvGrpSpPr>
            <p:cNvPr id="34" name="组合 33"/>
            <p:cNvGrpSpPr/>
            <p:nvPr/>
          </p:nvGrpSpPr>
          <p:grpSpPr>
            <a:xfrm>
              <a:off x="6915848" y="1685854"/>
              <a:ext cx="3866451" cy="574335"/>
              <a:chOff x="3304037" y="341972"/>
              <a:chExt cx="3866451" cy="574335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3304038" y="341972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点击输入标题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3304037" y="675407"/>
                <a:ext cx="3866451" cy="240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presentation and make it into a film to used wider field</a:t>
                </a:r>
                <a:endPara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6238875" y="1704975"/>
              <a:ext cx="533400" cy="533400"/>
              <a:chOff x="6238875" y="1704975"/>
              <a:chExt cx="533400" cy="53340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6238875" y="1704975"/>
                <a:ext cx="533400" cy="533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6278370" y="1778617"/>
                <a:ext cx="474855" cy="3565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solidFill>
                      <a:srgbClr val="24595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01</a:t>
                </a:r>
                <a:endParaRPr kumimoji="0" lang="en-US" altLang="zh-CN" sz="1600" b="0" i="0" u="none" strike="noStrike" kern="1200" cap="none" spc="0" normalizeH="0" baseline="0" noProof="0" dirty="0">
                  <a:solidFill>
                    <a:srgbClr val="24595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2404536" y="3465535"/>
            <a:ext cx="4543424" cy="574335"/>
            <a:chOff x="6238875" y="2651054"/>
            <a:chExt cx="4543424" cy="574335"/>
          </a:xfrm>
        </p:grpSpPr>
        <p:grpSp>
          <p:nvGrpSpPr>
            <p:cNvPr id="41" name="组合 40"/>
            <p:cNvGrpSpPr/>
            <p:nvPr/>
          </p:nvGrpSpPr>
          <p:grpSpPr>
            <a:xfrm>
              <a:off x="6915848" y="2651054"/>
              <a:ext cx="3866451" cy="574335"/>
              <a:chOff x="3304037" y="341972"/>
              <a:chExt cx="3866451" cy="574335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3304038" y="341972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点击输入标题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304037" y="675407"/>
                <a:ext cx="3866451" cy="240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presentation and make it into a film to used wider field</a:t>
                </a:r>
                <a:endPara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238875" y="2670175"/>
              <a:ext cx="533400" cy="533400"/>
              <a:chOff x="6238875" y="2670175"/>
              <a:chExt cx="533400" cy="533400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6238875" y="2670175"/>
                <a:ext cx="533400" cy="533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6278370" y="2750349"/>
                <a:ext cx="474855" cy="3565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solidFill>
                      <a:srgbClr val="24595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02</a:t>
                </a:r>
                <a:endParaRPr kumimoji="0" lang="en-US" altLang="zh-CN" sz="1600" b="0" i="0" u="none" strike="noStrike" kern="1200" cap="none" spc="0" normalizeH="0" baseline="0" noProof="0" dirty="0">
                  <a:solidFill>
                    <a:srgbClr val="24595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266498" y="2500335"/>
            <a:ext cx="4543424" cy="574335"/>
            <a:chOff x="6238875" y="3616254"/>
            <a:chExt cx="4543424" cy="574335"/>
          </a:xfrm>
        </p:grpSpPr>
        <p:grpSp>
          <p:nvGrpSpPr>
            <p:cNvPr id="48" name="组合 47"/>
            <p:cNvGrpSpPr/>
            <p:nvPr/>
          </p:nvGrpSpPr>
          <p:grpSpPr>
            <a:xfrm>
              <a:off x="6915848" y="3616254"/>
              <a:ext cx="3866451" cy="574335"/>
              <a:chOff x="3304037" y="341972"/>
              <a:chExt cx="3866451" cy="574335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3304038" y="341972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点击输入标题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3304037" y="675407"/>
                <a:ext cx="3866451" cy="240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presentation and make it into a film to used wider field</a:t>
                </a:r>
                <a:endPara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6238875" y="3635375"/>
              <a:ext cx="533400" cy="533400"/>
              <a:chOff x="6238875" y="3635375"/>
              <a:chExt cx="533400" cy="5334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6238875" y="3635375"/>
                <a:ext cx="533400" cy="533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6278370" y="3715549"/>
                <a:ext cx="474855" cy="3565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solidFill>
                      <a:srgbClr val="24595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03</a:t>
                </a:r>
                <a:endParaRPr kumimoji="0" lang="en-US" altLang="zh-CN" sz="1600" b="0" i="0" u="none" strike="noStrike" kern="1200" cap="none" spc="0" normalizeH="0" baseline="0" noProof="0" dirty="0">
                  <a:solidFill>
                    <a:srgbClr val="24595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6266498" y="3465488"/>
            <a:ext cx="4543424" cy="574335"/>
            <a:chOff x="6238875" y="4581407"/>
            <a:chExt cx="4543424" cy="574335"/>
          </a:xfrm>
        </p:grpSpPr>
        <p:grpSp>
          <p:nvGrpSpPr>
            <p:cNvPr id="55" name="组合 54"/>
            <p:cNvGrpSpPr/>
            <p:nvPr/>
          </p:nvGrpSpPr>
          <p:grpSpPr>
            <a:xfrm>
              <a:off x="6915848" y="4581407"/>
              <a:ext cx="3866451" cy="574335"/>
              <a:chOff x="3304037" y="341972"/>
              <a:chExt cx="3866451" cy="574335"/>
            </a:xfrm>
          </p:grpSpPr>
          <p:sp>
            <p:nvSpPr>
              <p:cNvPr id="59" name="文本框 58"/>
              <p:cNvSpPr txBox="1"/>
              <p:nvPr/>
            </p:nvSpPr>
            <p:spPr>
              <a:xfrm>
                <a:off x="3304038" y="341972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点击输入标题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3304037" y="675407"/>
                <a:ext cx="3866451" cy="240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presentation and make it into a film to used wider field</a:t>
                </a:r>
                <a:endPara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6238875" y="4600575"/>
              <a:ext cx="533400" cy="533400"/>
              <a:chOff x="6238875" y="4600575"/>
              <a:chExt cx="533400" cy="533400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6238875" y="4600575"/>
                <a:ext cx="533400" cy="533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6278370" y="4680749"/>
                <a:ext cx="474855" cy="3565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solidFill>
                      <a:srgbClr val="24595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04</a:t>
                </a:r>
                <a:endParaRPr kumimoji="0" lang="en-US" altLang="zh-CN" sz="1600" b="0" i="0" u="none" strike="noStrike" kern="1200" cap="none" spc="0" normalizeH="0" baseline="0" noProof="0" dirty="0">
                  <a:solidFill>
                    <a:srgbClr val="24595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-恢复的"/>
          <p:cNvPicPr>
            <a:picLocks noChangeAspect="1"/>
          </p:cNvPicPr>
          <p:nvPr/>
        </p:nvPicPr>
        <p:blipFill>
          <a:blip r:embed="rId1"/>
          <a:srcRect l="7748" t="12091" r="7970" b="16350"/>
          <a:stretch>
            <a:fillRect/>
          </a:stretch>
        </p:blipFill>
        <p:spPr>
          <a:xfrm>
            <a:off x="0" y="-30480"/>
            <a:ext cx="12192000" cy="68878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20141" y="1916819"/>
            <a:ext cx="3152775" cy="10147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01</a:t>
            </a:r>
            <a:endParaRPr lang="en-US" altLang="zh-CN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65312" y="293248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点击输入标题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02176" y="3808075"/>
            <a:ext cx="5627716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The user can demonstrate on a projector 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computer, or print the presentation and make it into a film to be used in a wider field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6" r="-36416" b="21680"/>
          <a:stretch>
            <a:fillRect/>
          </a:stretch>
        </p:blipFill>
        <p:spPr>
          <a:xfrm>
            <a:off x="0" y="3665768"/>
            <a:ext cx="3550531" cy="278075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6"/>
          <a:stretch>
            <a:fillRect/>
          </a:stretch>
        </p:blipFill>
        <p:spPr>
          <a:xfrm>
            <a:off x="868680" y="10504"/>
            <a:ext cx="10454640" cy="1822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+mn-ea"/>
              <a:cs typeface="+mn-ea"/>
              <a:sym typeface="+mn-lt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4285609" y="770613"/>
            <a:ext cx="374303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点击输入您的标题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8" name="Group 47"/>
          <p:cNvGrpSpPr/>
          <p:nvPr/>
        </p:nvGrpSpPr>
        <p:grpSpPr>
          <a:xfrm>
            <a:off x="4607602" y="2612711"/>
            <a:ext cx="3226512" cy="1067511"/>
            <a:chOff x="4772702" y="2748942"/>
            <a:chExt cx="3226512" cy="1067511"/>
          </a:xfrm>
        </p:grpSpPr>
        <p:sp>
          <p:nvSpPr>
            <p:cNvPr id="9" name="TextBox 9"/>
            <p:cNvSpPr txBox="1"/>
            <p:nvPr/>
          </p:nvSpPr>
          <p:spPr>
            <a:xfrm>
              <a:off x="5977617" y="3149052"/>
              <a:ext cx="2021597" cy="49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支持文本。当你复制粘贴时，选择“只保留文本”选项。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772702" y="2748942"/>
              <a:ext cx="767715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</a:t>
              </a:r>
              <a:endParaRPr 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772702" y="3048103"/>
              <a:ext cx="1392555" cy="768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33%</a:t>
              </a:r>
              <a:endParaRPr lang="id-ID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46"/>
          <p:cNvGrpSpPr/>
          <p:nvPr/>
        </p:nvGrpSpPr>
        <p:grpSpPr>
          <a:xfrm>
            <a:off x="8129460" y="2605926"/>
            <a:ext cx="3226512" cy="1074296"/>
            <a:chOff x="8251430" y="2742157"/>
            <a:chExt cx="3226512" cy="1074296"/>
          </a:xfrm>
        </p:grpSpPr>
        <p:sp>
          <p:nvSpPr>
            <p:cNvPr id="13" name="TextBox 13"/>
            <p:cNvSpPr txBox="1"/>
            <p:nvPr/>
          </p:nvSpPr>
          <p:spPr>
            <a:xfrm>
              <a:off x="9456345" y="3149052"/>
              <a:ext cx="2021597" cy="49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支持文本。当你复制粘贴时，选择“只保留文本”选项。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14" name="Group 45"/>
            <p:cNvGrpSpPr/>
            <p:nvPr/>
          </p:nvGrpSpPr>
          <p:grpSpPr>
            <a:xfrm>
              <a:off x="8251430" y="2742157"/>
              <a:ext cx="1392555" cy="1074296"/>
              <a:chOff x="8251430" y="2742157"/>
              <a:chExt cx="1392555" cy="1074296"/>
            </a:xfrm>
          </p:grpSpPr>
          <p:sp>
            <p:nvSpPr>
              <p:cNvPr id="15" name="TextBox 12"/>
              <p:cNvSpPr txBox="1"/>
              <p:nvPr/>
            </p:nvSpPr>
            <p:spPr>
              <a:xfrm>
                <a:off x="8251430" y="2742157"/>
                <a:ext cx="767715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TEXT </a:t>
                </a:r>
                <a:endPara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TextBox 14"/>
              <p:cNvSpPr txBox="1"/>
              <p:nvPr/>
            </p:nvSpPr>
            <p:spPr>
              <a:xfrm>
                <a:off x="8251430" y="3048103"/>
                <a:ext cx="1392555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d-ID" sz="44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17%</a:t>
                </a:r>
                <a:endParaRPr lang="id-ID" sz="4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Group 44"/>
          <p:cNvGrpSpPr/>
          <p:nvPr/>
        </p:nvGrpSpPr>
        <p:grpSpPr>
          <a:xfrm>
            <a:off x="4607602" y="3887012"/>
            <a:ext cx="3226512" cy="1086908"/>
            <a:chOff x="4837966" y="4066373"/>
            <a:chExt cx="3226512" cy="1086908"/>
          </a:xfrm>
        </p:grpSpPr>
        <p:sp>
          <p:nvSpPr>
            <p:cNvPr id="19" name="TextBox 15"/>
            <p:cNvSpPr txBox="1"/>
            <p:nvPr/>
          </p:nvSpPr>
          <p:spPr>
            <a:xfrm>
              <a:off x="6042881" y="4485880"/>
              <a:ext cx="2021597" cy="49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支持文本。当你复制粘贴时，选择“只保留文本”选项。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20" name="Group 43"/>
            <p:cNvGrpSpPr/>
            <p:nvPr/>
          </p:nvGrpSpPr>
          <p:grpSpPr>
            <a:xfrm>
              <a:off x="4837966" y="4066373"/>
              <a:ext cx="1392555" cy="1086908"/>
              <a:chOff x="4837966" y="4066373"/>
              <a:chExt cx="1392555" cy="1086908"/>
            </a:xfrm>
          </p:grpSpPr>
          <p:sp>
            <p:nvSpPr>
              <p:cNvPr id="22" name="TextBox 17"/>
              <p:cNvSpPr txBox="1"/>
              <p:nvPr/>
            </p:nvSpPr>
            <p:spPr>
              <a:xfrm>
                <a:off x="4837966" y="4066373"/>
                <a:ext cx="767715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TEXT </a:t>
                </a:r>
                <a:endPara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TextBox 18"/>
              <p:cNvSpPr txBox="1"/>
              <p:nvPr/>
            </p:nvSpPr>
            <p:spPr>
              <a:xfrm>
                <a:off x="4837966" y="4384931"/>
                <a:ext cx="1392555" cy="768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d-ID" sz="4400" b="1" dirty="0">
                    <a:solidFill>
                      <a:schemeClr val="accent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27%</a:t>
                </a:r>
                <a:endParaRPr lang="id-ID" sz="44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Group 42"/>
          <p:cNvGrpSpPr/>
          <p:nvPr/>
        </p:nvGrpSpPr>
        <p:grpSpPr>
          <a:xfrm>
            <a:off x="8129460" y="3931508"/>
            <a:ext cx="3226512" cy="1042412"/>
            <a:chOff x="8257319" y="4110869"/>
            <a:chExt cx="3226512" cy="1042412"/>
          </a:xfrm>
        </p:grpSpPr>
        <p:sp>
          <p:nvSpPr>
            <p:cNvPr id="28" name="TextBox 19"/>
            <p:cNvSpPr txBox="1"/>
            <p:nvPr/>
          </p:nvSpPr>
          <p:spPr>
            <a:xfrm>
              <a:off x="8257319" y="4110869"/>
              <a:ext cx="767715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</a:t>
              </a:r>
              <a:endPara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20"/>
            <p:cNvSpPr txBox="1"/>
            <p:nvPr/>
          </p:nvSpPr>
          <p:spPr>
            <a:xfrm>
              <a:off x="9462234" y="4485880"/>
              <a:ext cx="2021597" cy="49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支持文本。当你复制粘贴时，选择“只保留文本”选项。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1" name="TextBox 21"/>
            <p:cNvSpPr txBox="1"/>
            <p:nvPr/>
          </p:nvSpPr>
          <p:spPr>
            <a:xfrm>
              <a:off x="8257319" y="4384931"/>
              <a:ext cx="1392555" cy="768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4400" b="1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23%</a:t>
              </a:r>
              <a:endParaRPr lang="id-ID" sz="44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068070" y="2334260"/>
            <a:ext cx="2669540" cy="3397250"/>
            <a:chOff x="1062" y="1893"/>
            <a:chExt cx="5635" cy="7170"/>
          </a:xfrm>
        </p:grpSpPr>
        <p:sp>
          <p:nvSpPr>
            <p:cNvPr id="2" name="Freeform 17"/>
            <p:cNvSpPr/>
            <p:nvPr/>
          </p:nvSpPr>
          <p:spPr bwMode="auto">
            <a:xfrm>
              <a:off x="4131" y="4946"/>
              <a:ext cx="2273" cy="837"/>
            </a:xfrm>
            <a:custGeom>
              <a:avLst/>
              <a:gdLst>
                <a:gd name="T0" fmla="*/ 84 w 347"/>
                <a:gd name="T1" fmla="*/ 0 h 128"/>
                <a:gd name="T2" fmla="*/ 263 w 347"/>
                <a:gd name="T3" fmla="*/ 0 h 128"/>
                <a:gd name="T4" fmla="*/ 263 w 347"/>
                <a:gd name="T5" fmla="*/ 128 h 128"/>
                <a:gd name="T6" fmla="*/ 84 w 347"/>
                <a:gd name="T7" fmla="*/ 128 h 128"/>
                <a:gd name="T8" fmla="*/ 84 w 347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128">
                  <a:moveTo>
                    <a:pt x="84" y="0"/>
                  </a:moveTo>
                  <a:cubicBezTo>
                    <a:pt x="263" y="0"/>
                    <a:pt x="263" y="0"/>
                    <a:pt x="263" y="0"/>
                  </a:cubicBezTo>
                  <a:cubicBezTo>
                    <a:pt x="347" y="0"/>
                    <a:pt x="347" y="128"/>
                    <a:pt x="263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0" y="128"/>
                    <a:pt x="0" y="0"/>
                    <a:pt x="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Freeform 18"/>
            <p:cNvSpPr/>
            <p:nvPr/>
          </p:nvSpPr>
          <p:spPr bwMode="auto">
            <a:xfrm>
              <a:off x="1062" y="1893"/>
              <a:ext cx="4726" cy="7171"/>
            </a:xfrm>
            <a:custGeom>
              <a:avLst/>
              <a:gdLst>
                <a:gd name="T0" fmla="*/ 71 w 722"/>
                <a:gd name="T1" fmla="*/ 528 h 1095"/>
                <a:gd name="T2" fmla="*/ 354 w 722"/>
                <a:gd name="T3" fmla="*/ 362 h 1095"/>
                <a:gd name="T4" fmla="*/ 535 w 722"/>
                <a:gd name="T5" fmla="*/ 160 h 1095"/>
                <a:gd name="T6" fmla="*/ 680 w 722"/>
                <a:gd name="T7" fmla="*/ 247 h 1095"/>
                <a:gd name="T8" fmla="*/ 555 w 722"/>
                <a:gd name="T9" fmla="*/ 436 h 1095"/>
                <a:gd name="T10" fmla="*/ 483 w 722"/>
                <a:gd name="T11" fmla="*/ 604 h 1095"/>
                <a:gd name="T12" fmla="*/ 443 w 722"/>
                <a:gd name="T13" fmla="*/ 769 h 1095"/>
                <a:gd name="T14" fmla="*/ 448 w 722"/>
                <a:gd name="T15" fmla="*/ 936 h 1095"/>
                <a:gd name="T16" fmla="*/ 430 w 722"/>
                <a:gd name="T17" fmla="*/ 1085 h 1095"/>
                <a:gd name="T18" fmla="*/ 71 w 722"/>
                <a:gd name="T19" fmla="*/ 949 h 1095"/>
                <a:gd name="T20" fmla="*/ 71 w 722"/>
                <a:gd name="T21" fmla="*/ 528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2" h="1095">
                  <a:moveTo>
                    <a:pt x="71" y="528"/>
                  </a:moveTo>
                  <a:cubicBezTo>
                    <a:pt x="185" y="498"/>
                    <a:pt x="274" y="441"/>
                    <a:pt x="354" y="362"/>
                  </a:cubicBezTo>
                  <a:cubicBezTo>
                    <a:pt x="425" y="293"/>
                    <a:pt x="494" y="258"/>
                    <a:pt x="535" y="160"/>
                  </a:cubicBezTo>
                  <a:cubicBezTo>
                    <a:pt x="586" y="0"/>
                    <a:pt x="722" y="112"/>
                    <a:pt x="680" y="247"/>
                  </a:cubicBezTo>
                  <a:cubicBezTo>
                    <a:pt x="648" y="327"/>
                    <a:pt x="613" y="379"/>
                    <a:pt x="555" y="436"/>
                  </a:cubicBezTo>
                  <a:cubicBezTo>
                    <a:pt x="449" y="436"/>
                    <a:pt x="430" y="547"/>
                    <a:pt x="483" y="604"/>
                  </a:cubicBezTo>
                  <a:cubicBezTo>
                    <a:pt x="401" y="620"/>
                    <a:pt x="397" y="723"/>
                    <a:pt x="443" y="769"/>
                  </a:cubicBezTo>
                  <a:cubicBezTo>
                    <a:pt x="377" y="805"/>
                    <a:pt x="384" y="917"/>
                    <a:pt x="448" y="936"/>
                  </a:cubicBezTo>
                  <a:cubicBezTo>
                    <a:pt x="410" y="950"/>
                    <a:pt x="379" y="1024"/>
                    <a:pt x="430" y="1085"/>
                  </a:cubicBezTo>
                  <a:cubicBezTo>
                    <a:pt x="180" y="1095"/>
                    <a:pt x="143" y="1002"/>
                    <a:pt x="71" y="949"/>
                  </a:cubicBezTo>
                  <a:cubicBezTo>
                    <a:pt x="0" y="897"/>
                    <a:pt x="0" y="547"/>
                    <a:pt x="71" y="5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19"/>
            <p:cNvSpPr/>
            <p:nvPr/>
          </p:nvSpPr>
          <p:spPr bwMode="auto">
            <a:xfrm>
              <a:off x="3752" y="7059"/>
              <a:ext cx="2591" cy="840"/>
            </a:xfrm>
            <a:custGeom>
              <a:avLst/>
              <a:gdLst>
                <a:gd name="T0" fmla="*/ 84 w 396"/>
                <a:gd name="T1" fmla="*/ 0 h 128"/>
                <a:gd name="T2" fmla="*/ 312 w 396"/>
                <a:gd name="T3" fmla="*/ 0 h 128"/>
                <a:gd name="T4" fmla="*/ 312 w 396"/>
                <a:gd name="T5" fmla="*/ 128 h 128"/>
                <a:gd name="T6" fmla="*/ 84 w 396"/>
                <a:gd name="T7" fmla="*/ 128 h 128"/>
                <a:gd name="T8" fmla="*/ 84 w 396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6" h="128">
                  <a:moveTo>
                    <a:pt x="84" y="0"/>
                  </a:moveTo>
                  <a:cubicBezTo>
                    <a:pt x="312" y="0"/>
                    <a:pt x="312" y="0"/>
                    <a:pt x="312" y="0"/>
                  </a:cubicBezTo>
                  <a:cubicBezTo>
                    <a:pt x="396" y="0"/>
                    <a:pt x="396" y="128"/>
                    <a:pt x="312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0" y="128"/>
                    <a:pt x="0" y="0"/>
                    <a:pt x="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20"/>
            <p:cNvSpPr/>
            <p:nvPr/>
          </p:nvSpPr>
          <p:spPr bwMode="auto">
            <a:xfrm>
              <a:off x="3766" y="8106"/>
              <a:ext cx="2113" cy="840"/>
            </a:xfrm>
            <a:custGeom>
              <a:avLst/>
              <a:gdLst>
                <a:gd name="T0" fmla="*/ 85 w 323"/>
                <a:gd name="T1" fmla="*/ 0 h 128"/>
                <a:gd name="T2" fmla="*/ 238 w 323"/>
                <a:gd name="T3" fmla="*/ 0 h 128"/>
                <a:gd name="T4" fmla="*/ 238 w 323"/>
                <a:gd name="T5" fmla="*/ 128 h 128"/>
                <a:gd name="T6" fmla="*/ 85 w 323"/>
                <a:gd name="T7" fmla="*/ 128 h 128"/>
                <a:gd name="T8" fmla="*/ 85 w 323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128">
                  <a:moveTo>
                    <a:pt x="85" y="0"/>
                  </a:moveTo>
                  <a:cubicBezTo>
                    <a:pt x="238" y="0"/>
                    <a:pt x="238" y="0"/>
                    <a:pt x="238" y="0"/>
                  </a:cubicBezTo>
                  <a:cubicBezTo>
                    <a:pt x="323" y="0"/>
                    <a:pt x="323" y="128"/>
                    <a:pt x="238" y="128"/>
                  </a:cubicBezTo>
                  <a:cubicBezTo>
                    <a:pt x="85" y="128"/>
                    <a:pt x="85" y="128"/>
                    <a:pt x="85" y="128"/>
                  </a:cubicBezTo>
                  <a:cubicBezTo>
                    <a:pt x="0" y="128"/>
                    <a:pt x="0" y="0"/>
                    <a:pt x="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21"/>
            <p:cNvSpPr/>
            <p:nvPr/>
          </p:nvSpPr>
          <p:spPr bwMode="auto">
            <a:xfrm>
              <a:off x="3857" y="6006"/>
              <a:ext cx="2840" cy="837"/>
            </a:xfrm>
            <a:custGeom>
              <a:avLst/>
              <a:gdLst>
                <a:gd name="T0" fmla="*/ 84 w 434"/>
                <a:gd name="T1" fmla="*/ 0 h 128"/>
                <a:gd name="T2" fmla="*/ 349 w 434"/>
                <a:gd name="T3" fmla="*/ 0 h 128"/>
                <a:gd name="T4" fmla="*/ 349 w 434"/>
                <a:gd name="T5" fmla="*/ 128 h 128"/>
                <a:gd name="T6" fmla="*/ 84 w 434"/>
                <a:gd name="T7" fmla="*/ 128 h 128"/>
                <a:gd name="T8" fmla="*/ 84 w 434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128">
                  <a:moveTo>
                    <a:pt x="84" y="0"/>
                  </a:moveTo>
                  <a:cubicBezTo>
                    <a:pt x="349" y="0"/>
                    <a:pt x="349" y="0"/>
                    <a:pt x="349" y="0"/>
                  </a:cubicBezTo>
                  <a:cubicBezTo>
                    <a:pt x="434" y="0"/>
                    <a:pt x="434" y="128"/>
                    <a:pt x="349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0" y="128"/>
                    <a:pt x="0" y="0"/>
                    <a:pt x="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4732" y="7205"/>
              <a:ext cx="555" cy="540"/>
            </a:xfrm>
            <a:custGeom>
              <a:avLst/>
              <a:gdLst>
                <a:gd name="T0" fmla="*/ 0 w 208"/>
                <a:gd name="T1" fmla="*/ 68 h 202"/>
                <a:gd name="T2" fmla="*/ 8 w 208"/>
                <a:gd name="T3" fmla="*/ 79 h 202"/>
                <a:gd name="T4" fmla="*/ 30 w 208"/>
                <a:gd name="T5" fmla="*/ 72 h 202"/>
                <a:gd name="T6" fmla="*/ 64 w 208"/>
                <a:gd name="T7" fmla="*/ 172 h 202"/>
                <a:gd name="T8" fmla="*/ 105 w 208"/>
                <a:gd name="T9" fmla="*/ 190 h 202"/>
                <a:gd name="T10" fmla="*/ 197 w 208"/>
                <a:gd name="T11" fmla="*/ 63 h 202"/>
                <a:gd name="T12" fmla="*/ 113 w 208"/>
                <a:gd name="T13" fmla="*/ 68 h 202"/>
                <a:gd name="T14" fmla="*/ 137 w 208"/>
                <a:gd name="T15" fmla="*/ 95 h 202"/>
                <a:gd name="T16" fmla="*/ 109 w 208"/>
                <a:gd name="T17" fmla="*/ 130 h 202"/>
                <a:gd name="T18" fmla="*/ 93 w 208"/>
                <a:gd name="T19" fmla="*/ 91 h 202"/>
                <a:gd name="T20" fmla="*/ 59 w 208"/>
                <a:gd name="T21" fmla="*/ 23 h 202"/>
                <a:gd name="T22" fmla="*/ 0 w 208"/>
                <a:gd name="T23" fmla="*/ 6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2">
                  <a:moveTo>
                    <a:pt x="0" y="68"/>
                  </a:moveTo>
                  <a:cubicBezTo>
                    <a:pt x="8" y="79"/>
                    <a:pt x="8" y="79"/>
                    <a:pt x="8" y="79"/>
                  </a:cubicBezTo>
                  <a:cubicBezTo>
                    <a:pt x="8" y="79"/>
                    <a:pt x="24" y="66"/>
                    <a:pt x="30" y="72"/>
                  </a:cubicBezTo>
                  <a:cubicBezTo>
                    <a:pt x="36" y="79"/>
                    <a:pt x="57" y="157"/>
                    <a:pt x="64" y="172"/>
                  </a:cubicBezTo>
                  <a:cubicBezTo>
                    <a:pt x="70" y="185"/>
                    <a:pt x="87" y="202"/>
                    <a:pt x="105" y="190"/>
                  </a:cubicBezTo>
                  <a:cubicBezTo>
                    <a:pt x="124" y="178"/>
                    <a:pt x="186" y="125"/>
                    <a:pt x="197" y="63"/>
                  </a:cubicBezTo>
                  <a:cubicBezTo>
                    <a:pt x="208" y="0"/>
                    <a:pt x="122" y="13"/>
                    <a:pt x="113" y="68"/>
                  </a:cubicBezTo>
                  <a:cubicBezTo>
                    <a:pt x="136" y="54"/>
                    <a:pt x="148" y="73"/>
                    <a:pt x="137" y="95"/>
                  </a:cubicBezTo>
                  <a:cubicBezTo>
                    <a:pt x="125" y="116"/>
                    <a:pt x="114" y="130"/>
                    <a:pt x="109" y="130"/>
                  </a:cubicBezTo>
                  <a:cubicBezTo>
                    <a:pt x="103" y="130"/>
                    <a:pt x="99" y="116"/>
                    <a:pt x="93" y="91"/>
                  </a:cubicBezTo>
                  <a:cubicBezTo>
                    <a:pt x="86" y="65"/>
                    <a:pt x="86" y="17"/>
                    <a:pt x="59" y="23"/>
                  </a:cubicBezTo>
                  <a:cubicBezTo>
                    <a:pt x="34" y="28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26"/>
            <p:cNvSpPr>
              <a:spLocks noEditPoints="1"/>
            </p:cNvSpPr>
            <p:nvPr/>
          </p:nvSpPr>
          <p:spPr bwMode="auto">
            <a:xfrm>
              <a:off x="4540" y="8254"/>
              <a:ext cx="528" cy="530"/>
            </a:xfrm>
            <a:custGeom>
              <a:avLst/>
              <a:gdLst>
                <a:gd name="T0" fmla="*/ 160 w 198"/>
                <a:gd name="T1" fmla="*/ 0 h 198"/>
                <a:gd name="T2" fmla="*/ 38 w 198"/>
                <a:gd name="T3" fmla="*/ 0 h 198"/>
                <a:gd name="T4" fmla="*/ 0 w 198"/>
                <a:gd name="T5" fmla="*/ 38 h 198"/>
                <a:gd name="T6" fmla="*/ 0 w 198"/>
                <a:gd name="T7" fmla="*/ 78 h 198"/>
                <a:gd name="T8" fmla="*/ 0 w 198"/>
                <a:gd name="T9" fmla="*/ 159 h 198"/>
                <a:gd name="T10" fmla="*/ 38 w 198"/>
                <a:gd name="T11" fmla="*/ 198 h 198"/>
                <a:gd name="T12" fmla="*/ 160 w 198"/>
                <a:gd name="T13" fmla="*/ 198 h 198"/>
                <a:gd name="T14" fmla="*/ 198 w 198"/>
                <a:gd name="T15" fmla="*/ 159 h 198"/>
                <a:gd name="T16" fmla="*/ 198 w 198"/>
                <a:gd name="T17" fmla="*/ 78 h 198"/>
                <a:gd name="T18" fmla="*/ 198 w 198"/>
                <a:gd name="T19" fmla="*/ 38 h 198"/>
                <a:gd name="T20" fmla="*/ 160 w 198"/>
                <a:gd name="T21" fmla="*/ 0 h 198"/>
                <a:gd name="T22" fmla="*/ 171 w 198"/>
                <a:gd name="T23" fmla="*/ 22 h 198"/>
                <a:gd name="T24" fmla="*/ 175 w 198"/>
                <a:gd name="T25" fmla="*/ 22 h 198"/>
                <a:gd name="T26" fmla="*/ 175 w 198"/>
                <a:gd name="T27" fmla="*/ 27 h 198"/>
                <a:gd name="T28" fmla="*/ 175 w 198"/>
                <a:gd name="T29" fmla="*/ 56 h 198"/>
                <a:gd name="T30" fmla="*/ 142 w 198"/>
                <a:gd name="T31" fmla="*/ 56 h 198"/>
                <a:gd name="T32" fmla="*/ 142 w 198"/>
                <a:gd name="T33" fmla="*/ 22 h 198"/>
                <a:gd name="T34" fmla="*/ 171 w 198"/>
                <a:gd name="T35" fmla="*/ 22 h 198"/>
                <a:gd name="T36" fmla="*/ 71 w 198"/>
                <a:gd name="T37" fmla="*/ 78 h 198"/>
                <a:gd name="T38" fmla="*/ 99 w 198"/>
                <a:gd name="T39" fmla="*/ 64 h 198"/>
                <a:gd name="T40" fmla="*/ 127 w 198"/>
                <a:gd name="T41" fmla="*/ 78 h 198"/>
                <a:gd name="T42" fmla="*/ 134 w 198"/>
                <a:gd name="T43" fmla="*/ 99 h 198"/>
                <a:gd name="T44" fmla="*/ 99 w 198"/>
                <a:gd name="T45" fmla="*/ 134 h 198"/>
                <a:gd name="T46" fmla="*/ 64 w 198"/>
                <a:gd name="T47" fmla="*/ 99 h 198"/>
                <a:gd name="T48" fmla="*/ 71 w 198"/>
                <a:gd name="T49" fmla="*/ 78 h 198"/>
                <a:gd name="T50" fmla="*/ 179 w 198"/>
                <a:gd name="T51" fmla="*/ 159 h 198"/>
                <a:gd name="T52" fmla="*/ 160 w 198"/>
                <a:gd name="T53" fmla="*/ 178 h 198"/>
                <a:gd name="T54" fmla="*/ 38 w 198"/>
                <a:gd name="T55" fmla="*/ 178 h 198"/>
                <a:gd name="T56" fmla="*/ 19 w 198"/>
                <a:gd name="T57" fmla="*/ 159 h 198"/>
                <a:gd name="T58" fmla="*/ 19 w 198"/>
                <a:gd name="T59" fmla="*/ 78 h 198"/>
                <a:gd name="T60" fmla="*/ 49 w 198"/>
                <a:gd name="T61" fmla="*/ 78 h 198"/>
                <a:gd name="T62" fmla="*/ 45 w 198"/>
                <a:gd name="T63" fmla="*/ 99 h 198"/>
                <a:gd name="T64" fmla="*/ 99 w 198"/>
                <a:gd name="T65" fmla="*/ 153 h 198"/>
                <a:gd name="T66" fmla="*/ 153 w 198"/>
                <a:gd name="T67" fmla="*/ 99 h 198"/>
                <a:gd name="T68" fmla="*/ 149 w 198"/>
                <a:gd name="T69" fmla="*/ 78 h 198"/>
                <a:gd name="T70" fmla="*/ 179 w 198"/>
                <a:gd name="T71" fmla="*/ 78 h 198"/>
                <a:gd name="T72" fmla="*/ 179 w 198"/>
                <a:gd name="T73" fmla="*/ 15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8" h="198">
                  <a:moveTo>
                    <a:pt x="160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81"/>
                    <a:pt x="17" y="198"/>
                    <a:pt x="38" y="198"/>
                  </a:cubicBezTo>
                  <a:cubicBezTo>
                    <a:pt x="160" y="198"/>
                    <a:pt x="160" y="198"/>
                    <a:pt x="160" y="198"/>
                  </a:cubicBezTo>
                  <a:cubicBezTo>
                    <a:pt x="181" y="198"/>
                    <a:pt x="198" y="181"/>
                    <a:pt x="198" y="159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38"/>
                    <a:pt x="198" y="38"/>
                    <a:pt x="198" y="38"/>
                  </a:cubicBezTo>
                  <a:cubicBezTo>
                    <a:pt x="198" y="17"/>
                    <a:pt x="181" y="0"/>
                    <a:pt x="160" y="0"/>
                  </a:cubicBezTo>
                  <a:close/>
                  <a:moveTo>
                    <a:pt x="171" y="22"/>
                  </a:moveTo>
                  <a:cubicBezTo>
                    <a:pt x="175" y="22"/>
                    <a:pt x="175" y="22"/>
                    <a:pt x="175" y="22"/>
                  </a:cubicBezTo>
                  <a:cubicBezTo>
                    <a:pt x="175" y="27"/>
                    <a:pt x="175" y="27"/>
                    <a:pt x="175" y="27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42" y="56"/>
                    <a:pt x="142" y="56"/>
                    <a:pt x="142" y="56"/>
                  </a:cubicBezTo>
                  <a:cubicBezTo>
                    <a:pt x="142" y="22"/>
                    <a:pt x="142" y="22"/>
                    <a:pt x="142" y="22"/>
                  </a:cubicBezTo>
                  <a:lnTo>
                    <a:pt x="171" y="22"/>
                  </a:lnTo>
                  <a:close/>
                  <a:moveTo>
                    <a:pt x="71" y="78"/>
                  </a:moveTo>
                  <a:cubicBezTo>
                    <a:pt x="77" y="70"/>
                    <a:pt x="87" y="64"/>
                    <a:pt x="99" y="64"/>
                  </a:cubicBezTo>
                  <a:cubicBezTo>
                    <a:pt x="111" y="64"/>
                    <a:pt x="121" y="70"/>
                    <a:pt x="127" y="78"/>
                  </a:cubicBezTo>
                  <a:cubicBezTo>
                    <a:pt x="132" y="84"/>
                    <a:pt x="134" y="91"/>
                    <a:pt x="134" y="99"/>
                  </a:cubicBezTo>
                  <a:cubicBezTo>
                    <a:pt x="134" y="118"/>
                    <a:pt x="118" y="134"/>
                    <a:pt x="99" y="134"/>
                  </a:cubicBezTo>
                  <a:cubicBezTo>
                    <a:pt x="80" y="134"/>
                    <a:pt x="64" y="118"/>
                    <a:pt x="64" y="99"/>
                  </a:cubicBezTo>
                  <a:cubicBezTo>
                    <a:pt x="64" y="91"/>
                    <a:pt x="67" y="84"/>
                    <a:pt x="71" y="78"/>
                  </a:cubicBezTo>
                  <a:close/>
                  <a:moveTo>
                    <a:pt x="179" y="159"/>
                  </a:moveTo>
                  <a:cubicBezTo>
                    <a:pt x="179" y="170"/>
                    <a:pt x="170" y="178"/>
                    <a:pt x="160" y="178"/>
                  </a:cubicBezTo>
                  <a:cubicBezTo>
                    <a:pt x="38" y="178"/>
                    <a:pt x="38" y="178"/>
                    <a:pt x="38" y="178"/>
                  </a:cubicBezTo>
                  <a:cubicBezTo>
                    <a:pt x="28" y="178"/>
                    <a:pt x="19" y="170"/>
                    <a:pt x="19" y="159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6" y="85"/>
                    <a:pt x="45" y="91"/>
                    <a:pt x="45" y="99"/>
                  </a:cubicBezTo>
                  <a:cubicBezTo>
                    <a:pt x="45" y="129"/>
                    <a:pt x="69" y="153"/>
                    <a:pt x="99" y="153"/>
                  </a:cubicBezTo>
                  <a:cubicBezTo>
                    <a:pt x="129" y="153"/>
                    <a:pt x="153" y="129"/>
                    <a:pt x="153" y="99"/>
                  </a:cubicBezTo>
                  <a:cubicBezTo>
                    <a:pt x="153" y="91"/>
                    <a:pt x="152" y="85"/>
                    <a:pt x="149" y="78"/>
                  </a:cubicBezTo>
                  <a:cubicBezTo>
                    <a:pt x="179" y="78"/>
                    <a:pt x="179" y="78"/>
                    <a:pt x="179" y="78"/>
                  </a:cubicBezTo>
                  <a:lnTo>
                    <a:pt x="179" y="1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24"/>
            <p:cNvSpPr/>
            <p:nvPr/>
          </p:nvSpPr>
          <p:spPr bwMode="auto">
            <a:xfrm>
              <a:off x="5255" y="5073"/>
              <a:ext cx="250" cy="543"/>
            </a:xfrm>
            <a:custGeom>
              <a:avLst/>
              <a:gdLst>
                <a:gd name="T0" fmla="*/ 63 w 63"/>
                <a:gd name="T1" fmla="*/ 44 h 137"/>
                <a:gd name="T2" fmla="*/ 42 w 63"/>
                <a:gd name="T3" fmla="*/ 44 h 137"/>
                <a:gd name="T4" fmla="*/ 42 w 63"/>
                <a:gd name="T5" fmla="*/ 30 h 137"/>
                <a:gd name="T6" fmla="*/ 48 w 63"/>
                <a:gd name="T7" fmla="*/ 24 h 137"/>
                <a:gd name="T8" fmla="*/ 63 w 63"/>
                <a:gd name="T9" fmla="*/ 24 h 137"/>
                <a:gd name="T10" fmla="*/ 63 w 63"/>
                <a:gd name="T11" fmla="*/ 0 h 137"/>
                <a:gd name="T12" fmla="*/ 42 w 63"/>
                <a:gd name="T13" fmla="*/ 0 h 137"/>
                <a:gd name="T14" fmla="*/ 13 w 63"/>
                <a:gd name="T15" fmla="*/ 29 h 137"/>
                <a:gd name="T16" fmla="*/ 13 w 63"/>
                <a:gd name="T17" fmla="*/ 44 h 137"/>
                <a:gd name="T18" fmla="*/ 0 w 63"/>
                <a:gd name="T19" fmla="*/ 44 h 137"/>
                <a:gd name="T20" fmla="*/ 0 w 63"/>
                <a:gd name="T21" fmla="*/ 68 h 137"/>
                <a:gd name="T22" fmla="*/ 13 w 63"/>
                <a:gd name="T23" fmla="*/ 68 h 137"/>
                <a:gd name="T24" fmla="*/ 13 w 63"/>
                <a:gd name="T25" fmla="*/ 137 h 137"/>
                <a:gd name="T26" fmla="*/ 42 w 63"/>
                <a:gd name="T27" fmla="*/ 137 h 137"/>
                <a:gd name="T28" fmla="*/ 42 w 63"/>
                <a:gd name="T29" fmla="*/ 68 h 137"/>
                <a:gd name="T30" fmla="*/ 61 w 63"/>
                <a:gd name="T31" fmla="*/ 68 h 137"/>
                <a:gd name="T32" fmla="*/ 63 w 63"/>
                <a:gd name="T33" fmla="*/ 4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137">
                  <a:moveTo>
                    <a:pt x="63" y="44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25"/>
                    <a:pt x="45" y="24"/>
                    <a:pt x="48" y="24"/>
                  </a:cubicBezTo>
                  <a:cubicBezTo>
                    <a:pt x="50" y="24"/>
                    <a:pt x="63" y="24"/>
                    <a:pt x="63" y="24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13" y="18"/>
                    <a:pt x="13" y="29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3" y="99"/>
                    <a:pt x="13" y="137"/>
                    <a:pt x="13" y="137"/>
                  </a:cubicBezTo>
                  <a:cubicBezTo>
                    <a:pt x="42" y="137"/>
                    <a:pt x="42" y="137"/>
                    <a:pt x="42" y="137"/>
                  </a:cubicBezTo>
                  <a:cubicBezTo>
                    <a:pt x="42" y="137"/>
                    <a:pt x="42" y="99"/>
                    <a:pt x="42" y="68"/>
                  </a:cubicBezTo>
                  <a:cubicBezTo>
                    <a:pt x="61" y="68"/>
                    <a:pt x="61" y="68"/>
                    <a:pt x="61" y="68"/>
                  </a:cubicBezTo>
                  <a:lnTo>
                    <a:pt x="63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Group 25"/>
            <p:cNvGrpSpPr/>
            <p:nvPr/>
          </p:nvGrpSpPr>
          <p:grpSpPr>
            <a:xfrm>
              <a:off x="4920" y="6092"/>
              <a:ext cx="604" cy="589"/>
              <a:chOff x="8402638" y="2208213"/>
              <a:chExt cx="473075" cy="461962"/>
            </a:xfrm>
            <a:solidFill>
              <a:schemeClr val="bg1"/>
            </a:solidFill>
          </p:grpSpPr>
          <p:sp>
            <p:nvSpPr>
              <p:cNvPr id="38" name="Freeform 27"/>
              <p:cNvSpPr>
                <a:spLocks noEditPoints="1"/>
              </p:cNvSpPr>
              <p:nvPr/>
            </p:nvSpPr>
            <p:spPr bwMode="auto">
              <a:xfrm>
                <a:off x="8402638" y="2428875"/>
                <a:ext cx="473075" cy="241300"/>
              </a:xfrm>
              <a:custGeom>
                <a:avLst/>
                <a:gdLst>
                  <a:gd name="T0" fmla="*/ 23 w 126"/>
                  <a:gd name="T1" fmla="*/ 0 h 64"/>
                  <a:gd name="T2" fmla="*/ 0 w 126"/>
                  <a:gd name="T3" fmla="*/ 41 h 64"/>
                  <a:gd name="T4" fmla="*/ 103 w 126"/>
                  <a:gd name="T5" fmla="*/ 64 h 64"/>
                  <a:gd name="T6" fmla="*/ 126 w 126"/>
                  <a:gd name="T7" fmla="*/ 23 h 64"/>
                  <a:gd name="T8" fmla="*/ 40 w 126"/>
                  <a:gd name="T9" fmla="*/ 14 h 64"/>
                  <a:gd name="T10" fmla="*/ 32 w 126"/>
                  <a:gd name="T11" fmla="*/ 51 h 64"/>
                  <a:gd name="T12" fmla="*/ 25 w 126"/>
                  <a:gd name="T13" fmla="*/ 14 h 64"/>
                  <a:gd name="T14" fmla="*/ 18 w 126"/>
                  <a:gd name="T15" fmla="*/ 8 h 64"/>
                  <a:gd name="T16" fmla="*/ 40 w 126"/>
                  <a:gd name="T17" fmla="*/ 14 h 64"/>
                  <a:gd name="T18" fmla="*/ 54 w 126"/>
                  <a:gd name="T19" fmla="*/ 51 h 64"/>
                  <a:gd name="T20" fmla="*/ 50 w 126"/>
                  <a:gd name="T21" fmla="*/ 51 h 64"/>
                  <a:gd name="T22" fmla="*/ 43 w 126"/>
                  <a:gd name="T23" fmla="*/ 50 h 64"/>
                  <a:gd name="T24" fmla="*/ 42 w 126"/>
                  <a:gd name="T25" fmla="*/ 19 h 64"/>
                  <a:gd name="T26" fmla="*/ 49 w 126"/>
                  <a:gd name="T27" fmla="*/ 44 h 64"/>
                  <a:gd name="T28" fmla="*/ 50 w 126"/>
                  <a:gd name="T29" fmla="*/ 46 h 64"/>
                  <a:gd name="T30" fmla="*/ 54 w 126"/>
                  <a:gd name="T31" fmla="*/ 43 h 64"/>
                  <a:gd name="T32" fmla="*/ 61 w 126"/>
                  <a:gd name="T33" fmla="*/ 19 h 64"/>
                  <a:gd name="T34" fmla="*/ 84 w 126"/>
                  <a:gd name="T35" fmla="*/ 44 h 64"/>
                  <a:gd name="T36" fmla="*/ 78 w 126"/>
                  <a:gd name="T37" fmla="*/ 51 h 64"/>
                  <a:gd name="T38" fmla="*/ 72 w 126"/>
                  <a:gd name="T39" fmla="*/ 49 h 64"/>
                  <a:gd name="T40" fmla="*/ 65 w 126"/>
                  <a:gd name="T41" fmla="*/ 51 h 64"/>
                  <a:gd name="T42" fmla="*/ 72 w 126"/>
                  <a:gd name="T43" fmla="*/ 8 h 64"/>
                  <a:gd name="T44" fmla="*/ 74 w 126"/>
                  <a:gd name="T45" fmla="*/ 20 h 64"/>
                  <a:gd name="T46" fmla="*/ 82 w 126"/>
                  <a:gd name="T47" fmla="*/ 21 h 64"/>
                  <a:gd name="T48" fmla="*/ 84 w 126"/>
                  <a:gd name="T49" fmla="*/ 44 h 64"/>
                  <a:gd name="T50" fmla="*/ 94 w 126"/>
                  <a:gd name="T51" fmla="*/ 36 h 64"/>
                  <a:gd name="T52" fmla="*/ 94 w 126"/>
                  <a:gd name="T53" fmla="*/ 45 h 64"/>
                  <a:gd name="T54" fmla="*/ 99 w 126"/>
                  <a:gd name="T55" fmla="*/ 46 h 64"/>
                  <a:gd name="T56" fmla="*/ 99 w 126"/>
                  <a:gd name="T57" fmla="*/ 40 h 64"/>
                  <a:gd name="T58" fmla="*/ 106 w 126"/>
                  <a:gd name="T59" fmla="*/ 42 h 64"/>
                  <a:gd name="T60" fmla="*/ 96 w 126"/>
                  <a:gd name="T61" fmla="*/ 52 h 64"/>
                  <a:gd name="T62" fmla="*/ 87 w 126"/>
                  <a:gd name="T63" fmla="*/ 42 h 64"/>
                  <a:gd name="T64" fmla="*/ 90 w 126"/>
                  <a:gd name="T65" fmla="*/ 21 h 64"/>
                  <a:gd name="T66" fmla="*/ 103 w 126"/>
                  <a:gd name="T67" fmla="*/ 21 h 64"/>
                  <a:gd name="T68" fmla="*/ 106 w 126"/>
                  <a:gd name="T69" fmla="*/ 3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6" h="64">
                    <a:moveTo>
                      <a:pt x="103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54"/>
                      <a:pt x="10" y="64"/>
                      <a:pt x="23" y="64"/>
                    </a:cubicBezTo>
                    <a:cubicBezTo>
                      <a:pt x="103" y="64"/>
                      <a:pt x="103" y="64"/>
                      <a:pt x="103" y="64"/>
                    </a:cubicBezTo>
                    <a:cubicBezTo>
                      <a:pt x="115" y="64"/>
                      <a:pt x="126" y="54"/>
                      <a:pt x="126" y="41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6" y="10"/>
                      <a:pt x="115" y="0"/>
                      <a:pt x="103" y="0"/>
                    </a:cubicBezTo>
                    <a:close/>
                    <a:moveTo>
                      <a:pt x="40" y="14"/>
                    </a:move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40" y="8"/>
                      <a:pt x="40" y="8"/>
                      <a:pt x="40" y="8"/>
                    </a:cubicBezTo>
                    <a:lnTo>
                      <a:pt x="40" y="14"/>
                    </a:lnTo>
                    <a:close/>
                    <a:moveTo>
                      <a:pt x="61" y="51"/>
                    </a:moveTo>
                    <a:cubicBezTo>
                      <a:pt x="54" y="51"/>
                      <a:pt x="54" y="51"/>
                      <a:pt x="54" y="51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3" y="49"/>
                      <a:pt x="52" y="50"/>
                      <a:pt x="50" y="51"/>
                    </a:cubicBezTo>
                    <a:cubicBezTo>
                      <a:pt x="49" y="51"/>
                      <a:pt x="48" y="52"/>
                      <a:pt x="47" y="52"/>
                    </a:cubicBezTo>
                    <a:cubicBezTo>
                      <a:pt x="45" y="52"/>
                      <a:pt x="44" y="51"/>
                      <a:pt x="43" y="50"/>
                    </a:cubicBezTo>
                    <a:cubicBezTo>
                      <a:pt x="43" y="49"/>
                      <a:pt x="42" y="48"/>
                      <a:pt x="42" y="46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5"/>
                      <a:pt x="49" y="45"/>
                    </a:cubicBezTo>
                    <a:cubicBezTo>
                      <a:pt x="49" y="46"/>
                      <a:pt x="50" y="46"/>
                      <a:pt x="50" y="46"/>
                    </a:cubicBezTo>
                    <a:cubicBezTo>
                      <a:pt x="51" y="46"/>
                      <a:pt x="51" y="46"/>
                      <a:pt x="52" y="45"/>
                    </a:cubicBezTo>
                    <a:cubicBezTo>
                      <a:pt x="53" y="45"/>
                      <a:pt x="54" y="44"/>
                      <a:pt x="54" y="43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61" y="19"/>
                      <a:pt x="61" y="19"/>
                      <a:pt x="61" y="19"/>
                    </a:cubicBezTo>
                    <a:lnTo>
                      <a:pt x="61" y="51"/>
                    </a:lnTo>
                    <a:close/>
                    <a:moveTo>
                      <a:pt x="84" y="44"/>
                    </a:moveTo>
                    <a:cubicBezTo>
                      <a:pt x="84" y="47"/>
                      <a:pt x="83" y="48"/>
                      <a:pt x="82" y="50"/>
                    </a:cubicBezTo>
                    <a:cubicBezTo>
                      <a:pt x="81" y="51"/>
                      <a:pt x="80" y="51"/>
                      <a:pt x="78" y="51"/>
                    </a:cubicBezTo>
                    <a:cubicBezTo>
                      <a:pt x="77" y="51"/>
                      <a:pt x="75" y="51"/>
                      <a:pt x="74" y="51"/>
                    </a:cubicBezTo>
                    <a:cubicBezTo>
                      <a:pt x="74" y="50"/>
                      <a:pt x="73" y="50"/>
                      <a:pt x="72" y="49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65" y="51"/>
                      <a:pt x="65" y="51"/>
                      <a:pt x="65" y="51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73" y="21"/>
                      <a:pt x="74" y="20"/>
                      <a:pt x="74" y="20"/>
                    </a:cubicBezTo>
                    <a:cubicBezTo>
                      <a:pt x="75" y="19"/>
                      <a:pt x="76" y="19"/>
                      <a:pt x="77" y="19"/>
                    </a:cubicBezTo>
                    <a:cubicBezTo>
                      <a:pt x="79" y="19"/>
                      <a:pt x="81" y="19"/>
                      <a:pt x="82" y="21"/>
                    </a:cubicBezTo>
                    <a:cubicBezTo>
                      <a:pt x="83" y="22"/>
                      <a:pt x="84" y="24"/>
                      <a:pt x="84" y="27"/>
                    </a:cubicBezTo>
                    <a:lnTo>
                      <a:pt x="84" y="44"/>
                    </a:lnTo>
                    <a:close/>
                    <a:moveTo>
                      <a:pt x="106" y="36"/>
                    </a:moveTo>
                    <a:cubicBezTo>
                      <a:pt x="94" y="36"/>
                      <a:pt x="94" y="36"/>
                      <a:pt x="94" y="36"/>
                    </a:cubicBezTo>
                    <a:cubicBezTo>
                      <a:pt x="94" y="42"/>
                      <a:pt x="94" y="42"/>
                      <a:pt x="94" y="42"/>
                    </a:cubicBezTo>
                    <a:cubicBezTo>
                      <a:pt x="94" y="44"/>
                      <a:pt x="94" y="45"/>
                      <a:pt x="94" y="45"/>
                    </a:cubicBezTo>
                    <a:cubicBezTo>
                      <a:pt x="95" y="46"/>
                      <a:pt x="95" y="46"/>
                      <a:pt x="96" y="46"/>
                    </a:cubicBezTo>
                    <a:cubicBezTo>
                      <a:pt x="97" y="46"/>
                      <a:pt x="98" y="46"/>
                      <a:pt x="99" y="46"/>
                    </a:cubicBezTo>
                    <a:cubicBezTo>
                      <a:pt x="99" y="45"/>
                      <a:pt x="99" y="44"/>
                      <a:pt x="99" y="42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6" y="40"/>
                      <a:pt x="106" y="40"/>
                      <a:pt x="106" y="40"/>
                    </a:cubicBezTo>
                    <a:cubicBezTo>
                      <a:pt x="106" y="42"/>
                      <a:pt x="106" y="42"/>
                      <a:pt x="106" y="42"/>
                    </a:cubicBezTo>
                    <a:cubicBezTo>
                      <a:pt x="106" y="45"/>
                      <a:pt x="105" y="48"/>
                      <a:pt x="103" y="49"/>
                    </a:cubicBezTo>
                    <a:cubicBezTo>
                      <a:pt x="102" y="51"/>
                      <a:pt x="99" y="52"/>
                      <a:pt x="96" y="52"/>
                    </a:cubicBezTo>
                    <a:cubicBezTo>
                      <a:pt x="93" y="52"/>
                      <a:pt x="91" y="51"/>
                      <a:pt x="89" y="49"/>
                    </a:cubicBezTo>
                    <a:cubicBezTo>
                      <a:pt x="88" y="48"/>
                      <a:pt x="87" y="45"/>
                      <a:pt x="87" y="42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5"/>
                      <a:pt x="88" y="23"/>
                      <a:pt x="90" y="21"/>
                    </a:cubicBezTo>
                    <a:cubicBezTo>
                      <a:pt x="91" y="19"/>
                      <a:pt x="94" y="18"/>
                      <a:pt x="97" y="18"/>
                    </a:cubicBezTo>
                    <a:cubicBezTo>
                      <a:pt x="100" y="18"/>
                      <a:pt x="102" y="19"/>
                      <a:pt x="103" y="21"/>
                    </a:cubicBezTo>
                    <a:cubicBezTo>
                      <a:pt x="105" y="22"/>
                      <a:pt x="106" y="25"/>
                      <a:pt x="106" y="28"/>
                    </a:cubicBezTo>
                    <a:lnTo>
                      <a:pt x="106" y="3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 28"/>
              <p:cNvSpPr/>
              <p:nvPr/>
            </p:nvSpPr>
            <p:spPr bwMode="auto">
              <a:xfrm>
                <a:off x="8755063" y="2519363"/>
                <a:ext cx="19050" cy="26988"/>
              </a:xfrm>
              <a:custGeom>
                <a:avLst/>
                <a:gdLst>
                  <a:gd name="T0" fmla="*/ 2 w 5"/>
                  <a:gd name="T1" fmla="*/ 0 h 7"/>
                  <a:gd name="T2" fmla="*/ 0 w 5"/>
                  <a:gd name="T3" fmla="*/ 1 h 7"/>
                  <a:gd name="T4" fmla="*/ 0 w 5"/>
                  <a:gd name="T5" fmla="*/ 4 h 7"/>
                  <a:gd name="T6" fmla="*/ 0 w 5"/>
                  <a:gd name="T7" fmla="*/ 7 h 7"/>
                  <a:gd name="T8" fmla="*/ 5 w 5"/>
                  <a:gd name="T9" fmla="*/ 7 h 7"/>
                  <a:gd name="T10" fmla="*/ 5 w 5"/>
                  <a:gd name="T11" fmla="*/ 4 h 7"/>
                  <a:gd name="T12" fmla="*/ 4 w 5"/>
                  <a:gd name="T13" fmla="*/ 1 h 7"/>
                  <a:gd name="T14" fmla="*/ 2 w 5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2"/>
                      <a:pt x="5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29"/>
              <p:cNvSpPr/>
              <p:nvPr/>
            </p:nvSpPr>
            <p:spPr bwMode="auto">
              <a:xfrm>
                <a:off x="8672513" y="2519363"/>
                <a:ext cx="19050" cy="82550"/>
              </a:xfrm>
              <a:custGeom>
                <a:avLst/>
                <a:gdLst>
                  <a:gd name="T0" fmla="*/ 2 w 5"/>
                  <a:gd name="T1" fmla="*/ 0 h 22"/>
                  <a:gd name="T2" fmla="*/ 1 w 5"/>
                  <a:gd name="T3" fmla="*/ 0 h 22"/>
                  <a:gd name="T4" fmla="*/ 0 w 5"/>
                  <a:gd name="T5" fmla="*/ 1 h 22"/>
                  <a:gd name="T6" fmla="*/ 0 w 5"/>
                  <a:gd name="T7" fmla="*/ 21 h 22"/>
                  <a:gd name="T8" fmla="*/ 1 w 5"/>
                  <a:gd name="T9" fmla="*/ 22 h 22"/>
                  <a:gd name="T10" fmla="*/ 3 w 5"/>
                  <a:gd name="T11" fmla="*/ 22 h 22"/>
                  <a:gd name="T12" fmla="*/ 5 w 5"/>
                  <a:gd name="T13" fmla="*/ 22 h 22"/>
                  <a:gd name="T14" fmla="*/ 5 w 5"/>
                  <a:gd name="T15" fmla="*/ 20 h 22"/>
                  <a:gd name="T16" fmla="*/ 5 w 5"/>
                  <a:gd name="T17" fmla="*/ 3 h 22"/>
                  <a:gd name="T18" fmla="*/ 4 w 5"/>
                  <a:gd name="T19" fmla="*/ 1 h 22"/>
                  <a:gd name="T20" fmla="*/ 2 w 5"/>
                  <a:gd name="T2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22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2"/>
                      <a:pt x="1" y="22"/>
                    </a:cubicBezTo>
                    <a:cubicBezTo>
                      <a:pt x="2" y="22"/>
                      <a:pt x="2" y="22"/>
                      <a:pt x="3" y="22"/>
                    </a:cubicBezTo>
                    <a:cubicBezTo>
                      <a:pt x="4" y="22"/>
                      <a:pt x="4" y="22"/>
                      <a:pt x="5" y="22"/>
                    </a:cubicBezTo>
                    <a:cubicBezTo>
                      <a:pt x="5" y="21"/>
                      <a:pt x="5" y="21"/>
                      <a:pt x="5" y="2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30"/>
              <p:cNvSpPr/>
              <p:nvPr/>
            </p:nvSpPr>
            <p:spPr bwMode="auto">
              <a:xfrm>
                <a:off x="8493126" y="2208213"/>
                <a:ext cx="101600" cy="179388"/>
              </a:xfrm>
              <a:custGeom>
                <a:avLst/>
                <a:gdLst>
                  <a:gd name="T0" fmla="*/ 21 w 64"/>
                  <a:gd name="T1" fmla="*/ 113 h 113"/>
                  <a:gd name="T2" fmla="*/ 40 w 64"/>
                  <a:gd name="T3" fmla="*/ 113 h 113"/>
                  <a:gd name="T4" fmla="*/ 40 w 64"/>
                  <a:gd name="T5" fmla="*/ 66 h 113"/>
                  <a:gd name="T6" fmla="*/ 64 w 64"/>
                  <a:gd name="T7" fmla="*/ 0 h 113"/>
                  <a:gd name="T8" fmla="*/ 42 w 64"/>
                  <a:gd name="T9" fmla="*/ 0 h 113"/>
                  <a:gd name="T10" fmla="*/ 31 w 64"/>
                  <a:gd name="T11" fmla="*/ 45 h 113"/>
                  <a:gd name="T12" fmla="*/ 31 w 64"/>
                  <a:gd name="T13" fmla="*/ 45 h 113"/>
                  <a:gd name="T14" fmla="*/ 19 w 64"/>
                  <a:gd name="T15" fmla="*/ 0 h 113"/>
                  <a:gd name="T16" fmla="*/ 0 w 64"/>
                  <a:gd name="T17" fmla="*/ 0 h 113"/>
                  <a:gd name="T18" fmla="*/ 21 w 64"/>
                  <a:gd name="T19" fmla="*/ 68 h 113"/>
                  <a:gd name="T20" fmla="*/ 21 w 64"/>
                  <a:gd name="T21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" h="113">
                    <a:moveTo>
                      <a:pt x="21" y="113"/>
                    </a:moveTo>
                    <a:lnTo>
                      <a:pt x="40" y="113"/>
                    </a:lnTo>
                    <a:lnTo>
                      <a:pt x="40" y="66"/>
                    </a:lnTo>
                    <a:lnTo>
                      <a:pt x="64" y="0"/>
                    </a:lnTo>
                    <a:lnTo>
                      <a:pt x="42" y="0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19" y="0"/>
                    </a:lnTo>
                    <a:lnTo>
                      <a:pt x="0" y="0"/>
                    </a:lnTo>
                    <a:lnTo>
                      <a:pt x="21" y="68"/>
                    </a:lnTo>
                    <a:lnTo>
                      <a:pt x="21" y="11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31"/>
              <p:cNvSpPr>
                <a:spLocks noEditPoints="1"/>
              </p:cNvSpPr>
              <p:nvPr/>
            </p:nvSpPr>
            <p:spPr bwMode="auto">
              <a:xfrm>
                <a:off x="8594726" y="2252663"/>
                <a:ext cx="77788" cy="139700"/>
              </a:xfrm>
              <a:custGeom>
                <a:avLst/>
                <a:gdLst>
                  <a:gd name="T0" fmla="*/ 11 w 21"/>
                  <a:gd name="T1" fmla="*/ 37 h 37"/>
                  <a:gd name="T2" fmla="*/ 18 w 21"/>
                  <a:gd name="T3" fmla="*/ 34 h 37"/>
                  <a:gd name="T4" fmla="*/ 21 w 21"/>
                  <a:gd name="T5" fmla="*/ 27 h 37"/>
                  <a:gd name="T6" fmla="*/ 21 w 21"/>
                  <a:gd name="T7" fmla="*/ 9 h 37"/>
                  <a:gd name="T8" fmla="*/ 18 w 21"/>
                  <a:gd name="T9" fmla="*/ 2 h 37"/>
                  <a:gd name="T10" fmla="*/ 11 w 21"/>
                  <a:gd name="T11" fmla="*/ 0 h 37"/>
                  <a:gd name="T12" fmla="*/ 3 w 21"/>
                  <a:gd name="T13" fmla="*/ 2 h 37"/>
                  <a:gd name="T14" fmla="*/ 0 w 21"/>
                  <a:gd name="T15" fmla="*/ 9 h 37"/>
                  <a:gd name="T16" fmla="*/ 0 w 21"/>
                  <a:gd name="T17" fmla="*/ 27 h 37"/>
                  <a:gd name="T18" fmla="*/ 3 w 21"/>
                  <a:gd name="T19" fmla="*/ 34 h 37"/>
                  <a:gd name="T20" fmla="*/ 11 w 21"/>
                  <a:gd name="T21" fmla="*/ 37 h 37"/>
                  <a:gd name="T22" fmla="*/ 8 w 21"/>
                  <a:gd name="T23" fmla="*/ 8 h 37"/>
                  <a:gd name="T24" fmla="*/ 8 w 21"/>
                  <a:gd name="T25" fmla="*/ 7 h 37"/>
                  <a:gd name="T26" fmla="*/ 11 w 21"/>
                  <a:gd name="T27" fmla="*/ 6 h 37"/>
                  <a:gd name="T28" fmla="*/ 13 w 21"/>
                  <a:gd name="T29" fmla="*/ 7 h 37"/>
                  <a:gd name="T30" fmla="*/ 14 w 21"/>
                  <a:gd name="T31" fmla="*/ 8 h 37"/>
                  <a:gd name="T32" fmla="*/ 14 w 21"/>
                  <a:gd name="T33" fmla="*/ 28 h 37"/>
                  <a:gd name="T34" fmla="*/ 13 w 21"/>
                  <a:gd name="T35" fmla="*/ 30 h 37"/>
                  <a:gd name="T36" fmla="*/ 11 w 21"/>
                  <a:gd name="T37" fmla="*/ 31 h 37"/>
                  <a:gd name="T38" fmla="*/ 8 w 21"/>
                  <a:gd name="T39" fmla="*/ 30 h 37"/>
                  <a:gd name="T40" fmla="*/ 8 w 21"/>
                  <a:gd name="T41" fmla="*/ 28 h 37"/>
                  <a:gd name="T42" fmla="*/ 8 w 21"/>
                  <a:gd name="T43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37">
                    <a:moveTo>
                      <a:pt x="11" y="37"/>
                    </a:moveTo>
                    <a:cubicBezTo>
                      <a:pt x="14" y="37"/>
                      <a:pt x="16" y="36"/>
                      <a:pt x="18" y="34"/>
                    </a:cubicBezTo>
                    <a:cubicBezTo>
                      <a:pt x="20" y="32"/>
                      <a:pt x="21" y="30"/>
                      <a:pt x="21" y="27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6"/>
                      <a:pt x="20" y="4"/>
                      <a:pt x="18" y="2"/>
                    </a:cubicBez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2"/>
                    </a:cubicBezTo>
                    <a:cubicBezTo>
                      <a:pt x="1" y="4"/>
                      <a:pt x="0" y="6"/>
                      <a:pt x="0" y="9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1" y="32"/>
                      <a:pt x="3" y="34"/>
                    </a:cubicBezTo>
                    <a:cubicBezTo>
                      <a:pt x="5" y="36"/>
                      <a:pt x="7" y="37"/>
                      <a:pt x="11" y="37"/>
                    </a:cubicBezTo>
                    <a:close/>
                    <a:moveTo>
                      <a:pt x="8" y="8"/>
                    </a:moveTo>
                    <a:cubicBezTo>
                      <a:pt x="8" y="8"/>
                      <a:pt x="8" y="7"/>
                      <a:pt x="8" y="7"/>
                    </a:cubicBezTo>
                    <a:cubicBezTo>
                      <a:pt x="9" y="6"/>
                      <a:pt x="10" y="6"/>
                      <a:pt x="11" y="6"/>
                    </a:cubicBezTo>
                    <a:cubicBezTo>
                      <a:pt x="12" y="6"/>
                      <a:pt x="12" y="6"/>
                      <a:pt x="13" y="7"/>
                    </a:cubicBezTo>
                    <a:cubicBezTo>
                      <a:pt x="13" y="7"/>
                      <a:pt x="14" y="8"/>
                      <a:pt x="14" y="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3" y="29"/>
                      <a:pt x="13" y="30"/>
                    </a:cubicBezTo>
                    <a:cubicBezTo>
                      <a:pt x="12" y="30"/>
                      <a:pt x="12" y="31"/>
                      <a:pt x="11" y="31"/>
                    </a:cubicBezTo>
                    <a:cubicBezTo>
                      <a:pt x="10" y="31"/>
                      <a:pt x="9" y="30"/>
                      <a:pt x="8" y="30"/>
                    </a:cubicBezTo>
                    <a:cubicBezTo>
                      <a:pt x="8" y="29"/>
                      <a:pt x="8" y="28"/>
                      <a:pt x="8" y="28"/>
                    </a:cubicBezTo>
                    <a:lnTo>
                      <a:pt x="8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32"/>
              <p:cNvSpPr/>
              <p:nvPr/>
            </p:nvSpPr>
            <p:spPr bwMode="auto">
              <a:xfrm>
                <a:off x="8696326" y="2255838"/>
                <a:ext cx="74613" cy="131763"/>
              </a:xfrm>
              <a:custGeom>
                <a:avLst/>
                <a:gdLst>
                  <a:gd name="T0" fmla="*/ 5 w 20"/>
                  <a:gd name="T1" fmla="*/ 35 h 35"/>
                  <a:gd name="T2" fmla="*/ 9 w 20"/>
                  <a:gd name="T3" fmla="*/ 34 h 35"/>
                  <a:gd name="T4" fmla="*/ 13 w 20"/>
                  <a:gd name="T5" fmla="*/ 31 h 35"/>
                  <a:gd name="T6" fmla="*/ 13 w 20"/>
                  <a:gd name="T7" fmla="*/ 35 h 35"/>
                  <a:gd name="T8" fmla="*/ 20 w 20"/>
                  <a:gd name="T9" fmla="*/ 35 h 35"/>
                  <a:gd name="T10" fmla="*/ 20 w 20"/>
                  <a:gd name="T11" fmla="*/ 0 h 35"/>
                  <a:gd name="T12" fmla="*/ 13 w 20"/>
                  <a:gd name="T13" fmla="*/ 0 h 35"/>
                  <a:gd name="T14" fmla="*/ 13 w 20"/>
                  <a:gd name="T15" fmla="*/ 26 h 35"/>
                  <a:gd name="T16" fmla="*/ 11 w 20"/>
                  <a:gd name="T17" fmla="*/ 28 h 35"/>
                  <a:gd name="T18" fmla="*/ 9 w 20"/>
                  <a:gd name="T19" fmla="*/ 29 h 35"/>
                  <a:gd name="T20" fmla="*/ 8 w 20"/>
                  <a:gd name="T21" fmla="*/ 28 h 35"/>
                  <a:gd name="T22" fmla="*/ 7 w 20"/>
                  <a:gd name="T23" fmla="*/ 27 h 35"/>
                  <a:gd name="T24" fmla="*/ 7 w 20"/>
                  <a:gd name="T25" fmla="*/ 0 h 35"/>
                  <a:gd name="T26" fmla="*/ 0 w 20"/>
                  <a:gd name="T27" fmla="*/ 0 h 35"/>
                  <a:gd name="T28" fmla="*/ 0 w 20"/>
                  <a:gd name="T29" fmla="*/ 29 h 35"/>
                  <a:gd name="T30" fmla="*/ 1 w 20"/>
                  <a:gd name="T31" fmla="*/ 34 h 35"/>
                  <a:gd name="T32" fmla="*/ 5 w 20"/>
                  <a:gd name="T3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35">
                    <a:moveTo>
                      <a:pt x="5" y="35"/>
                    </a:moveTo>
                    <a:cubicBezTo>
                      <a:pt x="6" y="35"/>
                      <a:pt x="8" y="35"/>
                      <a:pt x="9" y="34"/>
                    </a:cubicBezTo>
                    <a:cubicBezTo>
                      <a:pt x="10" y="33"/>
                      <a:pt x="12" y="32"/>
                      <a:pt x="13" y="31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2" y="28"/>
                      <a:pt x="11" y="28"/>
                    </a:cubicBezTo>
                    <a:cubicBezTo>
                      <a:pt x="10" y="29"/>
                      <a:pt x="9" y="29"/>
                      <a:pt x="9" y="29"/>
                    </a:cubicBezTo>
                    <a:cubicBezTo>
                      <a:pt x="8" y="29"/>
                      <a:pt x="8" y="29"/>
                      <a:pt x="8" y="28"/>
                    </a:cubicBezTo>
                    <a:cubicBezTo>
                      <a:pt x="7" y="28"/>
                      <a:pt x="7" y="27"/>
                      <a:pt x="7" y="2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31"/>
                      <a:pt x="0" y="33"/>
                      <a:pt x="1" y="34"/>
                    </a:cubicBezTo>
                    <a:cubicBezTo>
                      <a:pt x="2" y="35"/>
                      <a:pt x="3" y="35"/>
                      <a:pt x="5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7" name="Group 16"/>
          <p:cNvGrpSpPr/>
          <p:nvPr/>
        </p:nvGrpSpPr>
        <p:grpSpPr>
          <a:xfrm>
            <a:off x="4607602" y="5290092"/>
            <a:ext cx="2109847" cy="559836"/>
            <a:chOff x="4831346" y="5134517"/>
            <a:chExt cx="2109847" cy="559836"/>
          </a:xfrm>
        </p:grpSpPr>
        <p:sp>
          <p:nvSpPr>
            <p:cNvPr id="58" name="Subtitle 2"/>
            <p:cNvSpPr txBox="1"/>
            <p:nvPr/>
          </p:nvSpPr>
          <p:spPr>
            <a:xfrm>
              <a:off x="5305944" y="5455949"/>
              <a:ext cx="1635249" cy="23840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Content Placeholder 2"/>
            <p:cNvSpPr txBox="1"/>
            <p:nvPr/>
          </p:nvSpPr>
          <p:spPr>
            <a:xfrm>
              <a:off x="5302491" y="5134517"/>
              <a:ext cx="822499" cy="458697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57</a:t>
              </a:r>
              <a:r>
                <a:rPr 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0" name="Group 34"/>
            <p:cNvGrpSpPr/>
            <p:nvPr/>
          </p:nvGrpSpPr>
          <p:grpSpPr>
            <a:xfrm>
              <a:off x="4831346" y="5229100"/>
              <a:ext cx="482600" cy="438150"/>
              <a:chOff x="1425575" y="5159375"/>
              <a:chExt cx="482600" cy="438150"/>
            </a:xfrm>
            <a:solidFill>
              <a:schemeClr val="accent5"/>
            </a:solidFill>
          </p:grpSpPr>
          <p:sp>
            <p:nvSpPr>
              <p:cNvPr id="61" name="Freeform 6"/>
              <p:cNvSpPr>
                <a:spLocks noEditPoints="1"/>
              </p:cNvSpPr>
              <p:nvPr/>
            </p:nvSpPr>
            <p:spPr bwMode="auto">
              <a:xfrm>
                <a:off x="1425575" y="5159375"/>
                <a:ext cx="482600" cy="347662"/>
              </a:xfrm>
              <a:custGeom>
                <a:avLst/>
                <a:gdLst>
                  <a:gd name="T0" fmla="*/ 118 w 128"/>
                  <a:gd name="T1" fmla="*/ 0 h 92"/>
                  <a:gd name="T2" fmla="*/ 10 w 128"/>
                  <a:gd name="T3" fmla="*/ 0 h 92"/>
                  <a:gd name="T4" fmla="*/ 0 w 128"/>
                  <a:gd name="T5" fmla="*/ 10 h 92"/>
                  <a:gd name="T6" fmla="*/ 0 w 128"/>
                  <a:gd name="T7" fmla="*/ 82 h 92"/>
                  <a:gd name="T8" fmla="*/ 10 w 128"/>
                  <a:gd name="T9" fmla="*/ 92 h 92"/>
                  <a:gd name="T10" fmla="*/ 118 w 128"/>
                  <a:gd name="T11" fmla="*/ 92 h 92"/>
                  <a:gd name="T12" fmla="*/ 128 w 128"/>
                  <a:gd name="T13" fmla="*/ 82 h 92"/>
                  <a:gd name="T14" fmla="*/ 128 w 128"/>
                  <a:gd name="T15" fmla="*/ 10 h 92"/>
                  <a:gd name="T16" fmla="*/ 118 w 128"/>
                  <a:gd name="T17" fmla="*/ 0 h 92"/>
                  <a:gd name="T18" fmla="*/ 64 w 128"/>
                  <a:gd name="T19" fmla="*/ 87 h 92"/>
                  <a:gd name="T20" fmla="*/ 60 w 128"/>
                  <a:gd name="T21" fmla="*/ 83 h 92"/>
                  <a:gd name="T22" fmla="*/ 64 w 128"/>
                  <a:gd name="T23" fmla="*/ 79 h 92"/>
                  <a:gd name="T24" fmla="*/ 68 w 128"/>
                  <a:gd name="T25" fmla="*/ 83 h 92"/>
                  <a:gd name="T26" fmla="*/ 64 w 128"/>
                  <a:gd name="T27" fmla="*/ 87 h 92"/>
                  <a:gd name="T28" fmla="*/ 120 w 128"/>
                  <a:gd name="T29" fmla="*/ 66 h 92"/>
                  <a:gd name="T30" fmla="*/ 111 w 128"/>
                  <a:gd name="T31" fmla="*/ 74 h 92"/>
                  <a:gd name="T32" fmla="*/ 16 w 128"/>
                  <a:gd name="T33" fmla="*/ 74 h 92"/>
                  <a:gd name="T34" fmla="*/ 7 w 128"/>
                  <a:gd name="T35" fmla="*/ 66 h 92"/>
                  <a:gd name="T36" fmla="*/ 7 w 128"/>
                  <a:gd name="T37" fmla="*/ 15 h 92"/>
                  <a:gd name="T38" fmla="*/ 16 w 128"/>
                  <a:gd name="T39" fmla="*/ 7 h 92"/>
                  <a:gd name="T40" fmla="*/ 111 w 128"/>
                  <a:gd name="T41" fmla="*/ 7 h 92"/>
                  <a:gd name="T42" fmla="*/ 120 w 128"/>
                  <a:gd name="T43" fmla="*/ 15 h 92"/>
                  <a:gd name="T44" fmla="*/ 120 w 128"/>
                  <a:gd name="T45" fmla="*/ 6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92">
                    <a:moveTo>
                      <a:pt x="11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7"/>
                      <a:pt x="4" y="92"/>
                      <a:pt x="10" y="92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23" y="92"/>
                      <a:pt x="128" y="87"/>
                      <a:pt x="128" y="82"/>
                    </a:cubicBezTo>
                    <a:cubicBezTo>
                      <a:pt x="128" y="10"/>
                      <a:pt x="128" y="10"/>
                      <a:pt x="128" y="10"/>
                    </a:cubicBezTo>
                    <a:cubicBezTo>
                      <a:pt x="128" y="4"/>
                      <a:pt x="123" y="0"/>
                      <a:pt x="118" y="0"/>
                    </a:cubicBezTo>
                    <a:close/>
                    <a:moveTo>
                      <a:pt x="64" y="87"/>
                    </a:moveTo>
                    <a:cubicBezTo>
                      <a:pt x="62" y="87"/>
                      <a:pt x="60" y="85"/>
                      <a:pt x="60" y="83"/>
                    </a:cubicBezTo>
                    <a:cubicBezTo>
                      <a:pt x="60" y="81"/>
                      <a:pt x="62" y="79"/>
                      <a:pt x="64" y="79"/>
                    </a:cubicBezTo>
                    <a:cubicBezTo>
                      <a:pt x="66" y="79"/>
                      <a:pt x="68" y="81"/>
                      <a:pt x="68" y="83"/>
                    </a:cubicBezTo>
                    <a:cubicBezTo>
                      <a:pt x="68" y="85"/>
                      <a:pt x="66" y="87"/>
                      <a:pt x="64" y="87"/>
                    </a:cubicBezTo>
                    <a:close/>
                    <a:moveTo>
                      <a:pt x="120" y="66"/>
                    </a:moveTo>
                    <a:cubicBezTo>
                      <a:pt x="120" y="71"/>
                      <a:pt x="116" y="74"/>
                      <a:pt x="111" y="74"/>
                    </a:cubicBezTo>
                    <a:cubicBezTo>
                      <a:pt x="16" y="74"/>
                      <a:pt x="16" y="74"/>
                      <a:pt x="16" y="74"/>
                    </a:cubicBezTo>
                    <a:cubicBezTo>
                      <a:pt x="11" y="74"/>
                      <a:pt x="7" y="71"/>
                      <a:pt x="7" y="66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1"/>
                      <a:pt x="11" y="7"/>
                      <a:pt x="16" y="7"/>
                    </a:cubicBezTo>
                    <a:cubicBezTo>
                      <a:pt x="111" y="7"/>
                      <a:pt x="111" y="7"/>
                      <a:pt x="111" y="7"/>
                    </a:cubicBezTo>
                    <a:cubicBezTo>
                      <a:pt x="116" y="7"/>
                      <a:pt x="120" y="11"/>
                      <a:pt x="120" y="15"/>
                    </a:cubicBezTo>
                    <a:lnTo>
                      <a:pt x="120" y="6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7"/>
              <p:cNvSpPr/>
              <p:nvPr/>
            </p:nvSpPr>
            <p:spPr bwMode="auto">
              <a:xfrm>
                <a:off x="1546225" y="5562600"/>
                <a:ext cx="236538" cy="34925"/>
              </a:xfrm>
              <a:custGeom>
                <a:avLst/>
                <a:gdLst>
                  <a:gd name="T0" fmla="*/ 63 w 63"/>
                  <a:gd name="T1" fmla="*/ 5 h 9"/>
                  <a:gd name="T2" fmla="*/ 58 w 63"/>
                  <a:gd name="T3" fmla="*/ 9 h 9"/>
                  <a:gd name="T4" fmla="*/ 6 w 63"/>
                  <a:gd name="T5" fmla="*/ 9 h 9"/>
                  <a:gd name="T6" fmla="*/ 0 w 63"/>
                  <a:gd name="T7" fmla="*/ 5 h 9"/>
                  <a:gd name="T8" fmla="*/ 0 w 63"/>
                  <a:gd name="T9" fmla="*/ 5 h 9"/>
                  <a:gd name="T10" fmla="*/ 6 w 63"/>
                  <a:gd name="T11" fmla="*/ 0 h 9"/>
                  <a:gd name="T12" fmla="*/ 58 w 63"/>
                  <a:gd name="T13" fmla="*/ 0 h 9"/>
                  <a:gd name="T14" fmla="*/ 63 w 63"/>
                  <a:gd name="T1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9">
                    <a:moveTo>
                      <a:pt x="63" y="5"/>
                    </a:moveTo>
                    <a:cubicBezTo>
                      <a:pt x="63" y="7"/>
                      <a:pt x="61" y="9"/>
                      <a:pt x="58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3" y="9"/>
                      <a:pt x="0" y="7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1" y="0"/>
                      <a:pt x="63" y="2"/>
                      <a:pt x="6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8"/>
              <p:cNvSpPr/>
              <p:nvPr/>
            </p:nvSpPr>
            <p:spPr bwMode="auto">
              <a:xfrm>
                <a:off x="1606550" y="5514975"/>
                <a:ext cx="115888" cy="41275"/>
              </a:xfrm>
              <a:custGeom>
                <a:avLst/>
                <a:gdLst>
                  <a:gd name="T0" fmla="*/ 31 w 31"/>
                  <a:gd name="T1" fmla="*/ 11 h 11"/>
                  <a:gd name="T2" fmla="*/ 30 w 31"/>
                  <a:gd name="T3" fmla="*/ 0 h 11"/>
                  <a:gd name="T4" fmla="*/ 2 w 31"/>
                  <a:gd name="T5" fmla="*/ 0 h 11"/>
                  <a:gd name="T6" fmla="*/ 0 w 31"/>
                  <a:gd name="T7" fmla="*/ 11 h 11"/>
                  <a:gd name="T8" fmla="*/ 31 w 31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11">
                    <a:moveTo>
                      <a:pt x="31" y="11"/>
                    </a:moveTo>
                    <a:cubicBezTo>
                      <a:pt x="31" y="7"/>
                      <a:pt x="30" y="4"/>
                      <a:pt x="3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1" y="7"/>
                      <a:pt x="0" y="11"/>
                    </a:cubicBezTo>
                    <a:lnTo>
                      <a:pt x="31" y="1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4" name="Group 41"/>
          <p:cNvGrpSpPr/>
          <p:nvPr/>
        </p:nvGrpSpPr>
        <p:grpSpPr>
          <a:xfrm>
            <a:off x="8129460" y="5273786"/>
            <a:ext cx="1932047" cy="559836"/>
            <a:chOff x="8310074" y="5118211"/>
            <a:chExt cx="1932047" cy="559836"/>
          </a:xfrm>
        </p:grpSpPr>
        <p:sp>
          <p:nvSpPr>
            <p:cNvPr id="65" name="Subtitle 2"/>
            <p:cNvSpPr txBox="1"/>
            <p:nvPr/>
          </p:nvSpPr>
          <p:spPr>
            <a:xfrm>
              <a:off x="8606872" y="5439643"/>
              <a:ext cx="1635249" cy="23840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Content Placeholder 2"/>
            <p:cNvSpPr txBox="1"/>
            <p:nvPr/>
          </p:nvSpPr>
          <p:spPr>
            <a:xfrm>
              <a:off x="8603419" y="5118211"/>
              <a:ext cx="822499" cy="458697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43</a:t>
              </a:r>
              <a:r>
                <a:rPr 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5"/>
            <p:cNvSpPr>
              <a:spLocks noEditPoints="1"/>
            </p:cNvSpPr>
            <p:nvPr/>
          </p:nvSpPr>
          <p:spPr bwMode="auto">
            <a:xfrm>
              <a:off x="8310074" y="5178355"/>
              <a:ext cx="238125" cy="479425"/>
            </a:xfrm>
            <a:custGeom>
              <a:avLst/>
              <a:gdLst>
                <a:gd name="T0" fmla="*/ 55 w 63"/>
                <a:gd name="T1" fmla="*/ 0 h 127"/>
                <a:gd name="T2" fmla="*/ 8 w 63"/>
                <a:gd name="T3" fmla="*/ 0 h 127"/>
                <a:gd name="T4" fmla="*/ 0 w 63"/>
                <a:gd name="T5" fmla="*/ 8 h 127"/>
                <a:gd name="T6" fmla="*/ 0 w 63"/>
                <a:gd name="T7" fmla="*/ 119 h 127"/>
                <a:gd name="T8" fmla="*/ 8 w 63"/>
                <a:gd name="T9" fmla="*/ 127 h 127"/>
                <a:gd name="T10" fmla="*/ 55 w 63"/>
                <a:gd name="T11" fmla="*/ 127 h 127"/>
                <a:gd name="T12" fmla="*/ 63 w 63"/>
                <a:gd name="T13" fmla="*/ 119 h 127"/>
                <a:gd name="T14" fmla="*/ 63 w 63"/>
                <a:gd name="T15" fmla="*/ 8 h 127"/>
                <a:gd name="T16" fmla="*/ 55 w 63"/>
                <a:gd name="T17" fmla="*/ 0 h 127"/>
                <a:gd name="T18" fmla="*/ 26 w 63"/>
                <a:gd name="T19" fmla="*/ 7 h 127"/>
                <a:gd name="T20" fmla="*/ 37 w 63"/>
                <a:gd name="T21" fmla="*/ 7 h 127"/>
                <a:gd name="T22" fmla="*/ 39 w 63"/>
                <a:gd name="T23" fmla="*/ 9 h 127"/>
                <a:gd name="T24" fmla="*/ 37 w 63"/>
                <a:gd name="T25" fmla="*/ 11 h 127"/>
                <a:gd name="T26" fmla="*/ 26 w 63"/>
                <a:gd name="T27" fmla="*/ 11 h 127"/>
                <a:gd name="T28" fmla="*/ 23 w 63"/>
                <a:gd name="T29" fmla="*/ 9 h 127"/>
                <a:gd name="T30" fmla="*/ 26 w 63"/>
                <a:gd name="T31" fmla="*/ 7 h 127"/>
                <a:gd name="T32" fmla="*/ 31 w 63"/>
                <a:gd name="T33" fmla="*/ 123 h 127"/>
                <a:gd name="T34" fmla="*/ 27 w 63"/>
                <a:gd name="T35" fmla="*/ 119 h 127"/>
                <a:gd name="T36" fmla="*/ 31 w 63"/>
                <a:gd name="T37" fmla="*/ 115 h 127"/>
                <a:gd name="T38" fmla="*/ 35 w 63"/>
                <a:gd name="T39" fmla="*/ 119 h 127"/>
                <a:gd name="T40" fmla="*/ 31 w 63"/>
                <a:gd name="T41" fmla="*/ 123 h 127"/>
                <a:gd name="T42" fmla="*/ 56 w 63"/>
                <a:gd name="T43" fmla="*/ 110 h 127"/>
                <a:gd name="T44" fmla="*/ 7 w 63"/>
                <a:gd name="T45" fmla="*/ 110 h 127"/>
                <a:gd name="T46" fmla="*/ 7 w 63"/>
                <a:gd name="T47" fmla="*/ 18 h 127"/>
                <a:gd name="T48" fmla="*/ 56 w 63"/>
                <a:gd name="T49" fmla="*/ 18 h 127"/>
                <a:gd name="T50" fmla="*/ 56 w 63"/>
                <a:gd name="T51" fmla="*/ 11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3" h="127">
                  <a:moveTo>
                    <a:pt x="5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3" y="127"/>
                    <a:pt x="8" y="127"/>
                  </a:cubicBezTo>
                  <a:cubicBezTo>
                    <a:pt x="55" y="127"/>
                    <a:pt x="55" y="127"/>
                    <a:pt x="55" y="127"/>
                  </a:cubicBezTo>
                  <a:cubicBezTo>
                    <a:pt x="60" y="127"/>
                    <a:pt x="63" y="124"/>
                    <a:pt x="63" y="11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60" y="0"/>
                    <a:pt x="55" y="0"/>
                  </a:cubicBezTo>
                  <a:close/>
                  <a:moveTo>
                    <a:pt x="26" y="7"/>
                  </a:move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9" y="8"/>
                    <a:pt x="39" y="9"/>
                  </a:cubicBezTo>
                  <a:cubicBezTo>
                    <a:pt x="39" y="10"/>
                    <a:pt x="38" y="11"/>
                    <a:pt x="37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11"/>
                    <a:pt x="23" y="10"/>
                    <a:pt x="23" y="9"/>
                  </a:cubicBezTo>
                  <a:cubicBezTo>
                    <a:pt x="23" y="8"/>
                    <a:pt x="25" y="7"/>
                    <a:pt x="26" y="7"/>
                  </a:cubicBezTo>
                  <a:close/>
                  <a:moveTo>
                    <a:pt x="31" y="123"/>
                  </a:moveTo>
                  <a:cubicBezTo>
                    <a:pt x="29" y="123"/>
                    <a:pt x="27" y="121"/>
                    <a:pt x="27" y="119"/>
                  </a:cubicBezTo>
                  <a:cubicBezTo>
                    <a:pt x="27" y="116"/>
                    <a:pt x="29" y="115"/>
                    <a:pt x="31" y="115"/>
                  </a:cubicBezTo>
                  <a:cubicBezTo>
                    <a:pt x="34" y="115"/>
                    <a:pt x="35" y="116"/>
                    <a:pt x="35" y="119"/>
                  </a:cubicBezTo>
                  <a:cubicBezTo>
                    <a:pt x="35" y="121"/>
                    <a:pt x="34" y="123"/>
                    <a:pt x="31" y="123"/>
                  </a:cubicBezTo>
                  <a:close/>
                  <a:moveTo>
                    <a:pt x="56" y="110"/>
                  </a:moveTo>
                  <a:cubicBezTo>
                    <a:pt x="7" y="110"/>
                    <a:pt x="7" y="110"/>
                    <a:pt x="7" y="110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56" y="18"/>
                    <a:pt x="56" y="18"/>
                    <a:pt x="56" y="18"/>
                  </a:cubicBezTo>
                  <a:lnTo>
                    <a:pt x="56" y="1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/>
          <p:cNvSpPr txBox="1"/>
          <p:nvPr/>
        </p:nvSpPr>
        <p:spPr>
          <a:xfrm>
            <a:off x="4285609" y="770613"/>
            <a:ext cx="374303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点击输入您的标题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808464" y="2521224"/>
            <a:ext cx="1258957" cy="22959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67422" y="3118097"/>
            <a:ext cx="1258957" cy="22959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037435" y="2928727"/>
            <a:ext cx="692057" cy="1490052"/>
            <a:chOff x="5066010" y="3081127"/>
            <a:chExt cx="692057" cy="1490052"/>
          </a:xfrm>
        </p:grpSpPr>
        <p:sp>
          <p:nvSpPr>
            <p:cNvPr id="12" name="文本框 11"/>
            <p:cNvSpPr txBox="1"/>
            <p:nvPr/>
          </p:nvSpPr>
          <p:spPr>
            <a:xfrm>
              <a:off x="5219151" y="4047959"/>
              <a:ext cx="4947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A.</a:t>
              </a:r>
              <a:endPara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Freeform 17"/>
            <p:cNvSpPr>
              <a:spLocks noEditPoints="1"/>
            </p:cNvSpPr>
            <p:nvPr/>
          </p:nvSpPr>
          <p:spPr bwMode="auto">
            <a:xfrm>
              <a:off x="5066010" y="3081127"/>
              <a:ext cx="692057" cy="740467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50873" y="3595949"/>
            <a:ext cx="692056" cy="1403789"/>
            <a:chOff x="6379449" y="3167390"/>
            <a:chExt cx="692056" cy="1403789"/>
          </a:xfrm>
        </p:grpSpPr>
        <p:sp>
          <p:nvSpPr>
            <p:cNvPr id="13" name="文本框 12"/>
            <p:cNvSpPr txBox="1"/>
            <p:nvPr/>
          </p:nvSpPr>
          <p:spPr>
            <a:xfrm>
              <a:off x="6478110" y="3167390"/>
              <a:ext cx="4947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B.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18"/>
            <p:cNvSpPr>
              <a:spLocks noEditPoints="1"/>
            </p:cNvSpPr>
            <p:nvPr/>
          </p:nvSpPr>
          <p:spPr bwMode="auto">
            <a:xfrm>
              <a:off x="6379449" y="3837508"/>
              <a:ext cx="692056" cy="733671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500953" y="2798905"/>
            <a:ext cx="2959520" cy="2200225"/>
            <a:chOff x="2574930" y="3811865"/>
            <a:chExt cx="2959520" cy="2200225"/>
          </a:xfrm>
        </p:grpSpPr>
        <p:sp>
          <p:nvSpPr>
            <p:cNvPr id="6" name="Shape 1306"/>
            <p:cNvSpPr txBox="1"/>
            <p:nvPr/>
          </p:nvSpPr>
          <p:spPr>
            <a:xfrm>
              <a:off x="2972739" y="3811865"/>
              <a:ext cx="1978161" cy="260088"/>
            </a:xfrm>
            <a:prstGeom prst="rect">
              <a:avLst/>
            </a:prstGeom>
            <a:noFill/>
            <a:ln>
              <a:noFill/>
            </a:ln>
          </p:spPr>
          <p:txBody>
            <a:bodyPr lIns="43769" tIns="21879" rIns="43769" bIns="21879" anchor="t" anchorCtr="0">
              <a:noAutofit/>
            </a:bodyPr>
            <a:p>
              <a:pPr algn="ctr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此处输入标题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574930" y="4242345"/>
              <a:ext cx="2959520" cy="176974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当你复制粘贴时，选择“只保留文本”选项。支持文本。当你复制粘贴时，选择“只保留文本”选项。支持文本。当你复制粘贴时，选择“只保留文本”选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694062" y="3298960"/>
            <a:ext cx="2959520" cy="2218640"/>
            <a:chOff x="2555245" y="3811865"/>
            <a:chExt cx="2959520" cy="2218640"/>
          </a:xfrm>
        </p:grpSpPr>
        <p:sp>
          <p:nvSpPr>
            <p:cNvPr id="20" name="Shape 1306"/>
            <p:cNvSpPr txBox="1"/>
            <p:nvPr/>
          </p:nvSpPr>
          <p:spPr>
            <a:xfrm>
              <a:off x="2972739" y="3811865"/>
              <a:ext cx="1978161" cy="260088"/>
            </a:xfrm>
            <a:prstGeom prst="rect">
              <a:avLst/>
            </a:prstGeom>
            <a:noFill/>
            <a:ln>
              <a:noFill/>
            </a:ln>
          </p:spPr>
          <p:txBody>
            <a:bodyPr lIns="43769" tIns="21879" rIns="43769" bIns="21879" anchor="t" anchorCtr="0">
              <a:noAutofit/>
            </a:bodyPr>
            <a:p>
              <a:pPr algn="ctr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此处输入标题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555245" y="4260760"/>
              <a:ext cx="2959520" cy="176974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当你复制粘贴时，选择“只保留文本”选项。支持文本。当你复制粘贴时，选择“只保留文本”选项。支持文本。当你复制粘贴时，选择“只保留文本”选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">
        <p:split orient="vert"/>
      </p:transition>
    </mc:Choice>
    <mc:Fallback>
      <p:transition spd="slow" advClick="0" advTm="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41696" y="3577629"/>
            <a:ext cx="308610" cy="3975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任意多边形: 形状 8"/>
          <p:cNvSpPr/>
          <p:nvPr/>
        </p:nvSpPr>
        <p:spPr>
          <a:xfrm>
            <a:off x="335" y="3304710"/>
            <a:ext cx="12176819" cy="819100"/>
          </a:xfrm>
          <a:custGeom>
            <a:avLst/>
            <a:gdLst>
              <a:gd name="connsiteX0" fmla="*/ 0 w 12177486"/>
              <a:gd name="connsiteY0" fmla="*/ 805696 h 823872"/>
              <a:gd name="connsiteX1" fmla="*/ 3788229 w 12177486"/>
              <a:gd name="connsiteY1" fmla="*/ 326725 h 823872"/>
              <a:gd name="connsiteX2" fmla="*/ 6821715 w 12177486"/>
              <a:gd name="connsiteY2" fmla="*/ 820210 h 823872"/>
              <a:gd name="connsiteX3" fmla="*/ 9913257 w 12177486"/>
              <a:gd name="connsiteY3" fmla="*/ 7410 h 823872"/>
              <a:gd name="connsiteX4" fmla="*/ 12177486 w 12177486"/>
              <a:gd name="connsiteY4" fmla="*/ 486382 h 823872"/>
              <a:gd name="connsiteX0-1" fmla="*/ 0 w 12177486"/>
              <a:gd name="connsiteY0-2" fmla="*/ 805696 h 825056"/>
              <a:gd name="connsiteX1-3" fmla="*/ 3788229 w 12177486"/>
              <a:gd name="connsiteY1-4" fmla="*/ 326725 h 825056"/>
              <a:gd name="connsiteX2-5" fmla="*/ 6821715 w 12177486"/>
              <a:gd name="connsiteY2-6" fmla="*/ 820210 h 825056"/>
              <a:gd name="connsiteX3-7" fmla="*/ 9913257 w 12177486"/>
              <a:gd name="connsiteY3-8" fmla="*/ 7410 h 825056"/>
              <a:gd name="connsiteX4-9" fmla="*/ 12177486 w 12177486"/>
              <a:gd name="connsiteY4-10" fmla="*/ 486382 h 825056"/>
              <a:gd name="connsiteX0-11" fmla="*/ 0 w 12177486"/>
              <a:gd name="connsiteY0-12" fmla="*/ 805696 h 831751"/>
              <a:gd name="connsiteX1-13" fmla="*/ 3788229 w 12177486"/>
              <a:gd name="connsiteY1-14" fmla="*/ 326725 h 831751"/>
              <a:gd name="connsiteX2-15" fmla="*/ 6821715 w 12177486"/>
              <a:gd name="connsiteY2-16" fmla="*/ 820210 h 831751"/>
              <a:gd name="connsiteX3-17" fmla="*/ 9913257 w 12177486"/>
              <a:gd name="connsiteY3-18" fmla="*/ 7410 h 831751"/>
              <a:gd name="connsiteX4-19" fmla="*/ 12177486 w 12177486"/>
              <a:gd name="connsiteY4-20" fmla="*/ 486382 h 831751"/>
              <a:gd name="connsiteX0-21" fmla="*/ 0 w 12177486"/>
              <a:gd name="connsiteY0-22" fmla="*/ 803846 h 829901"/>
              <a:gd name="connsiteX1-23" fmla="*/ 3788229 w 12177486"/>
              <a:gd name="connsiteY1-24" fmla="*/ 324875 h 829901"/>
              <a:gd name="connsiteX2-25" fmla="*/ 6821715 w 12177486"/>
              <a:gd name="connsiteY2-26" fmla="*/ 818360 h 829901"/>
              <a:gd name="connsiteX3-27" fmla="*/ 9913257 w 12177486"/>
              <a:gd name="connsiteY3-28" fmla="*/ 5560 h 829901"/>
              <a:gd name="connsiteX4-29" fmla="*/ 12177486 w 12177486"/>
              <a:gd name="connsiteY4-30" fmla="*/ 484532 h 829901"/>
              <a:gd name="connsiteX0-31" fmla="*/ 0 w 12177486"/>
              <a:gd name="connsiteY0-32" fmla="*/ 798305 h 824360"/>
              <a:gd name="connsiteX1-33" fmla="*/ 3788229 w 12177486"/>
              <a:gd name="connsiteY1-34" fmla="*/ 319334 h 824360"/>
              <a:gd name="connsiteX2-35" fmla="*/ 6821715 w 12177486"/>
              <a:gd name="connsiteY2-36" fmla="*/ 812819 h 824360"/>
              <a:gd name="connsiteX3-37" fmla="*/ 9913257 w 12177486"/>
              <a:gd name="connsiteY3-38" fmla="*/ 19 h 824360"/>
              <a:gd name="connsiteX4-39" fmla="*/ 12177486 w 12177486"/>
              <a:gd name="connsiteY4-40" fmla="*/ 478991 h 824360"/>
              <a:gd name="connsiteX0-41" fmla="*/ 0 w 12177486"/>
              <a:gd name="connsiteY0-42" fmla="*/ 798305 h 819144"/>
              <a:gd name="connsiteX1-43" fmla="*/ 3788229 w 12177486"/>
              <a:gd name="connsiteY1-44" fmla="*/ 319334 h 819144"/>
              <a:gd name="connsiteX2-45" fmla="*/ 6821715 w 12177486"/>
              <a:gd name="connsiteY2-46" fmla="*/ 812819 h 819144"/>
              <a:gd name="connsiteX3-47" fmla="*/ 9913257 w 12177486"/>
              <a:gd name="connsiteY3-48" fmla="*/ 19 h 819144"/>
              <a:gd name="connsiteX4-49" fmla="*/ 12177486 w 12177486"/>
              <a:gd name="connsiteY4-50" fmla="*/ 478991 h 8191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77486" h="819144">
                <a:moveTo>
                  <a:pt x="0" y="798305"/>
                </a:moveTo>
                <a:cubicBezTo>
                  <a:pt x="1325638" y="557610"/>
                  <a:pt x="3009417" y="65455"/>
                  <a:pt x="3788229" y="319334"/>
                </a:cubicBezTo>
                <a:cubicBezTo>
                  <a:pt x="4567041" y="573213"/>
                  <a:pt x="5800877" y="866038"/>
                  <a:pt x="6821715" y="812819"/>
                </a:cubicBezTo>
                <a:cubicBezTo>
                  <a:pt x="7842553" y="759600"/>
                  <a:pt x="8883469" y="2317"/>
                  <a:pt x="9913257" y="19"/>
                </a:cubicBezTo>
                <a:cubicBezTo>
                  <a:pt x="10943045" y="-2279"/>
                  <a:pt x="11491686" y="211686"/>
                  <a:pt x="12177486" y="478991"/>
                </a:cubicBez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1887465" y="3646719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3947516" y="3646719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6032116" y="4052751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8082061" y="3700796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10166305" y="3251449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1472653" y="3966775"/>
            <a:ext cx="1064716" cy="1064716"/>
            <a:chOff x="1676400" y="4740492"/>
            <a:chExt cx="685800" cy="685800"/>
          </a:xfrm>
        </p:grpSpPr>
        <p:sp>
          <p:nvSpPr>
            <p:cNvPr id="96" name="椭圆 95"/>
            <p:cNvSpPr/>
            <p:nvPr/>
          </p:nvSpPr>
          <p:spPr>
            <a:xfrm>
              <a:off x="1676400" y="4740492"/>
              <a:ext cx="685800" cy="685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7" name="Freeform 109"/>
            <p:cNvSpPr>
              <a:spLocks noChangeArrowheads="1"/>
            </p:cNvSpPr>
            <p:nvPr/>
          </p:nvSpPr>
          <p:spPr bwMode="auto">
            <a:xfrm>
              <a:off x="1827792" y="4880339"/>
              <a:ext cx="383016" cy="383014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7597431" y="2507334"/>
            <a:ext cx="1064716" cy="1064716"/>
            <a:chOff x="8299836" y="4588092"/>
            <a:chExt cx="685800" cy="685800"/>
          </a:xfrm>
        </p:grpSpPr>
        <p:sp>
          <p:nvSpPr>
            <p:cNvPr id="99" name="椭圆 98"/>
            <p:cNvSpPr/>
            <p:nvPr/>
          </p:nvSpPr>
          <p:spPr>
            <a:xfrm>
              <a:off x="8299836" y="4588092"/>
              <a:ext cx="685800" cy="685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0" name="Freeform 81"/>
            <p:cNvSpPr>
              <a:spLocks noChangeArrowheads="1"/>
            </p:cNvSpPr>
            <p:nvPr/>
          </p:nvSpPr>
          <p:spPr bwMode="auto">
            <a:xfrm>
              <a:off x="8456763" y="4786246"/>
              <a:ext cx="371946" cy="285600"/>
            </a:xfrm>
            <a:custGeom>
              <a:avLst/>
              <a:gdLst>
                <a:gd name="T0" fmla="*/ 131975 w 619"/>
                <a:gd name="T1" fmla="*/ 79795 h 472"/>
                <a:gd name="T2" fmla="*/ 131975 w 619"/>
                <a:gd name="T3" fmla="*/ 79795 h 472"/>
                <a:gd name="T4" fmla="*/ 105437 w 619"/>
                <a:gd name="T5" fmla="*/ 79795 h 472"/>
                <a:gd name="T6" fmla="*/ 116196 w 619"/>
                <a:gd name="T7" fmla="*/ 48021 h 472"/>
                <a:gd name="T8" fmla="*/ 110816 w 619"/>
                <a:gd name="T9" fmla="*/ 42605 h 472"/>
                <a:gd name="T10" fmla="*/ 100416 w 619"/>
                <a:gd name="T11" fmla="*/ 42605 h 472"/>
                <a:gd name="T12" fmla="*/ 84278 w 619"/>
                <a:gd name="T13" fmla="*/ 85211 h 472"/>
                <a:gd name="T14" fmla="*/ 84278 w 619"/>
                <a:gd name="T15" fmla="*/ 90626 h 472"/>
                <a:gd name="T16" fmla="*/ 89657 w 619"/>
                <a:gd name="T17" fmla="*/ 95681 h 472"/>
                <a:gd name="T18" fmla="*/ 121575 w 619"/>
                <a:gd name="T19" fmla="*/ 95681 h 472"/>
                <a:gd name="T20" fmla="*/ 105437 w 619"/>
                <a:gd name="T21" fmla="*/ 127455 h 472"/>
                <a:gd name="T22" fmla="*/ 105437 w 619"/>
                <a:gd name="T23" fmla="*/ 138287 h 472"/>
                <a:gd name="T24" fmla="*/ 116196 w 619"/>
                <a:gd name="T25" fmla="*/ 133232 h 472"/>
                <a:gd name="T26" fmla="*/ 136996 w 619"/>
                <a:gd name="T27" fmla="*/ 85211 h 472"/>
                <a:gd name="T28" fmla="*/ 131975 w 619"/>
                <a:gd name="T29" fmla="*/ 79795 h 472"/>
                <a:gd name="T30" fmla="*/ 158155 w 619"/>
                <a:gd name="T31" fmla="*/ 37189 h 472"/>
                <a:gd name="T32" fmla="*/ 158155 w 619"/>
                <a:gd name="T33" fmla="*/ 37189 h 472"/>
                <a:gd name="T34" fmla="*/ 105437 w 619"/>
                <a:gd name="T35" fmla="*/ 0 h 472"/>
                <a:gd name="T36" fmla="*/ 42318 w 619"/>
                <a:gd name="T37" fmla="*/ 58492 h 472"/>
                <a:gd name="T38" fmla="*/ 0 w 619"/>
                <a:gd name="T39" fmla="*/ 116984 h 472"/>
                <a:gd name="T40" fmla="*/ 52718 w 619"/>
                <a:gd name="T41" fmla="*/ 170060 h 472"/>
                <a:gd name="T42" fmla="*/ 153134 w 619"/>
                <a:gd name="T43" fmla="*/ 170060 h 472"/>
                <a:gd name="T44" fmla="*/ 221632 w 619"/>
                <a:gd name="T45" fmla="*/ 106513 h 472"/>
                <a:gd name="T46" fmla="*/ 158155 w 619"/>
                <a:gd name="T47" fmla="*/ 37189 h 472"/>
                <a:gd name="T48" fmla="*/ 153134 w 619"/>
                <a:gd name="T49" fmla="*/ 159589 h 472"/>
                <a:gd name="T50" fmla="*/ 153134 w 619"/>
                <a:gd name="T51" fmla="*/ 159589 h 472"/>
                <a:gd name="T52" fmla="*/ 52718 w 619"/>
                <a:gd name="T53" fmla="*/ 159589 h 472"/>
                <a:gd name="T54" fmla="*/ 10400 w 619"/>
                <a:gd name="T55" fmla="*/ 116984 h 472"/>
                <a:gd name="T56" fmla="*/ 52718 w 619"/>
                <a:gd name="T57" fmla="*/ 74379 h 472"/>
                <a:gd name="T58" fmla="*/ 105437 w 619"/>
                <a:gd name="T59" fmla="*/ 15887 h 472"/>
                <a:gd name="T60" fmla="*/ 147755 w 619"/>
                <a:gd name="T61" fmla="*/ 53437 h 472"/>
                <a:gd name="T62" fmla="*/ 211232 w 619"/>
                <a:gd name="T63" fmla="*/ 101097 h 472"/>
                <a:gd name="T64" fmla="*/ 153134 w 619"/>
                <a:gd name="T65" fmla="*/ 159589 h 4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19" h="472">
                  <a:moveTo>
                    <a:pt x="368" y="221"/>
                  </a:moveTo>
                  <a:lnTo>
                    <a:pt x="368" y="221"/>
                  </a:lnTo>
                  <a:cubicBezTo>
                    <a:pt x="294" y="221"/>
                    <a:pt x="294" y="221"/>
                    <a:pt x="294" y="221"/>
                  </a:cubicBezTo>
                  <a:cubicBezTo>
                    <a:pt x="324" y="133"/>
                    <a:pt x="324" y="133"/>
                    <a:pt x="324" y="133"/>
                  </a:cubicBezTo>
                  <a:cubicBezTo>
                    <a:pt x="324" y="133"/>
                    <a:pt x="324" y="118"/>
                    <a:pt x="309" y="118"/>
                  </a:cubicBezTo>
                  <a:cubicBezTo>
                    <a:pt x="294" y="103"/>
                    <a:pt x="294" y="118"/>
                    <a:pt x="280" y="118"/>
                  </a:cubicBezTo>
                  <a:cubicBezTo>
                    <a:pt x="235" y="236"/>
                    <a:pt x="235" y="236"/>
                    <a:pt x="235" y="236"/>
                  </a:cubicBezTo>
                  <a:lnTo>
                    <a:pt x="235" y="251"/>
                  </a:lnTo>
                  <a:lnTo>
                    <a:pt x="250" y="265"/>
                  </a:lnTo>
                  <a:cubicBezTo>
                    <a:pt x="339" y="265"/>
                    <a:pt x="339" y="265"/>
                    <a:pt x="339" y="265"/>
                  </a:cubicBezTo>
                  <a:cubicBezTo>
                    <a:pt x="294" y="353"/>
                    <a:pt x="294" y="353"/>
                    <a:pt x="294" y="353"/>
                  </a:cubicBezTo>
                  <a:cubicBezTo>
                    <a:pt x="280" y="353"/>
                    <a:pt x="294" y="369"/>
                    <a:pt x="294" y="383"/>
                  </a:cubicBezTo>
                  <a:cubicBezTo>
                    <a:pt x="309" y="383"/>
                    <a:pt x="324" y="383"/>
                    <a:pt x="324" y="369"/>
                  </a:cubicBezTo>
                  <a:cubicBezTo>
                    <a:pt x="324" y="369"/>
                    <a:pt x="382" y="251"/>
                    <a:pt x="382" y="236"/>
                  </a:cubicBezTo>
                  <a:cubicBezTo>
                    <a:pt x="382" y="236"/>
                    <a:pt x="382" y="221"/>
                    <a:pt x="368" y="221"/>
                  </a:cubicBezTo>
                  <a:close/>
                  <a:moveTo>
                    <a:pt x="441" y="103"/>
                  </a:moveTo>
                  <a:lnTo>
                    <a:pt x="441" y="103"/>
                  </a:lnTo>
                  <a:cubicBezTo>
                    <a:pt x="412" y="44"/>
                    <a:pt x="353" y="0"/>
                    <a:pt x="294" y="0"/>
                  </a:cubicBezTo>
                  <a:cubicBezTo>
                    <a:pt x="191" y="0"/>
                    <a:pt x="118" y="74"/>
                    <a:pt x="118" y="162"/>
                  </a:cubicBezTo>
                  <a:cubicBezTo>
                    <a:pt x="44" y="192"/>
                    <a:pt x="0" y="251"/>
                    <a:pt x="0" y="324"/>
                  </a:cubicBezTo>
                  <a:cubicBezTo>
                    <a:pt x="0" y="398"/>
                    <a:pt x="59" y="471"/>
                    <a:pt x="147" y="471"/>
                  </a:cubicBezTo>
                  <a:lnTo>
                    <a:pt x="427" y="471"/>
                  </a:lnTo>
                  <a:cubicBezTo>
                    <a:pt x="530" y="471"/>
                    <a:pt x="618" y="398"/>
                    <a:pt x="618" y="295"/>
                  </a:cubicBezTo>
                  <a:cubicBezTo>
                    <a:pt x="618" y="192"/>
                    <a:pt x="544" y="103"/>
                    <a:pt x="441" y="103"/>
                  </a:cubicBezTo>
                  <a:close/>
                  <a:moveTo>
                    <a:pt x="427" y="442"/>
                  </a:moveTo>
                  <a:lnTo>
                    <a:pt x="427" y="442"/>
                  </a:lnTo>
                  <a:lnTo>
                    <a:pt x="147" y="442"/>
                  </a:lnTo>
                  <a:cubicBezTo>
                    <a:pt x="147" y="442"/>
                    <a:pt x="29" y="427"/>
                    <a:pt x="29" y="324"/>
                  </a:cubicBezTo>
                  <a:cubicBezTo>
                    <a:pt x="29" y="265"/>
                    <a:pt x="88" y="206"/>
                    <a:pt x="147" y="206"/>
                  </a:cubicBezTo>
                  <a:cubicBezTo>
                    <a:pt x="147" y="118"/>
                    <a:pt x="206" y="44"/>
                    <a:pt x="294" y="44"/>
                  </a:cubicBezTo>
                  <a:cubicBezTo>
                    <a:pt x="353" y="44"/>
                    <a:pt x="397" y="89"/>
                    <a:pt x="412" y="148"/>
                  </a:cubicBezTo>
                  <a:cubicBezTo>
                    <a:pt x="515" y="133"/>
                    <a:pt x="574" y="221"/>
                    <a:pt x="589" y="280"/>
                  </a:cubicBezTo>
                  <a:cubicBezTo>
                    <a:pt x="589" y="369"/>
                    <a:pt x="500" y="442"/>
                    <a:pt x="427" y="4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9692719" y="3579165"/>
            <a:ext cx="1064716" cy="1064716"/>
            <a:chOff x="9955694" y="2892642"/>
            <a:chExt cx="685800" cy="685800"/>
          </a:xfrm>
        </p:grpSpPr>
        <p:sp>
          <p:nvSpPr>
            <p:cNvPr id="102" name="椭圆 101"/>
            <p:cNvSpPr/>
            <p:nvPr/>
          </p:nvSpPr>
          <p:spPr>
            <a:xfrm>
              <a:off x="9955694" y="2892642"/>
              <a:ext cx="685800" cy="685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3" name="Freeform 85"/>
            <p:cNvSpPr>
              <a:spLocks noChangeArrowheads="1"/>
            </p:cNvSpPr>
            <p:nvPr/>
          </p:nvSpPr>
          <p:spPr bwMode="auto">
            <a:xfrm>
              <a:off x="10130332" y="3043021"/>
              <a:ext cx="336524" cy="383014"/>
            </a:xfrm>
            <a:custGeom>
              <a:avLst/>
              <a:gdLst>
                <a:gd name="T0" fmla="*/ 168627 w 561"/>
                <a:gd name="T1" fmla="*/ 0 h 635"/>
                <a:gd name="T2" fmla="*/ 168627 w 561"/>
                <a:gd name="T3" fmla="*/ 0 h 635"/>
                <a:gd name="T4" fmla="*/ 31864 w 561"/>
                <a:gd name="T5" fmla="*/ 0 h 635"/>
                <a:gd name="T6" fmla="*/ 0 w 561"/>
                <a:gd name="T7" fmla="*/ 26634 h 635"/>
                <a:gd name="T8" fmla="*/ 0 w 561"/>
                <a:gd name="T9" fmla="*/ 228190 h 635"/>
                <a:gd name="T10" fmla="*/ 15753 w 561"/>
                <a:gd name="T11" fmla="*/ 228190 h 635"/>
                <a:gd name="T12" fmla="*/ 42246 w 561"/>
                <a:gd name="T13" fmla="*/ 206955 h 635"/>
                <a:gd name="T14" fmla="*/ 74110 w 561"/>
                <a:gd name="T15" fmla="*/ 228190 h 635"/>
                <a:gd name="T16" fmla="*/ 100245 w 561"/>
                <a:gd name="T17" fmla="*/ 206955 h 635"/>
                <a:gd name="T18" fmla="*/ 126739 w 561"/>
                <a:gd name="T19" fmla="*/ 228190 h 635"/>
                <a:gd name="T20" fmla="*/ 158245 w 561"/>
                <a:gd name="T21" fmla="*/ 206955 h 635"/>
                <a:gd name="T22" fmla="*/ 184738 w 561"/>
                <a:gd name="T23" fmla="*/ 228190 h 635"/>
                <a:gd name="T24" fmla="*/ 200491 w 561"/>
                <a:gd name="T25" fmla="*/ 228190 h 635"/>
                <a:gd name="T26" fmla="*/ 200491 w 561"/>
                <a:gd name="T27" fmla="*/ 26634 h 635"/>
                <a:gd name="T28" fmla="*/ 168627 w 561"/>
                <a:gd name="T29" fmla="*/ 0 h 635"/>
                <a:gd name="T30" fmla="*/ 184738 w 561"/>
                <a:gd name="T31" fmla="*/ 211994 h 635"/>
                <a:gd name="T32" fmla="*/ 184738 w 561"/>
                <a:gd name="T33" fmla="*/ 211994 h 635"/>
                <a:gd name="T34" fmla="*/ 158245 w 561"/>
                <a:gd name="T35" fmla="*/ 190758 h 635"/>
                <a:gd name="T36" fmla="*/ 126739 w 561"/>
                <a:gd name="T37" fmla="*/ 211994 h 635"/>
                <a:gd name="T38" fmla="*/ 100245 w 561"/>
                <a:gd name="T39" fmla="*/ 190758 h 635"/>
                <a:gd name="T40" fmla="*/ 74110 w 561"/>
                <a:gd name="T41" fmla="*/ 211994 h 635"/>
                <a:gd name="T42" fmla="*/ 42246 w 561"/>
                <a:gd name="T43" fmla="*/ 190758 h 635"/>
                <a:gd name="T44" fmla="*/ 15753 w 561"/>
                <a:gd name="T45" fmla="*/ 211994 h 635"/>
                <a:gd name="T46" fmla="*/ 15753 w 561"/>
                <a:gd name="T47" fmla="*/ 26634 h 635"/>
                <a:gd name="T48" fmla="*/ 31864 w 561"/>
                <a:gd name="T49" fmla="*/ 16196 h 635"/>
                <a:gd name="T50" fmla="*/ 168627 w 561"/>
                <a:gd name="T51" fmla="*/ 16196 h 635"/>
                <a:gd name="T52" fmla="*/ 184738 w 561"/>
                <a:gd name="T53" fmla="*/ 26634 h 635"/>
                <a:gd name="T54" fmla="*/ 184738 w 561"/>
                <a:gd name="T55" fmla="*/ 211994 h 635"/>
                <a:gd name="T56" fmla="*/ 147504 w 561"/>
                <a:gd name="T57" fmla="*/ 127412 h 635"/>
                <a:gd name="T58" fmla="*/ 147504 w 561"/>
                <a:gd name="T59" fmla="*/ 127412 h 635"/>
                <a:gd name="T60" fmla="*/ 52987 w 561"/>
                <a:gd name="T61" fmla="*/ 127412 h 635"/>
                <a:gd name="T62" fmla="*/ 42246 w 561"/>
                <a:gd name="T63" fmla="*/ 132451 h 635"/>
                <a:gd name="T64" fmla="*/ 52987 w 561"/>
                <a:gd name="T65" fmla="*/ 143249 h 635"/>
                <a:gd name="T66" fmla="*/ 147504 w 561"/>
                <a:gd name="T67" fmla="*/ 143249 h 635"/>
                <a:gd name="T68" fmla="*/ 158245 w 561"/>
                <a:gd name="T69" fmla="*/ 132451 h 635"/>
                <a:gd name="T70" fmla="*/ 147504 w 561"/>
                <a:gd name="T71" fmla="*/ 127412 h 635"/>
                <a:gd name="T72" fmla="*/ 147504 w 561"/>
                <a:gd name="T73" fmla="*/ 84941 h 635"/>
                <a:gd name="T74" fmla="*/ 147504 w 561"/>
                <a:gd name="T75" fmla="*/ 84941 h 635"/>
                <a:gd name="T76" fmla="*/ 52987 w 561"/>
                <a:gd name="T77" fmla="*/ 84941 h 635"/>
                <a:gd name="T78" fmla="*/ 42246 w 561"/>
                <a:gd name="T79" fmla="*/ 90340 h 635"/>
                <a:gd name="T80" fmla="*/ 52987 w 561"/>
                <a:gd name="T81" fmla="*/ 100778 h 635"/>
                <a:gd name="T82" fmla="*/ 147504 w 561"/>
                <a:gd name="T83" fmla="*/ 100778 h 635"/>
                <a:gd name="T84" fmla="*/ 158245 w 561"/>
                <a:gd name="T85" fmla="*/ 90340 h 635"/>
                <a:gd name="T86" fmla="*/ 147504 w 561"/>
                <a:gd name="T87" fmla="*/ 84941 h 635"/>
                <a:gd name="T88" fmla="*/ 147504 w 561"/>
                <a:gd name="T89" fmla="*/ 42471 h 635"/>
                <a:gd name="T90" fmla="*/ 147504 w 561"/>
                <a:gd name="T91" fmla="*/ 42471 h 635"/>
                <a:gd name="T92" fmla="*/ 52987 w 561"/>
                <a:gd name="T93" fmla="*/ 42471 h 635"/>
                <a:gd name="T94" fmla="*/ 42246 w 561"/>
                <a:gd name="T95" fmla="*/ 47870 h 635"/>
                <a:gd name="T96" fmla="*/ 52987 w 561"/>
                <a:gd name="T97" fmla="*/ 58667 h 635"/>
                <a:gd name="T98" fmla="*/ 147504 w 561"/>
                <a:gd name="T99" fmla="*/ 58667 h 635"/>
                <a:gd name="T100" fmla="*/ 158245 w 561"/>
                <a:gd name="T101" fmla="*/ 47870 h 635"/>
                <a:gd name="T102" fmla="*/ 147504 w 561"/>
                <a:gd name="T103" fmla="*/ 42471 h 6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61" h="635">
                  <a:moveTo>
                    <a:pt x="471" y="0"/>
                  </a:moveTo>
                  <a:lnTo>
                    <a:pt x="471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4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44" y="634"/>
                    <a:pt x="44" y="634"/>
                    <a:pt x="44" y="634"/>
                  </a:cubicBezTo>
                  <a:cubicBezTo>
                    <a:pt x="118" y="575"/>
                    <a:pt x="118" y="575"/>
                    <a:pt x="118" y="575"/>
                  </a:cubicBezTo>
                  <a:cubicBezTo>
                    <a:pt x="207" y="634"/>
                    <a:pt x="207" y="634"/>
                    <a:pt x="207" y="634"/>
                  </a:cubicBezTo>
                  <a:cubicBezTo>
                    <a:pt x="280" y="575"/>
                    <a:pt x="280" y="575"/>
                    <a:pt x="280" y="575"/>
                  </a:cubicBezTo>
                  <a:cubicBezTo>
                    <a:pt x="354" y="634"/>
                    <a:pt x="354" y="634"/>
                    <a:pt x="354" y="634"/>
                  </a:cubicBezTo>
                  <a:cubicBezTo>
                    <a:pt x="442" y="575"/>
                    <a:pt x="442" y="575"/>
                    <a:pt x="442" y="575"/>
                  </a:cubicBezTo>
                  <a:cubicBezTo>
                    <a:pt x="516" y="634"/>
                    <a:pt x="516" y="634"/>
                    <a:pt x="516" y="634"/>
                  </a:cubicBezTo>
                  <a:cubicBezTo>
                    <a:pt x="560" y="634"/>
                    <a:pt x="560" y="634"/>
                    <a:pt x="560" y="634"/>
                  </a:cubicBezTo>
                  <a:cubicBezTo>
                    <a:pt x="560" y="74"/>
                    <a:pt x="560" y="74"/>
                    <a:pt x="560" y="74"/>
                  </a:cubicBezTo>
                  <a:cubicBezTo>
                    <a:pt x="560" y="30"/>
                    <a:pt x="516" y="0"/>
                    <a:pt x="471" y="0"/>
                  </a:cubicBezTo>
                  <a:close/>
                  <a:moveTo>
                    <a:pt x="516" y="589"/>
                  </a:moveTo>
                  <a:lnTo>
                    <a:pt x="516" y="589"/>
                  </a:lnTo>
                  <a:cubicBezTo>
                    <a:pt x="442" y="530"/>
                    <a:pt x="442" y="530"/>
                    <a:pt x="442" y="530"/>
                  </a:cubicBezTo>
                  <a:cubicBezTo>
                    <a:pt x="354" y="589"/>
                    <a:pt x="354" y="589"/>
                    <a:pt x="354" y="589"/>
                  </a:cubicBezTo>
                  <a:cubicBezTo>
                    <a:pt x="280" y="530"/>
                    <a:pt x="280" y="530"/>
                    <a:pt x="280" y="530"/>
                  </a:cubicBezTo>
                  <a:cubicBezTo>
                    <a:pt x="207" y="589"/>
                    <a:pt x="207" y="589"/>
                    <a:pt x="207" y="589"/>
                  </a:cubicBezTo>
                  <a:cubicBezTo>
                    <a:pt x="118" y="530"/>
                    <a:pt x="118" y="530"/>
                    <a:pt x="118" y="530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9" y="45"/>
                    <a:pt x="89" y="45"/>
                  </a:cubicBezTo>
                  <a:cubicBezTo>
                    <a:pt x="471" y="45"/>
                    <a:pt x="471" y="45"/>
                    <a:pt x="471" y="45"/>
                  </a:cubicBezTo>
                  <a:cubicBezTo>
                    <a:pt x="501" y="45"/>
                    <a:pt x="516" y="59"/>
                    <a:pt x="516" y="74"/>
                  </a:cubicBezTo>
                  <a:lnTo>
                    <a:pt x="516" y="589"/>
                  </a:lnTo>
                  <a:close/>
                  <a:moveTo>
                    <a:pt x="412" y="354"/>
                  </a:moveTo>
                  <a:lnTo>
                    <a:pt x="412" y="354"/>
                  </a:lnTo>
                  <a:cubicBezTo>
                    <a:pt x="148" y="354"/>
                    <a:pt x="148" y="354"/>
                    <a:pt x="148" y="354"/>
                  </a:cubicBezTo>
                  <a:cubicBezTo>
                    <a:pt x="133" y="354"/>
                    <a:pt x="118" y="368"/>
                    <a:pt x="118" y="368"/>
                  </a:cubicBezTo>
                  <a:cubicBezTo>
                    <a:pt x="118" y="383"/>
                    <a:pt x="133" y="398"/>
                    <a:pt x="148" y="398"/>
                  </a:cubicBezTo>
                  <a:cubicBezTo>
                    <a:pt x="412" y="398"/>
                    <a:pt x="412" y="398"/>
                    <a:pt x="412" y="398"/>
                  </a:cubicBezTo>
                  <a:cubicBezTo>
                    <a:pt x="427" y="398"/>
                    <a:pt x="442" y="383"/>
                    <a:pt x="442" y="368"/>
                  </a:cubicBezTo>
                  <a:cubicBezTo>
                    <a:pt x="442" y="368"/>
                    <a:pt x="427" y="354"/>
                    <a:pt x="412" y="354"/>
                  </a:cubicBezTo>
                  <a:close/>
                  <a:moveTo>
                    <a:pt x="412" y="236"/>
                  </a:moveTo>
                  <a:lnTo>
                    <a:pt x="412" y="236"/>
                  </a:lnTo>
                  <a:cubicBezTo>
                    <a:pt x="148" y="236"/>
                    <a:pt x="148" y="236"/>
                    <a:pt x="148" y="236"/>
                  </a:cubicBezTo>
                  <a:cubicBezTo>
                    <a:pt x="133" y="236"/>
                    <a:pt x="118" y="251"/>
                    <a:pt x="118" y="251"/>
                  </a:cubicBezTo>
                  <a:cubicBezTo>
                    <a:pt x="118" y="266"/>
                    <a:pt x="133" y="280"/>
                    <a:pt x="148" y="280"/>
                  </a:cubicBezTo>
                  <a:cubicBezTo>
                    <a:pt x="412" y="280"/>
                    <a:pt x="412" y="280"/>
                    <a:pt x="412" y="280"/>
                  </a:cubicBezTo>
                  <a:cubicBezTo>
                    <a:pt x="427" y="280"/>
                    <a:pt x="442" y="266"/>
                    <a:pt x="442" y="251"/>
                  </a:cubicBezTo>
                  <a:cubicBezTo>
                    <a:pt x="442" y="251"/>
                    <a:pt x="427" y="236"/>
                    <a:pt x="412" y="236"/>
                  </a:cubicBezTo>
                  <a:close/>
                  <a:moveTo>
                    <a:pt x="412" y="118"/>
                  </a:moveTo>
                  <a:lnTo>
                    <a:pt x="412" y="118"/>
                  </a:lnTo>
                  <a:cubicBezTo>
                    <a:pt x="148" y="118"/>
                    <a:pt x="148" y="118"/>
                    <a:pt x="148" y="118"/>
                  </a:cubicBezTo>
                  <a:cubicBezTo>
                    <a:pt x="133" y="118"/>
                    <a:pt x="118" y="133"/>
                    <a:pt x="118" y="133"/>
                  </a:cubicBezTo>
                  <a:cubicBezTo>
                    <a:pt x="118" y="148"/>
                    <a:pt x="133" y="163"/>
                    <a:pt x="148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27" y="163"/>
                    <a:pt x="442" y="148"/>
                    <a:pt x="442" y="133"/>
                  </a:cubicBezTo>
                  <a:cubicBezTo>
                    <a:pt x="442" y="133"/>
                    <a:pt x="427" y="118"/>
                    <a:pt x="412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5582685" y="4382286"/>
            <a:ext cx="1064716" cy="1064716"/>
            <a:chOff x="4988118" y="4988142"/>
            <a:chExt cx="685800" cy="685800"/>
          </a:xfrm>
        </p:grpSpPr>
        <p:sp>
          <p:nvSpPr>
            <p:cNvPr id="109" name="椭圆 108"/>
            <p:cNvSpPr/>
            <p:nvPr/>
          </p:nvSpPr>
          <p:spPr>
            <a:xfrm>
              <a:off x="4988118" y="4988142"/>
              <a:ext cx="685800" cy="685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0" name="Freeform 159"/>
            <p:cNvSpPr>
              <a:spLocks noChangeArrowheads="1"/>
            </p:cNvSpPr>
            <p:nvPr/>
          </p:nvSpPr>
          <p:spPr bwMode="auto">
            <a:xfrm>
              <a:off x="5139510" y="5151163"/>
              <a:ext cx="383016" cy="371946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3532703" y="2397029"/>
            <a:ext cx="1064716" cy="1064716"/>
            <a:chOff x="3332259" y="3083142"/>
            <a:chExt cx="685800" cy="685800"/>
          </a:xfrm>
        </p:grpSpPr>
        <p:sp>
          <p:nvSpPr>
            <p:cNvPr id="112" name="椭圆 111"/>
            <p:cNvSpPr/>
            <p:nvPr/>
          </p:nvSpPr>
          <p:spPr>
            <a:xfrm>
              <a:off x="3332259" y="3083142"/>
              <a:ext cx="685800" cy="685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3" name="Freeform 160"/>
            <p:cNvSpPr>
              <a:spLocks noChangeArrowheads="1"/>
            </p:cNvSpPr>
            <p:nvPr/>
          </p:nvSpPr>
          <p:spPr bwMode="auto">
            <a:xfrm>
              <a:off x="3530439" y="3240069"/>
              <a:ext cx="309956" cy="371946"/>
            </a:xfrm>
            <a:custGeom>
              <a:avLst/>
              <a:gdLst>
                <a:gd name="T0" fmla="*/ 179267 w 517"/>
                <a:gd name="T1" fmla="*/ 84260 h 619"/>
                <a:gd name="T2" fmla="*/ 179267 w 517"/>
                <a:gd name="T3" fmla="*/ 84260 h 619"/>
                <a:gd name="T4" fmla="*/ 158156 w 517"/>
                <a:gd name="T5" fmla="*/ 41951 h 619"/>
                <a:gd name="T6" fmla="*/ 152788 w 517"/>
                <a:gd name="T7" fmla="*/ 41951 h 619"/>
                <a:gd name="T8" fmla="*/ 110566 w 517"/>
                <a:gd name="T9" fmla="*/ 41951 h 619"/>
                <a:gd name="T10" fmla="*/ 110566 w 517"/>
                <a:gd name="T11" fmla="*/ 26174 h 619"/>
                <a:gd name="T12" fmla="*/ 84445 w 517"/>
                <a:gd name="T13" fmla="*/ 0 h 619"/>
                <a:gd name="T14" fmla="*/ 68701 w 517"/>
                <a:gd name="T15" fmla="*/ 0 h 619"/>
                <a:gd name="T16" fmla="*/ 42223 w 517"/>
                <a:gd name="T17" fmla="*/ 26174 h 619"/>
                <a:gd name="T18" fmla="*/ 42223 w 517"/>
                <a:gd name="T19" fmla="*/ 41951 h 619"/>
                <a:gd name="T20" fmla="*/ 16102 w 517"/>
                <a:gd name="T21" fmla="*/ 41951 h 619"/>
                <a:gd name="T22" fmla="*/ 0 w 517"/>
                <a:gd name="T23" fmla="*/ 52707 h 619"/>
                <a:gd name="T24" fmla="*/ 0 w 517"/>
                <a:gd name="T25" fmla="*/ 126570 h 619"/>
                <a:gd name="T26" fmla="*/ 16102 w 517"/>
                <a:gd name="T27" fmla="*/ 136968 h 619"/>
                <a:gd name="T28" fmla="*/ 42223 w 517"/>
                <a:gd name="T29" fmla="*/ 136968 h 619"/>
                <a:gd name="T30" fmla="*/ 42223 w 517"/>
                <a:gd name="T31" fmla="*/ 195053 h 619"/>
                <a:gd name="T32" fmla="*/ 68701 w 517"/>
                <a:gd name="T33" fmla="*/ 221586 h 619"/>
                <a:gd name="T34" fmla="*/ 84445 w 517"/>
                <a:gd name="T35" fmla="*/ 221586 h 619"/>
                <a:gd name="T36" fmla="*/ 110566 w 517"/>
                <a:gd name="T37" fmla="*/ 195053 h 619"/>
                <a:gd name="T38" fmla="*/ 110566 w 517"/>
                <a:gd name="T39" fmla="*/ 136968 h 619"/>
                <a:gd name="T40" fmla="*/ 152788 w 517"/>
                <a:gd name="T41" fmla="*/ 136968 h 619"/>
                <a:gd name="T42" fmla="*/ 152788 w 517"/>
                <a:gd name="T43" fmla="*/ 136968 h 619"/>
                <a:gd name="T44" fmla="*/ 158156 w 517"/>
                <a:gd name="T45" fmla="*/ 136968 h 619"/>
                <a:gd name="T46" fmla="*/ 179267 w 517"/>
                <a:gd name="T47" fmla="*/ 94658 h 619"/>
                <a:gd name="T48" fmla="*/ 184634 w 517"/>
                <a:gd name="T49" fmla="*/ 89639 h 619"/>
                <a:gd name="T50" fmla="*/ 179267 w 517"/>
                <a:gd name="T51" fmla="*/ 84260 h 619"/>
                <a:gd name="T52" fmla="*/ 57967 w 517"/>
                <a:gd name="T53" fmla="*/ 26174 h 619"/>
                <a:gd name="T54" fmla="*/ 57967 w 517"/>
                <a:gd name="T55" fmla="*/ 26174 h 619"/>
                <a:gd name="T56" fmla="*/ 68701 w 517"/>
                <a:gd name="T57" fmla="*/ 10398 h 619"/>
                <a:gd name="T58" fmla="*/ 84445 w 517"/>
                <a:gd name="T59" fmla="*/ 10398 h 619"/>
                <a:gd name="T60" fmla="*/ 100189 w 517"/>
                <a:gd name="T61" fmla="*/ 26174 h 619"/>
                <a:gd name="T62" fmla="*/ 100189 w 517"/>
                <a:gd name="T63" fmla="*/ 41951 h 619"/>
                <a:gd name="T64" fmla="*/ 57967 w 517"/>
                <a:gd name="T65" fmla="*/ 41951 h 619"/>
                <a:gd name="T66" fmla="*/ 57967 w 517"/>
                <a:gd name="T67" fmla="*/ 26174 h 619"/>
                <a:gd name="T68" fmla="*/ 100189 w 517"/>
                <a:gd name="T69" fmla="*/ 195053 h 619"/>
                <a:gd name="T70" fmla="*/ 100189 w 517"/>
                <a:gd name="T71" fmla="*/ 195053 h 619"/>
                <a:gd name="T72" fmla="*/ 84445 w 517"/>
                <a:gd name="T73" fmla="*/ 210830 h 619"/>
                <a:gd name="T74" fmla="*/ 68701 w 517"/>
                <a:gd name="T75" fmla="*/ 210830 h 619"/>
                <a:gd name="T76" fmla="*/ 57967 w 517"/>
                <a:gd name="T77" fmla="*/ 195053 h 619"/>
                <a:gd name="T78" fmla="*/ 57967 w 517"/>
                <a:gd name="T79" fmla="*/ 136968 h 619"/>
                <a:gd name="T80" fmla="*/ 100189 w 517"/>
                <a:gd name="T81" fmla="*/ 136968 h 619"/>
                <a:gd name="T82" fmla="*/ 100189 w 517"/>
                <a:gd name="T83" fmla="*/ 195053 h 619"/>
                <a:gd name="T84" fmla="*/ 152788 w 517"/>
                <a:gd name="T85" fmla="*/ 121191 h 619"/>
                <a:gd name="T86" fmla="*/ 152788 w 517"/>
                <a:gd name="T87" fmla="*/ 121191 h 619"/>
                <a:gd name="T88" fmla="*/ 147779 w 517"/>
                <a:gd name="T89" fmla="*/ 126570 h 619"/>
                <a:gd name="T90" fmla="*/ 21111 w 517"/>
                <a:gd name="T91" fmla="*/ 126570 h 619"/>
                <a:gd name="T92" fmla="*/ 16102 w 517"/>
                <a:gd name="T93" fmla="*/ 115813 h 619"/>
                <a:gd name="T94" fmla="*/ 16102 w 517"/>
                <a:gd name="T95" fmla="*/ 63106 h 619"/>
                <a:gd name="T96" fmla="*/ 21111 w 517"/>
                <a:gd name="T97" fmla="*/ 52707 h 619"/>
                <a:gd name="T98" fmla="*/ 147779 w 517"/>
                <a:gd name="T99" fmla="*/ 52707 h 619"/>
                <a:gd name="T100" fmla="*/ 152788 w 517"/>
                <a:gd name="T101" fmla="*/ 58086 h 619"/>
                <a:gd name="T102" fmla="*/ 168890 w 517"/>
                <a:gd name="T103" fmla="*/ 89639 h 619"/>
                <a:gd name="T104" fmla="*/ 152788 w 517"/>
                <a:gd name="T105" fmla="*/ 121191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17" h="619">
                  <a:moveTo>
                    <a:pt x="501" y="235"/>
                  </a:moveTo>
                  <a:lnTo>
                    <a:pt x="501" y="235"/>
                  </a:lnTo>
                  <a:cubicBezTo>
                    <a:pt x="442" y="117"/>
                    <a:pt x="442" y="117"/>
                    <a:pt x="442" y="117"/>
                  </a:cubicBezTo>
                  <a:cubicBezTo>
                    <a:pt x="442" y="117"/>
                    <a:pt x="442" y="117"/>
                    <a:pt x="427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29"/>
                    <a:pt x="280" y="0"/>
                    <a:pt x="23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8" y="0"/>
                    <a:pt x="118" y="29"/>
                    <a:pt x="118" y="73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15" y="117"/>
                    <a:pt x="0" y="132"/>
                    <a:pt x="0" y="147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7"/>
                    <a:pt x="15" y="382"/>
                    <a:pt x="45" y="382"/>
                  </a:cubicBezTo>
                  <a:cubicBezTo>
                    <a:pt x="118" y="382"/>
                    <a:pt x="118" y="382"/>
                    <a:pt x="118" y="382"/>
                  </a:cubicBezTo>
                  <a:cubicBezTo>
                    <a:pt x="118" y="544"/>
                    <a:pt x="118" y="544"/>
                    <a:pt x="118" y="544"/>
                  </a:cubicBezTo>
                  <a:cubicBezTo>
                    <a:pt x="118" y="588"/>
                    <a:pt x="148" y="618"/>
                    <a:pt x="192" y="618"/>
                  </a:cubicBezTo>
                  <a:cubicBezTo>
                    <a:pt x="236" y="618"/>
                    <a:pt x="236" y="618"/>
                    <a:pt x="236" y="618"/>
                  </a:cubicBezTo>
                  <a:cubicBezTo>
                    <a:pt x="280" y="618"/>
                    <a:pt x="309" y="588"/>
                    <a:pt x="309" y="544"/>
                  </a:cubicBezTo>
                  <a:cubicBezTo>
                    <a:pt x="309" y="382"/>
                    <a:pt x="309" y="382"/>
                    <a:pt x="309" y="382"/>
                  </a:cubicBezTo>
                  <a:cubicBezTo>
                    <a:pt x="427" y="382"/>
                    <a:pt x="427" y="382"/>
                    <a:pt x="427" y="382"/>
                  </a:cubicBezTo>
                  <a:cubicBezTo>
                    <a:pt x="442" y="382"/>
                    <a:pt x="442" y="382"/>
                    <a:pt x="442" y="382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16" y="250"/>
                    <a:pt x="516" y="250"/>
                    <a:pt x="516" y="250"/>
                  </a:cubicBezTo>
                  <a:cubicBezTo>
                    <a:pt x="516" y="250"/>
                    <a:pt x="516" y="235"/>
                    <a:pt x="501" y="235"/>
                  </a:cubicBezTo>
                  <a:close/>
                  <a:moveTo>
                    <a:pt x="162" y="73"/>
                  </a:moveTo>
                  <a:lnTo>
                    <a:pt x="162" y="73"/>
                  </a:lnTo>
                  <a:cubicBezTo>
                    <a:pt x="162" y="58"/>
                    <a:pt x="177" y="29"/>
                    <a:pt x="192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51" y="29"/>
                    <a:pt x="280" y="58"/>
                    <a:pt x="280" y="73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162" y="117"/>
                    <a:pt x="162" y="117"/>
                    <a:pt x="162" y="117"/>
                  </a:cubicBezTo>
                  <a:lnTo>
                    <a:pt x="162" y="73"/>
                  </a:lnTo>
                  <a:close/>
                  <a:moveTo>
                    <a:pt x="280" y="544"/>
                  </a:moveTo>
                  <a:lnTo>
                    <a:pt x="280" y="544"/>
                  </a:lnTo>
                  <a:cubicBezTo>
                    <a:pt x="280" y="559"/>
                    <a:pt x="251" y="588"/>
                    <a:pt x="236" y="588"/>
                  </a:cubicBezTo>
                  <a:cubicBezTo>
                    <a:pt x="192" y="588"/>
                    <a:pt x="192" y="588"/>
                    <a:pt x="192" y="588"/>
                  </a:cubicBezTo>
                  <a:cubicBezTo>
                    <a:pt x="177" y="588"/>
                    <a:pt x="162" y="559"/>
                    <a:pt x="162" y="544"/>
                  </a:cubicBezTo>
                  <a:cubicBezTo>
                    <a:pt x="162" y="382"/>
                    <a:pt x="162" y="382"/>
                    <a:pt x="162" y="382"/>
                  </a:cubicBezTo>
                  <a:cubicBezTo>
                    <a:pt x="280" y="382"/>
                    <a:pt x="280" y="382"/>
                    <a:pt x="280" y="382"/>
                  </a:cubicBezTo>
                  <a:lnTo>
                    <a:pt x="280" y="544"/>
                  </a:lnTo>
                  <a:close/>
                  <a:moveTo>
                    <a:pt x="427" y="338"/>
                  </a:moveTo>
                  <a:lnTo>
                    <a:pt x="427" y="338"/>
                  </a:lnTo>
                  <a:cubicBezTo>
                    <a:pt x="427" y="353"/>
                    <a:pt x="413" y="353"/>
                    <a:pt x="413" y="353"/>
                  </a:cubicBezTo>
                  <a:cubicBezTo>
                    <a:pt x="59" y="353"/>
                    <a:pt x="59" y="353"/>
                    <a:pt x="59" y="353"/>
                  </a:cubicBezTo>
                  <a:cubicBezTo>
                    <a:pt x="45" y="353"/>
                    <a:pt x="45" y="338"/>
                    <a:pt x="45" y="323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62"/>
                    <a:pt x="45" y="147"/>
                    <a:pt x="59" y="147"/>
                  </a:cubicBezTo>
                  <a:cubicBezTo>
                    <a:pt x="413" y="147"/>
                    <a:pt x="413" y="147"/>
                    <a:pt x="413" y="147"/>
                  </a:cubicBezTo>
                  <a:cubicBezTo>
                    <a:pt x="413" y="147"/>
                    <a:pt x="427" y="147"/>
                    <a:pt x="427" y="162"/>
                  </a:cubicBezTo>
                  <a:cubicBezTo>
                    <a:pt x="472" y="250"/>
                    <a:pt x="472" y="250"/>
                    <a:pt x="472" y="250"/>
                  </a:cubicBezTo>
                  <a:lnTo>
                    <a:pt x="427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1036451" y="1982052"/>
            <a:ext cx="1819575" cy="75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3131219" y="3916239"/>
            <a:ext cx="1819575" cy="75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5221923" y="2828686"/>
            <a:ext cx="2048119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7477534" y="4102502"/>
            <a:ext cx="2231116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9246133" y="2206992"/>
            <a:ext cx="2416024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4285609" y="770613"/>
            <a:ext cx="374303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ldLvl="0" animBg="1"/>
          <p:bldP spid="88" grpId="0" animBg="1"/>
          <p:bldP spid="89" grpId="0" animBg="1"/>
          <p:bldP spid="90" grpId="0" animBg="1"/>
          <p:bldP spid="91" grpId="0" animBg="1"/>
          <p:bldP spid="93" grpId="0" animBg="1"/>
          <p:bldP spid="94" grpId="0" animBg="1"/>
          <p:bldP spid="114" grpId="0"/>
          <p:bldP spid="115" grpId="0"/>
          <p:bldP spid="116" grpId="0"/>
          <p:bldP spid="118" grpId="0"/>
          <p:bldP spid="1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ldLvl="0" animBg="1"/>
          <p:bldP spid="88" grpId="0" animBg="1"/>
          <p:bldP spid="89" grpId="0" animBg="1"/>
          <p:bldP spid="90" grpId="0" animBg="1"/>
          <p:bldP spid="91" grpId="0" animBg="1"/>
          <p:bldP spid="93" grpId="0" animBg="1"/>
          <p:bldP spid="94" grpId="0" animBg="1"/>
          <p:bldP spid="114" grpId="0"/>
          <p:bldP spid="115" grpId="0"/>
          <p:bldP spid="116" grpId="0"/>
          <p:bldP spid="118" grpId="0"/>
          <p:bldP spid="119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-恢复的"/>
          <p:cNvPicPr>
            <a:picLocks noChangeAspect="1"/>
          </p:cNvPicPr>
          <p:nvPr/>
        </p:nvPicPr>
        <p:blipFill>
          <a:blip r:embed="rId1"/>
          <a:srcRect l="7748" t="12091" r="7970" b="16350"/>
          <a:stretch>
            <a:fillRect/>
          </a:stretch>
        </p:blipFill>
        <p:spPr>
          <a:xfrm>
            <a:off x="0" y="-30480"/>
            <a:ext cx="12192000" cy="68878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20141" y="1916819"/>
            <a:ext cx="3152775" cy="10147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02</a:t>
            </a:r>
            <a:endParaRPr lang="en-US" altLang="zh-CN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65312" y="293248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点击输入标题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02176" y="3808075"/>
            <a:ext cx="5627716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The user can demonstrate on a projector 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computer, or print the presentation and make it into a film to be used in a wider field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6" r="-36416" b="21680"/>
          <a:stretch>
            <a:fillRect/>
          </a:stretch>
        </p:blipFill>
        <p:spPr>
          <a:xfrm>
            <a:off x="0" y="3665768"/>
            <a:ext cx="3550531" cy="278075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6"/>
          <a:stretch>
            <a:fillRect/>
          </a:stretch>
        </p:blipFill>
        <p:spPr>
          <a:xfrm>
            <a:off x="868680" y="10504"/>
            <a:ext cx="10454640" cy="1822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Donut 37"/>
          <p:cNvSpPr/>
          <p:nvPr/>
        </p:nvSpPr>
        <p:spPr>
          <a:xfrm>
            <a:off x="4775193" y="2323264"/>
            <a:ext cx="2641615" cy="2641615"/>
          </a:xfrm>
          <a:prstGeom prst="donut">
            <a:avLst>
              <a:gd name="adj" fmla="val 522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sz="66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Donut 38"/>
          <p:cNvSpPr/>
          <p:nvPr/>
        </p:nvSpPr>
        <p:spPr>
          <a:xfrm>
            <a:off x="4982825" y="2536471"/>
            <a:ext cx="2220775" cy="2220775"/>
          </a:xfrm>
          <a:prstGeom prst="donut">
            <a:avLst>
              <a:gd name="adj" fmla="val 641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sz="66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Donut 39"/>
          <p:cNvSpPr/>
          <p:nvPr/>
        </p:nvSpPr>
        <p:spPr>
          <a:xfrm>
            <a:off x="5219235" y="2761732"/>
            <a:ext cx="1759106" cy="1759106"/>
          </a:xfrm>
          <a:prstGeom prst="donut">
            <a:avLst>
              <a:gd name="adj" fmla="val 721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sz="66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Donut 1"/>
          <p:cNvSpPr/>
          <p:nvPr/>
        </p:nvSpPr>
        <p:spPr>
          <a:xfrm>
            <a:off x="4560834" y="2108906"/>
            <a:ext cx="3070333" cy="3070333"/>
          </a:xfrm>
          <a:prstGeom prst="donut">
            <a:avLst>
              <a:gd name="adj" fmla="val 431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sz="66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Block Arc 32"/>
          <p:cNvSpPr/>
          <p:nvPr/>
        </p:nvSpPr>
        <p:spPr>
          <a:xfrm flipH="1">
            <a:off x="4560834" y="2108906"/>
            <a:ext cx="3070333" cy="3070333"/>
          </a:xfrm>
          <a:prstGeom prst="blockArc">
            <a:avLst>
              <a:gd name="adj1" fmla="val 3787504"/>
              <a:gd name="adj2" fmla="val 16202892"/>
              <a:gd name="adj3" fmla="val 42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sz="66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Block Arc 33"/>
          <p:cNvSpPr/>
          <p:nvPr/>
        </p:nvSpPr>
        <p:spPr>
          <a:xfrm flipH="1">
            <a:off x="4775193" y="2323264"/>
            <a:ext cx="2641615" cy="2641615"/>
          </a:xfrm>
          <a:prstGeom prst="blockArc">
            <a:avLst>
              <a:gd name="adj1" fmla="val 1427478"/>
              <a:gd name="adj2" fmla="val 16202949"/>
              <a:gd name="adj3" fmla="val 508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sz="66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Block Arc 34"/>
          <p:cNvSpPr/>
          <p:nvPr/>
        </p:nvSpPr>
        <p:spPr>
          <a:xfrm flipH="1">
            <a:off x="4988401" y="2536472"/>
            <a:ext cx="2215200" cy="2215200"/>
          </a:xfrm>
          <a:prstGeom prst="blockArc">
            <a:avLst>
              <a:gd name="adj1" fmla="val 18246226"/>
              <a:gd name="adj2" fmla="val 16212231"/>
              <a:gd name="adj3" fmla="val 61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sz="66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Block Arc 35"/>
          <p:cNvSpPr/>
          <p:nvPr/>
        </p:nvSpPr>
        <p:spPr>
          <a:xfrm flipH="1">
            <a:off x="5219235" y="2767306"/>
            <a:ext cx="1753531" cy="1753531"/>
          </a:xfrm>
          <a:prstGeom prst="blockArc">
            <a:avLst>
              <a:gd name="adj1" fmla="val 21030407"/>
              <a:gd name="adj2" fmla="val 16212547"/>
              <a:gd name="adj3" fmla="val 724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sz="66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8231549" y="2499711"/>
            <a:ext cx="508689" cy="5086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just">
              <a:lnSpc>
                <a:spcPct val="150000"/>
              </a:lnSpc>
            </a:pPr>
            <a:r>
              <a:rPr lang="zh-CN" altLang="en-US" sz="13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zh-CN" altLang="en-US" sz="132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8233390" y="3991821"/>
            <a:ext cx="508689" cy="5086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just">
              <a:lnSpc>
                <a:spcPct val="150000"/>
              </a:lnSpc>
            </a:pPr>
            <a:r>
              <a:rPr lang="zh-CN" altLang="en-US" sz="13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zh-CN" altLang="en-US" sz="132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257832" y="2755000"/>
            <a:ext cx="749776" cy="0"/>
          </a:xfrm>
          <a:prstGeom prst="straightConnector1">
            <a:avLst/>
          </a:prstGeom>
          <a:ln w="6350">
            <a:solidFill>
              <a:schemeClr val="bg1">
                <a:lumMod val="65000"/>
                <a:alpha val="50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7203601" y="4240162"/>
            <a:ext cx="804005" cy="0"/>
          </a:xfrm>
          <a:prstGeom prst="straightConnector1">
            <a:avLst/>
          </a:prstGeom>
          <a:ln w="6350">
            <a:solidFill>
              <a:schemeClr val="bg1">
                <a:lumMod val="65000"/>
                <a:alpha val="50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 flipH="1">
            <a:off x="3436983" y="2504018"/>
            <a:ext cx="508689" cy="5086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just">
              <a:lnSpc>
                <a:spcPct val="150000"/>
              </a:lnSpc>
            </a:pPr>
            <a:r>
              <a:rPr lang="zh-CN" altLang="en-US" sz="13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zh-CN" altLang="en-US" sz="132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Oval 79"/>
          <p:cNvSpPr/>
          <p:nvPr/>
        </p:nvSpPr>
        <p:spPr>
          <a:xfrm flipH="1">
            <a:off x="3436983" y="3991821"/>
            <a:ext cx="508689" cy="5086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just">
              <a:lnSpc>
                <a:spcPct val="150000"/>
              </a:lnSpc>
            </a:pPr>
            <a:r>
              <a:rPr lang="zh-CN" altLang="en-US" sz="13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zh-CN" altLang="en-US" sz="132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83" name="Straight Arrow Connector 82"/>
          <p:cNvCxnSpPr/>
          <p:nvPr/>
        </p:nvCxnSpPr>
        <p:spPr>
          <a:xfrm flipH="1">
            <a:off x="4161629" y="4240162"/>
            <a:ext cx="1057607" cy="0"/>
          </a:xfrm>
          <a:prstGeom prst="straightConnector1">
            <a:avLst/>
          </a:prstGeom>
          <a:ln w="6350">
            <a:solidFill>
              <a:schemeClr val="bg1">
                <a:lumMod val="65000"/>
                <a:alpha val="50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84"/>
          <p:cNvCxnSpPr/>
          <p:nvPr/>
        </p:nvCxnSpPr>
        <p:spPr>
          <a:xfrm rot="10800000">
            <a:off x="4161628" y="2761733"/>
            <a:ext cx="1108723" cy="1033904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  <a:alpha val="50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šľíḋè"/>
          <p:cNvSpPr txBox="1"/>
          <p:nvPr/>
        </p:nvSpPr>
        <p:spPr bwMode="auto">
          <a:xfrm>
            <a:off x="1249180" y="2423883"/>
            <a:ext cx="848745" cy="2872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小标题</a:t>
            </a:r>
            <a:endParaRPr lang="zh-CN" altLang="en-US" sz="14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îṣḷíḍê"/>
          <p:cNvSpPr txBox="1"/>
          <p:nvPr/>
        </p:nvSpPr>
        <p:spPr bwMode="auto">
          <a:xfrm>
            <a:off x="1108423" y="2721285"/>
            <a:ext cx="2213143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支持文本。当你复制粘贴时，选择“只保留文本”选项。支持文本。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2" name="išľíḋè"/>
          <p:cNvSpPr txBox="1"/>
          <p:nvPr/>
        </p:nvSpPr>
        <p:spPr bwMode="auto">
          <a:xfrm>
            <a:off x="8870434" y="2413761"/>
            <a:ext cx="848745" cy="2872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小标题</a:t>
            </a:r>
            <a:endParaRPr lang="zh-CN" altLang="en-US" sz="14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îṣḷíḍê"/>
          <p:cNvSpPr txBox="1"/>
          <p:nvPr/>
        </p:nvSpPr>
        <p:spPr bwMode="auto">
          <a:xfrm>
            <a:off x="8729677" y="2711163"/>
            <a:ext cx="2213143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支持文本。当你复制粘贴时，选择“只保留文本”选项。支持文本。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1" name="išľíḋè"/>
          <p:cNvSpPr txBox="1"/>
          <p:nvPr/>
        </p:nvSpPr>
        <p:spPr bwMode="auto">
          <a:xfrm>
            <a:off x="1249180" y="3896466"/>
            <a:ext cx="848745" cy="2872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小标题</a:t>
            </a:r>
            <a:endParaRPr lang="zh-CN" altLang="en-US" sz="14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îṣḷíḍê"/>
          <p:cNvSpPr txBox="1"/>
          <p:nvPr/>
        </p:nvSpPr>
        <p:spPr bwMode="auto">
          <a:xfrm>
            <a:off x="1108423" y="4193868"/>
            <a:ext cx="2213143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支持文本。当你复制粘贴时，选择“只保留文本”选项。支持文本。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9" name="išľíḋè"/>
          <p:cNvSpPr txBox="1"/>
          <p:nvPr/>
        </p:nvSpPr>
        <p:spPr bwMode="auto">
          <a:xfrm>
            <a:off x="8870434" y="3886344"/>
            <a:ext cx="848745" cy="2872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小标题</a:t>
            </a:r>
            <a:endParaRPr lang="zh-CN" altLang="en-US" sz="14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îṣḷíḍê"/>
          <p:cNvSpPr txBox="1"/>
          <p:nvPr/>
        </p:nvSpPr>
        <p:spPr bwMode="auto">
          <a:xfrm>
            <a:off x="8729677" y="4183746"/>
            <a:ext cx="2213143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支持文本。当你复制粘贴时，选择“只保留文本”选项。支持文本。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3" name="TextBox 8"/>
          <p:cNvSpPr txBox="1"/>
          <p:nvPr/>
        </p:nvSpPr>
        <p:spPr>
          <a:xfrm>
            <a:off x="4285609" y="770613"/>
            <a:ext cx="374303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点击输入您的标题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2" grpId="0" animBg="1"/>
      <p:bldP spid="33" grpId="0" animBg="1"/>
      <p:bldP spid="34" grpId="0" animBg="1"/>
      <p:bldP spid="35" grpId="0" animBg="1"/>
      <p:bldP spid="36" grpId="0" animBg="1"/>
      <p:bldP spid="42" grpId="0" animBg="1"/>
      <p:bldP spid="45" grpId="0" animBg="1"/>
      <p:bldP spid="77" grpId="0" animBg="1"/>
      <p:bldP spid="80" grpId="0" animBg="1"/>
      <p:bldP spid="30" grpId="0"/>
      <p:bldP spid="31" grpId="0"/>
      <p:bldP spid="32" grpId="0"/>
      <p:bldP spid="37" grpId="0"/>
      <p:bldP spid="41" grpId="0"/>
      <p:bldP spid="48" grpId="0"/>
      <p:bldP spid="49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75"/>
          <p:cNvSpPr>
            <a:spLocks noChangeArrowheads="1"/>
          </p:cNvSpPr>
          <p:nvPr/>
        </p:nvSpPr>
        <p:spPr bwMode="auto">
          <a:xfrm>
            <a:off x="-496983" y="5200858"/>
            <a:ext cx="370418" cy="61380"/>
          </a:xfrm>
          <a:custGeom>
            <a:avLst/>
            <a:gdLst>
              <a:gd name="T0" fmla="*/ 885825 w 885825"/>
              <a:gd name="T1" fmla="*/ 0 h 45720"/>
              <a:gd name="T2" fmla="*/ 0 w 885825"/>
              <a:gd name="T3" fmla="*/ 0 h 45720"/>
              <a:gd name="T4" fmla="*/ 0 60000 65536"/>
              <a:gd name="T5" fmla="*/ 0 60000 65536"/>
              <a:gd name="T6" fmla="*/ 0 w 885825"/>
              <a:gd name="T7" fmla="*/ 0 h 45720"/>
              <a:gd name="T8" fmla="*/ 885825 w 885825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85825" h="45720">
                <a:moveTo>
                  <a:pt x="885825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265" tIns="45629" rIns="91265" bIns="45629" anchor="ctr"/>
          <a:lstStyle/>
          <a:p>
            <a:pPr algn="r" defTabSz="911860">
              <a:lnSpc>
                <a:spcPct val="150000"/>
              </a:lnSpc>
            </a:pPr>
            <a:endParaRPr lang="zh-CN" altLang="zh-CN" sz="1705">
              <a:solidFill>
                <a:srgbClr val="393939">
                  <a:lumMod val="65000"/>
                  <a:lumOff val="35000"/>
                </a:srgb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27" name="文本框 112"/>
          <p:cNvSpPr txBox="1"/>
          <p:nvPr/>
        </p:nvSpPr>
        <p:spPr>
          <a:xfrm>
            <a:off x="1069975" y="1875790"/>
            <a:ext cx="4576445" cy="788035"/>
          </a:xfrm>
          <a:prstGeom prst="rect">
            <a:avLst/>
          </a:prstGeom>
          <a:noFill/>
        </p:spPr>
        <p:txBody>
          <a:bodyPr wrap="square" lIns="115046" tIns="57529" rIns="115046" bIns="57529">
            <a:spAutoFit/>
          </a:bodyPr>
          <a:lstStyle/>
          <a:p>
            <a:pPr algn="r" defTabSz="912495">
              <a:lnSpc>
                <a:spcPct val="150000"/>
              </a:lnSpc>
              <a:defRPr/>
            </a:pPr>
            <a:r>
              <a:rPr lang="zh-CN" altLang="en-US" sz="170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小标题</a:t>
            </a:r>
            <a:endParaRPr lang="en-US" altLang="zh-CN" sz="1705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8" name="文本框 112"/>
          <p:cNvSpPr txBox="1"/>
          <p:nvPr/>
        </p:nvSpPr>
        <p:spPr>
          <a:xfrm>
            <a:off x="-82151" y="2745094"/>
            <a:ext cx="5744286" cy="788035"/>
          </a:xfrm>
          <a:prstGeom prst="rect">
            <a:avLst/>
          </a:prstGeom>
          <a:noFill/>
        </p:spPr>
        <p:txBody>
          <a:bodyPr wrap="square" lIns="115046" tIns="57529" rIns="115046" bIns="57529">
            <a:spAutoFit/>
          </a:bodyPr>
          <a:lstStyle/>
          <a:p>
            <a:pPr algn="r" defTabSz="912495">
              <a:lnSpc>
                <a:spcPct val="150000"/>
              </a:lnSpc>
              <a:defRPr/>
            </a:pPr>
            <a:r>
              <a:rPr lang="zh-CN" altLang="en-US" sz="170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小标题</a:t>
            </a:r>
            <a:endParaRPr lang="en-US" altLang="zh-CN" sz="1705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lt"/>
            </a:endParaRPr>
          </a:p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12"/>
          <p:cNvSpPr txBox="1"/>
          <p:nvPr/>
        </p:nvSpPr>
        <p:spPr>
          <a:xfrm>
            <a:off x="-82151" y="3741333"/>
            <a:ext cx="5744286" cy="788035"/>
          </a:xfrm>
          <a:prstGeom prst="rect">
            <a:avLst/>
          </a:prstGeom>
          <a:noFill/>
        </p:spPr>
        <p:txBody>
          <a:bodyPr wrap="square" lIns="115046" tIns="57529" rIns="115046" bIns="57529">
            <a:spAutoFit/>
          </a:bodyPr>
          <a:lstStyle/>
          <a:p>
            <a:pPr algn="r" defTabSz="912495">
              <a:lnSpc>
                <a:spcPct val="150000"/>
              </a:lnSpc>
              <a:defRPr/>
            </a:pPr>
            <a:r>
              <a:rPr lang="zh-CN" altLang="en-US" sz="170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小标题</a:t>
            </a:r>
            <a:endParaRPr lang="en-US" altLang="zh-CN" sz="1705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lt"/>
            </a:endParaRPr>
          </a:p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0" name="文本框 112"/>
          <p:cNvSpPr txBox="1"/>
          <p:nvPr/>
        </p:nvSpPr>
        <p:spPr>
          <a:xfrm>
            <a:off x="-97854" y="4677601"/>
            <a:ext cx="5744286" cy="788035"/>
          </a:xfrm>
          <a:prstGeom prst="rect">
            <a:avLst/>
          </a:prstGeom>
          <a:noFill/>
        </p:spPr>
        <p:txBody>
          <a:bodyPr wrap="square" lIns="115046" tIns="57529" rIns="115046" bIns="57529">
            <a:spAutoFit/>
          </a:bodyPr>
          <a:lstStyle/>
          <a:p>
            <a:pPr algn="r" defTabSz="912495">
              <a:lnSpc>
                <a:spcPct val="150000"/>
              </a:lnSpc>
              <a:defRPr/>
            </a:pPr>
            <a:r>
              <a:rPr lang="zh-CN" altLang="en-US" sz="170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小标题</a:t>
            </a:r>
            <a:endParaRPr lang="en-US" altLang="zh-CN" sz="1705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lt"/>
            </a:endParaRPr>
          </a:p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4285609" y="770613"/>
            <a:ext cx="374303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点击输入您的标题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pic>
        <p:nvPicPr>
          <p:cNvPr id="3" name="图片 2" descr="D:\图图图\儿童类素材\255.jpg25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675143" y="2047471"/>
            <a:ext cx="5913120" cy="33877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8"/>
          <p:cNvSpPr txBox="1"/>
          <p:nvPr/>
        </p:nvSpPr>
        <p:spPr>
          <a:xfrm>
            <a:off x="4285609" y="770613"/>
            <a:ext cx="374303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点击输入您的标题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" name="Shape 559"/>
          <p:cNvSpPr/>
          <p:nvPr/>
        </p:nvSpPr>
        <p:spPr>
          <a:xfrm flipH="1">
            <a:off x="2301231" y="3331896"/>
            <a:ext cx="9851663" cy="1360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0346" y="21600"/>
                </a:lnTo>
              </a:path>
            </a:pathLst>
          </a:custGeom>
          <a:ln w="25400" cap="rnd">
            <a:solidFill>
              <a:srgbClr val="ACACAC"/>
            </a:solidFill>
            <a:custDash>
              <a:ds d="100000" sp="200000"/>
            </a:custDash>
            <a:round/>
          </a:ln>
        </p:spPr>
        <p:txBody>
          <a:bodyPr lIns="0" tIns="0" rIns="0" bIns="0" anchor="ctr"/>
          <a:lstStyle/>
          <a:p>
            <a:pPr lvl="0">
              <a:defRPr sz="3600"/>
            </a:pP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hape 560"/>
          <p:cNvSpPr/>
          <p:nvPr/>
        </p:nvSpPr>
        <p:spPr>
          <a:xfrm flipH="1">
            <a:off x="8871144" y="2805254"/>
            <a:ext cx="1071016" cy="1071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bg1"/>
          </a:solidFill>
          <a:ln w="139700" cap="flat">
            <a:solidFill>
              <a:schemeClr val="accent4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lvl1pPr>
              <a:defRPr sz="2600">
                <a:solidFill>
                  <a:srgbClr val="2F2C2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</p:txBody>
      </p:sp>
      <p:sp>
        <p:nvSpPr>
          <p:cNvPr id="5" name="Shape 565"/>
          <p:cNvSpPr/>
          <p:nvPr/>
        </p:nvSpPr>
        <p:spPr>
          <a:xfrm flipH="1">
            <a:off x="4350791" y="2262873"/>
            <a:ext cx="1379020" cy="1379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bg1"/>
          </a:solidFill>
          <a:ln w="139700" cap="flat">
            <a:solidFill>
              <a:schemeClr val="accent4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lvl1pPr>
              <a:defRPr sz="2600">
                <a:solidFill>
                  <a:srgbClr val="2F2C2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</p:txBody>
      </p:sp>
      <p:sp>
        <p:nvSpPr>
          <p:cNvPr id="6" name="Shape 570"/>
          <p:cNvSpPr/>
          <p:nvPr/>
        </p:nvSpPr>
        <p:spPr>
          <a:xfrm flipH="1">
            <a:off x="3126027" y="4206308"/>
            <a:ext cx="972821" cy="972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bg1"/>
          </a:solidFill>
          <a:ln w="139700" cap="flat">
            <a:solidFill>
              <a:schemeClr val="accent6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lvl1pPr>
              <a:defRPr sz="2600">
                <a:solidFill>
                  <a:srgbClr val="2F2C2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</p:txBody>
      </p:sp>
      <p:sp>
        <p:nvSpPr>
          <p:cNvPr id="7" name="Shape 575"/>
          <p:cNvSpPr/>
          <p:nvPr/>
        </p:nvSpPr>
        <p:spPr>
          <a:xfrm flipH="1">
            <a:off x="6641008" y="3486597"/>
            <a:ext cx="1956226" cy="1956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bg1"/>
          </a:solidFill>
          <a:ln w="139700" cap="flat">
            <a:solidFill>
              <a:schemeClr val="accent2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lvl1pPr>
              <a:defRPr sz="2600">
                <a:solidFill>
                  <a:srgbClr val="2F2C2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Roboto" panose="02000000000000000000" pitchFamily="2" charset="0"/>
            </a:endParaRPr>
          </a:p>
        </p:txBody>
      </p:sp>
      <p:sp>
        <p:nvSpPr>
          <p:cNvPr id="8" name="Shape 580"/>
          <p:cNvSpPr/>
          <p:nvPr/>
        </p:nvSpPr>
        <p:spPr>
          <a:xfrm flipH="1">
            <a:off x="814609" y="2200838"/>
            <a:ext cx="2083696" cy="2069278"/>
          </a:xfrm>
          <a:prstGeom prst="wedgeEllipseCallout">
            <a:avLst>
              <a:gd name="adj1" fmla="val -55070"/>
              <a:gd name="adj2" fmla="val 41374"/>
            </a:avLst>
          </a:prstGeom>
          <a:solidFill>
            <a:schemeClr val="accent1">
              <a:alpha val="87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600"/>
            </a:pP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25"/>
          <p:cNvSpPr txBox="1"/>
          <p:nvPr/>
        </p:nvSpPr>
        <p:spPr>
          <a:xfrm>
            <a:off x="1097481" y="2824513"/>
            <a:ext cx="1517952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此部分内容作为文字排版占位显示（建议使用主题字体）如需更改请在（设置形状格式）菜单下（文本选项）中调整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824987" y="2552659"/>
            <a:ext cx="2062940" cy="25528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r>
              <a:rPr lang="id-ID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FACT THREE</a:t>
            </a:r>
            <a:endParaRPr lang="id-ID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8822929" y="4562426"/>
            <a:ext cx="20432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此部分内容作为文字排版占位显示（建议使用主题字体）如需更改请在（设置形状格式）菜单下（文本选项）中调整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itle 1"/>
          <p:cNvSpPr txBox="1"/>
          <p:nvPr/>
        </p:nvSpPr>
        <p:spPr>
          <a:xfrm>
            <a:off x="8822929" y="4307137"/>
            <a:ext cx="2062940" cy="25528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id-ID" sz="1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FACT ONE</a:t>
            </a:r>
            <a:endParaRPr lang="id-ID" sz="1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10"/>
          <p:cNvSpPr/>
          <p:nvPr/>
        </p:nvSpPr>
        <p:spPr>
          <a:xfrm>
            <a:off x="7434335" y="4152847"/>
            <a:ext cx="36957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nea-basic-10" charset="0"/>
              </a:rPr>
              <a:t>]</a:t>
            </a:r>
            <a:endParaRPr lang="en-US" sz="4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inea-basic-10" charset="0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4132312" y="5006549"/>
            <a:ext cx="23075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此部分内容作为文字排版占位显示（建议使用主题字体）如需更改请在（设置形状格式）菜单下（文本选项）中调整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itle 1"/>
          <p:cNvSpPr txBox="1"/>
          <p:nvPr/>
        </p:nvSpPr>
        <p:spPr>
          <a:xfrm>
            <a:off x="4132312" y="4751260"/>
            <a:ext cx="2062940" cy="25528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id-ID" sz="12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FACT SECOND</a:t>
            </a:r>
            <a:endParaRPr lang="id-ID" sz="12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9"/>
          <p:cNvSpPr txBox="1"/>
          <p:nvPr/>
        </p:nvSpPr>
        <p:spPr>
          <a:xfrm>
            <a:off x="5823978" y="2456333"/>
            <a:ext cx="20432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此部分内容作为文字排版占位显示（建议使用主题字体）如需更改请在（设置形状格式）菜单下（文本选项）中调整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itle 1"/>
          <p:cNvSpPr txBox="1"/>
          <p:nvPr/>
        </p:nvSpPr>
        <p:spPr>
          <a:xfrm>
            <a:off x="5823978" y="2181380"/>
            <a:ext cx="2062940" cy="25528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id-ID" sz="12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FACT FOUR</a:t>
            </a:r>
            <a:endParaRPr lang="id-ID" sz="12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7"/>
          <p:cNvSpPr txBox="1"/>
          <p:nvPr/>
        </p:nvSpPr>
        <p:spPr>
          <a:xfrm>
            <a:off x="9839692" y="2381749"/>
            <a:ext cx="20432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此部分内容作为文字排版占位显示（建议使用主题字体）如需更改请在（设置形状格式）菜单下（文本选项）中调整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itle 1"/>
          <p:cNvSpPr txBox="1"/>
          <p:nvPr/>
        </p:nvSpPr>
        <p:spPr>
          <a:xfrm>
            <a:off x="9839692" y="2126460"/>
            <a:ext cx="2062940" cy="25528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/>
            <a:r>
              <a:rPr lang="id-ID" sz="12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FACT FIVE</a:t>
            </a:r>
            <a:endParaRPr lang="id-ID" sz="12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14"/>
          <p:cNvSpPr/>
          <p:nvPr/>
        </p:nvSpPr>
        <p:spPr>
          <a:xfrm>
            <a:off x="4834243" y="2605618"/>
            <a:ext cx="41211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nea-basic-10" charset="0"/>
              </a:rPr>
              <a:t>c</a:t>
            </a:r>
            <a:endParaRPr lang="en-US" sz="36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inea-basic-10" charset="0"/>
            </a:endParaRPr>
          </a:p>
        </p:txBody>
      </p:sp>
      <p:sp>
        <p:nvSpPr>
          <p:cNvPr id="41" name="Rectangle 15"/>
          <p:cNvSpPr/>
          <p:nvPr/>
        </p:nvSpPr>
        <p:spPr>
          <a:xfrm>
            <a:off x="3401565" y="4418258"/>
            <a:ext cx="42354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nea-basic-10" charset="0"/>
              </a:rPr>
              <a:t>V</a:t>
            </a:r>
            <a:endParaRPr lang="en-US" sz="28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inea-basic-10" charset="0"/>
            </a:endParaRPr>
          </a:p>
        </p:txBody>
      </p:sp>
      <p:sp>
        <p:nvSpPr>
          <p:cNvPr id="42" name="Rectangle 16"/>
          <p:cNvSpPr/>
          <p:nvPr/>
        </p:nvSpPr>
        <p:spPr>
          <a:xfrm>
            <a:off x="9211492" y="3030313"/>
            <a:ext cx="3911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inea-basic-10" charset="0"/>
              </a:rPr>
              <a:t>7</a:t>
            </a:r>
            <a:endParaRPr lang="en-US" sz="28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inea-basic-1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2" grpId="0"/>
      <p:bldP spid="9" grpId="0"/>
      <p:bldP spid="10" grpId="0"/>
      <p:bldP spid="17" grpId="0"/>
      <p:bldP spid="18" grpId="0"/>
      <p:bldP spid="20" grpId="0"/>
      <p:bldP spid="21" grpId="0"/>
      <p:bldP spid="35" grpId="0"/>
      <p:bldP spid="36" grpId="0"/>
      <p:bldP spid="37" grpId="0"/>
      <p:bldP spid="39" grpId="0"/>
      <p:bldP spid="40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-恢复的"/>
          <p:cNvPicPr>
            <a:picLocks noChangeAspect="1"/>
          </p:cNvPicPr>
          <p:nvPr/>
        </p:nvPicPr>
        <p:blipFill>
          <a:blip r:embed="rId1"/>
          <a:srcRect l="7748" t="12091" r="7970" b="16350"/>
          <a:stretch>
            <a:fillRect/>
          </a:stretch>
        </p:blipFill>
        <p:spPr>
          <a:xfrm>
            <a:off x="0" y="-30480"/>
            <a:ext cx="12192000" cy="68878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20141" y="1916819"/>
            <a:ext cx="3152775" cy="10147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03</a:t>
            </a:r>
            <a:endParaRPr lang="en-US" altLang="zh-CN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65312" y="293248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点击输入标题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02176" y="3808075"/>
            <a:ext cx="5627716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The user can demonstrate on a projector 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computer, or print the presentation and make it into a film to be used in a wider field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6" r="-36416" b="21680"/>
          <a:stretch>
            <a:fillRect/>
          </a:stretch>
        </p:blipFill>
        <p:spPr>
          <a:xfrm>
            <a:off x="0" y="3665768"/>
            <a:ext cx="3550531" cy="278075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6"/>
          <a:stretch>
            <a:fillRect/>
          </a:stretch>
        </p:blipFill>
        <p:spPr>
          <a:xfrm>
            <a:off x="868680" y="10504"/>
            <a:ext cx="10454640" cy="1822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20843" y="2056369"/>
            <a:ext cx="10150315" cy="4212986"/>
            <a:chOff x="1608" y="3238"/>
            <a:chExt cx="15985" cy="6635"/>
          </a:xfrm>
        </p:grpSpPr>
        <p:sp>
          <p:nvSpPr>
            <p:cNvPr id="5" name="千图设计师MC：ID 29795607库_文本框 4"/>
            <p:cNvSpPr txBox="1"/>
            <p:nvPr>
              <p:custDataLst>
                <p:tags r:id="rId1"/>
              </p:custDataLst>
            </p:nvPr>
          </p:nvSpPr>
          <p:spPr bwMode="auto">
            <a:xfrm>
              <a:off x="3572" y="8516"/>
              <a:ext cx="12250" cy="135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支持文本。当你复制粘贴时，选择“只保留文本”选项。支持文本。当你复制粘贴时，选择“只保留文本”选项。支持文本。当你复制粘贴时，选择“只保留文本”选项。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7" name="千图设计师MC：ID 29795607库_组合 6"/>
            <p:cNvGrpSpPr/>
            <p:nvPr>
              <p:custDataLst>
                <p:tags r:id="rId2"/>
              </p:custDataLst>
            </p:nvPr>
          </p:nvGrpSpPr>
          <p:grpSpPr>
            <a:xfrm>
              <a:off x="1608" y="3238"/>
              <a:ext cx="3881" cy="4739"/>
              <a:chOff x="884823" y="2680315"/>
              <a:chExt cx="1442523" cy="1761056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884823" y="2680315"/>
                <a:ext cx="1442523" cy="1761056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文本框 19"/>
              <p:cNvSpPr txBox="1"/>
              <p:nvPr/>
            </p:nvSpPr>
            <p:spPr>
              <a:xfrm>
                <a:off x="888182" y="4019700"/>
                <a:ext cx="1435805" cy="2475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400" b="1" spc="300" dirty="0">
                    <a:solidFill>
                      <a:schemeClr val="accent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输入标题</a:t>
                </a:r>
                <a:endParaRPr lang="zh-CN" altLang="en-US" sz="1400" b="1" spc="300" dirty="0">
                  <a:solidFill>
                    <a:schemeClr val="accent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任意多边形 20"/>
              <p:cNvSpPr/>
              <p:nvPr/>
            </p:nvSpPr>
            <p:spPr bwMode="auto">
              <a:xfrm flipH="1">
                <a:off x="1363084" y="3221833"/>
                <a:ext cx="486000" cy="399016"/>
              </a:xfrm>
              <a:custGeom>
                <a:avLst/>
                <a:gdLst>
                  <a:gd name="T0" fmla="*/ 100 w 176"/>
                  <a:gd name="T1" fmla="*/ 120 h 144"/>
                  <a:gd name="T2" fmla="*/ 116 w 176"/>
                  <a:gd name="T3" fmla="*/ 120 h 144"/>
                  <a:gd name="T4" fmla="*/ 120 w 176"/>
                  <a:gd name="T5" fmla="*/ 116 h 144"/>
                  <a:gd name="T6" fmla="*/ 120 w 176"/>
                  <a:gd name="T7" fmla="*/ 100 h 144"/>
                  <a:gd name="T8" fmla="*/ 116 w 176"/>
                  <a:gd name="T9" fmla="*/ 96 h 144"/>
                  <a:gd name="T10" fmla="*/ 100 w 176"/>
                  <a:gd name="T11" fmla="*/ 96 h 144"/>
                  <a:gd name="T12" fmla="*/ 96 w 176"/>
                  <a:gd name="T13" fmla="*/ 100 h 144"/>
                  <a:gd name="T14" fmla="*/ 96 w 176"/>
                  <a:gd name="T15" fmla="*/ 116 h 144"/>
                  <a:gd name="T16" fmla="*/ 100 w 176"/>
                  <a:gd name="T17" fmla="*/ 120 h 144"/>
                  <a:gd name="T18" fmla="*/ 28 w 176"/>
                  <a:gd name="T19" fmla="*/ 104 h 144"/>
                  <a:gd name="T20" fmla="*/ 76 w 176"/>
                  <a:gd name="T21" fmla="*/ 104 h 144"/>
                  <a:gd name="T22" fmla="*/ 80 w 176"/>
                  <a:gd name="T23" fmla="*/ 100 h 144"/>
                  <a:gd name="T24" fmla="*/ 76 w 176"/>
                  <a:gd name="T25" fmla="*/ 96 h 144"/>
                  <a:gd name="T26" fmla="*/ 28 w 176"/>
                  <a:gd name="T27" fmla="*/ 96 h 144"/>
                  <a:gd name="T28" fmla="*/ 24 w 176"/>
                  <a:gd name="T29" fmla="*/ 100 h 144"/>
                  <a:gd name="T30" fmla="*/ 28 w 176"/>
                  <a:gd name="T31" fmla="*/ 104 h 144"/>
                  <a:gd name="T32" fmla="*/ 28 w 176"/>
                  <a:gd name="T33" fmla="*/ 120 h 144"/>
                  <a:gd name="T34" fmla="*/ 60 w 176"/>
                  <a:gd name="T35" fmla="*/ 120 h 144"/>
                  <a:gd name="T36" fmla="*/ 64 w 176"/>
                  <a:gd name="T37" fmla="*/ 116 h 144"/>
                  <a:gd name="T38" fmla="*/ 60 w 176"/>
                  <a:gd name="T39" fmla="*/ 112 h 144"/>
                  <a:gd name="T40" fmla="*/ 28 w 176"/>
                  <a:gd name="T41" fmla="*/ 112 h 144"/>
                  <a:gd name="T42" fmla="*/ 24 w 176"/>
                  <a:gd name="T43" fmla="*/ 116 h 144"/>
                  <a:gd name="T44" fmla="*/ 28 w 176"/>
                  <a:gd name="T45" fmla="*/ 120 h 144"/>
                  <a:gd name="T46" fmla="*/ 136 w 176"/>
                  <a:gd name="T47" fmla="*/ 32 h 144"/>
                  <a:gd name="T48" fmla="*/ 8 w 176"/>
                  <a:gd name="T49" fmla="*/ 32 h 144"/>
                  <a:gd name="T50" fmla="*/ 0 w 176"/>
                  <a:gd name="T51" fmla="*/ 40 h 144"/>
                  <a:gd name="T52" fmla="*/ 0 w 176"/>
                  <a:gd name="T53" fmla="*/ 136 h 144"/>
                  <a:gd name="T54" fmla="*/ 8 w 176"/>
                  <a:gd name="T55" fmla="*/ 144 h 144"/>
                  <a:gd name="T56" fmla="*/ 136 w 176"/>
                  <a:gd name="T57" fmla="*/ 144 h 144"/>
                  <a:gd name="T58" fmla="*/ 144 w 176"/>
                  <a:gd name="T59" fmla="*/ 136 h 144"/>
                  <a:gd name="T60" fmla="*/ 144 w 176"/>
                  <a:gd name="T61" fmla="*/ 40 h 144"/>
                  <a:gd name="T62" fmla="*/ 136 w 176"/>
                  <a:gd name="T63" fmla="*/ 32 h 144"/>
                  <a:gd name="T64" fmla="*/ 136 w 176"/>
                  <a:gd name="T65" fmla="*/ 136 h 144"/>
                  <a:gd name="T66" fmla="*/ 8 w 176"/>
                  <a:gd name="T67" fmla="*/ 136 h 144"/>
                  <a:gd name="T68" fmla="*/ 8 w 176"/>
                  <a:gd name="T69" fmla="*/ 80 h 144"/>
                  <a:gd name="T70" fmla="*/ 136 w 176"/>
                  <a:gd name="T71" fmla="*/ 80 h 144"/>
                  <a:gd name="T72" fmla="*/ 136 w 176"/>
                  <a:gd name="T73" fmla="*/ 136 h 144"/>
                  <a:gd name="T74" fmla="*/ 136 w 176"/>
                  <a:gd name="T75" fmla="*/ 56 h 144"/>
                  <a:gd name="T76" fmla="*/ 8 w 176"/>
                  <a:gd name="T77" fmla="*/ 56 h 144"/>
                  <a:gd name="T78" fmla="*/ 8 w 176"/>
                  <a:gd name="T79" fmla="*/ 40 h 144"/>
                  <a:gd name="T80" fmla="*/ 136 w 176"/>
                  <a:gd name="T81" fmla="*/ 40 h 144"/>
                  <a:gd name="T82" fmla="*/ 136 w 176"/>
                  <a:gd name="T83" fmla="*/ 56 h 144"/>
                  <a:gd name="T84" fmla="*/ 168 w 176"/>
                  <a:gd name="T85" fmla="*/ 0 h 144"/>
                  <a:gd name="T86" fmla="*/ 40 w 176"/>
                  <a:gd name="T87" fmla="*/ 0 h 144"/>
                  <a:gd name="T88" fmla="*/ 32 w 176"/>
                  <a:gd name="T89" fmla="*/ 8 h 144"/>
                  <a:gd name="T90" fmla="*/ 32 w 176"/>
                  <a:gd name="T91" fmla="*/ 20 h 144"/>
                  <a:gd name="T92" fmla="*/ 36 w 176"/>
                  <a:gd name="T93" fmla="*/ 24 h 144"/>
                  <a:gd name="T94" fmla="*/ 40 w 176"/>
                  <a:gd name="T95" fmla="*/ 20 h 144"/>
                  <a:gd name="T96" fmla="*/ 40 w 176"/>
                  <a:gd name="T97" fmla="*/ 8 h 144"/>
                  <a:gd name="T98" fmla="*/ 168 w 176"/>
                  <a:gd name="T99" fmla="*/ 8 h 144"/>
                  <a:gd name="T100" fmla="*/ 168 w 176"/>
                  <a:gd name="T101" fmla="*/ 104 h 144"/>
                  <a:gd name="T102" fmla="*/ 156 w 176"/>
                  <a:gd name="T103" fmla="*/ 104 h 144"/>
                  <a:gd name="T104" fmla="*/ 152 w 176"/>
                  <a:gd name="T105" fmla="*/ 108 h 144"/>
                  <a:gd name="T106" fmla="*/ 156 w 176"/>
                  <a:gd name="T107" fmla="*/ 112 h 144"/>
                  <a:gd name="T108" fmla="*/ 168 w 176"/>
                  <a:gd name="T109" fmla="*/ 112 h 144"/>
                  <a:gd name="T110" fmla="*/ 176 w 176"/>
                  <a:gd name="T111" fmla="*/ 104 h 144"/>
                  <a:gd name="T112" fmla="*/ 176 w 176"/>
                  <a:gd name="T113" fmla="*/ 8 h 144"/>
                  <a:gd name="T114" fmla="*/ 168 w 176"/>
                  <a:gd name="T115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6" h="144">
                    <a:moveTo>
                      <a:pt x="100" y="120"/>
                    </a:moveTo>
                    <a:cubicBezTo>
                      <a:pt x="116" y="120"/>
                      <a:pt x="116" y="120"/>
                      <a:pt x="116" y="120"/>
                    </a:cubicBezTo>
                    <a:cubicBezTo>
                      <a:pt x="118" y="120"/>
                      <a:pt x="120" y="118"/>
                      <a:pt x="120" y="116"/>
                    </a:cubicBezTo>
                    <a:cubicBezTo>
                      <a:pt x="120" y="100"/>
                      <a:pt x="120" y="100"/>
                      <a:pt x="120" y="100"/>
                    </a:cubicBezTo>
                    <a:cubicBezTo>
                      <a:pt x="120" y="98"/>
                      <a:pt x="118" y="96"/>
                      <a:pt x="116" y="96"/>
                    </a:cubicBezTo>
                    <a:cubicBezTo>
                      <a:pt x="100" y="96"/>
                      <a:pt x="100" y="96"/>
                      <a:pt x="100" y="96"/>
                    </a:cubicBezTo>
                    <a:cubicBezTo>
                      <a:pt x="98" y="96"/>
                      <a:pt x="96" y="98"/>
                      <a:pt x="96" y="100"/>
                    </a:cubicBezTo>
                    <a:cubicBezTo>
                      <a:pt x="96" y="116"/>
                      <a:pt x="96" y="116"/>
                      <a:pt x="96" y="116"/>
                    </a:cubicBezTo>
                    <a:cubicBezTo>
                      <a:pt x="96" y="118"/>
                      <a:pt x="98" y="120"/>
                      <a:pt x="100" y="120"/>
                    </a:cubicBezTo>
                    <a:moveTo>
                      <a:pt x="28" y="104"/>
                    </a:moveTo>
                    <a:cubicBezTo>
                      <a:pt x="76" y="104"/>
                      <a:pt x="76" y="104"/>
                      <a:pt x="76" y="104"/>
                    </a:cubicBezTo>
                    <a:cubicBezTo>
                      <a:pt x="78" y="104"/>
                      <a:pt x="80" y="102"/>
                      <a:pt x="80" y="100"/>
                    </a:cubicBezTo>
                    <a:cubicBezTo>
                      <a:pt x="80" y="98"/>
                      <a:pt x="78" y="96"/>
                      <a:pt x="76" y="96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26" y="96"/>
                      <a:pt x="24" y="98"/>
                      <a:pt x="24" y="100"/>
                    </a:cubicBezTo>
                    <a:cubicBezTo>
                      <a:pt x="24" y="102"/>
                      <a:pt x="26" y="104"/>
                      <a:pt x="28" y="104"/>
                    </a:cubicBezTo>
                    <a:moveTo>
                      <a:pt x="28" y="120"/>
                    </a:moveTo>
                    <a:cubicBezTo>
                      <a:pt x="60" y="120"/>
                      <a:pt x="60" y="120"/>
                      <a:pt x="60" y="120"/>
                    </a:cubicBezTo>
                    <a:cubicBezTo>
                      <a:pt x="62" y="120"/>
                      <a:pt x="64" y="118"/>
                      <a:pt x="64" y="116"/>
                    </a:cubicBezTo>
                    <a:cubicBezTo>
                      <a:pt x="64" y="114"/>
                      <a:pt x="62" y="112"/>
                      <a:pt x="60" y="112"/>
                    </a:cubicBezTo>
                    <a:cubicBezTo>
                      <a:pt x="28" y="112"/>
                      <a:pt x="28" y="112"/>
                      <a:pt x="28" y="112"/>
                    </a:cubicBezTo>
                    <a:cubicBezTo>
                      <a:pt x="26" y="112"/>
                      <a:pt x="24" y="114"/>
                      <a:pt x="24" y="116"/>
                    </a:cubicBezTo>
                    <a:cubicBezTo>
                      <a:pt x="24" y="118"/>
                      <a:pt x="26" y="120"/>
                      <a:pt x="28" y="120"/>
                    </a:cubicBezTo>
                    <a:moveTo>
                      <a:pt x="136" y="32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4" y="32"/>
                      <a:pt x="0" y="36"/>
                      <a:pt x="0" y="4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0"/>
                      <a:pt x="4" y="144"/>
                      <a:pt x="8" y="144"/>
                    </a:cubicBezTo>
                    <a:cubicBezTo>
                      <a:pt x="136" y="144"/>
                      <a:pt x="136" y="144"/>
                      <a:pt x="136" y="144"/>
                    </a:cubicBezTo>
                    <a:cubicBezTo>
                      <a:pt x="140" y="144"/>
                      <a:pt x="144" y="140"/>
                      <a:pt x="144" y="136"/>
                    </a:cubicBezTo>
                    <a:cubicBezTo>
                      <a:pt x="144" y="40"/>
                      <a:pt x="144" y="40"/>
                      <a:pt x="144" y="40"/>
                    </a:cubicBezTo>
                    <a:cubicBezTo>
                      <a:pt x="144" y="36"/>
                      <a:pt x="140" y="32"/>
                      <a:pt x="136" y="32"/>
                    </a:cubicBezTo>
                    <a:moveTo>
                      <a:pt x="136" y="136"/>
                    </a:moveTo>
                    <a:cubicBezTo>
                      <a:pt x="8" y="136"/>
                      <a:pt x="8" y="136"/>
                      <a:pt x="8" y="136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136" y="80"/>
                      <a:pt x="136" y="80"/>
                      <a:pt x="136" y="80"/>
                    </a:cubicBezTo>
                    <a:lnTo>
                      <a:pt x="136" y="136"/>
                    </a:lnTo>
                    <a:close/>
                    <a:moveTo>
                      <a:pt x="136" y="56"/>
                    </a:moveTo>
                    <a:cubicBezTo>
                      <a:pt x="8" y="56"/>
                      <a:pt x="8" y="56"/>
                      <a:pt x="8" y="56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36" y="40"/>
                      <a:pt x="136" y="40"/>
                      <a:pt x="136" y="40"/>
                    </a:cubicBezTo>
                    <a:lnTo>
                      <a:pt x="136" y="56"/>
                    </a:lnTo>
                    <a:close/>
                    <a:moveTo>
                      <a:pt x="168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36" y="0"/>
                      <a:pt x="32" y="4"/>
                      <a:pt x="32" y="8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2"/>
                      <a:pt x="34" y="24"/>
                      <a:pt x="36" y="24"/>
                    </a:cubicBezTo>
                    <a:cubicBezTo>
                      <a:pt x="38" y="24"/>
                      <a:pt x="40" y="22"/>
                      <a:pt x="40" y="2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168" y="8"/>
                      <a:pt x="168" y="8"/>
                      <a:pt x="168" y="8"/>
                    </a:cubicBezTo>
                    <a:cubicBezTo>
                      <a:pt x="168" y="104"/>
                      <a:pt x="168" y="104"/>
                      <a:pt x="168" y="104"/>
                    </a:cubicBezTo>
                    <a:cubicBezTo>
                      <a:pt x="156" y="104"/>
                      <a:pt x="156" y="104"/>
                      <a:pt x="156" y="104"/>
                    </a:cubicBezTo>
                    <a:cubicBezTo>
                      <a:pt x="154" y="104"/>
                      <a:pt x="152" y="106"/>
                      <a:pt x="152" y="108"/>
                    </a:cubicBezTo>
                    <a:cubicBezTo>
                      <a:pt x="152" y="110"/>
                      <a:pt x="154" y="112"/>
                      <a:pt x="156" y="112"/>
                    </a:cubicBezTo>
                    <a:cubicBezTo>
                      <a:pt x="168" y="112"/>
                      <a:pt x="168" y="112"/>
                      <a:pt x="168" y="112"/>
                    </a:cubicBezTo>
                    <a:cubicBezTo>
                      <a:pt x="172" y="112"/>
                      <a:pt x="176" y="108"/>
                      <a:pt x="176" y="104"/>
                    </a:cubicBezTo>
                    <a:cubicBezTo>
                      <a:pt x="176" y="8"/>
                      <a:pt x="176" y="8"/>
                      <a:pt x="176" y="8"/>
                    </a:cubicBezTo>
                    <a:cubicBezTo>
                      <a:pt x="176" y="4"/>
                      <a:pt x="172" y="0"/>
                      <a:pt x="168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千图设计师MC：ID 29795607库_组合 7"/>
            <p:cNvGrpSpPr/>
            <p:nvPr>
              <p:custDataLst>
                <p:tags r:id="rId3"/>
              </p:custDataLst>
            </p:nvPr>
          </p:nvGrpSpPr>
          <p:grpSpPr>
            <a:xfrm>
              <a:off x="7659" y="3238"/>
              <a:ext cx="3881" cy="4739"/>
              <a:chOff x="3620403" y="2680315"/>
              <a:chExt cx="1442523" cy="1761056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3620403" y="2680315"/>
                <a:ext cx="1442523" cy="1761056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文本框 16"/>
              <p:cNvSpPr txBox="1"/>
              <p:nvPr/>
            </p:nvSpPr>
            <p:spPr>
              <a:xfrm>
                <a:off x="3636034" y="4019700"/>
                <a:ext cx="1411261" cy="2475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输入标题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任意多边形 17"/>
              <p:cNvSpPr/>
              <p:nvPr/>
            </p:nvSpPr>
            <p:spPr bwMode="auto">
              <a:xfrm flipH="1">
                <a:off x="4098664" y="3221833"/>
                <a:ext cx="486000" cy="354845"/>
              </a:xfrm>
              <a:custGeom>
                <a:avLst/>
                <a:gdLst>
                  <a:gd name="T0" fmla="*/ 156 w 176"/>
                  <a:gd name="T1" fmla="*/ 24 h 128"/>
                  <a:gd name="T2" fmla="*/ 156 w 176"/>
                  <a:gd name="T3" fmla="*/ 16 h 128"/>
                  <a:gd name="T4" fmla="*/ 16 w 176"/>
                  <a:gd name="T5" fmla="*/ 20 h 128"/>
                  <a:gd name="T6" fmla="*/ 36 w 176"/>
                  <a:gd name="T7" fmla="*/ 8 h 128"/>
                  <a:gd name="T8" fmla="*/ 144 w 176"/>
                  <a:gd name="T9" fmla="*/ 4 h 128"/>
                  <a:gd name="T10" fmla="*/ 36 w 176"/>
                  <a:gd name="T11" fmla="*/ 0 h 128"/>
                  <a:gd name="T12" fmla="*/ 36 w 176"/>
                  <a:gd name="T13" fmla="*/ 8 h 128"/>
                  <a:gd name="T14" fmla="*/ 132 w 176"/>
                  <a:gd name="T15" fmla="*/ 104 h 128"/>
                  <a:gd name="T16" fmla="*/ 132 w 176"/>
                  <a:gd name="T17" fmla="*/ 112 h 128"/>
                  <a:gd name="T18" fmla="*/ 144 w 176"/>
                  <a:gd name="T19" fmla="*/ 108 h 128"/>
                  <a:gd name="T20" fmla="*/ 168 w 176"/>
                  <a:gd name="T21" fmla="*/ 32 h 128"/>
                  <a:gd name="T22" fmla="*/ 0 w 176"/>
                  <a:gd name="T23" fmla="*/ 40 h 128"/>
                  <a:gd name="T24" fmla="*/ 8 w 176"/>
                  <a:gd name="T25" fmla="*/ 128 h 128"/>
                  <a:gd name="T26" fmla="*/ 176 w 176"/>
                  <a:gd name="T27" fmla="*/ 120 h 128"/>
                  <a:gd name="T28" fmla="*/ 168 w 176"/>
                  <a:gd name="T29" fmla="*/ 32 h 128"/>
                  <a:gd name="T30" fmla="*/ 16 w 176"/>
                  <a:gd name="T31" fmla="*/ 44 h 128"/>
                  <a:gd name="T32" fmla="*/ 8 w 176"/>
                  <a:gd name="T33" fmla="*/ 44 h 128"/>
                  <a:gd name="T34" fmla="*/ 12 w 176"/>
                  <a:gd name="T35" fmla="*/ 120 h 128"/>
                  <a:gd name="T36" fmla="*/ 12 w 176"/>
                  <a:gd name="T37" fmla="*/ 112 h 128"/>
                  <a:gd name="T38" fmla="*/ 12 w 176"/>
                  <a:gd name="T39" fmla="*/ 120 h 128"/>
                  <a:gd name="T40" fmla="*/ 160 w 176"/>
                  <a:gd name="T41" fmla="*/ 116 h 128"/>
                  <a:gd name="T42" fmla="*/ 168 w 176"/>
                  <a:gd name="T43" fmla="*/ 116 h 128"/>
                  <a:gd name="T44" fmla="*/ 168 w 176"/>
                  <a:gd name="T45" fmla="*/ 105 h 128"/>
                  <a:gd name="T46" fmla="*/ 152 w 176"/>
                  <a:gd name="T47" fmla="*/ 116 h 128"/>
                  <a:gd name="T48" fmla="*/ 23 w 176"/>
                  <a:gd name="T49" fmla="*/ 120 h 128"/>
                  <a:gd name="T50" fmla="*/ 12 w 176"/>
                  <a:gd name="T51" fmla="*/ 104 h 128"/>
                  <a:gd name="T52" fmla="*/ 8 w 176"/>
                  <a:gd name="T53" fmla="*/ 55 h 128"/>
                  <a:gd name="T54" fmla="*/ 24 w 176"/>
                  <a:gd name="T55" fmla="*/ 44 h 128"/>
                  <a:gd name="T56" fmla="*/ 153 w 176"/>
                  <a:gd name="T57" fmla="*/ 40 h 128"/>
                  <a:gd name="T58" fmla="*/ 164 w 176"/>
                  <a:gd name="T59" fmla="*/ 56 h 128"/>
                  <a:gd name="T60" fmla="*/ 168 w 176"/>
                  <a:gd name="T61" fmla="*/ 105 h 128"/>
                  <a:gd name="T62" fmla="*/ 160 w 176"/>
                  <a:gd name="T63" fmla="*/ 44 h 128"/>
                  <a:gd name="T64" fmla="*/ 168 w 176"/>
                  <a:gd name="T65" fmla="*/ 44 h 128"/>
                  <a:gd name="T66" fmla="*/ 88 w 176"/>
                  <a:gd name="T67" fmla="*/ 48 h 128"/>
                  <a:gd name="T68" fmla="*/ 88 w 176"/>
                  <a:gd name="T69" fmla="*/ 112 h 128"/>
                  <a:gd name="T70" fmla="*/ 88 w 176"/>
                  <a:gd name="T71" fmla="*/ 48 h 128"/>
                  <a:gd name="T72" fmla="*/ 95 w 176"/>
                  <a:gd name="T73" fmla="*/ 78 h 128"/>
                  <a:gd name="T74" fmla="*/ 81 w 176"/>
                  <a:gd name="T75" fmla="*/ 79 h 128"/>
                  <a:gd name="T76" fmla="*/ 81 w 176"/>
                  <a:gd name="T77" fmla="*/ 82 h 128"/>
                  <a:gd name="T78" fmla="*/ 93 w 176"/>
                  <a:gd name="T79" fmla="*/ 85 h 128"/>
                  <a:gd name="T80" fmla="*/ 84 w 176"/>
                  <a:gd name="T81" fmla="*/ 92 h 128"/>
                  <a:gd name="T82" fmla="*/ 96 w 176"/>
                  <a:gd name="T83" fmla="*/ 94 h 128"/>
                  <a:gd name="T84" fmla="*/ 100 w 176"/>
                  <a:gd name="T85" fmla="*/ 98 h 128"/>
                  <a:gd name="T86" fmla="*/ 79 w 176"/>
                  <a:gd name="T87" fmla="*/ 95 h 128"/>
                  <a:gd name="T88" fmla="*/ 70 w 176"/>
                  <a:gd name="T89" fmla="*/ 85 h 128"/>
                  <a:gd name="T90" fmla="*/ 74 w 176"/>
                  <a:gd name="T91" fmla="*/ 82 h 128"/>
                  <a:gd name="T92" fmla="*/ 74 w 176"/>
                  <a:gd name="T93" fmla="*/ 80 h 128"/>
                  <a:gd name="T94" fmla="*/ 74 w 176"/>
                  <a:gd name="T95" fmla="*/ 78 h 128"/>
                  <a:gd name="T96" fmla="*/ 71 w 176"/>
                  <a:gd name="T97" fmla="*/ 74 h 128"/>
                  <a:gd name="T98" fmla="*/ 80 w 176"/>
                  <a:gd name="T99" fmla="*/ 64 h 128"/>
                  <a:gd name="T100" fmla="*/ 102 w 176"/>
                  <a:gd name="T101" fmla="*/ 63 h 128"/>
                  <a:gd name="T102" fmla="*/ 91 w 176"/>
                  <a:gd name="T103" fmla="*/ 65 h 128"/>
                  <a:gd name="T104" fmla="*/ 81 w 176"/>
                  <a:gd name="T105" fmla="*/ 74 h 128"/>
                  <a:gd name="T106" fmla="*/ 44 w 176"/>
                  <a:gd name="T107" fmla="*/ 48 h 128"/>
                  <a:gd name="T108" fmla="*/ 32 w 176"/>
                  <a:gd name="T109" fmla="*/ 52 h 128"/>
                  <a:gd name="T110" fmla="*/ 44 w 176"/>
                  <a:gd name="T111" fmla="*/ 56 h 128"/>
                  <a:gd name="T112" fmla="*/ 44 w 176"/>
                  <a:gd name="T113" fmla="*/ 4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6" h="128">
                    <a:moveTo>
                      <a:pt x="20" y="24"/>
                    </a:moveTo>
                    <a:cubicBezTo>
                      <a:pt x="156" y="24"/>
                      <a:pt x="156" y="24"/>
                      <a:pt x="156" y="24"/>
                    </a:cubicBezTo>
                    <a:cubicBezTo>
                      <a:pt x="158" y="24"/>
                      <a:pt x="160" y="22"/>
                      <a:pt x="160" y="20"/>
                    </a:cubicBezTo>
                    <a:cubicBezTo>
                      <a:pt x="160" y="18"/>
                      <a:pt x="158" y="16"/>
                      <a:pt x="156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18" y="16"/>
                      <a:pt x="16" y="18"/>
                      <a:pt x="16" y="20"/>
                    </a:cubicBezTo>
                    <a:cubicBezTo>
                      <a:pt x="16" y="22"/>
                      <a:pt x="18" y="24"/>
                      <a:pt x="20" y="24"/>
                    </a:cubicBezTo>
                    <a:moveTo>
                      <a:pt x="36" y="8"/>
                    </a:moveTo>
                    <a:cubicBezTo>
                      <a:pt x="140" y="8"/>
                      <a:pt x="140" y="8"/>
                      <a:pt x="140" y="8"/>
                    </a:cubicBezTo>
                    <a:cubicBezTo>
                      <a:pt x="142" y="8"/>
                      <a:pt x="144" y="6"/>
                      <a:pt x="144" y="4"/>
                    </a:cubicBezTo>
                    <a:cubicBezTo>
                      <a:pt x="144" y="2"/>
                      <a:pt x="142" y="0"/>
                      <a:pt x="140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4" y="0"/>
                      <a:pt x="32" y="2"/>
                      <a:pt x="32" y="4"/>
                    </a:cubicBezTo>
                    <a:cubicBezTo>
                      <a:pt x="32" y="6"/>
                      <a:pt x="34" y="8"/>
                      <a:pt x="36" y="8"/>
                    </a:cubicBezTo>
                    <a:moveTo>
                      <a:pt x="140" y="104"/>
                    </a:move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0" y="104"/>
                      <a:pt x="128" y="106"/>
                      <a:pt x="128" y="108"/>
                    </a:cubicBezTo>
                    <a:cubicBezTo>
                      <a:pt x="128" y="110"/>
                      <a:pt x="130" y="112"/>
                      <a:pt x="132" y="112"/>
                    </a:cubicBezTo>
                    <a:cubicBezTo>
                      <a:pt x="140" y="112"/>
                      <a:pt x="140" y="112"/>
                      <a:pt x="140" y="112"/>
                    </a:cubicBezTo>
                    <a:cubicBezTo>
                      <a:pt x="142" y="112"/>
                      <a:pt x="144" y="110"/>
                      <a:pt x="144" y="108"/>
                    </a:cubicBezTo>
                    <a:cubicBezTo>
                      <a:pt x="144" y="106"/>
                      <a:pt x="142" y="104"/>
                      <a:pt x="140" y="104"/>
                    </a:cubicBezTo>
                    <a:moveTo>
                      <a:pt x="168" y="32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4" y="32"/>
                      <a:pt x="0" y="36"/>
                      <a:pt x="0" y="4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4"/>
                      <a:pt x="4" y="128"/>
                      <a:pt x="8" y="128"/>
                    </a:cubicBezTo>
                    <a:cubicBezTo>
                      <a:pt x="168" y="128"/>
                      <a:pt x="168" y="128"/>
                      <a:pt x="168" y="128"/>
                    </a:cubicBezTo>
                    <a:cubicBezTo>
                      <a:pt x="172" y="128"/>
                      <a:pt x="176" y="124"/>
                      <a:pt x="176" y="120"/>
                    </a:cubicBezTo>
                    <a:cubicBezTo>
                      <a:pt x="176" y="40"/>
                      <a:pt x="176" y="40"/>
                      <a:pt x="176" y="40"/>
                    </a:cubicBezTo>
                    <a:cubicBezTo>
                      <a:pt x="176" y="36"/>
                      <a:pt x="172" y="32"/>
                      <a:pt x="168" y="32"/>
                    </a:cubicBezTo>
                    <a:moveTo>
                      <a:pt x="12" y="40"/>
                    </a:moveTo>
                    <a:cubicBezTo>
                      <a:pt x="14" y="40"/>
                      <a:pt x="16" y="42"/>
                      <a:pt x="16" y="44"/>
                    </a:cubicBezTo>
                    <a:cubicBezTo>
                      <a:pt x="16" y="46"/>
                      <a:pt x="14" y="48"/>
                      <a:pt x="12" y="48"/>
                    </a:cubicBezTo>
                    <a:cubicBezTo>
                      <a:pt x="10" y="48"/>
                      <a:pt x="8" y="46"/>
                      <a:pt x="8" y="44"/>
                    </a:cubicBezTo>
                    <a:cubicBezTo>
                      <a:pt x="8" y="42"/>
                      <a:pt x="10" y="40"/>
                      <a:pt x="12" y="40"/>
                    </a:cubicBezTo>
                    <a:moveTo>
                      <a:pt x="12" y="120"/>
                    </a:moveTo>
                    <a:cubicBezTo>
                      <a:pt x="10" y="120"/>
                      <a:pt x="8" y="118"/>
                      <a:pt x="8" y="116"/>
                    </a:cubicBezTo>
                    <a:cubicBezTo>
                      <a:pt x="8" y="114"/>
                      <a:pt x="10" y="112"/>
                      <a:pt x="12" y="112"/>
                    </a:cubicBezTo>
                    <a:cubicBezTo>
                      <a:pt x="14" y="112"/>
                      <a:pt x="16" y="114"/>
                      <a:pt x="16" y="116"/>
                    </a:cubicBezTo>
                    <a:cubicBezTo>
                      <a:pt x="16" y="118"/>
                      <a:pt x="14" y="120"/>
                      <a:pt x="12" y="120"/>
                    </a:cubicBezTo>
                    <a:moveTo>
                      <a:pt x="164" y="120"/>
                    </a:moveTo>
                    <a:cubicBezTo>
                      <a:pt x="162" y="120"/>
                      <a:pt x="160" y="118"/>
                      <a:pt x="160" y="116"/>
                    </a:cubicBezTo>
                    <a:cubicBezTo>
                      <a:pt x="160" y="114"/>
                      <a:pt x="162" y="112"/>
                      <a:pt x="164" y="112"/>
                    </a:cubicBezTo>
                    <a:cubicBezTo>
                      <a:pt x="166" y="112"/>
                      <a:pt x="168" y="114"/>
                      <a:pt x="168" y="116"/>
                    </a:cubicBezTo>
                    <a:cubicBezTo>
                      <a:pt x="168" y="118"/>
                      <a:pt x="166" y="120"/>
                      <a:pt x="164" y="120"/>
                    </a:cubicBezTo>
                    <a:moveTo>
                      <a:pt x="168" y="105"/>
                    </a:moveTo>
                    <a:cubicBezTo>
                      <a:pt x="167" y="104"/>
                      <a:pt x="165" y="104"/>
                      <a:pt x="164" y="104"/>
                    </a:cubicBezTo>
                    <a:cubicBezTo>
                      <a:pt x="157" y="104"/>
                      <a:pt x="152" y="109"/>
                      <a:pt x="152" y="116"/>
                    </a:cubicBezTo>
                    <a:cubicBezTo>
                      <a:pt x="152" y="117"/>
                      <a:pt x="152" y="119"/>
                      <a:pt x="153" y="120"/>
                    </a:cubicBezTo>
                    <a:cubicBezTo>
                      <a:pt x="23" y="120"/>
                      <a:pt x="23" y="120"/>
                      <a:pt x="23" y="120"/>
                    </a:cubicBezTo>
                    <a:cubicBezTo>
                      <a:pt x="24" y="119"/>
                      <a:pt x="24" y="117"/>
                      <a:pt x="24" y="116"/>
                    </a:cubicBezTo>
                    <a:cubicBezTo>
                      <a:pt x="24" y="109"/>
                      <a:pt x="19" y="104"/>
                      <a:pt x="12" y="104"/>
                    </a:cubicBezTo>
                    <a:cubicBezTo>
                      <a:pt x="11" y="104"/>
                      <a:pt x="9" y="104"/>
                      <a:pt x="8" y="105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9" y="56"/>
                      <a:pt x="11" y="56"/>
                      <a:pt x="12" y="56"/>
                    </a:cubicBezTo>
                    <a:cubicBezTo>
                      <a:pt x="19" y="56"/>
                      <a:pt x="24" y="51"/>
                      <a:pt x="24" y="44"/>
                    </a:cubicBezTo>
                    <a:cubicBezTo>
                      <a:pt x="24" y="43"/>
                      <a:pt x="24" y="41"/>
                      <a:pt x="23" y="40"/>
                    </a:cubicBezTo>
                    <a:cubicBezTo>
                      <a:pt x="153" y="40"/>
                      <a:pt x="153" y="40"/>
                      <a:pt x="153" y="40"/>
                    </a:cubicBezTo>
                    <a:cubicBezTo>
                      <a:pt x="152" y="41"/>
                      <a:pt x="152" y="43"/>
                      <a:pt x="152" y="44"/>
                    </a:cubicBezTo>
                    <a:cubicBezTo>
                      <a:pt x="152" y="51"/>
                      <a:pt x="157" y="56"/>
                      <a:pt x="164" y="56"/>
                    </a:cubicBezTo>
                    <a:cubicBezTo>
                      <a:pt x="165" y="56"/>
                      <a:pt x="167" y="56"/>
                      <a:pt x="168" y="55"/>
                    </a:cubicBezTo>
                    <a:lnTo>
                      <a:pt x="168" y="105"/>
                    </a:lnTo>
                    <a:close/>
                    <a:moveTo>
                      <a:pt x="164" y="48"/>
                    </a:moveTo>
                    <a:cubicBezTo>
                      <a:pt x="162" y="48"/>
                      <a:pt x="160" y="46"/>
                      <a:pt x="160" y="44"/>
                    </a:cubicBezTo>
                    <a:cubicBezTo>
                      <a:pt x="160" y="42"/>
                      <a:pt x="162" y="40"/>
                      <a:pt x="164" y="40"/>
                    </a:cubicBezTo>
                    <a:cubicBezTo>
                      <a:pt x="166" y="40"/>
                      <a:pt x="168" y="42"/>
                      <a:pt x="168" y="44"/>
                    </a:cubicBezTo>
                    <a:cubicBezTo>
                      <a:pt x="168" y="46"/>
                      <a:pt x="166" y="48"/>
                      <a:pt x="164" y="48"/>
                    </a:cubicBezTo>
                    <a:moveTo>
                      <a:pt x="88" y="48"/>
                    </a:moveTo>
                    <a:cubicBezTo>
                      <a:pt x="70" y="48"/>
                      <a:pt x="56" y="62"/>
                      <a:pt x="56" y="80"/>
                    </a:cubicBezTo>
                    <a:cubicBezTo>
                      <a:pt x="56" y="98"/>
                      <a:pt x="70" y="112"/>
                      <a:pt x="88" y="112"/>
                    </a:cubicBezTo>
                    <a:cubicBezTo>
                      <a:pt x="106" y="112"/>
                      <a:pt x="120" y="98"/>
                      <a:pt x="120" y="80"/>
                    </a:cubicBezTo>
                    <a:cubicBezTo>
                      <a:pt x="120" y="62"/>
                      <a:pt x="106" y="48"/>
                      <a:pt x="88" y="48"/>
                    </a:cubicBezTo>
                    <a:moveTo>
                      <a:pt x="97" y="74"/>
                    </a:moveTo>
                    <a:cubicBezTo>
                      <a:pt x="95" y="78"/>
                      <a:pt x="95" y="78"/>
                      <a:pt x="95" y="78"/>
                    </a:cubicBezTo>
                    <a:cubicBezTo>
                      <a:pt x="81" y="78"/>
                      <a:pt x="81" y="78"/>
                      <a:pt x="81" y="78"/>
                    </a:cubicBezTo>
                    <a:cubicBezTo>
                      <a:pt x="81" y="78"/>
                      <a:pt x="81" y="78"/>
                      <a:pt x="81" y="79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81"/>
                      <a:pt x="81" y="81"/>
                      <a:pt x="81" y="82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3" y="85"/>
                      <a:pt x="93" y="85"/>
                      <a:pt x="93" y="85"/>
                    </a:cubicBezTo>
                    <a:cubicBezTo>
                      <a:pt x="81" y="85"/>
                      <a:pt x="81" y="85"/>
                      <a:pt x="81" y="85"/>
                    </a:cubicBezTo>
                    <a:cubicBezTo>
                      <a:pt x="81" y="88"/>
                      <a:pt x="82" y="90"/>
                      <a:pt x="84" y="92"/>
                    </a:cubicBezTo>
                    <a:cubicBezTo>
                      <a:pt x="86" y="94"/>
                      <a:pt x="88" y="95"/>
                      <a:pt x="91" y="95"/>
                    </a:cubicBezTo>
                    <a:cubicBezTo>
                      <a:pt x="93" y="95"/>
                      <a:pt x="95" y="95"/>
                      <a:pt x="96" y="94"/>
                    </a:cubicBezTo>
                    <a:cubicBezTo>
                      <a:pt x="97" y="94"/>
                      <a:pt x="99" y="93"/>
                      <a:pt x="100" y="91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97" y="99"/>
                      <a:pt x="94" y="100"/>
                      <a:pt x="91" y="100"/>
                    </a:cubicBezTo>
                    <a:cubicBezTo>
                      <a:pt x="86" y="100"/>
                      <a:pt x="82" y="99"/>
                      <a:pt x="79" y="95"/>
                    </a:cubicBezTo>
                    <a:cubicBezTo>
                      <a:pt x="76" y="93"/>
                      <a:pt x="75" y="89"/>
                      <a:pt x="74" y="85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4" y="79"/>
                      <a:pt x="74" y="79"/>
                      <a:pt x="74" y="79"/>
                    </a:cubicBezTo>
                    <a:cubicBezTo>
                      <a:pt x="74" y="79"/>
                      <a:pt x="74" y="78"/>
                      <a:pt x="74" y="78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5" y="70"/>
                      <a:pt x="77" y="67"/>
                      <a:pt x="80" y="64"/>
                    </a:cubicBezTo>
                    <a:cubicBezTo>
                      <a:pt x="83" y="61"/>
                      <a:pt x="86" y="60"/>
                      <a:pt x="91" y="60"/>
                    </a:cubicBezTo>
                    <a:cubicBezTo>
                      <a:pt x="95" y="60"/>
                      <a:pt x="98" y="61"/>
                      <a:pt x="102" y="63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96" y="66"/>
                      <a:pt x="94" y="65"/>
                      <a:pt x="91" y="65"/>
                    </a:cubicBezTo>
                    <a:cubicBezTo>
                      <a:pt x="88" y="65"/>
                      <a:pt x="86" y="66"/>
                      <a:pt x="84" y="68"/>
                    </a:cubicBezTo>
                    <a:cubicBezTo>
                      <a:pt x="83" y="70"/>
                      <a:pt x="82" y="72"/>
                      <a:pt x="81" y="74"/>
                    </a:cubicBezTo>
                    <a:lnTo>
                      <a:pt x="97" y="74"/>
                    </a:lnTo>
                    <a:close/>
                    <a:moveTo>
                      <a:pt x="44" y="48"/>
                    </a:moveTo>
                    <a:cubicBezTo>
                      <a:pt x="36" y="48"/>
                      <a:pt x="36" y="48"/>
                      <a:pt x="36" y="48"/>
                    </a:cubicBezTo>
                    <a:cubicBezTo>
                      <a:pt x="34" y="48"/>
                      <a:pt x="32" y="50"/>
                      <a:pt x="32" y="52"/>
                    </a:cubicBezTo>
                    <a:cubicBezTo>
                      <a:pt x="32" y="54"/>
                      <a:pt x="34" y="56"/>
                      <a:pt x="36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6" y="56"/>
                      <a:pt x="48" y="54"/>
                      <a:pt x="48" y="52"/>
                    </a:cubicBezTo>
                    <a:cubicBezTo>
                      <a:pt x="48" y="50"/>
                      <a:pt x="46" y="48"/>
                      <a:pt x="44" y="48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千图设计师MC：ID 29795607库_组合 8"/>
            <p:cNvGrpSpPr/>
            <p:nvPr>
              <p:custDataLst>
                <p:tags r:id="rId4"/>
              </p:custDataLst>
            </p:nvPr>
          </p:nvGrpSpPr>
          <p:grpSpPr>
            <a:xfrm>
              <a:off x="13711" y="3238"/>
              <a:ext cx="3881" cy="4739"/>
              <a:chOff x="6714123" y="2680315"/>
              <a:chExt cx="1442523" cy="176105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6714123" y="2680315"/>
                <a:ext cx="1442523" cy="1761056"/>
              </a:xfrm>
              <a:prstGeom prst="rect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文本框 13"/>
              <p:cNvSpPr txBox="1"/>
              <p:nvPr/>
            </p:nvSpPr>
            <p:spPr>
              <a:xfrm>
                <a:off x="6717482" y="4019700"/>
                <a:ext cx="1435805" cy="2475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输入标题</a:t>
                </a:r>
                <a:endParaRPr lang="zh-CN" altLang="en-US" sz="1400" b="1" dirty="0">
                  <a:solidFill>
                    <a:schemeClr val="accent3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任意多边形 14"/>
              <p:cNvSpPr/>
              <p:nvPr/>
            </p:nvSpPr>
            <p:spPr bwMode="auto">
              <a:xfrm flipH="1">
                <a:off x="7192384" y="3221833"/>
                <a:ext cx="486000" cy="443188"/>
              </a:xfrm>
              <a:custGeom>
                <a:avLst/>
                <a:gdLst>
                  <a:gd name="T0" fmla="*/ 104 w 176"/>
                  <a:gd name="T1" fmla="*/ 28 h 160"/>
                  <a:gd name="T2" fmla="*/ 108 w 176"/>
                  <a:gd name="T3" fmla="*/ 48 h 160"/>
                  <a:gd name="T4" fmla="*/ 112 w 176"/>
                  <a:gd name="T5" fmla="*/ 28 h 160"/>
                  <a:gd name="T6" fmla="*/ 132 w 176"/>
                  <a:gd name="T7" fmla="*/ 24 h 160"/>
                  <a:gd name="T8" fmla="*/ 112 w 176"/>
                  <a:gd name="T9" fmla="*/ 20 h 160"/>
                  <a:gd name="T10" fmla="*/ 108 w 176"/>
                  <a:gd name="T11" fmla="*/ 0 h 160"/>
                  <a:gd name="T12" fmla="*/ 104 w 176"/>
                  <a:gd name="T13" fmla="*/ 20 h 160"/>
                  <a:gd name="T14" fmla="*/ 84 w 176"/>
                  <a:gd name="T15" fmla="*/ 24 h 160"/>
                  <a:gd name="T16" fmla="*/ 160 w 176"/>
                  <a:gd name="T17" fmla="*/ 133 h 160"/>
                  <a:gd name="T18" fmla="*/ 176 w 176"/>
                  <a:gd name="T19" fmla="*/ 61 h 160"/>
                  <a:gd name="T20" fmla="*/ 176 w 176"/>
                  <a:gd name="T21" fmla="*/ 60 h 160"/>
                  <a:gd name="T22" fmla="*/ 44 w 176"/>
                  <a:gd name="T23" fmla="*/ 56 h 160"/>
                  <a:gd name="T24" fmla="*/ 38 w 176"/>
                  <a:gd name="T25" fmla="*/ 35 h 160"/>
                  <a:gd name="T26" fmla="*/ 4 w 176"/>
                  <a:gd name="T27" fmla="*/ 32 h 160"/>
                  <a:gd name="T28" fmla="*/ 4 w 176"/>
                  <a:gd name="T29" fmla="*/ 40 h 160"/>
                  <a:gd name="T30" fmla="*/ 56 w 176"/>
                  <a:gd name="T31" fmla="*/ 133 h 160"/>
                  <a:gd name="T32" fmla="*/ 58 w 176"/>
                  <a:gd name="T33" fmla="*/ 136 h 160"/>
                  <a:gd name="T34" fmla="*/ 72 w 176"/>
                  <a:gd name="T35" fmla="*/ 160 h 160"/>
                  <a:gd name="T36" fmla="*/ 86 w 176"/>
                  <a:gd name="T37" fmla="*/ 136 h 160"/>
                  <a:gd name="T38" fmla="*/ 128 w 176"/>
                  <a:gd name="T39" fmla="*/ 144 h 160"/>
                  <a:gd name="T40" fmla="*/ 160 w 176"/>
                  <a:gd name="T41" fmla="*/ 144 h 160"/>
                  <a:gd name="T42" fmla="*/ 160 w 176"/>
                  <a:gd name="T43" fmla="*/ 133 h 160"/>
                  <a:gd name="T44" fmla="*/ 167 w 176"/>
                  <a:gd name="T45" fmla="*/ 64 h 160"/>
                  <a:gd name="T46" fmla="*/ 142 w 176"/>
                  <a:gd name="T47" fmla="*/ 80 h 160"/>
                  <a:gd name="T48" fmla="*/ 46 w 176"/>
                  <a:gd name="T49" fmla="*/ 64 h 160"/>
                  <a:gd name="T50" fmla="*/ 74 w 176"/>
                  <a:gd name="T51" fmla="*/ 80 h 160"/>
                  <a:gd name="T52" fmla="*/ 46 w 176"/>
                  <a:gd name="T53" fmla="*/ 64 h 160"/>
                  <a:gd name="T54" fmla="*/ 52 w 176"/>
                  <a:gd name="T55" fmla="*/ 88 h 160"/>
                  <a:gd name="T56" fmla="*/ 77 w 176"/>
                  <a:gd name="T57" fmla="*/ 104 h 160"/>
                  <a:gd name="T58" fmla="*/ 59 w 176"/>
                  <a:gd name="T59" fmla="*/ 112 h 160"/>
                  <a:gd name="T60" fmla="*/ 80 w 176"/>
                  <a:gd name="T61" fmla="*/ 128 h 160"/>
                  <a:gd name="T62" fmla="*/ 59 w 176"/>
                  <a:gd name="T63" fmla="*/ 112 h 160"/>
                  <a:gd name="T64" fmla="*/ 64 w 176"/>
                  <a:gd name="T65" fmla="*/ 144 h 160"/>
                  <a:gd name="T66" fmla="*/ 80 w 176"/>
                  <a:gd name="T67" fmla="*/ 144 h 160"/>
                  <a:gd name="T68" fmla="*/ 104 w 176"/>
                  <a:gd name="T69" fmla="*/ 128 h 160"/>
                  <a:gd name="T70" fmla="*/ 86 w 176"/>
                  <a:gd name="T71" fmla="*/ 112 h 160"/>
                  <a:gd name="T72" fmla="*/ 104 w 176"/>
                  <a:gd name="T73" fmla="*/ 128 h 160"/>
                  <a:gd name="T74" fmla="*/ 85 w 176"/>
                  <a:gd name="T75" fmla="*/ 104 h 160"/>
                  <a:gd name="T76" fmla="*/ 104 w 176"/>
                  <a:gd name="T77" fmla="*/ 88 h 160"/>
                  <a:gd name="T78" fmla="*/ 104 w 176"/>
                  <a:gd name="T79" fmla="*/ 80 h 160"/>
                  <a:gd name="T80" fmla="*/ 80 w 176"/>
                  <a:gd name="T81" fmla="*/ 64 h 160"/>
                  <a:gd name="T82" fmla="*/ 104 w 176"/>
                  <a:gd name="T83" fmla="*/ 80 h 160"/>
                  <a:gd name="T84" fmla="*/ 112 w 176"/>
                  <a:gd name="T85" fmla="*/ 128 h 160"/>
                  <a:gd name="T86" fmla="*/ 130 w 176"/>
                  <a:gd name="T87" fmla="*/ 112 h 160"/>
                  <a:gd name="T88" fmla="*/ 131 w 176"/>
                  <a:gd name="T89" fmla="*/ 104 h 160"/>
                  <a:gd name="T90" fmla="*/ 112 w 176"/>
                  <a:gd name="T91" fmla="*/ 88 h 160"/>
                  <a:gd name="T92" fmla="*/ 131 w 176"/>
                  <a:gd name="T93" fmla="*/ 104 h 160"/>
                  <a:gd name="T94" fmla="*/ 112 w 176"/>
                  <a:gd name="T95" fmla="*/ 80 h 160"/>
                  <a:gd name="T96" fmla="*/ 136 w 176"/>
                  <a:gd name="T97" fmla="*/ 64 h 160"/>
                  <a:gd name="T98" fmla="*/ 144 w 176"/>
                  <a:gd name="T99" fmla="*/ 152 h 160"/>
                  <a:gd name="T100" fmla="*/ 144 w 176"/>
                  <a:gd name="T101" fmla="*/ 136 h 160"/>
                  <a:gd name="T102" fmla="*/ 144 w 176"/>
                  <a:gd name="T103" fmla="*/ 152 h 160"/>
                  <a:gd name="T104" fmla="*/ 136 w 176"/>
                  <a:gd name="T105" fmla="*/ 128 h 160"/>
                  <a:gd name="T106" fmla="*/ 156 w 176"/>
                  <a:gd name="T107" fmla="*/ 112 h 160"/>
                  <a:gd name="T108" fmla="*/ 139 w 176"/>
                  <a:gd name="T109" fmla="*/ 104 h 160"/>
                  <a:gd name="T110" fmla="*/ 162 w 176"/>
                  <a:gd name="T111" fmla="*/ 88 h 160"/>
                  <a:gd name="T112" fmla="*/ 139 w 176"/>
                  <a:gd name="T113" fmla="*/ 10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6" h="160">
                    <a:moveTo>
                      <a:pt x="88" y="28"/>
                    </a:moveTo>
                    <a:cubicBezTo>
                      <a:pt x="104" y="28"/>
                      <a:pt x="104" y="28"/>
                      <a:pt x="104" y="28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4" y="46"/>
                      <a:pt x="106" y="48"/>
                      <a:pt x="108" y="48"/>
                    </a:cubicBezTo>
                    <a:cubicBezTo>
                      <a:pt x="110" y="48"/>
                      <a:pt x="112" y="46"/>
                      <a:pt x="112" y="44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28" y="28"/>
                      <a:pt x="128" y="28"/>
                      <a:pt x="128" y="28"/>
                    </a:cubicBezTo>
                    <a:cubicBezTo>
                      <a:pt x="130" y="28"/>
                      <a:pt x="132" y="26"/>
                      <a:pt x="132" y="24"/>
                    </a:cubicBezTo>
                    <a:cubicBezTo>
                      <a:pt x="132" y="22"/>
                      <a:pt x="130" y="20"/>
                      <a:pt x="128" y="20"/>
                    </a:cubicBezTo>
                    <a:cubicBezTo>
                      <a:pt x="112" y="20"/>
                      <a:pt x="112" y="20"/>
                      <a:pt x="112" y="20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2"/>
                      <a:pt x="110" y="0"/>
                      <a:pt x="108" y="0"/>
                    </a:cubicBezTo>
                    <a:cubicBezTo>
                      <a:pt x="106" y="0"/>
                      <a:pt x="104" y="2"/>
                      <a:pt x="104" y="4"/>
                    </a:cubicBezTo>
                    <a:cubicBezTo>
                      <a:pt x="104" y="20"/>
                      <a:pt x="104" y="20"/>
                      <a:pt x="104" y="20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6" y="20"/>
                      <a:pt x="84" y="22"/>
                      <a:pt x="84" y="24"/>
                    </a:cubicBezTo>
                    <a:cubicBezTo>
                      <a:pt x="84" y="26"/>
                      <a:pt x="86" y="28"/>
                      <a:pt x="88" y="28"/>
                    </a:cubicBezTo>
                    <a:moveTo>
                      <a:pt x="160" y="133"/>
                    </a:moveTo>
                    <a:cubicBezTo>
                      <a:pt x="160" y="133"/>
                      <a:pt x="160" y="133"/>
                      <a:pt x="160" y="133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0"/>
                      <a:pt x="176" y="60"/>
                    </a:cubicBezTo>
                    <a:cubicBezTo>
                      <a:pt x="176" y="58"/>
                      <a:pt x="174" y="56"/>
                      <a:pt x="172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8" y="33"/>
                      <a:pt x="36" y="32"/>
                      <a:pt x="34" y="32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2" y="32"/>
                      <a:pt x="0" y="34"/>
                      <a:pt x="0" y="36"/>
                    </a:cubicBezTo>
                    <a:cubicBezTo>
                      <a:pt x="0" y="38"/>
                      <a:pt x="2" y="40"/>
                      <a:pt x="4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7" y="134"/>
                      <a:pt x="57" y="135"/>
                      <a:pt x="58" y="136"/>
                    </a:cubicBezTo>
                    <a:cubicBezTo>
                      <a:pt x="57" y="138"/>
                      <a:pt x="56" y="141"/>
                      <a:pt x="56" y="144"/>
                    </a:cubicBezTo>
                    <a:cubicBezTo>
                      <a:pt x="56" y="153"/>
                      <a:pt x="63" y="160"/>
                      <a:pt x="72" y="160"/>
                    </a:cubicBezTo>
                    <a:cubicBezTo>
                      <a:pt x="81" y="160"/>
                      <a:pt x="88" y="153"/>
                      <a:pt x="88" y="144"/>
                    </a:cubicBezTo>
                    <a:cubicBezTo>
                      <a:pt x="88" y="141"/>
                      <a:pt x="87" y="138"/>
                      <a:pt x="86" y="136"/>
                    </a:cubicBezTo>
                    <a:cubicBezTo>
                      <a:pt x="130" y="136"/>
                      <a:pt x="130" y="136"/>
                      <a:pt x="130" y="136"/>
                    </a:cubicBezTo>
                    <a:cubicBezTo>
                      <a:pt x="129" y="138"/>
                      <a:pt x="128" y="141"/>
                      <a:pt x="128" y="144"/>
                    </a:cubicBezTo>
                    <a:cubicBezTo>
                      <a:pt x="128" y="153"/>
                      <a:pt x="135" y="160"/>
                      <a:pt x="144" y="160"/>
                    </a:cubicBezTo>
                    <a:cubicBezTo>
                      <a:pt x="153" y="160"/>
                      <a:pt x="160" y="153"/>
                      <a:pt x="160" y="144"/>
                    </a:cubicBezTo>
                    <a:cubicBezTo>
                      <a:pt x="160" y="141"/>
                      <a:pt x="159" y="138"/>
                      <a:pt x="158" y="136"/>
                    </a:cubicBezTo>
                    <a:cubicBezTo>
                      <a:pt x="159" y="135"/>
                      <a:pt x="160" y="134"/>
                      <a:pt x="160" y="133"/>
                    </a:cubicBezTo>
                    <a:moveTo>
                      <a:pt x="144" y="64"/>
                    </a:moveTo>
                    <a:cubicBezTo>
                      <a:pt x="167" y="64"/>
                      <a:pt x="167" y="64"/>
                      <a:pt x="167" y="64"/>
                    </a:cubicBezTo>
                    <a:cubicBezTo>
                      <a:pt x="163" y="80"/>
                      <a:pt x="163" y="80"/>
                      <a:pt x="163" y="80"/>
                    </a:cubicBezTo>
                    <a:cubicBezTo>
                      <a:pt x="142" y="80"/>
                      <a:pt x="142" y="80"/>
                      <a:pt x="142" y="80"/>
                    </a:cubicBezTo>
                    <a:lnTo>
                      <a:pt x="144" y="64"/>
                    </a:lnTo>
                    <a:close/>
                    <a:moveTo>
                      <a:pt x="46" y="64"/>
                    </a:moveTo>
                    <a:cubicBezTo>
                      <a:pt x="72" y="64"/>
                      <a:pt x="72" y="64"/>
                      <a:pt x="72" y="64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50" y="80"/>
                      <a:pt x="50" y="80"/>
                      <a:pt x="50" y="80"/>
                    </a:cubicBezTo>
                    <a:lnTo>
                      <a:pt x="46" y="64"/>
                    </a:lnTo>
                    <a:close/>
                    <a:moveTo>
                      <a:pt x="57" y="104"/>
                    </a:moveTo>
                    <a:cubicBezTo>
                      <a:pt x="52" y="88"/>
                      <a:pt x="52" y="88"/>
                      <a:pt x="52" y="88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77" y="104"/>
                      <a:pt x="77" y="104"/>
                      <a:pt x="77" y="104"/>
                    </a:cubicBezTo>
                    <a:lnTo>
                      <a:pt x="57" y="104"/>
                    </a:lnTo>
                    <a:close/>
                    <a:moveTo>
                      <a:pt x="59" y="112"/>
                    </a:moveTo>
                    <a:cubicBezTo>
                      <a:pt x="78" y="112"/>
                      <a:pt x="78" y="112"/>
                      <a:pt x="78" y="112"/>
                    </a:cubicBezTo>
                    <a:cubicBezTo>
                      <a:pt x="80" y="128"/>
                      <a:pt x="80" y="128"/>
                      <a:pt x="80" y="128"/>
                    </a:cubicBezTo>
                    <a:cubicBezTo>
                      <a:pt x="63" y="128"/>
                      <a:pt x="63" y="128"/>
                      <a:pt x="63" y="128"/>
                    </a:cubicBezTo>
                    <a:lnTo>
                      <a:pt x="59" y="112"/>
                    </a:lnTo>
                    <a:close/>
                    <a:moveTo>
                      <a:pt x="72" y="152"/>
                    </a:moveTo>
                    <a:cubicBezTo>
                      <a:pt x="68" y="152"/>
                      <a:pt x="64" y="148"/>
                      <a:pt x="64" y="144"/>
                    </a:cubicBezTo>
                    <a:cubicBezTo>
                      <a:pt x="64" y="140"/>
                      <a:pt x="68" y="136"/>
                      <a:pt x="72" y="136"/>
                    </a:cubicBezTo>
                    <a:cubicBezTo>
                      <a:pt x="76" y="136"/>
                      <a:pt x="80" y="140"/>
                      <a:pt x="80" y="144"/>
                    </a:cubicBezTo>
                    <a:cubicBezTo>
                      <a:pt x="80" y="148"/>
                      <a:pt x="76" y="152"/>
                      <a:pt x="72" y="152"/>
                    </a:cubicBezTo>
                    <a:moveTo>
                      <a:pt x="104" y="128"/>
                    </a:moveTo>
                    <a:cubicBezTo>
                      <a:pt x="88" y="128"/>
                      <a:pt x="88" y="128"/>
                      <a:pt x="88" y="128"/>
                    </a:cubicBezTo>
                    <a:cubicBezTo>
                      <a:pt x="86" y="112"/>
                      <a:pt x="86" y="112"/>
                      <a:pt x="86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lnTo>
                      <a:pt x="104" y="128"/>
                    </a:lnTo>
                    <a:close/>
                    <a:moveTo>
                      <a:pt x="104" y="104"/>
                    </a:moveTo>
                    <a:cubicBezTo>
                      <a:pt x="85" y="104"/>
                      <a:pt x="85" y="104"/>
                      <a:pt x="85" y="104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104" y="88"/>
                      <a:pt x="104" y="88"/>
                      <a:pt x="104" y="88"/>
                    </a:cubicBezTo>
                    <a:lnTo>
                      <a:pt x="104" y="104"/>
                    </a:lnTo>
                    <a:close/>
                    <a:moveTo>
                      <a:pt x="104" y="80"/>
                    </a:moveTo>
                    <a:cubicBezTo>
                      <a:pt x="82" y="80"/>
                      <a:pt x="82" y="80"/>
                      <a:pt x="82" y="80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104" y="64"/>
                      <a:pt x="104" y="64"/>
                      <a:pt x="104" y="64"/>
                    </a:cubicBezTo>
                    <a:lnTo>
                      <a:pt x="104" y="80"/>
                    </a:lnTo>
                    <a:close/>
                    <a:moveTo>
                      <a:pt x="128" y="128"/>
                    </a:moveTo>
                    <a:cubicBezTo>
                      <a:pt x="112" y="128"/>
                      <a:pt x="112" y="128"/>
                      <a:pt x="112" y="128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lnTo>
                      <a:pt x="128" y="128"/>
                    </a:lnTo>
                    <a:close/>
                    <a:moveTo>
                      <a:pt x="131" y="104"/>
                    </a:moveTo>
                    <a:cubicBezTo>
                      <a:pt x="112" y="104"/>
                      <a:pt x="112" y="104"/>
                      <a:pt x="112" y="104"/>
                    </a:cubicBezTo>
                    <a:cubicBezTo>
                      <a:pt x="112" y="88"/>
                      <a:pt x="112" y="88"/>
                      <a:pt x="112" y="88"/>
                    </a:cubicBezTo>
                    <a:cubicBezTo>
                      <a:pt x="133" y="88"/>
                      <a:pt x="133" y="88"/>
                      <a:pt x="133" y="88"/>
                    </a:cubicBezTo>
                    <a:lnTo>
                      <a:pt x="131" y="104"/>
                    </a:lnTo>
                    <a:close/>
                    <a:moveTo>
                      <a:pt x="134" y="80"/>
                    </a:moveTo>
                    <a:cubicBezTo>
                      <a:pt x="112" y="80"/>
                      <a:pt x="112" y="80"/>
                      <a:pt x="112" y="80"/>
                    </a:cubicBezTo>
                    <a:cubicBezTo>
                      <a:pt x="112" y="64"/>
                      <a:pt x="112" y="64"/>
                      <a:pt x="112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4" y="80"/>
                    </a:lnTo>
                    <a:close/>
                    <a:moveTo>
                      <a:pt x="144" y="152"/>
                    </a:moveTo>
                    <a:cubicBezTo>
                      <a:pt x="140" y="152"/>
                      <a:pt x="136" y="148"/>
                      <a:pt x="136" y="144"/>
                    </a:cubicBezTo>
                    <a:cubicBezTo>
                      <a:pt x="136" y="140"/>
                      <a:pt x="140" y="136"/>
                      <a:pt x="144" y="136"/>
                    </a:cubicBezTo>
                    <a:cubicBezTo>
                      <a:pt x="148" y="136"/>
                      <a:pt x="152" y="140"/>
                      <a:pt x="152" y="144"/>
                    </a:cubicBezTo>
                    <a:cubicBezTo>
                      <a:pt x="152" y="148"/>
                      <a:pt x="148" y="152"/>
                      <a:pt x="144" y="152"/>
                    </a:cubicBezTo>
                    <a:moveTo>
                      <a:pt x="153" y="128"/>
                    </a:moveTo>
                    <a:cubicBezTo>
                      <a:pt x="136" y="128"/>
                      <a:pt x="136" y="128"/>
                      <a:pt x="136" y="128"/>
                    </a:cubicBezTo>
                    <a:cubicBezTo>
                      <a:pt x="138" y="112"/>
                      <a:pt x="138" y="112"/>
                      <a:pt x="138" y="112"/>
                    </a:cubicBezTo>
                    <a:cubicBezTo>
                      <a:pt x="156" y="112"/>
                      <a:pt x="156" y="112"/>
                      <a:pt x="156" y="112"/>
                    </a:cubicBezTo>
                    <a:lnTo>
                      <a:pt x="153" y="128"/>
                    </a:lnTo>
                    <a:close/>
                    <a:moveTo>
                      <a:pt x="139" y="104"/>
                    </a:moveTo>
                    <a:cubicBezTo>
                      <a:pt x="141" y="88"/>
                      <a:pt x="141" y="88"/>
                      <a:pt x="141" y="88"/>
                    </a:cubicBezTo>
                    <a:cubicBezTo>
                      <a:pt x="162" y="88"/>
                      <a:pt x="162" y="88"/>
                      <a:pt x="162" y="88"/>
                    </a:cubicBezTo>
                    <a:cubicBezTo>
                      <a:pt x="158" y="104"/>
                      <a:pt x="158" y="104"/>
                      <a:pt x="158" y="104"/>
                    </a:cubicBezTo>
                    <a:lnTo>
                      <a:pt x="139" y="104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3" name="TextBox 8"/>
          <p:cNvSpPr txBox="1"/>
          <p:nvPr/>
        </p:nvSpPr>
        <p:spPr>
          <a:xfrm>
            <a:off x="4285609" y="770613"/>
            <a:ext cx="374303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点击输入您的标题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split orient="vert"/>
      </p:transition>
    </mc:Choice>
    <mc:Fallback>
      <p:transition spd="slow" advClick="0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105639" y="3485503"/>
            <a:ext cx="906427" cy="9065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0" tIns="60936" rIns="121870" bIns="60936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虚尾箭头 2"/>
          <p:cNvSpPr/>
          <p:nvPr/>
        </p:nvSpPr>
        <p:spPr>
          <a:xfrm>
            <a:off x="2262044" y="3767265"/>
            <a:ext cx="526708" cy="343017"/>
          </a:xfrm>
          <a:prstGeom prst="strip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70" tIns="60936" rIns="121870" bIns="6093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038733" y="3485503"/>
            <a:ext cx="906427" cy="9065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0" tIns="60936" rIns="121870" bIns="60936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虚尾箭头 4"/>
          <p:cNvSpPr/>
          <p:nvPr/>
        </p:nvSpPr>
        <p:spPr>
          <a:xfrm>
            <a:off x="4195138" y="3767265"/>
            <a:ext cx="526708" cy="343017"/>
          </a:xfrm>
          <a:prstGeom prst="striped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70" tIns="60936" rIns="121870" bIns="6093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971827" y="3485503"/>
            <a:ext cx="906427" cy="9065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0" tIns="60936" rIns="121870" bIns="60936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虚尾箭头 6"/>
          <p:cNvSpPr/>
          <p:nvPr/>
        </p:nvSpPr>
        <p:spPr>
          <a:xfrm>
            <a:off x="6128232" y="3767265"/>
            <a:ext cx="526708" cy="343017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70" tIns="60936" rIns="121870" bIns="6093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904920" y="3109366"/>
            <a:ext cx="1658604" cy="16588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0" tIns="60936" rIns="121870" bIns="60936"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虚尾箭头 8"/>
          <p:cNvSpPr/>
          <p:nvPr/>
        </p:nvSpPr>
        <p:spPr>
          <a:xfrm>
            <a:off x="8813502" y="3767265"/>
            <a:ext cx="526708" cy="343017"/>
          </a:xfrm>
          <a:prstGeom prst="striped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70" tIns="60936" rIns="121870" bIns="6093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487681" y="3416039"/>
            <a:ext cx="1045329" cy="10454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0" tIns="60936" rIns="121870" bIns="60936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12440" y="1567044"/>
            <a:ext cx="122490" cy="1786841"/>
            <a:chOff x="1602873" y="1131590"/>
            <a:chExt cx="83023" cy="1210948"/>
          </a:xfrm>
        </p:grpSpPr>
        <p:sp>
          <p:nvSpPr>
            <p:cNvPr id="12" name="椭圆 11"/>
            <p:cNvSpPr/>
            <p:nvPr/>
          </p:nvSpPr>
          <p:spPr>
            <a:xfrm>
              <a:off x="1602873" y="2259515"/>
              <a:ext cx="83023" cy="830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13" name="直接连接符 12"/>
            <p:cNvCxnSpPr>
              <a:stCxn id="12" idx="0"/>
            </p:cNvCxnSpPr>
            <p:nvPr/>
          </p:nvCxnSpPr>
          <p:spPr>
            <a:xfrm flipV="1">
              <a:off x="1644384" y="1131590"/>
              <a:ext cx="0" cy="112792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7700014" y="1248286"/>
            <a:ext cx="122490" cy="1716300"/>
            <a:chOff x="1602873" y="915566"/>
            <a:chExt cx="83023" cy="1163143"/>
          </a:xfrm>
        </p:grpSpPr>
        <p:sp>
          <p:nvSpPr>
            <p:cNvPr id="16" name="椭圆 15"/>
            <p:cNvSpPr/>
            <p:nvPr/>
          </p:nvSpPr>
          <p:spPr>
            <a:xfrm>
              <a:off x="1602873" y="1995686"/>
              <a:ext cx="83023" cy="830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V="1">
              <a:off x="1644384" y="915566"/>
              <a:ext cx="0" cy="112792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3430699" y="4542126"/>
            <a:ext cx="122490" cy="1670324"/>
            <a:chOff x="5796760" y="3373688"/>
            <a:chExt cx="83023" cy="1131985"/>
          </a:xfrm>
        </p:grpSpPr>
        <p:sp>
          <p:nvSpPr>
            <p:cNvPr id="22" name="椭圆 21"/>
            <p:cNvSpPr/>
            <p:nvPr/>
          </p:nvSpPr>
          <p:spPr>
            <a:xfrm>
              <a:off x="5796760" y="3373688"/>
              <a:ext cx="83023" cy="830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23" name="直接连接符 22"/>
            <p:cNvCxnSpPr>
              <a:stCxn id="22" idx="4"/>
            </p:cNvCxnSpPr>
            <p:nvPr/>
          </p:nvCxnSpPr>
          <p:spPr>
            <a:xfrm>
              <a:off x="5838271" y="3456711"/>
              <a:ext cx="0" cy="104896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矩形 23"/>
          <p:cNvSpPr/>
          <p:nvPr/>
        </p:nvSpPr>
        <p:spPr>
          <a:xfrm>
            <a:off x="1687636" y="2181077"/>
            <a:ext cx="1934520" cy="80899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支持文本。当你复制粘贴时，选择“只保留文本”选项。支持文本。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87636" y="1839799"/>
            <a:ext cx="1934520" cy="37964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just"/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  <a:endParaRPr lang="zh-CN" altLang="en-US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553188" y="5296342"/>
            <a:ext cx="1934520" cy="32956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53188" y="4955064"/>
            <a:ext cx="1934520" cy="37964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just"/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  <a:endParaRPr lang="zh-CN" altLang="en-US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067216" y="1991253"/>
            <a:ext cx="1934520" cy="80899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支持文本。当你复制粘贴时，选择“只保留文本”选项。支持文本。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067216" y="1649975"/>
            <a:ext cx="1934520" cy="37964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just"/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  <a:endParaRPr lang="zh-CN" altLang="en-US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4285609" y="770613"/>
            <a:ext cx="374303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点击输入您的标题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93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793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793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293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8"/>
          <p:cNvSpPr txBox="1"/>
          <p:nvPr/>
        </p:nvSpPr>
        <p:spPr>
          <a:xfrm>
            <a:off x="4285609" y="770613"/>
            <a:ext cx="374303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点击输入您的标题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5" name="Group 2"/>
          <p:cNvGrpSpPr/>
          <p:nvPr/>
        </p:nvGrpSpPr>
        <p:grpSpPr>
          <a:xfrm>
            <a:off x="977647" y="1734823"/>
            <a:ext cx="2573602" cy="1076304"/>
            <a:chOff x="6965260" y="1985874"/>
            <a:chExt cx="2574272" cy="1076304"/>
          </a:xfrm>
        </p:grpSpPr>
        <p:grpSp>
          <p:nvGrpSpPr>
            <p:cNvPr id="41" name="Group 40"/>
            <p:cNvGrpSpPr/>
            <p:nvPr/>
          </p:nvGrpSpPr>
          <p:grpSpPr>
            <a:xfrm>
              <a:off x="6965260" y="1985874"/>
              <a:ext cx="973308" cy="460795"/>
              <a:chOff x="1253920" y="2219659"/>
              <a:chExt cx="973308" cy="460795"/>
            </a:xfrm>
          </p:grpSpPr>
          <p:sp>
            <p:nvSpPr>
              <p:cNvPr id="42" name="Freeform 41"/>
              <p:cNvSpPr/>
              <p:nvPr/>
            </p:nvSpPr>
            <p:spPr bwMode="auto">
              <a:xfrm rot="16200000">
                <a:off x="1253920" y="2332088"/>
                <a:ext cx="348366" cy="348366"/>
              </a:xfrm>
              <a:custGeom>
                <a:avLst/>
                <a:gdLst>
                  <a:gd name="T0" fmla="*/ 731 w 1169"/>
                  <a:gd name="T1" fmla="*/ 0 h 1169"/>
                  <a:gd name="T2" fmla="*/ 0 w 1169"/>
                  <a:gd name="T3" fmla="*/ 0 h 1169"/>
                  <a:gd name="T4" fmla="*/ 0 w 1169"/>
                  <a:gd name="T5" fmla="*/ 731 h 1169"/>
                  <a:gd name="T6" fmla="*/ 439 w 1169"/>
                  <a:gd name="T7" fmla="*/ 1169 h 1169"/>
                  <a:gd name="T8" fmla="*/ 1169 w 1169"/>
                  <a:gd name="T9" fmla="*/ 1169 h 1169"/>
                  <a:gd name="T10" fmla="*/ 1169 w 1169"/>
                  <a:gd name="T11" fmla="*/ 439 h 1169"/>
                  <a:gd name="T12" fmla="*/ 731 w 1169"/>
                  <a:gd name="T13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169">
                    <a:moveTo>
                      <a:pt x="7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0" y="973"/>
                      <a:pt x="196" y="1169"/>
                      <a:pt x="439" y="1169"/>
                    </a:cubicBezTo>
                    <a:cubicBezTo>
                      <a:pt x="1169" y="1169"/>
                      <a:pt x="1169" y="1169"/>
                      <a:pt x="1169" y="1169"/>
                    </a:cubicBezTo>
                    <a:cubicBezTo>
                      <a:pt x="1169" y="439"/>
                      <a:pt x="1169" y="439"/>
                      <a:pt x="1169" y="439"/>
                    </a:cubicBezTo>
                    <a:cubicBezTo>
                      <a:pt x="1169" y="196"/>
                      <a:pt x="973" y="0"/>
                      <a:pt x="7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45720" tIns="22860" rIns="45720" bIns="22860" numCol="1" anchor="t" anchorCtr="0" compatLnSpc="1"/>
              <a:p>
                <a:endParaRPr lang="id-ID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581265" y="2219659"/>
                <a:ext cx="645963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id-ID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January</a:t>
                </a:r>
                <a:endParaRPr lang="id-ID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7299263" y="2251918"/>
              <a:ext cx="2240269" cy="810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819516" y="1734823"/>
            <a:ext cx="2573602" cy="1076304"/>
            <a:chOff x="6965260" y="1985874"/>
            <a:chExt cx="2574272" cy="1076304"/>
          </a:xfrm>
        </p:grpSpPr>
        <p:grpSp>
          <p:nvGrpSpPr>
            <p:cNvPr id="75" name="Group 74"/>
            <p:cNvGrpSpPr/>
            <p:nvPr/>
          </p:nvGrpSpPr>
          <p:grpSpPr>
            <a:xfrm>
              <a:off x="6965260" y="1985874"/>
              <a:ext cx="1043176" cy="460795"/>
              <a:chOff x="1253920" y="2219659"/>
              <a:chExt cx="1043176" cy="460795"/>
            </a:xfrm>
          </p:grpSpPr>
          <p:sp>
            <p:nvSpPr>
              <p:cNvPr id="77" name="Freeform 76"/>
              <p:cNvSpPr/>
              <p:nvPr/>
            </p:nvSpPr>
            <p:spPr bwMode="auto">
              <a:xfrm rot="16200000">
                <a:off x="1253920" y="2332088"/>
                <a:ext cx="348366" cy="348366"/>
              </a:xfrm>
              <a:custGeom>
                <a:avLst/>
                <a:gdLst>
                  <a:gd name="T0" fmla="*/ 731 w 1169"/>
                  <a:gd name="T1" fmla="*/ 0 h 1169"/>
                  <a:gd name="T2" fmla="*/ 0 w 1169"/>
                  <a:gd name="T3" fmla="*/ 0 h 1169"/>
                  <a:gd name="T4" fmla="*/ 0 w 1169"/>
                  <a:gd name="T5" fmla="*/ 731 h 1169"/>
                  <a:gd name="T6" fmla="*/ 439 w 1169"/>
                  <a:gd name="T7" fmla="*/ 1169 h 1169"/>
                  <a:gd name="T8" fmla="*/ 1169 w 1169"/>
                  <a:gd name="T9" fmla="*/ 1169 h 1169"/>
                  <a:gd name="T10" fmla="*/ 1169 w 1169"/>
                  <a:gd name="T11" fmla="*/ 439 h 1169"/>
                  <a:gd name="T12" fmla="*/ 731 w 1169"/>
                  <a:gd name="T13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169">
                    <a:moveTo>
                      <a:pt x="7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0" y="973"/>
                      <a:pt x="196" y="1169"/>
                      <a:pt x="439" y="1169"/>
                    </a:cubicBezTo>
                    <a:cubicBezTo>
                      <a:pt x="1169" y="1169"/>
                      <a:pt x="1169" y="1169"/>
                      <a:pt x="1169" y="1169"/>
                    </a:cubicBezTo>
                    <a:cubicBezTo>
                      <a:pt x="1169" y="439"/>
                      <a:pt x="1169" y="439"/>
                      <a:pt x="1169" y="439"/>
                    </a:cubicBezTo>
                    <a:cubicBezTo>
                      <a:pt x="1169" y="196"/>
                      <a:pt x="973" y="0"/>
                      <a:pt x="7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vert="horz" wrap="square" lIns="45720" tIns="22860" rIns="45720" bIns="22860" numCol="1" anchor="t" anchorCtr="0" compatLnSpc="1"/>
              <a:p>
                <a:endParaRPr lang="id-ID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1581265" y="2219659"/>
                <a:ext cx="715831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id-ID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February</a:t>
                </a:r>
                <a:endParaRPr lang="id-ID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7299263" y="2251918"/>
              <a:ext cx="2240269" cy="810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8710005" y="1744144"/>
            <a:ext cx="2573602" cy="1076304"/>
            <a:chOff x="6965260" y="1985874"/>
            <a:chExt cx="2574272" cy="1076304"/>
          </a:xfrm>
        </p:grpSpPr>
        <p:grpSp>
          <p:nvGrpSpPr>
            <p:cNvPr id="100" name="Group 99"/>
            <p:cNvGrpSpPr/>
            <p:nvPr/>
          </p:nvGrpSpPr>
          <p:grpSpPr>
            <a:xfrm>
              <a:off x="6965260" y="1985874"/>
              <a:ext cx="894548" cy="460795"/>
              <a:chOff x="1253920" y="2219659"/>
              <a:chExt cx="894548" cy="460795"/>
            </a:xfrm>
          </p:grpSpPr>
          <p:sp>
            <p:nvSpPr>
              <p:cNvPr id="102" name="Freeform 101"/>
              <p:cNvSpPr/>
              <p:nvPr/>
            </p:nvSpPr>
            <p:spPr bwMode="auto">
              <a:xfrm rot="16200000">
                <a:off x="1253920" y="2332088"/>
                <a:ext cx="348366" cy="348366"/>
              </a:xfrm>
              <a:custGeom>
                <a:avLst/>
                <a:gdLst>
                  <a:gd name="T0" fmla="*/ 731 w 1169"/>
                  <a:gd name="T1" fmla="*/ 0 h 1169"/>
                  <a:gd name="T2" fmla="*/ 0 w 1169"/>
                  <a:gd name="T3" fmla="*/ 0 h 1169"/>
                  <a:gd name="T4" fmla="*/ 0 w 1169"/>
                  <a:gd name="T5" fmla="*/ 731 h 1169"/>
                  <a:gd name="T6" fmla="*/ 439 w 1169"/>
                  <a:gd name="T7" fmla="*/ 1169 h 1169"/>
                  <a:gd name="T8" fmla="*/ 1169 w 1169"/>
                  <a:gd name="T9" fmla="*/ 1169 h 1169"/>
                  <a:gd name="T10" fmla="*/ 1169 w 1169"/>
                  <a:gd name="T11" fmla="*/ 439 h 1169"/>
                  <a:gd name="T12" fmla="*/ 731 w 1169"/>
                  <a:gd name="T13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169">
                    <a:moveTo>
                      <a:pt x="7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0" y="973"/>
                      <a:pt x="196" y="1169"/>
                      <a:pt x="439" y="1169"/>
                    </a:cubicBezTo>
                    <a:cubicBezTo>
                      <a:pt x="1169" y="1169"/>
                      <a:pt x="1169" y="1169"/>
                      <a:pt x="1169" y="1169"/>
                    </a:cubicBezTo>
                    <a:cubicBezTo>
                      <a:pt x="1169" y="439"/>
                      <a:pt x="1169" y="439"/>
                      <a:pt x="1169" y="439"/>
                    </a:cubicBezTo>
                    <a:cubicBezTo>
                      <a:pt x="1169" y="196"/>
                      <a:pt x="973" y="0"/>
                      <a:pt x="73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vert="horz" wrap="square" lIns="45720" tIns="22860" rIns="45720" bIns="22860" numCol="1" anchor="t" anchorCtr="0" compatLnSpc="1"/>
              <a:p>
                <a:endParaRPr lang="id-ID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1581265" y="2219659"/>
                <a:ext cx="567203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id-ID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March</a:t>
                </a:r>
                <a:endParaRPr lang="id-ID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  <p:sp>
          <p:nvSpPr>
            <p:cNvPr id="101" name="TextBox 100"/>
            <p:cNvSpPr txBox="1"/>
            <p:nvPr/>
          </p:nvSpPr>
          <p:spPr>
            <a:xfrm>
              <a:off x="7299263" y="2251918"/>
              <a:ext cx="2240269" cy="810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998884" y="5363174"/>
            <a:ext cx="2573602" cy="1076304"/>
            <a:chOff x="6965260" y="1985874"/>
            <a:chExt cx="2574272" cy="1076304"/>
          </a:xfrm>
        </p:grpSpPr>
        <p:grpSp>
          <p:nvGrpSpPr>
            <p:cNvPr id="105" name="Group 104"/>
            <p:cNvGrpSpPr/>
            <p:nvPr/>
          </p:nvGrpSpPr>
          <p:grpSpPr>
            <a:xfrm>
              <a:off x="6965260" y="1985874"/>
              <a:ext cx="796732" cy="460795"/>
              <a:chOff x="1253920" y="2219659"/>
              <a:chExt cx="796732" cy="460795"/>
            </a:xfrm>
          </p:grpSpPr>
          <p:sp>
            <p:nvSpPr>
              <p:cNvPr id="107" name="Freeform 106"/>
              <p:cNvSpPr/>
              <p:nvPr/>
            </p:nvSpPr>
            <p:spPr bwMode="auto">
              <a:xfrm rot="16200000">
                <a:off x="1253920" y="2332088"/>
                <a:ext cx="348366" cy="348366"/>
              </a:xfrm>
              <a:custGeom>
                <a:avLst/>
                <a:gdLst>
                  <a:gd name="T0" fmla="*/ 731 w 1169"/>
                  <a:gd name="T1" fmla="*/ 0 h 1169"/>
                  <a:gd name="T2" fmla="*/ 0 w 1169"/>
                  <a:gd name="T3" fmla="*/ 0 h 1169"/>
                  <a:gd name="T4" fmla="*/ 0 w 1169"/>
                  <a:gd name="T5" fmla="*/ 731 h 1169"/>
                  <a:gd name="T6" fmla="*/ 439 w 1169"/>
                  <a:gd name="T7" fmla="*/ 1169 h 1169"/>
                  <a:gd name="T8" fmla="*/ 1169 w 1169"/>
                  <a:gd name="T9" fmla="*/ 1169 h 1169"/>
                  <a:gd name="T10" fmla="*/ 1169 w 1169"/>
                  <a:gd name="T11" fmla="*/ 439 h 1169"/>
                  <a:gd name="T12" fmla="*/ 731 w 1169"/>
                  <a:gd name="T13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169">
                    <a:moveTo>
                      <a:pt x="7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0" y="973"/>
                      <a:pt x="196" y="1169"/>
                      <a:pt x="439" y="1169"/>
                    </a:cubicBezTo>
                    <a:cubicBezTo>
                      <a:pt x="1169" y="1169"/>
                      <a:pt x="1169" y="1169"/>
                      <a:pt x="1169" y="1169"/>
                    </a:cubicBezTo>
                    <a:cubicBezTo>
                      <a:pt x="1169" y="439"/>
                      <a:pt x="1169" y="439"/>
                      <a:pt x="1169" y="439"/>
                    </a:cubicBezTo>
                    <a:cubicBezTo>
                      <a:pt x="1169" y="196"/>
                      <a:pt x="973" y="0"/>
                      <a:pt x="7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vert="horz" wrap="square" lIns="45720" tIns="22860" rIns="45720" bIns="22860" numCol="1" anchor="t" anchorCtr="0" compatLnSpc="1"/>
              <a:p>
                <a:endParaRPr lang="id-ID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1581265" y="2219659"/>
                <a:ext cx="469387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id-ID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April</a:t>
                </a:r>
                <a:endParaRPr lang="id-ID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7299263" y="2251918"/>
              <a:ext cx="2240269" cy="810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4829109" y="5363174"/>
            <a:ext cx="2573602" cy="1076304"/>
            <a:chOff x="6965260" y="1985874"/>
            <a:chExt cx="2574272" cy="1076304"/>
          </a:xfrm>
        </p:grpSpPr>
        <p:grpSp>
          <p:nvGrpSpPr>
            <p:cNvPr id="110" name="Group 109"/>
            <p:cNvGrpSpPr/>
            <p:nvPr/>
          </p:nvGrpSpPr>
          <p:grpSpPr>
            <a:xfrm>
              <a:off x="6965260" y="1985874"/>
              <a:ext cx="771961" cy="460795"/>
              <a:chOff x="1253920" y="2219659"/>
              <a:chExt cx="771961" cy="460795"/>
            </a:xfrm>
          </p:grpSpPr>
          <p:sp>
            <p:nvSpPr>
              <p:cNvPr id="112" name="Freeform 111"/>
              <p:cNvSpPr/>
              <p:nvPr/>
            </p:nvSpPr>
            <p:spPr bwMode="auto">
              <a:xfrm rot="16200000">
                <a:off x="1253920" y="2332088"/>
                <a:ext cx="348366" cy="348366"/>
              </a:xfrm>
              <a:custGeom>
                <a:avLst/>
                <a:gdLst>
                  <a:gd name="T0" fmla="*/ 731 w 1169"/>
                  <a:gd name="T1" fmla="*/ 0 h 1169"/>
                  <a:gd name="T2" fmla="*/ 0 w 1169"/>
                  <a:gd name="T3" fmla="*/ 0 h 1169"/>
                  <a:gd name="T4" fmla="*/ 0 w 1169"/>
                  <a:gd name="T5" fmla="*/ 731 h 1169"/>
                  <a:gd name="T6" fmla="*/ 439 w 1169"/>
                  <a:gd name="T7" fmla="*/ 1169 h 1169"/>
                  <a:gd name="T8" fmla="*/ 1169 w 1169"/>
                  <a:gd name="T9" fmla="*/ 1169 h 1169"/>
                  <a:gd name="T10" fmla="*/ 1169 w 1169"/>
                  <a:gd name="T11" fmla="*/ 439 h 1169"/>
                  <a:gd name="T12" fmla="*/ 731 w 1169"/>
                  <a:gd name="T13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169">
                    <a:moveTo>
                      <a:pt x="7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0" y="973"/>
                      <a:pt x="196" y="1169"/>
                      <a:pt x="439" y="1169"/>
                    </a:cubicBezTo>
                    <a:cubicBezTo>
                      <a:pt x="1169" y="1169"/>
                      <a:pt x="1169" y="1169"/>
                      <a:pt x="1169" y="1169"/>
                    </a:cubicBezTo>
                    <a:cubicBezTo>
                      <a:pt x="1169" y="439"/>
                      <a:pt x="1169" y="439"/>
                      <a:pt x="1169" y="439"/>
                    </a:cubicBezTo>
                    <a:cubicBezTo>
                      <a:pt x="1169" y="196"/>
                      <a:pt x="973" y="0"/>
                      <a:pt x="7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vert="horz" wrap="square" lIns="45720" tIns="22860" rIns="45720" bIns="22860" numCol="1" anchor="t" anchorCtr="0" compatLnSpc="1"/>
              <a:p>
                <a:endParaRPr lang="id-ID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1581265" y="2219659"/>
                <a:ext cx="444616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id-ID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May</a:t>
                </a:r>
                <a:endParaRPr lang="id-ID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  <p:sp>
          <p:nvSpPr>
            <p:cNvPr id="111" name="TextBox 110"/>
            <p:cNvSpPr txBox="1"/>
            <p:nvPr/>
          </p:nvSpPr>
          <p:spPr>
            <a:xfrm>
              <a:off x="7299263" y="2251918"/>
              <a:ext cx="2240269" cy="810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8721547" y="5361031"/>
            <a:ext cx="2573602" cy="911204"/>
            <a:chOff x="6965260" y="1985874"/>
            <a:chExt cx="2574272" cy="911204"/>
          </a:xfrm>
        </p:grpSpPr>
        <p:grpSp>
          <p:nvGrpSpPr>
            <p:cNvPr id="115" name="Group 114"/>
            <p:cNvGrpSpPr/>
            <p:nvPr/>
          </p:nvGrpSpPr>
          <p:grpSpPr>
            <a:xfrm>
              <a:off x="6965260" y="1985874"/>
              <a:ext cx="788475" cy="460795"/>
              <a:chOff x="1253920" y="2219659"/>
              <a:chExt cx="788475" cy="460795"/>
            </a:xfrm>
          </p:grpSpPr>
          <p:sp>
            <p:nvSpPr>
              <p:cNvPr id="117" name="Freeform 116"/>
              <p:cNvSpPr/>
              <p:nvPr/>
            </p:nvSpPr>
            <p:spPr bwMode="auto">
              <a:xfrm rot="16200000">
                <a:off x="1253920" y="2332088"/>
                <a:ext cx="348366" cy="348366"/>
              </a:xfrm>
              <a:custGeom>
                <a:avLst/>
                <a:gdLst>
                  <a:gd name="T0" fmla="*/ 731 w 1169"/>
                  <a:gd name="T1" fmla="*/ 0 h 1169"/>
                  <a:gd name="T2" fmla="*/ 0 w 1169"/>
                  <a:gd name="T3" fmla="*/ 0 h 1169"/>
                  <a:gd name="T4" fmla="*/ 0 w 1169"/>
                  <a:gd name="T5" fmla="*/ 731 h 1169"/>
                  <a:gd name="T6" fmla="*/ 439 w 1169"/>
                  <a:gd name="T7" fmla="*/ 1169 h 1169"/>
                  <a:gd name="T8" fmla="*/ 1169 w 1169"/>
                  <a:gd name="T9" fmla="*/ 1169 h 1169"/>
                  <a:gd name="T10" fmla="*/ 1169 w 1169"/>
                  <a:gd name="T11" fmla="*/ 439 h 1169"/>
                  <a:gd name="T12" fmla="*/ 731 w 1169"/>
                  <a:gd name="T13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169">
                    <a:moveTo>
                      <a:pt x="7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0" y="973"/>
                      <a:pt x="196" y="1169"/>
                      <a:pt x="439" y="1169"/>
                    </a:cubicBezTo>
                    <a:cubicBezTo>
                      <a:pt x="1169" y="1169"/>
                      <a:pt x="1169" y="1169"/>
                      <a:pt x="1169" y="1169"/>
                    </a:cubicBezTo>
                    <a:cubicBezTo>
                      <a:pt x="1169" y="439"/>
                      <a:pt x="1169" y="439"/>
                      <a:pt x="1169" y="439"/>
                    </a:cubicBezTo>
                    <a:cubicBezTo>
                      <a:pt x="1169" y="196"/>
                      <a:pt x="973" y="0"/>
                      <a:pt x="73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</p:spPr>
            <p:txBody>
              <a:bodyPr vert="horz" wrap="square" lIns="45720" tIns="22860" rIns="45720" bIns="22860" numCol="1" anchor="t" anchorCtr="0" compatLnSpc="1"/>
              <a:p>
                <a:endParaRPr lang="id-ID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1581265" y="2219659"/>
                <a:ext cx="46113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id-ID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June</a:t>
                </a:r>
                <a:endParaRPr lang="id-ID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  <p:sp>
          <p:nvSpPr>
            <p:cNvPr id="116" name="TextBox 115"/>
            <p:cNvSpPr txBox="1"/>
            <p:nvPr/>
          </p:nvSpPr>
          <p:spPr>
            <a:xfrm>
              <a:off x="7299263" y="2251918"/>
              <a:ext cx="2240269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6" name="Group 24"/>
          <p:cNvGrpSpPr/>
          <p:nvPr/>
        </p:nvGrpSpPr>
        <p:grpSpPr>
          <a:xfrm>
            <a:off x="2185274" y="3635261"/>
            <a:ext cx="2230768" cy="1191141"/>
            <a:chOff x="1706563" y="4518025"/>
            <a:chExt cx="2605088" cy="1390650"/>
          </a:xfrm>
        </p:grpSpPr>
        <p:sp>
          <p:nvSpPr>
            <p:cNvPr id="8" name="Freeform 5"/>
            <p:cNvSpPr/>
            <p:nvPr/>
          </p:nvSpPr>
          <p:spPr bwMode="auto">
            <a:xfrm>
              <a:off x="1706563" y="4518025"/>
              <a:ext cx="1303338" cy="1390650"/>
            </a:xfrm>
            <a:custGeom>
              <a:avLst/>
              <a:gdLst>
                <a:gd name="T0" fmla="*/ 333 w 347"/>
                <a:gd name="T1" fmla="*/ 29 h 370"/>
                <a:gd name="T2" fmla="*/ 0 w 347"/>
                <a:gd name="T3" fmla="*/ 370 h 370"/>
                <a:gd name="T4" fmla="*/ 347 w 347"/>
                <a:gd name="T5" fmla="*/ 370 h 370"/>
                <a:gd name="T6" fmla="*/ 347 w 347"/>
                <a:gd name="T7" fmla="*/ 0 h 370"/>
                <a:gd name="T8" fmla="*/ 333 w 347"/>
                <a:gd name="T9" fmla="*/ 2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370">
                  <a:moveTo>
                    <a:pt x="333" y="29"/>
                  </a:moveTo>
                  <a:cubicBezTo>
                    <a:pt x="242" y="286"/>
                    <a:pt x="0" y="370"/>
                    <a:pt x="0" y="370"/>
                  </a:cubicBezTo>
                  <a:cubicBezTo>
                    <a:pt x="347" y="370"/>
                    <a:pt x="347" y="370"/>
                    <a:pt x="347" y="370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345" y="0"/>
                    <a:pt x="339" y="13"/>
                    <a:pt x="333" y="29"/>
                  </a:cubicBezTo>
                  <a:close/>
                </a:path>
              </a:pathLst>
            </a:custGeom>
            <a:solidFill>
              <a:schemeClr val="accent1">
                <a:alpha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3009901" y="4518025"/>
              <a:ext cx="1301750" cy="1390650"/>
            </a:xfrm>
            <a:custGeom>
              <a:avLst/>
              <a:gdLst>
                <a:gd name="T0" fmla="*/ 15 w 347"/>
                <a:gd name="T1" fmla="*/ 29 h 370"/>
                <a:gd name="T2" fmla="*/ 0 w 347"/>
                <a:gd name="T3" fmla="*/ 0 h 370"/>
                <a:gd name="T4" fmla="*/ 0 w 347"/>
                <a:gd name="T5" fmla="*/ 370 h 370"/>
                <a:gd name="T6" fmla="*/ 347 w 347"/>
                <a:gd name="T7" fmla="*/ 370 h 370"/>
                <a:gd name="T8" fmla="*/ 15 w 347"/>
                <a:gd name="T9" fmla="*/ 2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370">
                  <a:moveTo>
                    <a:pt x="15" y="29"/>
                  </a:moveTo>
                  <a:cubicBezTo>
                    <a:pt x="9" y="13"/>
                    <a:pt x="3" y="0"/>
                    <a:pt x="0" y="0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347" y="370"/>
                    <a:pt x="347" y="370"/>
                    <a:pt x="347" y="370"/>
                  </a:cubicBezTo>
                  <a:cubicBezTo>
                    <a:pt x="347" y="370"/>
                    <a:pt x="105" y="286"/>
                    <a:pt x="15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Group 27"/>
          <p:cNvGrpSpPr/>
          <p:nvPr/>
        </p:nvGrpSpPr>
        <p:grpSpPr>
          <a:xfrm>
            <a:off x="3313571" y="2864831"/>
            <a:ext cx="2234847" cy="1961567"/>
            <a:chOff x="3024188" y="3378200"/>
            <a:chExt cx="2609851" cy="2530475"/>
          </a:xfrm>
        </p:grpSpPr>
        <p:sp>
          <p:nvSpPr>
            <p:cNvPr id="16" name="Freeform 7"/>
            <p:cNvSpPr/>
            <p:nvPr/>
          </p:nvSpPr>
          <p:spPr bwMode="auto">
            <a:xfrm>
              <a:off x="3024188" y="3378200"/>
              <a:ext cx="1306513" cy="2530475"/>
            </a:xfrm>
            <a:custGeom>
              <a:avLst/>
              <a:gdLst>
                <a:gd name="T0" fmla="*/ 334 w 348"/>
                <a:gd name="T1" fmla="*/ 52 h 673"/>
                <a:gd name="T2" fmla="*/ 0 w 348"/>
                <a:gd name="T3" fmla="*/ 673 h 673"/>
                <a:gd name="T4" fmla="*/ 348 w 348"/>
                <a:gd name="T5" fmla="*/ 673 h 673"/>
                <a:gd name="T6" fmla="*/ 348 w 348"/>
                <a:gd name="T7" fmla="*/ 0 h 673"/>
                <a:gd name="T8" fmla="*/ 334 w 348"/>
                <a:gd name="T9" fmla="*/ 5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673">
                  <a:moveTo>
                    <a:pt x="334" y="52"/>
                  </a:moveTo>
                  <a:cubicBezTo>
                    <a:pt x="243" y="520"/>
                    <a:pt x="0" y="673"/>
                    <a:pt x="0" y="673"/>
                  </a:cubicBezTo>
                  <a:cubicBezTo>
                    <a:pt x="348" y="673"/>
                    <a:pt x="348" y="673"/>
                    <a:pt x="348" y="673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5" y="0"/>
                    <a:pt x="339" y="24"/>
                    <a:pt x="334" y="52"/>
                  </a:cubicBezTo>
                  <a:close/>
                </a:path>
              </a:pathLst>
            </a:custGeom>
            <a:solidFill>
              <a:schemeClr val="accent2">
                <a:alpha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4330701" y="3378200"/>
              <a:ext cx="1303338" cy="2530475"/>
            </a:xfrm>
            <a:custGeom>
              <a:avLst/>
              <a:gdLst>
                <a:gd name="T0" fmla="*/ 14 w 347"/>
                <a:gd name="T1" fmla="*/ 52 h 673"/>
                <a:gd name="T2" fmla="*/ 0 w 347"/>
                <a:gd name="T3" fmla="*/ 0 h 673"/>
                <a:gd name="T4" fmla="*/ 0 w 347"/>
                <a:gd name="T5" fmla="*/ 673 h 673"/>
                <a:gd name="T6" fmla="*/ 347 w 347"/>
                <a:gd name="T7" fmla="*/ 673 h 673"/>
                <a:gd name="T8" fmla="*/ 14 w 347"/>
                <a:gd name="T9" fmla="*/ 5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673">
                  <a:moveTo>
                    <a:pt x="14" y="52"/>
                  </a:moveTo>
                  <a:cubicBezTo>
                    <a:pt x="9" y="24"/>
                    <a:pt x="3" y="0"/>
                    <a:pt x="0" y="0"/>
                  </a:cubicBezTo>
                  <a:cubicBezTo>
                    <a:pt x="0" y="673"/>
                    <a:pt x="0" y="673"/>
                    <a:pt x="0" y="673"/>
                  </a:cubicBezTo>
                  <a:cubicBezTo>
                    <a:pt x="347" y="673"/>
                    <a:pt x="347" y="673"/>
                    <a:pt x="347" y="673"/>
                  </a:cubicBezTo>
                  <a:cubicBezTo>
                    <a:pt x="347" y="673"/>
                    <a:pt x="105" y="520"/>
                    <a:pt x="14" y="5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30"/>
          <p:cNvGrpSpPr/>
          <p:nvPr/>
        </p:nvGrpSpPr>
        <p:grpSpPr>
          <a:xfrm>
            <a:off x="4439151" y="2759189"/>
            <a:ext cx="2230768" cy="2067210"/>
            <a:chOff x="4338638" y="2257425"/>
            <a:chExt cx="2605088" cy="3651250"/>
          </a:xfrm>
        </p:grpSpPr>
        <p:sp>
          <p:nvSpPr>
            <p:cNvPr id="36" name="Freeform 9"/>
            <p:cNvSpPr/>
            <p:nvPr/>
          </p:nvSpPr>
          <p:spPr bwMode="auto">
            <a:xfrm>
              <a:off x="4338638" y="2257425"/>
              <a:ext cx="1303338" cy="3651250"/>
            </a:xfrm>
            <a:custGeom>
              <a:avLst/>
              <a:gdLst>
                <a:gd name="T0" fmla="*/ 333 w 347"/>
                <a:gd name="T1" fmla="*/ 75 h 971"/>
                <a:gd name="T2" fmla="*/ 0 w 347"/>
                <a:gd name="T3" fmla="*/ 971 h 971"/>
                <a:gd name="T4" fmla="*/ 347 w 347"/>
                <a:gd name="T5" fmla="*/ 971 h 971"/>
                <a:gd name="T6" fmla="*/ 347 w 347"/>
                <a:gd name="T7" fmla="*/ 0 h 971"/>
                <a:gd name="T8" fmla="*/ 333 w 347"/>
                <a:gd name="T9" fmla="*/ 7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971">
                  <a:moveTo>
                    <a:pt x="333" y="75"/>
                  </a:moveTo>
                  <a:cubicBezTo>
                    <a:pt x="242" y="750"/>
                    <a:pt x="0" y="971"/>
                    <a:pt x="0" y="971"/>
                  </a:cubicBezTo>
                  <a:cubicBezTo>
                    <a:pt x="347" y="971"/>
                    <a:pt x="347" y="971"/>
                    <a:pt x="347" y="971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345" y="0"/>
                    <a:pt x="339" y="33"/>
                    <a:pt x="333" y="75"/>
                  </a:cubicBezTo>
                  <a:close/>
                </a:path>
              </a:pathLst>
            </a:custGeom>
            <a:solidFill>
              <a:schemeClr val="accent3">
                <a:alpha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0"/>
            <p:cNvSpPr/>
            <p:nvPr/>
          </p:nvSpPr>
          <p:spPr bwMode="auto">
            <a:xfrm>
              <a:off x="5641976" y="2257425"/>
              <a:ext cx="1301750" cy="3651250"/>
            </a:xfrm>
            <a:custGeom>
              <a:avLst/>
              <a:gdLst>
                <a:gd name="T0" fmla="*/ 15 w 347"/>
                <a:gd name="T1" fmla="*/ 75 h 971"/>
                <a:gd name="T2" fmla="*/ 0 w 347"/>
                <a:gd name="T3" fmla="*/ 0 h 971"/>
                <a:gd name="T4" fmla="*/ 0 w 347"/>
                <a:gd name="T5" fmla="*/ 971 h 971"/>
                <a:gd name="T6" fmla="*/ 347 w 347"/>
                <a:gd name="T7" fmla="*/ 971 h 971"/>
                <a:gd name="T8" fmla="*/ 15 w 347"/>
                <a:gd name="T9" fmla="*/ 7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971">
                  <a:moveTo>
                    <a:pt x="15" y="75"/>
                  </a:moveTo>
                  <a:cubicBezTo>
                    <a:pt x="9" y="33"/>
                    <a:pt x="3" y="0"/>
                    <a:pt x="0" y="0"/>
                  </a:cubicBezTo>
                  <a:cubicBezTo>
                    <a:pt x="0" y="971"/>
                    <a:pt x="0" y="971"/>
                    <a:pt x="0" y="971"/>
                  </a:cubicBezTo>
                  <a:cubicBezTo>
                    <a:pt x="347" y="971"/>
                    <a:pt x="347" y="971"/>
                    <a:pt x="347" y="971"/>
                  </a:cubicBezTo>
                  <a:cubicBezTo>
                    <a:pt x="347" y="971"/>
                    <a:pt x="105" y="750"/>
                    <a:pt x="15" y="7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Group 33"/>
          <p:cNvGrpSpPr/>
          <p:nvPr/>
        </p:nvGrpSpPr>
        <p:grpSpPr>
          <a:xfrm>
            <a:off x="5571528" y="3145754"/>
            <a:ext cx="2230768" cy="1680649"/>
            <a:chOff x="5661026" y="3946525"/>
            <a:chExt cx="2605088" cy="1962150"/>
          </a:xfrm>
        </p:grpSpPr>
        <p:sp>
          <p:nvSpPr>
            <p:cNvPr id="39" name="Freeform 11"/>
            <p:cNvSpPr/>
            <p:nvPr/>
          </p:nvSpPr>
          <p:spPr bwMode="auto">
            <a:xfrm>
              <a:off x="5661026" y="3946525"/>
              <a:ext cx="1301750" cy="1962150"/>
            </a:xfrm>
            <a:custGeom>
              <a:avLst/>
              <a:gdLst>
                <a:gd name="T0" fmla="*/ 333 w 347"/>
                <a:gd name="T1" fmla="*/ 40 h 522"/>
                <a:gd name="T2" fmla="*/ 0 w 347"/>
                <a:gd name="T3" fmla="*/ 522 h 522"/>
                <a:gd name="T4" fmla="*/ 347 w 347"/>
                <a:gd name="T5" fmla="*/ 522 h 522"/>
                <a:gd name="T6" fmla="*/ 347 w 347"/>
                <a:gd name="T7" fmla="*/ 0 h 522"/>
                <a:gd name="T8" fmla="*/ 333 w 347"/>
                <a:gd name="T9" fmla="*/ 4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522">
                  <a:moveTo>
                    <a:pt x="333" y="40"/>
                  </a:moveTo>
                  <a:cubicBezTo>
                    <a:pt x="242" y="403"/>
                    <a:pt x="0" y="522"/>
                    <a:pt x="0" y="522"/>
                  </a:cubicBezTo>
                  <a:cubicBezTo>
                    <a:pt x="347" y="522"/>
                    <a:pt x="347" y="522"/>
                    <a:pt x="347" y="522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344" y="0"/>
                    <a:pt x="338" y="18"/>
                    <a:pt x="333" y="40"/>
                  </a:cubicBezTo>
                  <a:close/>
                </a:path>
              </a:pathLst>
            </a:custGeom>
            <a:solidFill>
              <a:schemeClr val="accent4">
                <a:alpha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2"/>
            <p:cNvSpPr/>
            <p:nvPr/>
          </p:nvSpPr>
          <p:spPr bwMode="auto">
            <a:xfrm>
              <a:off x="6962776" y="3946525"/>
              <a:ext cx="1303338" cy="1962150"/>
            </a:xfrm>
            <a:custGeom>
              <a:avLst/>
              <a:gdLst>
                <a:gd name="T0" fmla="*/ 14 w 347"/>
                <a:gd name="T1" fmla="*/ 40 h 522"/>
                <a:gd name="T2" fmla="*/ 0 w 347"/>
                <a:gd name="T3" fmla="*/ 0 h 522"/>
                <a:gd name="T4" fmla="*/ 0 w 347"/>
                <a:gd name="T5" fmla="*/ 522 h 522"/>
                <a:gd name="T6" fmla="*/ 347 w 347"/>
                <a:gd name="T7" fmla="*/ 522 h 522"/>
                <a:gd name="T8" fmla="*/ 14 w 347"/>
                <a:gd name="T9" fmla="*/ 4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522">
                  <a:moveTo>
                    <a:pt x="14" y="40"/>
                  </a:moveTo>
                  <a:cubicBezTo>
                    <a:pt x="9" y="18"/>
                    <a:pt x="3" y="0"/>
                    <a:pt x="0" y="0"/>
                  </a:cubicBezTo>
                  <a:cubicBezTo>
                    <a:pt x="0" y="522"/>
                    <a:pt x="0" y="522"/>
                    <a:pt x="0" y="522"/>
                  </a:cubicBezTo>
                  <a:cubicBezTo>
                    <a:pt x="347" y="522"/>
                    <a:pt x="347" y="522"/>
                    <a:pt x="347" y="522"/>
                  </a:cubicBezTo>
                  <a:cubicBezTo>
                    <a:pt x="347" y="522"/>
                    <a:pt x="105" y="403"/>
                    <a:pt x="14" y="4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686231" y="2665262"/>
            <a:ext cx="2234848" cy="2167439"/>
            <a:chOff x="3024188" y="3378200"/>
            <a:chExt cx="2609852" cy="2530475"/>
          </a:xfrm>
        </p:grpSpPr>
        <p:sp>
          <p:nvSpPr>
            <p:cNvPr id="120" name="Freeform 7"/>
            <p:cNvSpPr/>
            <p:nvPr/>
          </p:nvSpPr>
          <p:spPr bwMode="auto">
            <a:xfrm>
              <a:off x="3024188" y="3378200"/>
              <a:ext cx="1306513" cy="2530475"/>
            </a:xfrm>
            <a:custGeom>
              <a:avLst/>
              <a:gdLst>
                <a:gd name="T0" fmla="*/ 334 w 348"/>
                <a:gd name="T1" fmla="*/ 52 h 673"/>
                <a:gd name="T2" fmla="*/ 0 w 348"/>
                <a:gd name="T3" fmla="*/ 673 h 673"/>
                <a:gd name="T4" fmla="*/ 348 w 348"/>
                <a:gd name="T5" fmla="*/ 673 h 673"/>
                <a:gd name="T6" fmla="*/ 348 w 348"/>
                <a:gd name="T7" fmla="*/ 0 h 673"/>
                <a:gd name="T8" fmla="*/ 334 w 348"/>
                <a:gd name="T9" fmla="*/ 5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673">
                  <a:moveTo>
                    <a:pt x="334" y="52"/>
                  </a:moveTo>
                  <a:cubicBezTo>
                    <a:pt x="243" y="520"/>
                    <a:pt x="0" y="673"/>
                    <a:pt x="0" y="673"/>
                  </a:cubicBezTo>
                  <a:cubicBezTo>
                    <a:pt x="348" y="673"/>
                    <a:pt x="348" y="673"/>
                    <a:pt x="348" y="673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5" y="0"/>
                    <a:pt x="339" y="24"/>
                    <a:pt x="334" y="52"/>
                  </a:cubicBezTo>
                  <a:close/>
                </a:path>
              </a:pathLst>
            </a:custGeom>
            <a:solidFill>
              <a:schemeClr val="accent5">
                <a:alpha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8"/>
            <p:cNvSpPr/>
            <p:nvPr/>
          </p:nvSpPr>
          <p:spPr bwMode="auto">
            <a:xfrm>
              <a:off x="4330702" y="3378200"/>
              <a:ext cx="1303338" cy="2530475"/>
            </a:xfrm>
            <a:custGeom>
              <a:avLst/>
              <a:gdLst>
                <a:gd name="T0" fmla="*/ 14 w 347"/>
                <a:gd name="T1" fmla="*/ 52 h 673"/>
                <a:gd name="T2" fmla="*/ 0 w 347"/>
                <a:gd name="T3" fmla="*/ 0 h 673"/>
                <a:gd name="T4" fmla="*/ 0 w 347"/>
                <a:gd name="T5" fmla="*/ 673 h 673"/>
                <a:gd name="T6" fmla="*/ 347 w 347"/>
                <a:gd name="T7" fmla="*/ 673 h 673"/>
                <a:gd name="T8" fmla="*/ 14 w 347"/>
                <a:gd name="T9" fmla="*/ 5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673">
                  <a:moveTo>
                    <a:pt x="14" y="52"/>
                  </a:moveTo>
                  <a:cubicBezTo>
                    <a:pt x="9" y="24"/>
                    <a:pt x="3" y="0"/>
                    <a:pt x="0" y="0"/>
                  </a:cubicBezTo>
                  <a:cubicBezTo>
                    <a:pt x="0" y="673"/>
                    <a:pt x="0" y="673"/>
                    <a:pt x="0" y="673"/>
                  </a:cubicBezTo>
                  <a:cubicBezTo>
                    <a:pt x="347" y="673"/>
                    <a:pt x="347" y="673"/>
                    <a:pt x="347" y="673"/>
                  </a:cubicBezTo>
                  <a:cubicBezTo>
                    <a:pt x="347" y="673"/>
                    <a:pt x="105" y="520"/>
                    <a:pt x="14" y="5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7792694" y="2366644"/>
            <a:ext cx="2230768" cy="2466252"/>
            <a:chOff x="4338638" y="2257425"/>
            <a:chExt cx="2605088" cy="3651250"/>
          </a:xfrm>
        </p:grpSpPr>
        <p:sp>
          <p:nvSpPr>
            <p:cNvPr id="124" name="Freeform 9"/>
            <p:cNvSpPr/>
            <p:nvPr/>
          </p:nvSpPr>
          <p:spPr bwMode="auto">
            <a:xfrm>
              <a:off x="4338638" y="2257425"/>
              <a:ext cx="1303338" cy="3651250"/>
            </a:xfrm>
            <a:custGeom>
              <a:avLst/>
              <a:gdLst>
                <a:gd name="T0" fmla="*/ 333 w 347"/>
                <a:gd name="T1" fmla="*/ 75 h 971"/>
                <a:gd name="T2" fmla="*/ 0 w 347"/>
                <a:gd name="T3" fmla="*/ 971 h 971"/>
                <a:gd name="T4" fmla="*/ 347 w 347"/>
                <a:gd name="T5" fmla="*/ 971 h 971"/>
                <a:gd name="T6" fmla="*/ 347 w 347"/>
                <a:gd name="T7" fmla="*/ 0 h 971"/>
                <a:gd name="T8" fmla="*/ 333 w 347"/>
                <a:gd name="T9" fmla="*/ 7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971">
                  <a:moveTo>
                    <a:pt x="333" y="75"/>
                  </a:moveTo>
                  <a:cubicBezTo>
                    <a:pt x="242" y="750"/>
                    <a:pt x="0" y="971"/>
                    <a:pt x="0" y="971"/>
                  </a:cubicBezTo>
                  <a:cubicBezTo>
                    <a:pt x="347" y="971"/>
                    <a:pt x="347" y="971"/>
                    <a:pt x="347" y="971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345" y="0"/>
                    <a:pt x="339" y="33"/>
                    <a:pt x="333" y="75"/>
                  </a:cubicBezTo>
                  <a:close/>
                </a:path>
              </a:pathLst>
            </a:custGeom>
            <a:solidFill>
              <a:schemeClr val="accent6">
                <a:alpha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Freeform 10"/>
            <p:cNvSpPr/>
            <p:nvPr/>
          </p:nvSpPr>
          <p:spPr bwMode="auto">
            <a:xfrm>
              <a:off x="5641976" y="2257425"/>
              <a:ext cx="1301750" cy="3651250"/>
            </a:xfrm>
            <a:custGeom>
              <a:avLst/>
              <a:gdLst>
                <a:gd name="T0" fmla="*/ 15 w 347"/>
                <a:gd name="T1" fmla="*/ 75 h 971"/>
                <a:gd name="T2" fmla="*/ 0 w 347"/>
                <a:gd name="T3" fmla="*/ 0 h 971"/>
                <a:gd name="T4" fmla="*/ 0 w 347"/>
                <a:gd name="T5" fmla="*/ 971 h 971"/>
                <a:gd name="T6" fmla="*/ 347 w 347"/>
                <a:gd name="T7" fmla="*/ 971 h 971"/>
                <a:gd name="T8" fmla="*/ 15 w 347"/>
                <a:gd name="T9" fmla="*/ 7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971">
                  <a:moveTo>
                    <a:pt x="15" y="75"/>
                  </a:moveTo>
                  <a:cubicBezTo>
                    <a:pt x="9" y="33"/>
                    <a:pt x="3" y="0"/>
                    <a:pt x="0" y="0"/>
                  </a:cubicBezTo>
                  <a:cubicBezTo>
                    <a:pt x="0" y="971"/>
                    <a:pt x="0" y="971"/>
                    <a:pt x="0" y="971"/>
                  </a:cubicBezTo>
                  <a:cubicBezTo>
                    <a:pt x="347" y="971"/>
                    <a:pt x="347" y="971"/>
                    <a:pt x="347" y="971"/>
                  </a:cubicBezTo>
                  <a:cubicBezTo>
                    <a:pt x="347" y="971"/>
                    <a:pt x="105" y="750"/>
                    <a:pt x="15" y="7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9" name="TextBox 128"/>
          <p:cNvSpPr txBox="1"/>
          <p:nvPr/>
        </p:nvSpPr>
        <p:spPr>
          <a:xfrm>
            <a:off x="3042892" y="4780137"/>
            <a:ext cx="809625" cy="45910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p>
            <a:r>
              <a:rPr lang="id-ID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30%</a:t>
            </a:r>
            <a:endParaRPr lang="id-ID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4193315" y="4774293"/>
            <a:ext cx="809625" cy="45910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p>
            <a:r>
              <a:rPr lang="id-ID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30%</a:t>
            </a:r>
            <a:endParaRPr lang="id-ID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5306986" y="4774293"/>
            <a:ext cx="809625" cy="45910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p>
            <a:r>
              <a:rPr lang="id-ID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30%</a:t>
            </a:r>
            <a:endParaRPr lang="id-ID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426605" y="4774293"/>
            <a:ext cx="809625" cy="45910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p>
            <a:r>
              <a:rPr lang="id-ID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30%</a:t>
            </a:r>
            <a:endParaRPr lang="id-ID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7557767" y="4774293"/>
            <a:ext cx="809625" cy="45910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p>
            <a:r>
              <a:rPr lang="id-ID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30%</a:t>
            </a:r>
            <a:endParaRPr lang="id-ID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8663837" y="4779990"/>
            <a:ext cx="809625" cy="45910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p>
            <a:r>
              <a:rPr lang="id-ID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30%</a:t>
            </a:r>
            <a:endParaRPr lang="id-ID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</p:spTree>
  </p:cSld>
  <p:clrMapOvr>
    <a:masterClrMapping/>
  </p:clrMapOvr>
  <p:transition spd="med" advClick="0" advTm="1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1" grpId="0"/>
      <p:bldP spid="132" grpId="0"/>
      <p:bldP spid="133" grpId="0"/>
      <p:bldP spid="134" grpId="0"/>
      <p:bldP spid="1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-恢复的"/>
          <p:cNvPicPr>
            <a:picLocks noChangeAspect="1"/>
          </p:cNvPicPr>
          <p:nvPr/>
        </p:nvPicPr>
        <p:blipFill>
          <a:blip r:embed="rId1"/>
          <a:srcRect l="7748" t="12091" r="7970" b="16350"/>
          <a:stretch>
            <a:fillRect/>
          </a:stretch>
        </p:blipFill>
        <p:spPr>
          <a:xfrm>
            <a:off x="0" y="-30480"/>
            <a:ext cx="12192000" cy="68878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20141" y="1916819"/>
            <a:ext cx="3152775" cy="10147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04</a:t>
            </a:r>
            <a:endParaRPr lang="en-US" altLang="zh-CN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65312" y="293248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点击输入标题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02176" y="3808075"/>
            <a:ext cx="5627716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The user can demonstrate on a projector 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computer, or print the presentation and make it into a film to be used in a wider field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6" r="-36416" b="21680"/>
          <a:stretch>
            <a:fillRect/>
          </a:stretch>
        </p:blipFill>
        <p:spPr>
          <a:xfrm>
            <a:off x="0" y="3665768"/>
            <a:ext cx="3550531" cy="278075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6"/>
          <a:stretch>
            <a:fillRect/>
          </a:stretch>
        </p:blipFill>
        <p:spPr>
          <a:xfrm>
            <a:off x="868680" y="10504"/>
            <a:ext cx="10454640" cy="1822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 noEditPoints="1"/>
          </p:cNvSpPr>
          <p:nvPr/>
        </p:nvSpPr>
        <p:spPr bwMode="auto">
          <a:xfrm>
            <a:off x="4243918" y="2083859"/>
            <a:ext cx="3704167" cy="3704167"/>
          </a:xfrm>
          <a:custGeom>
            <a:avLst/>
            <a:gdLst>
              <a:gd name="T0" fmla="*/ 566 w 741"/>
              <a:gd name="T1" fmla="*/ 225 h 741"/>
              <a:gd name="T2" fmla="*/ 413 w 741"/>
              <a:gd name="T3" fmla="*/ 348 h 741"/>
              <a:gd name="T4" fmla="*/ 495 w 741"/>
              <a:gd name="T5" fmla="*/ 225 h 741"/>
              <a:gd name="T6" fmla="*/ 495 w 741"/>
              <a:gd name="T7" fmla="*/ 125 h 741"/>
              <a:gd name="T8" fmla="*/ 245 w 741"/>
              <a:gd name="T9" fmla="*/ 125 h 741"/>
              <a:gd name="T10" fmla="*/ 245 w 741"/>
              <a:gd name="T11" fmla="*/ 225 h 741"/>
              <a:gd name="T12" fmla="*/ 327 w 741"/>
              <a:gd name="T13" fmla="*/ 348 h 741"/>
              <a:gd name="T14" fmla="*/ 175 w 741"/>
              <a:gd name="T15" fmla="*/ 225 h 741"/>
              <a:gd name="T16" fmla="*/ 0 w 741"/>
              <a:gd name="T17" fmla="*/ 371 h 741"/>
              <a:gd name="T18" fmla="*/ 175 w 741"/>
              <a:gd name="T19" fmla="*/ 516 h 741"/>
              <a:gd name="T20" fmla="*/ 327 w 741"/>
              <a:gd name="T21" fmla="*/ 393 h 741"/>
              <a:gd name="T22" fmla="*/ 245 w 741"/>
              <a:gd name="T23" fmla="*/ 516 h 741"/>
              <a:gd name="T24" fmla="*/ 245 w 741"/>
              <a:gd name="T25" fmla="*/ 616 h 741"/>
              <a:gd name="T26" fmla="*/ 495 w 741"/>
              <a:gd name="T27" fmla="*/ 616 h 741"/>
              <a:gd name="T28" fmla="*/ 495 w 741"/>
              <a:gd name="T29" fmla="*/ 516 h 741"/>
              <a:gd name="T30" fmla="*/ 413 w 741"/>
              <a:gd name="T31" fmla="*/ 393 h 741"/>
              <a:gd name="T32" fmla="*/ 566 w 741"/>
              <a:gd name="T33" fmla="*/ 516 h 741"/>
              <a:gd name="T34" fmla="*/ 741 w 741"/>
              <a:gd name="T35" fmla="*/ 371 h 741"/>
              <a:gd name="T36" fmla="*/ 268 w 741"/>
              <a:gd name="T37" fmla="*/ 203 h 741"/>
              <a:gd name="T38" fmla="*/ 268 w 741"/>
              <a:gd name="T39" fmla="*/ 148 h 741"/>
              <a:gd name="T40" fmla="*/ 473 w 741"/>
              <a:gd name="T41" fmla="*/ 148 h 741"/>
              <a:gd name="T42" fmla="*/ 473 w 741"/>
              <a:gd name="T43" fmla="*/ 203 h 741"/>
              <a:gd name="T44" fmla="*/ 268 w 741"/>
              <a:gd name="T45" fmla="*/ 203 h 741"/>
              <a:gd name="T46" fmla="*/ 175 w 741"/>
              <a:gd name="T47" fmla="*/ 484 h 741"/>
              <a:gd name="T48" fmla="*/ 45 w 741"/>
              <a:gd name="T49" fmla="*/ 371 h 741"/>
              <a:gd name="T50" fmla="*/ 175 w 741"/>
              <a:gd name="T51" fmla="*/ 257 h 741"/>
              <a:gd name="T52" fmla="*/ 305 w 741"/>
              <a:gd name="T53" fmla="*/ 371 h 741"/>
              <a:gd name="T54" fmla="*/ 473 w 741"/>
              <a:gd name="T55" fmla="*/ 539 h 741"/>
              <a:gd name="T56" fmla="*/ 473 w 741"/>
              <a:gd name="T57" fmla="*/ 594 h 741"/>
              <a:gd name="T58" fmla="*/ 268 w 741"/>
              <a:gd name="T59" fmla="*/ 594 h 741"/>
              <a:gd name="T60" fmla="*/ 268 w 741"/>
              <a:gd name="T61" fmla="*/ 539 h 741"/>
              <a:gd name="T62" fmla="*/ 473 w 741"/>
              <a:gd name="T63" fmla="*/ 539 h 741"/>
              <a:gd name="T64" fmla="*/ 350 w 741"/>
              <a:gd name="T65" fmla="*/ 371 h 741"/>
              <a:gd name="T66" fmla="*/ 391 w 741"/>
              <a:gd name="T67" fmla="*/ 371 h 741"/>
              <a:gd name="T68" fmla="*/ 593 w 741"/>
              <a:gd name="T69" fmla="*/ 473 h 741"/>
              <a:gd name="T70" fmla="*/ 538 w 741"/>
              <a:gd name="T71" fmla="*/ 473 h 741"/>
              <a:gd name="T72" fmla="*/ 538 w 741"/>
              <a:gd name="T73" fmla="*/ 268 h 741"/>
              <a:gd name="T74" fmla="*/ 593 w 741"/>
              <a:gd name="T75" fmla="*/ 268 h 741"/>
              <a:gd name="T76" fmla="*/ 593 w 741"/>
              <a:gd name="T77" fmla="*/ 473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41" h="741">
                <a:moveTo>
                  <a:pt x="616" y="246"/>
                </a:moveTo>
                <a:cubicBezTo>
                  <a:pt x="602" y="232"/>
                  <a:pt x="585" y="225"/>
                  <a:pt x="566" y="225"/>
                </a:cubicBezTo>
                <a:cubicBezTo>
                  <a:pt x="547" y="225"/>
                  <a:pt x="529" y="232"/>
                  <a:pt x="516" y="246"/>
                </a:cubicBezTo>
                <a:cubicBezTo>
                  <a:pt x="413" y="348"/>
                  <a:pt x="413" y="348"/>
                  <a:pt x="413" y="348"/>
                </a:cubicBezTo>
                <a:cubicBezTo>
                  <a:pt x="393" y="328"/>
                  <a:pt x="393" y="328"/>
                  <a:pt x="393" y="328"/>
                </a:cubicBezTo>
                <a:cubicBezTo>
                  <a:pt x="495" y="225"/>
                  <a:pt x="495" y="225"/>
                  <a:pt x="495" y="225"/>
                </a:cubicBezTo>
                <a:cubicBezTo>
                  <a:pt x="509" y="212"/>
                  <a:pt x="516" y="194"/>
                  <a:pt x="516" y="175"/>
                </a:cubicBezTo>
                <a:cubicBezTo>
                  <a:pt x="516" y="156"/>
                  <a:pt x="509" y="138"/>
                  <a:pt x="495" y="125"/>
                </a:cubicBezTo>
                <a:cubicBezTo>
                  <a:pt x="370" y="0"/>
                  <a:pt x="370" y="0"/>
                  <a:pt x="370" y="0"/>
                </a:cubicBezTo>
                <a:cubicBezTo>
                  <a:pt x="245" y="125"/>
                  <a:pt x="245" y="125"/>
                  <a:pt x="245" y="125"/>
                </a:cubicBezTo>
                <a:cubicBezTo>
                  <a:pt x="232" y="138"/>
                  <a:pt x="225" y="156"/>
                  <a:pt x="225" y="175"/>
                </a:cubicBezTo>
                <a:cubicBezTo>
                  <a:pt x="225" y="194"/>
                  <a:pt x="232" y="212"/>
                  <a:pt x="245" y="225"/>
                </a:cubicBezTo>
                <a:cubicBezTo>
                  <a:pt x="348" y="328"/>
                  <a:pt x="348" y="328"/>
                  <a:pt x="348" y="328"/>
                </a:cubicBezTo>
                <a:cubicBezTo>
                  <a:pt x="327" y="348"/>
                  <a:pt x="327" y="348"/>
                  <a:pt x="327" y="348"/>
                </a:cubicBezTo>
                <a:cubicBezTo>
                  <a:pt x="225" y="246"/>
                  <a:pt x="225" y="246"/>
                  <a:pt x="225" y="246"/>
                </a:cubicBezTo>
                <a:cubicBezTo>
                  <a:pt x="211" y="232"/>
                  <a:pt x="194" y="225"/>
                  <a:pt x="175" y="225"/>
                </a:cubicBezTo>
                <a:cubicBezTo>
                  <a:pt x="156" y="225"/>
                  <a:pt x="138" y="232"/>
                  <a:pt x="125" y="246"/>
                </a:cubicBezTo>
                <a:cubicBezTo>
                  <a:pt x="0" y="371"/>
                  <a:pt x="0" y="371"/>
                  <a:pt x="0" y="371"/>
                </a:cubicBezTo>
                <a:cubicBezTo>
                  <a:pt x="125" y="496"/>
                  <a:pt x="125" y="496"/>
                  <a:pt x="125" y="496"/>
                </a:cubicBezTo>
                <a:cubicBezTo>
                  <a:pt x="138" y="509"/>
                  <a:pt x="156" y="516"/>
                  <a:pt x="175" y="516"/>
                </a:cubicBezTo>
                <a:cubicBezTo>
                  <a:pt x="194" y="516"/>
                  <a:pt x="211" y="509"/>
                  <a:pt x="225" y="496"/>
                </a:cubicBezTo>
                <a:cubicBezTo>
                  <a:pt x="327" y="393"/>
                  <a:pt x="327" y="393"/>
                  <a:pt x="327" y="393"/>
                </a:cubicBezTo>
                <a:cubicBezTo>
                  <a:pt x="348" y="414"/>
                  <a:pt x="348" y="414"/>
                  <a:pt x="348" y="414"/>
                </a:cubicBezTo>
                <a:cubicBezTo>
                  <a:pt x="245" y="516"/>
                  <a:pt x="245" y="516"/>
                  <a:pt x="245" y="516"/>
                </a:cubicBezTo>
                <a:cubicBezTo>
                  <a:pt x="232" y="529"/>
                  <a:pt x="225" y="547"/>
                  <a:pt x="225" y="566"/>
                </a:cubicBezTo>
                <a:cubicBezTo>
                  <a:pt x="225" y="585"/>
                  <a:pt x="232" y="603"/>
                  <a:pt x="245" y="616"/>
                </a:cubicBezTo>
                <a:cubicBezTo>
                  <a:pt x="370" y="741"/>
                  <a:pt x="370" y="741"/>
                  <a:pt x="370" y="741"/>
                </a:cubicBezTo>
                <a:cubicBezTo>
                  <a:pt x="495" y="616"/>
                  <a:pt x="495" y="616"/>
                  <a:pt x="495" y="616"/>
                </a:cubicBezTo>
                <a:cubicBezTo>
                  <a:pt x="509" y="603"/>
                  <a:pt x="516" y="585"/>
                  <a:pt x="516" y="566"/>
                </a:cubicBezTo>
                <a:cubicBezTo>
                  <a:pt x="516" y="547"/>
                  <a:pt x="509" y="529"/>
                  <a:pt x="495" y="516"/>
                </a:cubicBezTo>
                <a:cubicBezTo>
                  <a:pt x="393" y="414"/>
                  <a:pt x="393" y="414"/>
                  <a:pt x="393" y="414"/>
                </a:cubicBezTo>
                <a:cubicBezTo>
                  <a:pt x="413" y="393"/>
                  <a:pt x="413" y="393"/>
                  <a:pt x="413" y="393"/>
                </a:cubicBezTo>
                <a:cubicBezTo>
                  <a:pt x="516" y="496"/>
                  <a:pt x="516" y="496"/>
                  <a:pt x="516" y="496"/>
                </a:cubicBezTo>
                <a:cubicBezTo>
                  <a:pt x="529" y="509"/>
                  <a:pt x="547" y="516"/>
                  <a:pt x="566" y="516"/>
                </a:cubicBezTo>
                <a:cubicBezTo>
                  <a:pt x="585" y="516"/>
                  <a:pt x="602" y="509"/>
                  <a:pt x="616" y="496"/>
                </a:cubicBezTo>
                <a:cubicBezTo>
                  <a:pt x="741" y="371"/>
                  <a:pt x="741" y="371"/>
                  <a:pt x="741" y="371"/>
                </a:cubicBezTo>
                <a:lnTo>
                  <a:pt x="616" y="246"/>
                </a:lnTo>
                <a:close/>
                <a:moveTo>
                  <a:pt x="268" y="203"/>
                </a:moveTo>
                <a:cubicBezTo>
                  <a:pt x="261" y="195"/>
                  <a:pt x="257" y="185"/>
                  <a:pt x="257" y="175"/>
                </a:cubicBezTo>
                <a:cubicBezTo>
                  <a:pt x="257" y="165"/>
                  <a:pt x="260" y="155"/>
                  <a:pt x="268" y="148"/>
                </a:cubicBezTo>
                <a:cubicBezTo>
                  <a:pt x="370" y="45"/>
                  <a:pt x="370" y="45"/>
                  <a:pt x="370" y="45"/>
                </a:cubicBezTo>
                <a:cubicBezTo>
                  <a:pt x="473" y="148"/>
                  <a:pt x="473" y="148"/>
                  <a:pt x="473" y="148"/>
                </a:cubicBezTo>
                <a:cubicBezTo>
                  <a:pt x="480" y="155"/>
                  <a:pt x="484" y="165"/>
                  <a:pt x="484" y="175"/>
                </a:cubicBezTo>
                <a:cubicBezTo>
                  <a:pt x="484" y="185"/>
                  <a:pt x="480" y="195"/>
                  <a:pt x="473" y="203"/>
                </a:cubicBezTo>
                <a:cubicBezTo>
                  <a:pt x="370" y="305"/>
                  <a:pt x="370" y="305"/>
                  <a:pt x="370" y="305"/>
                </a:cubicBezTo>
                <a:lnTo>
                  <a:pt x="268" y="203"/>
                </a:lnTo>
                <a:close/>
                <a:moveTo>
                  <a:pt x="202" y="473"/>
                </a:moveTo>
                <a:cubicBezTo>
                  <a:pt x="195" y="480"/>
                  <a:pt x="185" y="484"/>
                  <a:pt x="175" y="484"/>
                </a:cubicBezTo>
                <a:cubicBezTo>
                  <a:pt x="164" y="484"/>
                  <a:pt x="155" y="480"/>
                  <a:pt x="147" y="473"/>
                </a:cubicBezTo>
                <a:cubicBezTo>
                  <a:pt x="45" y="371"/>
                  <a:pt x="45" y="371"/>
                  <a:pt x="45" y="371"/>
                </a:cubicBezTo>
                <a:cubicBezTo>
                  <a:pt x="147" y="268"/>
                  <a:pt x="147" y="268"/>
                  <a:pt x="147" y="268"/>
                </a:cubicBezTo>
                <a:cubicBezTo>
                  <a:pt x="155" y="261"/>
                  <a:pt x="164" y="257"/>
                  <a:pt x="175" y="257"/>
                </a:cubicBezTo>
                <a:cubicBezTo>
                  <a:pt x="185" y="257"/>
                  <a:pt x="195" y="261"/>
                  <a:pt x="202" y="268"/>
                </a:cubicBezTo>
                <a:cubicBezTo>
                  <a:pt x="305" y="371"/>
                  <a:pt x="305" y="371"/>
                  <a:pt x="305" y="371"/>
                </a:cubicBezTo>
                <a:lnTo>
                  <a:pt x="202" y="473"/>
                </a:lnTo>
                <a:close/>
                <a:moveTo>
                  <a:pt x="473" y="539"/>
                </a:moveTo>
                <a:cubicBezTo>
                  <a:pt x="480" y="546"/>
                  <a:pt x="484" y="556"/>
                  <a:pt x="484" y="566"/>
                </a:cubicBezTo>
                <a:cubicBezTo>
                  <a:pt x="484" y="576"/>
                  <a:pt x="480" y="586"/>
                  <a:pt x="473" y="594"/>
                </a:cubicBezTo>
                <a:cubicBezTo>
                  <a:pt x="370" y="696"/>
                  <a:pt x="370" y="696"/>
                  <a:pt x="370" y="696"/>
                </a:cubicBezTo>
                <a:cubicBezTo>
                  <a:pt x="268" y="594"/>
                  <a:pt x="268" y="594"/>
                  <a:pt x="268" y="594"/>
                </a:cubicBezTo>
                <a:cubicBezTo>
                  <a:pt x="261" y="586"/>
                  <a:pt x="257" y="576"/>
                  <a:pt x="257" y="566"/>
                </a:cubicBezTo>
                <a:cubicBezTo>
                  <a:pt x="257" y="556"/>
                  <a:pt x="260" y="546"/>
                  <a:pt x="268" y="539"/>
                </a:cubicBezTo>
                <a:cubicBezTo>
                  <a:pt x="370" y="436"/>
                  <a:pt x="370" y="436"/>
                  <a:pt x="370" y="436"/>
                </a:cubicBezTo>
                <a:lnTo>
                  <a:pt x="473" y="539"/>
                </a:lnTo>
                <a:close/>
                <a:moveTo>
                  <a:pt x="370" y="391"/>
                </a:moveTo>
                <a:cubicBezTo>
                  <a:pt x="350" y="371"/>
                  <a:pt x="350" y="371"/>
                  <a:pt x="350" y="371"/>
                </a:cubicBezTo>
                <a:cubicBezTo>
                  <a:pt x="370" y="350"/>
                  <a:pt x="370" y="350"/>
                  <a:pt x="370" y="350"/>
                </a:cubicBezTo>
                <a:cubicBezTo>
                  <a:pt x="391" y="371"/>
                  <a:pt x="391" y="371"/>
                  <a:pt x="391" y="371"/>
                </a:cubicBezTo>
                <a:lnTo>
                  <a:pt x="370" y="391"/>
                </a:lnTo>
                <a:close/>
                <a:moveTo>
                  <a:pt x="593" y="473"/>
                </a:moveTo>
                <a:cubicBezTo>
                  <a:pt x="586" y="480"/>
                  <a:pt x="576" y="484"/>
                  <a:pt x="566" y="484"/>
                </a:cubicBezTo>
                <a:cubicBezTo>
                  <a:pt x="555" y="484"/>
                  <a:pt x="546" y="480"/>
                  <a:pt x="538" y="473"/>
                </a:cubicBezTo>
                <a:cubicBezTo>
                  <a:pt x="436" y="371"/>
                  <a:pt x="436" y="371"/>
                  <a:pt x="436" y="371"/>
                </a:cubicBezTo>
                <a:cubicBezTo>
                  <a:pt x="538" y="268"/>
                  <a:pt x="538" y="268"/>
                  <a:pt x="538" y="268"/>
                </a:cubicBezTo>
                <a:cubicBezTo>
                  <a:pt x="546" y="261"/>
                  <a:pt x="555" y="257"/>
                  <a:pt x="566" y="257"/>
                </a:cubicBezTo>
                <a:cubicBezTo>
                  <a:pt x="576" y="257"/>
                  <a:pt x="586" y="261"/>
                  <a:pt x="593" y="268"/>
                </a:cubicBezTo>
                <a:cubicBezTo>
                  <a:pt x="696" y="371"/>
                  <a:pt x="696" y="371"/>
                  <a:pt x="696" y="371"/>
                </a:cubicBezTo>
                <a:lnTo>
                  <a:pt x="593" y="4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Line 14"/>
          <p:cNvSpPr>
            <a:spLocks noChangeShapeType="1"/>
          </p:cNvSpPr>
          <p:nvPr/>
        </p:nvSpPr>
        <p:spPr bwMode="auto">
          <a:xfrm flipH="1">
            <a:off x="4116917" y="2496609"/>
            <a:ext cx="1344083" cy="0"/>
          </a:xfrm>
          <a:prstGeom prst="lin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2000">
              <a:latin typeface="+mn-ea"/>
              <a:cs typeface="+mn-ea"/>
              <a:sym typeface="+mn-lt"/>
            </a:endParaRPr>
          </a:p>
        </p:txBody>
      </p:sp>
      <p:sp>
        <p:nvSpPr>
          <p:cNvPr id="6" name="Line 16"/>
          <p:cNvSpPr>
            <a:spLocks noChangeShapeType="1"/>
          </p:cNvSpPr>
          <p:nvPr/>
        </p:nvSpPr>
        <p:spPr bwMode="auto">
          <a:xfrm flipH="1">
            <a:off x="3217334" y="4467225"/>
            <a:ext cx="1344084" cy="0"/>
          </a:xfrm>
          <a:prstGeom prst="lin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2000">
              <a:latin typeface="+mn-ea"/>
              <a:cs typeface="+mn-ea"/>
              <a:sym typeface="+mn-lt"/>
            </a:endParaRPr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>
            <a:off x="7632701" y="3341159"/>
            <a:ext cx="1367367" cy="0"/>
          </a:xfrm>
          <a:prstGeom prst="lin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2000">
              <a:latin typeface="+mn-ea"/>
              <a:cs typeface="+mn-ea"/>
              <a:sym typeface="+mn-lt"/>
            </a:endParaRP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6824134" y="5273676"/>
            <a:ext cx="1367367" cy="0"/>
          </a:xfrm>
          <a:prstGeom prst="lin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2000">
              <a:latin typeface="+mn-ea"/>
              <a:cs typeface="+mn-ea"/>
              <a:sym typeface="+mn-lt"/>
            </a:endParaRPr>
          </a:p>
        </p:txBody>
      </p:sp>
      <p:sp>
        <p:nvSpPr>
          <p:cNvPr id="17" name="Rectangle 29"/>
          <p:cNvSpPr/>
          <p:nvPr/>
        </p:nvSpPr>
        <p:spPr>
          <a:xfrm>
            <a:off x="2134837" y="2125926"/>
            <a:ext cx="1982080" cy="810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支持文本。当你复制粘贴时，选择“只保留文本”选项。支持文本。</a:t>
            </a:r>
            <a:endParaRPr lang="en-US" altLang="zh-CN" sz="1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8" name="Rectangle 30"/>
          <p:cNvSpPr/>
          <p:nvPr/>
        </p:nvSpPr>
        <p:spPr>
          <a:xfrm>
            <a:off x="2134837" y="1785601"/>
            <a:ext cx="1077245" cy="423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  <a:endParaRPr lang="zh-CN" altLang="en-US" sz="16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Rectangle 29"/>
          <p:cNvSpPr/>
          <p:nvPr/>
        </p:nvSpPr>
        <p:spPr>
          <a:xfrm>
            <a:off x="1143797" y="4181078"/>
            <a:ext cx="1982080" cy="810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支持文本。当你复制粘贴时，选择“只保留文本”选项。支持文本。</a:t>
            </a:r>
            <a:endParaRPr lang="en-US" altLang="zh-CN" sz="1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20" name="Rectangle 30"/>
          <p:cNvSpPr/>
          <p:nvPr/>
        </p:nvSpPr>
        <p:spPr>
          <a:xfrm>
            <a:off x="1143797" y="3757568"/>
            <a:ext cx="1077245" cy="423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  <a:endParaRPr lang="zh-CN" altLang="en-US" sz="16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Rectangle 29"/>
          <p:cNvSpPr/>
          <p:nvPr/>
        </p:nvSpPr>
        <p:spPr>
          <a:xfrm>
            <a:off x="9110433" y="3059668"/>
            <a:ext cx="1982080" cy="810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支持文本。当你复制粘贴时，选择“只保留文本”选项。支持文本。</a:t>
            </a:r>
            <a:endParaRPr lang="en-US" altLang="zh-CN" sz="1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22" name="Rectangle 30"/>
          <p:cNvSpPr/>
          <p:nvPr/>
        </p:nvSpPr>
        <p:spPr>
          <a:xfrm>
            <a:off x="9110433" y="2719343"/>
            <a:ext cx="1077245" cy="423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  <a:endParaRPr lang="zh-CN" altLang="en-US" sz="16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Rectangle 29"/>
          <p:cNvSpPr/>
          <p:nvPr/>
        </p:nvSpPr>
        <p:spPr>
          <a:xfrm>
            <a:off x="8395382" y="5076705"/>
            <a:ext cx="1982080" cy="810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支持文本。当你复制粘贴时，选择“只保留文本”选项。支持文本。</a:t>
            </a:r>
            <a:endParaRPr lang="en-US" altLang="zh-CN" sz="1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24" name="Rectangle 30"/>
          <p:cNvSpPr/>
          <p:nvPr/>
        </p:nvSpPr>
        <p:spPr>
          <a:xfrm>
            <a:off x="8395382" y="4736380"/>
            <a:ext cx="1077245" cy="423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  <a:endParaRPr lang="zh-CN" altLang="en-US" sz="16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285609" y="770613"/>
            <a:ext cx="374303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点击输入您的标题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split orient="vert"/>
      </p:transition>
    </mc:Choice>
    <mc:Fallback>
      <p:transition spd="slow" advClick="0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 animBg="1"/>
      <p:bldP spid="12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3"/>
          <p:cNvCxnSpPr/>
          <p:nvPr/>
        </p:nvCxnSpPr>
        <p:spPr>
          <a:xfrm>
            <a:off x="4323538" y="2425109"/>
            <a:ext cx="3308060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4"/>
          <p:cNvCxnSpPr/>
          <p:nvPr/>
        </p:nvCxnSpPr>
        <p:spPr>
          <a:xfrm>
            <a:off x="4543169" y="3332074"/>
            <a:ext cx="3088428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5"/>
          <p:cNvCxnSpPr/>
          <p:nvPr/>
        </p:nvCxnSpPr>
        <p:spPr>
          <a:xfrm>
            <a:off x="4323538" y="4239039"/>
            <a:ext cx="3308060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6"/>
          <p:cNvCxnSpPr/>
          <p:nvPr/>
        </p:nvCxnSpPr>
        <p:spPr>
          <a:xfrm>
            <a:off x="3865526" y="5115834"/>
            <a:ext cx="3766071" cy="30171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20"/>
          <p:cNvSpPr txBox="1"/>
          <p:nvPr/>
        </p:nvSpPr>
        <p:spPr>
          <a:xfrm>
            <a:off x="7844801" y="2202267"/>
            <a:ext cx="4813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en-US" sz="2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Box 22"/>
          <p:cNvSpPr txBox="1"/>
          <p:nvPr/>
        </p:nvSpPr>
        <p:spPr>
          <a:xfrm>
            <a:off x="7866135" y="3112613"/>
            <a:ext cx="4619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en-US" sz="2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7853287" y="4022959"/>
            <a:ext cx="460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en-US" sz="2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TextBox 26"/>
          <p:cNvSpPr txBox="1"/>
          <p:nvPr/>
        </p:nvSpPr>
        <p:spPr>
          <a:xfrm>
            <a:off x="7859648" y="4933304"/>
            <a:ext cx="463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en-US" sz="2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8337715" y="1924696"/>
            <a:ext cx="2003160" cy="844660"/>
            <a:chOff x="2661872" y="1947672"/>
            <a:chExt cx="2901474" cy="890901"/>
          </a:xfrm>
        </p:grpSpPr>
        <p:sp>
          <p:nvSpPr>
            <p:cNvPr id="36" name="Rectangle 42"/>
            <p:cNvSpPr/>
            <p:nvPr/>
          </p:nvSpPr>
          <p:spPr>
            <a:xfrm flipH="1">
              <a:off x="2661872" y="2248920"/>
              <a:ext cx="2901474" cy="589653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7" name="Rectangle 42"/>
            <p:cNvSpPr/>
            <p:nvPr/>
          </p:nvSpPr>
          <p:spPr>
            <a:xfrm flipH="1">
              <a:off x="2661872" y="1947672"/>
              <a:ext cx="2568733" cy="3222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输入标题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337715" y="2835041"/>
            <a:ext cx="2003160" cy="844660"/>
            <a:chOff x="2661872" y="1947672"/>
            <a:chExt cx="2901474" cy="890901"/>
          </a:xfrm>
        </p:grpSpPr>
        <p:sp>
          <p:nvSpPr>
            <p:cNvPr id="58" name="Rectangle 42"/>
            <p:cNvSpPr/>
            <p:nvPr/>
          </p:nvSpPr>
          <p:spPr>
            <a:xfrm flipH="1">
              <a:off x="2661872" y="2248920"/>
              <a:ext cx="2901474" cy="589653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59" name="Rectangle 42"/>
            <p:cNvSpPr/>
            <p:nvPr/>
          </p:nvSpPr>
          <p:spPr>
            <a:xfrm flipH="1">
              <a:off x="2661872" y="1947672"/>
              <a:ext cx="2568733" cy="3222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输入标题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351365" y="3725287"/>
            <a:ext cx="2003160" cy="844660"/>
            <a:chOff x="2661872" y="1947672"/>
            <a:chExt cx="2901474" cy="890901"/>
          </a:xfrm>
        </p:grpSpPr>
        <p:sp>
          <p:nvSpPr>
            <p:cNvPr id="61" name="Rectangle 42"/>
            <p:cNvSpPr/>
            <p:nvPr/>
          </p:nvSpPr>
          <p:spPr>
            <a:xfrm flipH="1">
              <a:off x="2661872" y="2248920"/>
              <a:ext cx="2901474" cy="589653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62" name="Rectangle 42"/>
            <p:cNvSpPr/>
            <p:nvPr/>
          </p:nvSpPr>
          <p:spPr>
            <a:xfrm flipH="1">
              <a:off x="2661872" y="1947672"/>
              <a:ext cx="2568733" cy="3222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输入标题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337715" y="4693504"/>
            <a:ext cx="2003160" cy="844660"/>
            <a:chOff x="2661872" y="1947672"/>
            <a:chExt cx="2901474" cy="890901"/>
          </a:xfrm>
        </p:grpSpPr>
        <p:sp>
          <p:nvSpPr>
            <p:cNvPr id="64" name="Rectangle 42"/>
            <p:cNvSpPr/>
            <p:nvPr/>
          </p:nvSpPr>
          <p:spPr>
            <a:xfrm flipH="1">
              <a:off x="2661872" y="2248920"/>
              <a:ext cx="2901474" cy="589653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支持文本。当你复制粘贴时，选择“只保留文本”选项。支持文本。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65" name="Rectangle 42"/>
            <p:cNvSpPr/>
            <p:nvPr/>
          </p:nvSpPr>
          <p:spPr>
            <a:xfrm flipH="1">
              <a:off x="2661872" y="1947672"/>
              <a:ext cx="2568733" cy="3222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输入标题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6" name="TextBox 8"/>
          <p:cNvSpPr txBox="1"/>
          <p:nvPr/>
        </p:nvSpPr>
        <p:spPr>
          <a:xfrm>
            <a:off x="4285609" y="770613"/>
            <a:ext cx="374303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点击输入您的标题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pic>
        <p:nvPicPr>
          <p:cNvPr id="6" name="图片 5" descr="545"/>
          <p:cNvPicPr>
            <a:picLocks noChangeAspect="1"/>
          </p:cNvPicPr>
          <p:nvPr/>
        </p:nvPicPr>
        <p:blipFill>
          <a:blip r:embed="rId1"/>
          <a:srcRect l="53541" t="35951" r="1869" b="4049"/>
          <a:stretch>
            <a:fillRect/>
          </a:stretch>
        </p:blipFill>
        <p:spPr>
          <a:xfrm flipH="1">
            <a:off x="987425" y="1600835"/>
            <a:ext cx="3937000" cy="3937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13378" y="1975831"/>
            <a:ext cx="9887641" cy="3563823"/>
            <a:chOff x="943025" y="1563638"/>
            <a:chExt cx="7325631" cy="2640393"/>
          </a:xfrm>
        </p:grpSpPr>
        <p:grpSp>
          <p:nvGrpSpPr>
            <p:cNvPr id="11" name="Group 35"/>
            <p:cNvGrpSpPr/>
            <p:nvPr/>
          </p:nvGrpSpPr>
          <p:grpSpPr bwMode="auto">
            <a:xfrm>
              <a:off x="5749224" y="1612015"/>
              <a:ext cx="2519432" cy="1018613"/>
              <a:chOff x="0" y="0"/>
              <a:chExt cx="3425" cy="856"/>
            </a:xfrm>
          </p:grpSpPr>
          <p:sp>
            <p:nvSpPr>
              <p:cNvPr id="29" name="Rectangle 36"/>
              <p:cNvSpPr/>
              <p:nvPr/>
            </p:nvSpPr>
            <p:spPr bwMode="auto">
              <a:xfrm>
                <a:off x="0" y="0"/>
                <a:ext cx="2577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l">
                  <a:lnSpc>
                    <a:spcPct val="80000"/>
                  </a:lnSpc>
                </a:pPr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小标题</a:t>
                </a:r>
                <a:endPara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Rectangle 37"/>
              <p:cNvSpPr/>
              <p:nvPr/>
            </p:nvSpPr>
            <p:spPr bwMode="auto">
              <a:xfrm>
                <a:off x="12" y="181"/>
                <a:ext cx="3413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支持文本。当你复制粘贴时，选择“只保留文本”选项。支持文本。支持文本。当你复制粘贴时，选择“只保留文本”选项。支持文本。</a:t>
                </a:r>
                <a:endParaRPr lang="zh-CN" altLang="en-US" sz="1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2" name="Oval 5"/>
            <p:cNvSpPr/>
            <p:nvPr/>
          </p:nvSpPr>
          <p:spPr bwMode="auto">
            <a:xfrm>
              <a:off x="4915380" y="1563638"/>
              <a:ext cx="634648" cy="634648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9" tIns="45709" rIns="91419" bIns="45709" numCol="1" rtlCol="0" anchor="t" anchorCtr="0" compatLnSpc="1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6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3" name="Group 35"/>
            <p:cNvGrpSpPr/>
            <p:nvPr/>
          </p:nvGrpSpPr>
          <p:grpSpPr bwMode="auto">
            <a:xfrm>
              <a:off x="5749224" y="3185418"/>
              <a:ext cx="2519432" cy="1018613"/>
              <a:chOff x="0" y="0"/>
              <a:chExt cx="3425" cy="856"/>
            </a:xfrm>
          </p:grpSpPr>
          <p:sp>
            <p:nvSpPr>
              <p:cNvPr id="27" name="Rectangle 36"/>
              <p:cNvSpPr/>
              <p:nvPr/>
            </p:nvSpPr>
            <p:spPr bwMode="auto">
              <a:xfrm>
                <a:off x="0" y="0"/>
                <a:ext cx="2577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l">
                  <a:lnSpc>
                    <a:spcPct val="80000"/>
                  </a:lnSpc>
                </a:pPr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小标题</a:t>
                </a:r>
                <a:endPara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Rectangle 37"/>
              <p:cNvSpPr/>
              <p:nvPr/>
            </p:nvSpPr>
            <p:spPr bwMode="auto">
              <a:xfrm>
                <a:off x="12" y="181"/>
                <a:ext cx="3413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支持文本。当你复制粘贴时，选择“只保留文本”选项。支持文本。支持文本。当你复制粘贴时，选择“只保留文本”选项。支持文本。</a:t>
                </a: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4" name="Oval 198"/>
            <p:cNvSpPr/>
            <p:nvPr/>
          </p:nvSpPr>
          <p:spPr bwMode="auto">
            <a:xfrm>
              <a:off x="4915380" y="3137041"/>
              <a:ext cx="634648" cy="634648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9" tIns="45709" rIns="91419" bIns="45709" numCol="1" rtlCol="0" anchor="t" anchorCtr="0" compatLnSpc="1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6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5" name="Group 35"/>
            <p:cNvGrpSpPr/>
            <p:nvPr/>
          </p:nvGrpSpPr>
          <p:grpSpPr bwMode="auto">
            <a:xfrm>
              <a:off x="1776869" y="1612015"/>
              <a:ext cx="2519432" cy="1018613"/>
              <a:chOff x="0" y="0"/>
              <a:chExt cx="3425" cy="856"/>
            </a:xfrm>
          </p:grpSpPr>
          <p:sp>
            <p:nvSpPr>
              <p:cNvPr id="25" name="Rectangle 36"/>
              <p:cNvSpPr/>
              <p:nvPr/>
            </p:nvSpPr>
            <p:spPr bwMode="auto">
              <a:xfrm>
                <a:off x="0" y="0"/>
                <a:ext cx="2577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l">
                  <a:lnSpc>
                    <a:spcPct val="80000"/>
                  </a:lnSpc>
                </a:pPr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小标题</a:t>
                </a:r>
                <a:endPara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Rectangle 37"/>
              <p:cNvSpPr/>
              <p:nvPr/>
            </p:nvSpPr>
            <p:spPr bwMode="auto">
              <a:xfrm>
                <a:off x="12" y="181"/>
                <a:ext cx="3413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支持文本。当你复制粘贴时，选择“只保留文本”选项。支持文本。支持文本。当你复制粘贴时，选择“只保留文本”选项。支持文本。</a:t>
                </a:r>
                <a:endParaRPr lang="zh-CN" altLang="en-US" sz="1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>
                  <a:lnSpc>
                    <a:spcPct val="150000"/>
                  </a:lnSpc>
                </a:pPr>
                <a:endParaRPr lang="zh-CN" altLang="en-US" sz="1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6" name="Oval 202"/>
            <p:cNvSpPr/>
            <p:nvPr/>
          </p:nvSpPr>
          <p:spPr bwMode="auto">
            <a:xfrm>
              <a:off x="943025" y="1563638"/>
              <a:ext cx="634648" cy="634648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9" tIns="45709" rIns="91419" bIns="45709" numCol="1" rtlCol="0" anchor="t" anchorCtr="0" compatLnSpc="1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6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7" name="Group 35"/>
            <p:cNvGrpSpPr/>
            <p:nvPr/>
          </p:nvGrpSpPr>
          <p:grpSpPr bwMode="auto">
            <a:xfrm>
              <a:off x="1776869" y="3185418"/>
              <a:ext cx="2519432" cy="1018613"/>
              <a:chOff x="0" y="0"/>
              <a:chExt cx="3425" cy="856"/>
            </a:xfrm>
          </p:grpSpPr>
          <p:sp>
            <p:nvSpPr>
              <p:cNvPr id="23" name="Rectangle 36"/>
              <p:cNvSpPr/>
              <p:nvPr/>
            </p:nvSpPr>
            <p:spPr bwMode="auto">
              <a:xfrm>
                <a:off x="0" y="0"/>
                <a:ext cx="2577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l">
                  <a:lnSpc>
                    <a:spcPct val="80000"/>
                  </a:lnSpc>
                </a:pPr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小标题</a:t>
                </a:r>
                <a:endPara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Rectangle 37"/>
              <p:cNvSpPr/>
              <p:nvPr/>
            </p:nvSpPr>
            <p:spPr bwMode="auto">
              <a:xfrm>
                <a:off x="12" y="181"/>
                <a:ext cx="3413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支持文本。当你复制粘贴时，选择“只保留文本”选项。支持文本。支持文本。当你复制粘贴时，选择“只保留文本”选项。支持文本。</a:t>
                </a:r>
                <a:endParaRPr lang="zh-CN" altLang="en-US" sz="1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8" name="Oval 206"/>
            <p:cNvSpPr/>
            <p:nvPr/>
          </p:nvSpPr>
          <p:spPr bwMode="auto">
            <a:xfrm>
              <a:off x="943025" y="3137041"/>
              <a:ext cx="634648" cy="634648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19" tIns="45709" rIns="91419" bIns="45709" numCol="1" rtlCol="0" anchor="t" anchorCtr="0" compatLnSpc="1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6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5012052" y="1644383"/>
              <a:ext cx="441304" cy="440219"/>
            </a:xfrm>
            <a:custGeom>
              <a:avLst/>
              <a:gdLst>
                <a:gd name="T0" fmla="*/ 140 w 172"/>
                <a:gd name="T1" fmla="*/ 149 h 172"/>
                <a:gd name="T2" fmla="*/ 149 w 172"/>
                <a:gd name="T3" fmla="*/ 140 h 172"/>
                <a:gd name="T4" fmla="*/ 132 w 172"/>
                <a:gd name="T5" fmla="*/ 132 h 172"/>
                <a:gd name="T6" fmla="*/ 33 w 172"/>
                <a:gd name="T7" fmla="*/ 23 h 172"/>
                <a:gd name="T8" fmla="*/ 23 w 172"/>
                <a:gd name="T9" fmla="*/ 33 h 172"/>
                <a:gd name="T10" fmla="*/ 40 w 172"/>
                <a:gd name="T11" fmla="*/ 40 h 172"/>
                <a:gd name="T12" fmla="*/ 33 w 172"/>
                <a:gd name="T13" fmla="*/ 23 h 172"/>
                <a:gd name="T14" fmla="*/ 23 w 172"/>
                <a:gd name="T15" fmla="*/ 140 h 172"/>
                <a:gd name="T16" fmla="*/ 33 w 172"/>
                <a:gd name="T17" fmla="*/ 149 h 172"/>
                <a:gd name="T18" fmla="*/ 40 w 172"/>
                <a:gd name="T19" fmla="*/ 132 h 172"/>
                <a:gd name="T20" fmla="*/ 149 w 172"/>
                <a:gd name="T21" fmla="*/ 33 h 172"/>
                <a:gd name="T22" fmla="*/ 140 w 172"/>
                <a:gd name="T23" fmla="*/ 23 h 172"/>
                <a:gd name="T24" fmla="*/ 132 w 172"/>
                <a:gd name="T25" fmla="*/ 40 h 172"/>
                <a:gd name="T26" fmla="*/ 149 w 172"/>
                <a:gd name="T27" fmla="*/ 33 h 172"/>
                <a:gd name="T28" fmla="*/ 79 w 172"/>
                <a:gd name="T29" fmla="*/ 155 h 172"/>
                <a:gd name="T30" fmla="*/ 86 w 172"/>
                <a:gd name="T31" fmla="*/ 172 h 172"/>
                <a:gd name="T32" fmla="*/ 93 w 172"/>
                <a:gd name="T33" fmla="*/ 155 h 172"/>
                <a:gd name="T34" fmla="*/ 86 w 172"/>
                <a:gd name="T35" fmla="*/ 26 h 172"/>
                <a:gd name="T36" fmla="*/ 93 w 172"/>
                <a:gd name="T37" fmla="*/ 9 h 172"/>
                <a:gd name="T38" fmla="*/ 79 w 172"/>
                <a:gd name="T39" fmla="*/ 9 h 172"/>
                <a:gd name="T40" fmla="*/ 86 w 172"/>
                <a:gd name="T41" fmla="*/ 26 h 172"/>
                <a:gd name="T42" fmla="*/ 17 w 172"/>
                <a:gd name="T43" fmla="*/ 79 h 172"/>
                <a:gd name="T44" fmla="*/ 0 w 172"/>
                <a:gd name="T45" fmla="*/ 86 h 172"/>
                <a:gd name="T46" fmla="*/ 17 w 172"/>
                <a:gd name="T47" fmla="*/ 93 h 172"/>
                <a:gd name="T48" fmla="*/ 86 w 172"/>
                <a:gd name="T49" fmla="*/ 120 h 172"/>
                <a:gd name="T50" fmla="*/ 86 w 172"/>
                <a:gd name="T51" fmla="*/ 52 h 172"/>
                <a:gd name="T52" fmla="*/ 86 w 172"/>
                <a:gd name="T53" fmla="*/ 120 h 172"/>
                <a:gd name="T54" fmla="*/ 39 w 172"/>
                <a:gd name="T55" fmla="*/ 86 h 172"/>
                <a:gd name="T56" fmla="*/ 133 w 172"/>
                <a:gd name="T57" fmla="*/ 86 h 172"/>
                <a:gd name="T58" fmla="*/ 163 w 172"/>
                <a:gd name="T59" fmla="*/ 79 h 172"/>
                <a:gd name="T60" fmla="*/ 146 w 172"/>
                <a:gd name="T61" fmla="*/ 86 h 172"/>
                <a:gd name="T62" fmla="*/ 163 w 172"/>
                <a:gd name="T63" fmla="*/ 93 h 172"/>
                <a:gd name="T64" fmla="*/ 163 w 172"/>
                <a:gd name="T65" fmla="*/ 7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2" h="172">
                  <a:moveTo>
                    <a:pt x="134" y="143"/>
                  </a:moveTo>
                  <a:cubicBezTo>
                    <a:pt x="134" y="144"/>
                    <a:pt x="139" y="148"/>
                    <a:pt x="140" y="149"/>
                  </a:cubicBezTo>
                  <a:cubicBezTo>
                    <a:pt x="143" y="153"/>
                    <a:pt x="148" y="153"/>
                    <a:pt x="150" y="150"/>
                  </a:cubicBezTo>
                  <a:cubicBezTo>
                    <a:pt x="153" y="148"/>
                    <a:pt x="153" y="143"/>
                    <a:pt x="149" y="140"/>
                  </a:cubicBezTo>
                  <a:cubicBezTo>
                    <a:pt x="148" y="139"/>
                    <a:pt x="144" y="135"/>
                    <a:pt x="143" y="134"/>
                  </a:cubicBezTo>
                  <a:cubicBezTo>
                    <a:pt x="140" y="130"/>
                    <a:pt x="135" y="130"/>
                    <a:pt x="132" y="132"/>
                  </a:cubicBezTo>
                  <a:cubicBezTo>
                    <a:pt x="130" y="135"/>
                    <a:pt x="130" y="140"/>
                    <a:pt x="134" y="143"/>
                  </a:cubicBezTo>
                  <a:close/>
                  <a:moveTo>
                    <a:pt x="33" y="23"/>
                  </a:moveTo>
                  <a:cubicBezTo>
                    <a:pt x="29" y="20"/>
                    <a:pt x="24" y="19"/>
                    <a:pt x="22" y="22"/>
                  </a:cubicBezTo>
                  <a:cubicBezTo>
                    <a:pt x="19" y="24"/>
                    <a:pt x="20" y="29"/>
                    <a:pt x="23" y="33"/>
                  </a:cubicBezTo>
                  <a:cubicBezTo>
                    <a:pt x="24" y="34"/>
                    <a:pt x="28" y="38"/>
                    <a:pt x="29" y="39"/>
                  </a:cubicBezTo>
                  <a:cubicBezTo>
                    <a:pt x="32" y="42"/>
                    <a:pt x="37" y="43"/>
                    <a:pt x="40" y="40"/>
                  </a:cubicBezTo>
                  <a:cubicBezTo>
                    <a:pt x="43" y="37"/>
                    <a:pt x="42" y="32"/>
                    <a:pt x="39" y="29"/>
                  </a:cubicBezTo>
                  <a:cubicBezTo>
                    <a:pt x="38" y="28"/>
                    <a:pt x="34" y="24"/>
                    <a:pt x="33" y="23"/>
                  </a:cubicBezTo>
                  <a:close/>
                  <a:moveTo>
                    <a:pt x="29" y="134"/>
                  </a:moveTo>
                  <a:cubicBezTo>
                    <a:pt x="28" y="135"/>
                    <a:pt x="24" y="139"/>
                    <a:pt x="23" y="140"/>
                  </a:cubicBezTo>
                  <a:cubicBezTo>
                    <a:pt x="20" y="143"/>
                    <a:pt x="19" y="148"/>
                    <a:pt x="22" y="150"/>
                  </a:cubicBezTo>
                  <a:cubicBezTo>
                    <a:pt x="24" y="153"/>
                    <a:pt x="29" y="153"/>
                    <a:pt x="33" y="149"/>
                  </a:cubicBezTo>
                  <a:cubicBezTo>
                    <a:pt x="34" y="148"/>
                    <a:pt x="38" y="144"/>
                    <a:pt x="39" y="143"/>
                  </a:cubicBezTo>
                  <a:cubicBezTo>
                    <a:pt x="42" y="140"/>
                    <a:pt x="43" y="135"/>
                    <a:pt x="40" y="132"/>
                  </a:cubicBezTo>
                  <a:cubicBezTo>
                    <a:pt x="37" y="130"/>
                    <a:pt x="32" y="130"/>
                    <a:pt x="29" y="134"/>
                  </a:cubicBezTo>
                  <a:close/>
                  <a:moveTo>
                    <a:pt x="149" y="33"/>
                  </a:moveTo>
                  <a:cubicBezTo>
                    <a:pt x="153" y="29"/>
                    <a:pt x="153" y="24"/>
                    <a:pt x="150" y="22"/>
                  </a:cubicBezTo>
                  <a:cubicBezTo>
                    <a:pt x="148" y="19"/>
                    <a:pt x="143" y="20"/>
                    <a:pt x="140" y="23"/>
                  </a:cubicBezTo>
                  <a:cubicBezTo>
                    <a:pt x="139" y="24"/>
                    <a:pt x="134" y="28"/>
                    <a:pt x="134" y="29"/>
                  </a:cubicBezTo>
                  <a:cubicBezTo>
                    <a:pt x="130" y="32"/>
                    <a:pt x="130" y="37"/>
                    <a:pt x="132" y="40"/>
                  </a:cubicBezTo>
                  <a:cubicBezTo>
                    <a:pt x="135" y="43"/>
                    <a:pt x="140" y="42"/>
                    <a:pt x="143" y="39"/>
                  </a:cubicBezTo>
                  <a:cubicBezTo>
                    <a:pt x="144" y="38"/>
                    <a:pt x="148" y="34"/>
                    <a:pt x="149" y="33"/>
                  </a:cubicBezTo>
                  <a:close/>
                  <a:moveTo>
                    <a:pt x="86" y="146"/>
                  </a:moveTo>
                  <a:cubicBezTo>
                    <a:pt x="82" y="146"/>
                    <a:pt x="79" y="150"/>
                    <a:pt x="79" y="155"/>
                  </a:cubicBezTo>
                  <a:cubicBezTo>
                    <a:pt x="79" y="156"/>
                    <a:pt x="79" y="162"/>
                    <a:pt x="79" y="163"/>
                  </a:cubicBezTo>
                  <a:cubicBezTo>
                    <a:pt x="79" y="168"/>
                    <a:pt x="82" y="172"/>
                    <a:pt x="86" y="172"/>
                  </a:cubicBezTo>
                  <a:cubicBezTo>
                    <a:pt x="90" y="172"/>
                    <a:pt x="93" y="168"/>
                    <a:pt x="93" y="163"/>
                  </a:cubicBezTo>
                  <a:cubicBezTo>
                    <a:pt x="93" y="162"/>
                    <a:pt x="93" y="156"/>
                    <a:pt x="93" y="155"/>
                  </a:cubicBezTo>
                  <a:cubicBezTo>
                    <a:pt x="93" y="150"/>
                    <a:pt x="90" y="146"/>
                    <a:pt x="86" y="146"/>
                  </a:cubicBezTo>
                  <a:close/>
                  <a:moveTo>
                    <a:pt x="86" y="26"/>
                  </a:moveTo>
                  <a:cubicBezTo>
                    <a:pt x="90" y="26"/>
                    <a:pt x="93" y="22"/>
                    <a:pt x="93" y="18"/>
                  </a:cubicBezTo>
                  <a:cubicBezTo>
                    <a:pt x="93" y="16"/>
                    <a:pt x="93" y="11"/>
                    <a:pt x="93" y="9"/>
                  </a:cubicBezTo>
                  <a:cubicBezTo>
                    <a:pt x="93" y="4"/>
                    <a:pt x="90" y="0"/>
                    <a:pt x="86" y="0"/>
                  </a:cubicBezTo>
                  <a:cubicBezTo>
                    <a:pt x="82" y="0"/>
                    <a:pt x="79" y="4"/>
                    <a:pt x="79" y="9"/>
                  </a:cubicBezTo>
                  <a:cubicBezTo>
                    <a:pt x="79" y="11"/>
                    <a:pt x="79" y="16"/>
                    <a:pt x="79" y="18"/>
                  </a:cubicBezTo>
                  <a:cubicBezTo>
                    <a:pt x="79" y="22"/>
                    <a:pt x="82" y="26"/>
                    <a:pt x="86" y="26"/>
                  </a:cubicBezTo>
                  <a:close/>
                  <a:moveTo>
                    <a:pt x="26" y="86"/>
                  </a:moveTo>
                  <a:cubicBezTo>
                    <a:pt x="26" y="82"/>
                    <a:pt x="22" y="79"/>
                    <a:pt x="17" y="79"/>
                  </a:cubicBezTo>
                  <a:cubicBezTo>
                    <a:pt x="16" y="79"/>
                    <a:pt x="10" y="79"/>
                    <a:pt x="9" y="79"/>
                  </a:cubicBezTo>
                  <a:cubicBezTo>
                    <a:pt x="4" y="79"/>
                    <a:pt x="0" y="82"/>
                    <a:pt x="0" y="86"/>
                  </a:cubicBezTo>
                  <a:cubicBezTo>
                    <a:pt x="0" y="90"/>
                    <a:pt x="4" y="93"/>
                    <a:pt x="9" y="93"/>
                  </a:cubicBezTo>
                  <a:cubicBezTo>
                    <a:pt x="10" y="93"/>
                    <a:pt x="16" y="93"/>
                    <a:pt x="17" y="93"/>
                  </a:cubicBezTo>
                  <a:cubicBezTo>
                    <a:pt x="22" y="93"/>
                    <a:pt x="26" y="90"/>
                    <a:pt x="26" y="86"/>
                  </a:cubicBezTo>
                  <a:close/>
                  <a:moveTo>
                    <a:pt x="86" y="120"/>
                  </a:moveTo>
                  <a:cubicBezTo>
                    <a:pt x="67" y="120"/>
                    <a:pt x="52" y="105"/>
                    <a:pt x="52" y="86"/>
                  </a:cubicBezTo>
                  <a:cubicBezTo>
                    <a:pt x="52" y="67"/>
                    <a:pt x="67" y="52"/>
                    <a:pt x="86" y="52"/>
                  </a:cubicBezTo>
                  <a:cubicBezTo>
                    <a:pt x="105" y="52"/>
                    <a:pt x="120" y="67"/>
                    <a:pt x="120" y="86"/>
                  </a:cubicBezTo>
                  <a:cubicBezTo>
                    <a:pt x="120" y="105"/>
                    <a:pt x="105" y="120"/>
                    <a:pt x="86" y="120"/>
                  </a:cubicBezTo>
                  <a:close/>
                  <a:moveTo>
                    <a:pt x="86" y="39"/>
                  </a:moveTo>
                  <a:cubicBezTo>
                    <a:pt x="60" y="39"/>
                    <a:pt x="39" y="60"/>
                    <a:pt x="39" y="86"/>
                  </a:cubicBezTo>
                  <a:cubicBezTo>
                    <a:pt x="39" y="112"/>
                    <a:pt x="60" y="133"/>
                    <a:pt x="86" y="133"/>
                  </a:cubicBezTo>
                  <a:cubicBezTo>
                    <a:pt x="112" y="133"/>
                    <a:pt x="133" y="112"/>
                    <a:pt x="133" y="86"/>
                  </a:cubicBezTo>
                  <a:cubicBezTo>
                    <a:pt x="133" y="60"/>
                    <a:pt x="112" y="39"/>
                    <a:pt x="86" y="39"/>
                  </a:cubicBezTo>
                  <a:close/>
                  <a:moveTo>
                    <a:pt x="163" y="79"/>
                  </a:moveTo>
                  <a:cubicBezTo>
                    <a:pt x="162" y="79"/>
                    <a:pt x="156" y="79"/>
                    <a:pt x="155" y="79"/>
                  </a:cubicBezTo>
                  <a:cubicBezTo>
                    <a:pt x="150" y="79"/>
                    <a:pt x="146" y="82"/>
                    <a:pt x="146" y="86"/>
                  </a:cubicBezTo>
                  <a:cubicBezTo>
                    <a:pt x="146" y="90"/>
                    <a:pt x="150" y="93"/>
                    <a:pt x="155" y="93"/>
                  </a:cubicBezTo>
                  <a:cubicBezTo>
                    <a:pt x="156" y="93"/>
                    <a:pt x="162" y="93"/>
                    <a:pt x="163" y="93"/>
                  </a:cubicBezTo>
                  <a:cubicBezTo>
                    <a:pt x="168" y="93"/>
                    <a:pt x="172" y="90"/>
                    <a:pt x="172" y="86"/>
                  </a:cubicBezTo>
                  <a:cubicBezTo>
                    <a:pt x="172" y="82"/>
                    <a:pt x="168" y="79"/>
                    <a:pt x="163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19" tIns="45709" rIns="91419" bIns="45709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1041324" y="3292228"/>
              <a:ext cx="438050" cy="287335"/>
            </a:xfrm>
            <a:custGeom>
              <a:avLst/>
              <a:gdLst>
                <a:gd name="T0" fmla="*/ 97 w 171"/>
                <a:gd name="T1" fmla="*/ 68 h 112"/>
                <a:gd name="T2" fmla="*/ 74 w 171"/>
                <a:gd name="T3" fmla="*/ 94 h 112"/>
                <a:gd name="T4" fmla="*/ 68 w 171"/>
                <a:gd name="T5" fmla="*/ 95 h 112"/>
                <a:gd name="T6" fmla="*/ 67 w 171"/>
                <a:gd name="T7" fmla="*/ 92 h 112"/>
                <a:gd name="T8" fmla="*/ 68 w 171"/>
                <a:gd name="T9" fmla="*/ 89 h 112"/>
                <a:gd name="T10" fmla="*/ 77 w 171"/>
                <a:gd name="T11" fmla="*/ 69 h 112"/>
                <a:gd name="T12" fmla="*/ 70 w 171"/>
                <a:gd name="T13" fmla="*/ 66 h 112"/>
                <a:gd name="T14" fmla="*/ 69 w 171"/>
                <a:gd name="T15" fmla="*/ 66 h 112"/>
                <a:gd name="T16" fmla="*/ 64 w 171"/>
                <a:gd name="T17" fmla="*/ 61 h 112"/>
                <a:gd name="T18" fmla="*/ 66 w 171"/>
                <a:gd name="T19" fmla="*/ 56 h 112"/>
                <a:gd name="T20" fmla="*/ 90 w 171"/>
                <a:gd name="T21" fmla="*/ 30 h 112"/>
                <a:gd name="T22" fmla="*/ 95 w 171"/>
                <a:gd name="T23" fmla="*/ 29 h 112"/>
                <a:gd name="T24" fmla="*/ 97 w 171"/>
                <a:gd name="T25" fmla="*/ 32 h 112"/>
                <a:gd name="T26" fmla="*/ 96 w 171"/>
                <a:gd name="T27" fmla="*/ 35 h 112"/>
                <a:gd name="T28" fmla="*/ 87 w 171"/>
                <a:gd name="T29" fmla="*/ 55 h 112"/>
                <a:gd name="T30" fmla="*/ 94 w 171"/>
                <a:gd name="T31" fmla="*/ 58 h 112"/>
                <a:gd name="T32" fmla="*/ 94 w 171"/>
                <a:gd name="T33" fmla="*/ 58 h 112"/>
                <a:gd name="T34" fmla="*/ 99 w 171"/>
                <a:gd name="T35" fmla="*/ 63 h 112"/>
                <a:gd name="T36" fmla="*/ 97 w 171"/>
                <a:gd name="T37" fmla="*/ 68 h 112"/>
                <a:gd name="T38" fmla="*/ 130 w 171"/>
                <a:gd name="T39" fmla="*/ 31 h 112"/>
                <a:gd name="T40" fmla="*/ 123 w 171"/>
                <a:gd name="T41" fmla="*/ 32 h 112"/>
                <a:gd name="T42" fmla="*/ 80 w 171"/>
                <a:gd name="T43" fmla="*/ 0 h 112"/>
                <a:gd name="T44" fmla="*/ 34 w 171"/>
                <a:gd name="T45" fmla="*/ 45 h 112"/>
                <a:gd name="T46" fmla="*/ 35 w 171"/>
                <a:gd name="T47" fmla="*/ 51 h 112"/>
                <a:gd name="T48" fmla="*/ 31 w 171"/>
                <a:gd name="T49" fmla="*/ 51 h 112"/>
                <a:gd name="T50" fmla="*/ 0 w 171"/>
                <a:gd name="T51" fmla="*/ 81 h 112"/>
                <a:gd name="T52" fmla="*/ 31 w 171"/>
                <a:gd name="T53" fmla="*/ 112 h 112"/>
                <a:gd name="T54" fmla="*/ 130 w 171"/>
                <a:gd name="T55" fmla="*/ 112 h 112"/>
                <a:gd name="T56" fmla="*/ 171 w 171"/>
                <a:gd name="T57" fmla="*/ 71 h 112"/>
                <a:gd name="T58" fmla="*/ 130 w 171"/>
                <a:gd name="T59" fmla="*/ 3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1" h="112">
                  <a:moveTo>
                    <a:pt x="97" y="68"/>
                  </a:moveTo>
                  <a:cubicBezTo>
                    <a:pt x="93" y="74"/>
                    <a:pt x="75" y="93"/>
                    <a:pt x="74" y="94"/>
                  </a:cubicBezTo>
                  <a:cubicBezTo>
                    <a:pt x="73" y="95"/>
                    <a:pt x="71" y="97"/>
                    <a:pt x="68" y="95"/>
                  </a:cubicBezTo>
                  <a:cubicBezTo>
                    <a:pt x="68" y="95"/>
                    <a:pt x="67" y="94"/>
                    <a:pt x="67" y="92"/>
                  </a:cubicBezTo>
                  <a:cubicBezTo>
                    <a:pt x="67" y="91"/>
                    <a:pt x="68" y="89"/>
                    <a:pt x="68" y="8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5" y="68"/>
                    <a:pt x="72" y="67"/>
                    <a:pt x="70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7" y="65"/>
                    <a:pt x="64" y="64"/>
                    <a:pt x="64" y="61"/>
                  </a:cubicBezTo>
                  <a:cubicBezTo>
                    <a:pt x="64" y="59"/>
                    <a:pt x="65" y="58"/>
                    <a:pt x="66" y="56"/>
                  </a:cubicBezTo>
                  <a:cubicBezTo>
                    <a:pt x="71" y="50"/>
                    <a:pt x="89" y="31"/>
                    <a:pt x="90" y="30"/>
                  </a:cubicBezTo>
                  <a:cubicBezTo>
                    <a:pt x="91" y="29"/>
                    <a:pt x="93" y="27"/>
                    <a:pt x="95" y="29"/>
                  </a:cubicBezTo>
                  <a:cubicBezTo>
                    <a:pt x="96" y="29"/>
                    <a:pt x="97" y="30"/>
                    <a:pt x="97" y="32"/>
                  </a:cubicBezTo>
                  <a:cubicBezTo>
                    <a:pt x="97" y="33"/>
                    <a:pt x="96" y="35"/>
                    <a:pt x="96" y="3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9" y="55"/>
                    <a:pt x="92" y="57"/>
                    <a:pt x="94" y="58"/>
                  </a:cubicBezTo>
                  <a:cubicBezTo>
                    <a:pt x="94" y="58"/>
                    <a:pt x="94" y="58"/>
                    <a:pt x="94" y="58"/>
                  </a:cubicBezTo>
                  <a:cubicBezTo>
                    <a:pt x="97" y="59"/>
                    <a:pt x="99" y="60"/>
                    <a:pt x="99" y="63"/>
                  </a:cubicBezTo>
                  <a:cubicBezTo>
                    <a:pt x="99" y="65"/>
                    <a:pt x="99" y="66"/>
                    <a:pt x="97" y="68"/>
                  </a:cubicBezTo>
                  <a:close/>
                  <a:moveTo>
                    <a:pt x="130" y="31"/>
                  </a:moveTo>
                  <a:cubicBezTo>
                    <a:pt x="128" y="31"/>
                    <a:pt x="126" y="31"/>
                    <a:pt x="123" y="32"/>
                  </a:cubicBezTo>
                  <a:cubicBezTo>
                    <a:pt x="118" y="13"/>
                    <a:pt x="100" y="0"/>
                    <a:pt x="80" y="0"/>
                  </a:cubicBezTo>
                  <a:cubicBezTo>
                    <a:pt x="54" y="0"/>
                    <a:pt x="34" y="20"/>
                    <a:pt x="34" y="45"/>
                  </a:cubicBezTo>
                  <a:cubicBezTo>
                    <a:pt x="34" y="47"/>
                    <a:pt x="34" y="49"/>
                    <a:pt x="35" y="51"/>
                  </a:cubicBezTo>
                  <a:cubicBezTo>
                    <a:pt x="33" y="51"/>
                    <a:pt x="32" y="51"/>
                    <a:pt x="31" y="51"/>
                  </a:cubicBezTo>
                  <a:cubicBezTo>
                    <a:pt x="14" y="51"/>
                    <a:pt x="0" y="64"/>
                    <a:pt x="0" y="81"/>
                  </a:cubicBezTo>
                  <a:cubicBezTo>
                    <a:pt x="0" y="98"/>
                    <a:pt x="14" y="112"/>
                    <a:pt x="31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53" y="112"/>
                    <a:pt x="171" y="94"/>
                    <a:pt x="171" y="71"/>
                  </a:cubicBezTo>
                  <a:cubicBezTo>
                    <a:pt x="171" y="49"/>
                    <a:pt x="153" y="31"/>
                    <a:pt x="130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19" tIns="45709" rIns="91419" bIns="45709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1036365" y="1694328"/>
              <a:ext cx="407690" cy="376246"/>
            </a:xfrm>
            <a:custGeom>
              <a:avLst/>
              <a:gdLst>
                <a:gd name="T0" fmla="*/ 91 w 159"/>
                <a:gd name="T1" fmla="*/ 44 h 147"/>
                <a:gd name="T2" fmla="*/ 38 w 159"/>
                <a:gd name="T3" fmla="*/ 28 h 147"/>
                <a:gd name="T4" fmla="*/ 91 w 159"/>
                <a:gd name="T5" fmla="*/ 12 h 147"/>
                <a:gd name="T6" fmla="*/ 143 w 159"/>
                <a:gd name="T7" fmla="*/ 28 h 147"/>
                <a:gd name="T8" fmla="*/ 91 w 159"/>
                <a:gd name="T9" fmla="*/ 44 h 147"/>
                <a:gd name="T10" fmla="*/ 13 w 159"/>
                <a:gd name="T11" fmla="*/ 80 h 147"/>
                <a:gd name="T12" fmla="*/ 29 w 159"/>
                <a:gd name="T13" fmla="*/ 62 h 147"/>
                <a:gd name="T14" fmla="*/ 35 w 159"/>
                <a:gd name="T15" fmla="*/ 97 h 147"/>
                <a:gd name="T16" fmla="*/ 13 w 159"/>
                <a:gd name="T17" fmla="*/ 80 h 147"/>
                <a:gd name="T18" fmla="*/ 91 w 159"/>
                <a:gd name="T19" fmla="*/ 0 h 147"/>
                <a:gd name="T20" fmla="*/ 91 w 159"/>
                <a:gd name="T21" fmla="*/ 0 h 147"/>
                <a:gd name="T22" fmla="*/ 24 w 159"/>
                <a:gd name="T23" fmla="*/ 26 h 147"/>
                <a:gd name="T24" fmla="*/ 28 w 159"/>
                <a:gd name="T25" fmla="*/ 50 h 147"/>
                <a:gd name="T26" fmla="*/ 1 w 159"/>
                <a:gd name="T27" fmla="*/ 81 h 147"/>
                <a:gd name="T28" fmla="*/ 38 w 159"/>
                <a:gd name="T29" fmla="*/ 109 h 147"/>
                <a:gd name="T30" fmla="*/ 80 w 159"/>
                <a:gd name="T31" fmla="*/ 90 h 147"/>
                <a:gd name="T32" fmla="*/ 79 w 159"/>
                <a:gd name="T33" fmla="*/ 84 h 147"/>
                <a:gd name="T34" fmla="*/ 91 w 159"/>
                <a:gd name="T35" fmla="*/ 72 h 147"/>
                <a:gd name="T36" fmla="*/ 103 w 159"/>
                <a:gd name="T37" fmla="*/ 84 h 147"/>
                <a:gd name="T38" fmla="*/ 91 w 159"/>
                <a:gd name="T39" fmla="*/ 96 h 147"/>
                <a:gd name="T40" fmla="*/ 39 w 159"/>
                <a:gd name="T41" fmla="*/ 122 h 147"/>
                <a:gd name="T42" fmla="*/ 40 w 159"/>
                <a:gd name="T43" fmla="*/ 127 h 147"/>
                <a:gd name="T44" fmla="*/ 91 w 159"/>
                <a:gd name="T45" fmla="*/ 147 h 147"/>
                <a:gd name="T46" fmla="*/ 91 w 159"/>
                <a:gd name="T47" fmla="*/ 147 h 147"/>
                <a:gd name="T48" fmla="*/ 142 w 159"/>
                <a:gd name="T49" fmla="*/ 127 h 147"/>
                <a:gd name="T50" fmla="*/ 157 w 159"/>
                <a:gd name="T51" fmla="*/ 26 h 147"/>
                <a:gd name="T52" fmla="*/ 91 w 159"/>
                <a:gd name="T5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9" h="147">
                  <a:moveTo>
                    <a:pt x="91" y="44"/>
                  </a:moveTo>
                  <a:cubicBezTo>
                    <a:pt x="60" y="44"/>
                    <a:pt x="38" y="32"/>
                    <a:pt x="38" y="28"/>
                  </a:cubicBezTo>
                  <a:cubicBezTo>
                    <a:pt x="38" y="24"/>
                    <a:pt x="60" y="12"/>
                    <a:pt x="91" y="12"/>
                  </a:cubicBezTo>
                  <a:cubicBezTo>
                    <a:pt x="121" y="12"/>
                    <a:pt x="143" y="24"/>
                    <a:pt x="143" y="28"/>
                  </a:cubicBezTo>
                  <a:cubicBezTo>
                    <a:pt x="143" y="32"/>
                    <a:pt x="121" y="44"/>
                    <a:pt x="91" y="44"/>
                  </a:cubicBezTo>
                  <a:close/>
                  <a:moveTo>
                    <a:pt x="13" y="80"/>
                  </a:moveTo>
                  <a:cubicBezTo>
                    <a:pt x="12" y="75"/>
                    <a:pt x="17" y="67"/>
                    <a:pt x="29" y="62"/>
                  </a:cubicBezTo>
                  <a:cubicBezTo>
                    <a:pt x="31" y="73"/>
                    <a:pt x="33" y="86"/>
                    <a:pt x="35" y="97"/>
                  </a:cubicBezTo>
                  <a:cubicBezTo>
                    <a:pt x="21" y="94"/>
                    <a:pt x="14" y="87"/>
                    <a:pt x="13" y="8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49" y="0"/>
                    <a:pt x="22" y="14"/>
                    <a:pt x="24" y="26"/>
                  </a:cubicBezTo>
                  <a:cubicBezTo>
                    <a:pt x="24" y="29"/>
                    <a:pt x="26" y="38"/>
                    <a:pt x="28" y="50"/>
                  </a:cubicBezTo>
                  <a:cubicBezTo>
                    <a:pt x="7" y="58"/>
                    <a:pt x="0" y="71"/>
                    <a:pt x="1" y="81"/>
                  </a:cubicBezTo>
                  <a:cubicBezTo>
                    <a:pt x="2" y="94"/>
                    <a:pt x="13" y="107"/>
                    <a:pt x="38" y="109"/>
                  </a:cubicBezTo>
                  <a:cubicBezTo>
                    <a:pt x="52" y="111"/>
                    <a:pt x="69" y="103"/>
                    <a:pt x="80" y="90"/>
                  </a:cubicBezTo>
                  <a:cubicBezTo>
                    <a:pt x="79" y="88"/>
                    <a:pt x="79" y="86"/>
                    <a:pt x="79" y="84"/>
                  </a:cubicBezTo>
                  <a:cubicBezTo>
                    <a:pt x="79" y="77"/>
                    <a:pt x="84" y="72"/>
                    <a:pt x="91" y="72"/>
                  </a:cubicBezTo>
                  <a:cubicBezTo>
                    <a:pt x="97" y="72"/>
                    <a:pt x="103" y="77"/>
                    <a:pt x="103" y="84"/>
                  </a:cubicBezTo>
                  <a:cubicBezTo>
                    <a:pt x="103" y="90"/>
                    <a:pt x="97" y="95"/>
                    <a:pt x="91" y="96"/>
                  </a:cubicBezTo>
                  <a:cubicBezTo>
                    <a:pt x="78" y="113"/>
                    <a:pt x="58" y="123"/>
                    <a:pt x="39" y="122"/>
                  </a:cubicBezTo>
                  <a:cubicBezTo>
                    <a:pt x="39" y="124"/>
                    <a:pt x="39" y="125"/>
                    <a:pt x="40" y="127"/>
                  </a:cubicBezTo>
                  <a:cubicBezTo>
                    <a:pt x="40" y="132"/>
                    <a:pt x="60" y="147"/>
                    <a:pt x="91" y="147"/>
                  </a:cubicBezTo>
                  <a:cubicBezTo>
                    <a:pt x="91" y="147"/>
                    <a:pt x="91" y="147"/>
                    <a:pt x="91" y="147"/>
                  </a:cubicBezTo>
                  <a:cubicBezTo>
                    <a:pt x="121" y="147"/>
                    <a:pt x="141" y="132"/>
                    <a:pt x="142" y="127"/>
                  </a:cubicBezTo>
                  <a:cubicBezTo>
                    <a:pt x="142" y="122"/>
                    <a:pt x="156" y="38"/>
                    <a:pt x="157" y="26"/>
                  </a:cubicBezTo>
                  <a:cubicBezTo>
                    <a:pt x="159" y="14"/>
                    <a:pt x="133" y="0"/>
                    <a:pt x="9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19" tIns="45709" rIns="91419" bIns="45709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5112326" y="3242929"/>
              <a:ext cx="246132" cy="422871"/>
            </a:xfrm>
            <a:custGeom>
              <a:avLst/>
              <a:gdLst>
                <a:gd name="T0" fmla="*/ 42 w 96"/>
                <a:gd name="T1" fmla="*/ 69 h 165"/>
                <a:gd name="T2" fmla="*/ 41 w 96"/>
                <a:gd name="T3" fmla="*/ 75 h 165"/>
                <a:gd name="T4" fmla="*/ 33 w 96"/>
                <a:gd name="T5" fmla="*/ 117 h 165"/>
                <a:gd name="T6" fmla="*/ 24 w 96"/>
                <a:gd name="T7" fmla="*/ 129 h 165"/>
                <a:gd name="T8" fmla="*/ 14 w 96"/>
                <a:gd name="T9" fmla="*/ 119 h 165"/>
                <a:gd name="T10" fmla="*/ 31 w 96"/>
                <a:gd name="T11" fmla="*/ 77 h 165"/>
                <a:gd name="T12" fmla="*/ 38 w 96"/>
                <a:gd name="T13" fmla="*/ 67 h 165"/>
                <a:gd name="T14" fmla="*/ 42 w 96"/>
                <a:gd name="T15" fmla="*/ 67 h 165"/>
                <a:gd name="T16" fmla="*/ 42 w 96"/>
                <a:gd name="T17" fmla="*/ 69 h 165"/>
                <a:gd name="T18" fmla="*/ 50 w 96"/>
                <a:gd name="T19" fmla="*/ 2 h 165"/>
                <a:gd name="T20" fmla="*/ 46 w 96"/>
                <a:gd name="T21" fmla="*/ 2 h 165"/>
                <a:gd name="T22" fmla="*/ 0 w 96"/>
                <a:gd name="T23" fmla="*/ 118 h 165"/>
                <a:gd name="T24" fmla="*/ 48 w 96"/>
                <a:gd name="T25" fmla="*/ 165 h 165"/>
                <a:gd name="T26" fmla="*/ 96 w 96"/>
                <a:gd name="T27" fmla="*/ 118 h 165"/>
                <a:gd name="T28" fmla="*/ 50 w 96"/>
                <a:gd name="T29" fmla="*/ 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165">
                  <a:moveTo>
                    <a:pt x="42" y="69"/>
                  </a:moveTo>
                  <a:cubicBezTo>
                    <a:pt x="42" y="71"/>
                    <a:pt x="41" y="73"/>
                    <a:pt x="41" y="75"/>
                  </a:cubicBezTo>
                  <a:cubicBezTo>
                    <a:pt x="37" y="87"/>
                    <a:pt x="33" y="101"/>
                    <a:pt x="33" y="117"/>
                  </a:cubicBezTo>
                  <a:cubicBezTo>
                    <a:pt x="33" y="126"/>
                    <a:pt x="28" y="129"/>
                    <a:pt x="24" y="129"/>
                  </a:cubicBezTo>
                  <a:cubicBezTo>
                    <a:pt x="18" y="129"/>
                    <a:pt x="14" y="125"/>
                    <a:pt x="14" y="119"/>
                  </a:cubicBezTo>
                  <a:cubicBezTo>
                    <a:pt x="14" y="100"/>
                    <a:pt x="23" y="88"/>
                    <a:pt x="31" y="77"/>
                  </a:cubicBezTo>
                  <a:cubicBezTo>
                    <a:pt x="33" y="73"/>
                    <a:pt x="36" y="70"/>
                    <a:pt x="38" y="67"/>
                  </a:cubicBezTo>
                  <a:cubicBezTo>
                    <a:pt x="39" y="66"/>
                    <a:pt x="41" y="66"/>
                    <a:pt x="42" y="67"/>
                  </a:cubicBezTo>
                  <a:cubicBezTo>
                    <a:pt x="43" y="68"/>
                    <a:pt x="43" y="69"/>
                    <a:pt x="42" y="69"/>
                  </a:cubicBezTo>
                  <a:close/>
                  <a:moveTo>
                    <a:pt x="50" y="2"/>
                  </a:moveTo>
                  <a:cubicBezTo>
                    <a:pt x="50" y="0"/>
                    <a:pt x="47" y="0"/>
                    <a:pt x="46" y="2"/>
                  </a:cubicBezTo>
                  <a:cubicBezTo>
                    <a:pt x="39" y="63"/>
                    <a:pt x="0" y="76"/>
                    <a:pt x="0" y="118"/>
                  </a:cubicBezTo>
                  <a:cubicBezTo>
                    <a:pt x="0" y="144"/>
                    <a:pt x="22" y="165"/>
                    <a:pt x="48" y="165"/>
                  </a:cubicBezTo>
                  <a:cubicBezTo>
                    <a:pt x="74" y="165"/>
                    <a:pt x="96" y="144"/>
                    <a:pt x="96" y="118"/>
                  </a:cubicBezTo>
                  <a:cubicBezTo>
                    <a:pt x="96" y="76"/>
                    <a:pt x="57" y="63"/>
                    <a:pt x="5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19" tIns="45709" rIns="91419" bIns="45709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1" name="TextBox 8"/>
          <p:cNvSpPr txBox="1"/>
          <p:nvPr/>
        </p:nvSpPr>
        <p:spPr>
          <a:xfrm>
            <a:off x="4285609" y="770613"/>
            <a:ext cx="374303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点击输入您的标题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">
        <p:split orient="vert"/>
      </p:transition>
    </mc:Choice>
    <mc:Fallback>
      <p:transition spd="slow" advClick="0" advTm="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悠扬婉转充满希望的钢琴节奏背景乐_1分38秒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fade in="5000.000000" out="500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747395" y="-30480"/>
            <a:ext cx="487363" cy="487363"/>
          </a:xfrm>
          <a:prstGeom prst="rect">
            <a:avLst/>
          </a:prstGeom>
        </p:spPr>
      </p:pic>
      <p:pic>
        <p:nvPicPr>
          <p:cNvPr id="2" name="图片 1" descr="未标题-1-恢复的"/>
          <p:cNvPicPr>
            <a:picLocks noChangeAspect="1"/>
          </p:cNvPicPr>
          <p:nvPr/>
        </p:nvPicPr>
        <p:blipFill>
          <a:blip r:embed="rId4"/>
          <a:srcRect l="7748" t="12091" r="7970" b="16350"/>
          <a:stretch>
            <a:fillRect/>
          </a:stretch>
        </p:blipFill>
        <p:spPr>
          <a:xfrm>
            <a:off x="0" y="-30480"/>
            <a:ext cx="12192000" cy="6887845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3180622" y="2997200"/>
            <a:ext cx="5830462" cy="12541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>
              <a:lnSpc>
                <a:spcPct val="140000"/>
              </a:lnSpc>
            </a:pP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POWERPOINT</a:t>
            </a:r>
            <a:endParaRPr lang="en-US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503843" y="862000"/>
            <a:ext cx="7184020" cy="1568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感谢观看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444215" y="2596127"/>
            <a:ext cx="7100076" cy="6076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4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The user can demonstrate on a projector or computer, or print the presentation and 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make it into a film to be used in a wider field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33" grpId="0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0640" y="0"/>
            <a:ext cx="12232640" cy="6890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630124613"/>
  <p:tag name="MH_LIBRARY" val="GRAPHIC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千图网海量PPT模板www.58pic.com​​">
  <a:themeElements>
    <a:clrScheme name="自定义 2286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2A744F"/>
      </a:accent1>
      <a:accent2>
        <a:srgbClr val="2A744F"/>
      </a:accent2>
      <a:accent3>
        <a:srgbClr val="2A744F"/>
      </a:accent3>
      <a:accent4>
        <a:srgbClr val="2A744F"/>
      </a:accent4>
      <a:accent5>
        <a:srgbClr val="2A744F"/>
      </a:accent5>
      <a:accent6>
        <a:srgbClr val="2A744F"/>
      </a:accent6>
      <a:hlink>
        <a:srgbClr val="168BBA"/>
      </a:hlink>
      <a:folHlink>
        <a:srgbClr val="680000"/>
      </a:folHlink>
    </a:clrScheme>
    <a:fontScheme name="futlkh5b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3207</Words>
  <Application>WPS 演示</Application>
  <PresentationFormat>宽屏</PresentationFormat>
  <Paragraphs>337</Paragraphs>
  <Slides>20</Slides>
  <Notes>16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字魂53号-云霄体</vt:lpstr>
      <vt:lpstr>字魂59号-创粗黑</vt:lpstr>
      <vt:lpstr>黑体</vt:lpstr>
      <vt:lpstr>Arial Unicode MS</vt:lpstr>
      <vt:lpstr>等线</vt:lpstr>
      <vt:lpstr>Calibri</vt:lpstr>
      <vt:lpstr>从未如此可爱</vt:lpstr>
      <vt:lpstr>字魂130号-快乐俏黑体</vt:lpstr>
      <vt:lpstr>思源宋体 CN Heavy</vt:lpstr>
      <vt:lpstr>叶根友毛笔行书2.0版</vt:lpstr>
      <vt:lpstr>Helvetica</vt:lpstr>
      <vt:lpstr>Roboto</vt:lpstr>
      <vt:lpstr>Source Sans Pro Black</vt:lpstr>
      <vt:lpstr>linea-basic-10</vt:lpstr>
      <vt:lpstr>Vrinda</vt:lpstr>
      <vt:lpstr>Segoe Print</vt:lpstr>
      <vt:lpstr>Lato Regular</vt:lpstr>
      <vt:lpstr>Lato Light</vt:lpstr>
      <vt:lpstr>千图网海量PPT模板www.58pic.com​​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罗祉璇</cp:lastModifiedBy>
  <cp:revision>82</cp:revision>
  <dcterms:created xsi:type="dcterms:W3CDTF">2018-04-10T08:10:00Z</dcterms:created>
  <dcterms:modified xsi:type="dcterms:W3CDTF">2020-06-01T02:00:00Z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