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5" r:id="rId27"/>
    <p:sldId id="284" r:id="rId28"/>
    <p:sldId id="282" r:id="rId29"/>
    <p:sldId id="283" r:id="rId30"/>
    <p:sldId id="260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9C1C29"/>
    <a:srgbClr val="0070C0"/>
    <a:srgbClr val="0D2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8" d="100"/>
          <a:sy n="68" d="100"/>
        </p:scale>
        <p:origin x="71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3AEBE-A777-4CDE-AD96-EC43E6C699EB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5A323-3B53-4D42-971E-E42CE6316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163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99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09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060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391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398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918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25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92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8345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323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002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781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188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6846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970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955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478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953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183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885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520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2212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722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5505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6244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4120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4198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675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997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2108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843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80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75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265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78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22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3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037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951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56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55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9F256-3E2B-41F3-A246-AEFBAF2F8CE6}" type="datetimeFigureOut">
              <a:rPr lang="zh-CN" altLang="en-US" smtClean="0"/>
              <a:t>2017/4/16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14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7071487" y="0"/>
            <a:ext cx="5139373" cy="6858594"/>
          </a:xfrm>
          <a:custGeom>
            <a:avLst/>
            <a:gdLst>
              <a:gd name="connsiteX0" fmla="*/ 5159192 w 5159192"/>
              <a:gd name="connsiteY0" fmla="*/ 0 h 6858000"/>
              <a:gd name="connsiteX1" fmla="*/ 5159192 w 5159192"/>
              <a:gd name="connsiteY1" fmla="*/ 6858000 h 6858000"/>
              <a:gd name="connsiteX2" fmla="*/ 1698807 w 5159192"/>
              <a:gd name="connsiteY2" fmla="*/ 6858000 h 6858000"/>
              <a:gd name="connsiteX3" fmla="*/ 0 w 5159192"/>
              <a:gd name="connsiteY3" fmla="*/ 515919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59192" h="6858000">
                <a:moveTo>
                  <a:pt x="5159192" y="0"/>
                </a:moveTo>
                <a:lnTo>
                  <a:pt x="5159192" y="6858000"/>
                </a:lnTo>
                <a:lnTo>
                  <a:pt x="1698807" y="6858000"/>
                </a:lnTo>
                <a:lnTo>
                  <a:pt x="0" y="5159192"/>
                </a:lnTo>
                <a:close/>
              </a:path>
            </a:pathLst>
          </a:custGeom>
        </p:spPr>
      </p:pic>
      <p:grpSp>
        <p:nvGrpSpPr>
          <p:cNvPr id="25" name="组合 24"/>
          <p:cNvGrpSpPr/>
          <p:nvPr/>
        </p:nvGrpSpPr>
        <p:grpSpPr>
          <a:xfrm flipV="1">
            <a:off x="5355910" y="595"/>
            <a:ext cx="6009693" cy="7907023"/>
            <a:chOff x="5334001" y="-1049024"/>
            <a:chExt cx="6009693" cy="7907023"/>
          </a:xfrm>
        </p:grpSpPr>
        <p:sp>
          <p:nvSpPr>
            <p:cNvPr id="4" name="任意多边形 3"/>
            <p:cNvSpPr/>
            <p:nvPr/>
          </p:nvSpPr>
          <p:spPr>
            <a:xfrm rot="16200000">
              <a:off x="6078269" y="4625194"/>
              <a:ext cx="1488537" cy="2977074"/>
            </a:xfrm>
            <a:custGeom>
              <a:avLst/>
              <a:gdLst>
                <a:gd name="connsiteX0" fmla="*/ 1488537 w 1488537"/>
                <a:gd name="connsiteY0" fmla="*/ 1488537 h 2977074"/>
                <a:gd name="connsiteX1" fmla="*/ 0 w 1488537"/>
                <a:gd name="connsiteY1" fmla="*/ 2977074 h 2977074"/>
                <a:gd name="connsiteX2" fmla="*/ 0 w 1488537"/>
                <a:gd name="connsiteY2" fmla="*/ 0 h 2977074"/>
                <a:gd name="connsiteX3" fmla="*/ 1488537 w 1488537"/>
                <a:gd name="connsiteY3" fmla="*/ 1488537 h 297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8537" h="2977074">
                  <a:moveTo>
                    <a:pt x="1488537" y="1488537"/>
                  </a:moveTo>
                  <a:lnTo>
                    <a:pt x="0" y="2977074"/>
                  </a:lnTo>
                  <a:lnTo>
                    <a:pt x="0" y="0"/>
                  </a:lnTo>
                  <a:lnTo>
                    <a:pt x="1488537" y="1488537"/>
                  </a:lnTo>
                  <a:close/>
                </a:path>
              </a:pathLst>
            </a:custGeom>
            <a:solidFill>
              <a:srgbClr val="C00000"/>
            </a:solidFill>
            <a:ln w="152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38100" tIns="38100" rIns="38100" bIns="38100" numCol="1" spcCol="3810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457200" rtl="0" fontAlgn="auto" latinLnBrk="1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800" b="0" i="0" u="none" strike="noStrike" cap="none" spc="209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ea typeface="FontAwesome"/>
                <a:cs typeface="FontAwesome"/>
                <a:sym typeface="FontAwesome"/>
              </a:endParaRPr>
            </a:p>
          </p:txBody>
        </p:sp>
        <p:sp>
          <p:nvSpPr>
            <p:cNvPr id="5" name="直角三角形 4"/>
            <p:cNvSpPr/>
            <p:nvPr/>
          </p:nvSpPr>
          <p:spPr>
            <a:xfrm rot="18900000">
              <a:off x="9245648" y="-1049024"/>
              <a:ext cx="2098046" cy="2098046"/>
            </a:xfrm>
            <a:prstGeom prst="rtTriangle">
              <a:avLst/>
            </a:prstGeom>
            <a:solidFill>
              <a:srgbClr val="C00000"/>
            </a:solidFill>
            <a:ln w="152400" cap="flat">
              <a:noFill/>
              <a:prstDash val="solid"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38100" tIns="38100" rIns="38100" bIns="38100" numCol="1" spcCol="3810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457200" rtl="0" fontAlgn="auto" latinLnBrk="1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kumimoji="0" lang="zh-CN" altLang="en-US" sz="4800" b="0" i="0" u="none" strike="noStrike" cap="none" spc="209" normalizeH="0" baseline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FillTx/>
                <a:ea typeface="FontAwesome"/>
                <a:cs typeface="FontAwesome"/>
                <a:sym typeface="FontAwesome"/>
              </a:endParaRPr>
            </a:p>
          </p:txBody>
        </p:sp>
      </p:grp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476979" y="4060172"/>
            <a:ext cx="7879080" cy="1015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6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奔驰中国</a:t>
            </a:r>
            <a:r>
              <a:rPr lang="zh-CN" altLang="en-US" sz="6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季</a:t>
            </a:r>
            <a:r>
              <a:rPr lang="zh-CN" altLang="en-US" sz="6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度工作汇报</a:t>
            </a:r>
            <a:endParaRPr lang="zh-CN" altLang="en-US" sz="6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4" name="组合 13" descr="e7d195523061f1c0b9c437df2358c0cda14f5041a22fabbfBE2BE37675DC7AB669ED1A17F222BC996230C869F9A73B775AB9A6F73BCC744AF1BB55A31F7D215610F6B48D481C98CFAE215B20EECA2E6E08A73B81289C933FB5E07C1DE7717AB421912D81AC05EC8FF8CDACCD86017B03F0E6164BD5859E728360EBDB15F455DB83DBBF81CF684460"/>
          <p:cNvGrpSpPr/>
          <p:nvPr/>
        </p:nvGrpSpPr>
        <p:grpSpPr>
          <a:xfrm>
            <a:off x="619854" y="5776749"/>
            <a:ext cx="1552577" cy="434525"/>
            <a:chOff x="457200" y="5800508"/>
            <a:chExt cx="1552577" cy="434525"/>
          </a:xfrm>
        </p:grpSpPr>
        <p:sp>
          <p:nvSpPr>
            <p:cNvPr id="15" name="圆角矩形 14"/>
            <p:cNvSpPr/>
            <p:nvPr/>
          </p:nvSpPr>
          <p:spPr>
            <a:xfrm>
              <a:off x="457200" y="5800508"/>
              <a:ext cx="1552577" cy="43452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98964" y="5863881"/>
              <a:ext cx="12690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西北区总经理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476979" y="5072687"/>
            <a:ext cx="4984057" cy="46166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4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设计的智能</a:t>
            </a:r>
            <a:r>
              <a:rPr lang="en-US" altLang="zh-CN" sz="2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2400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驾驶的智能 互联的智能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8" name="组合 17" descr="e7d195523061f1c0b9c437df2358c0cda14f5041a22fabbfBE2BE37675DC7AB669ED1A17F222BC996230C869F9A73B775AB9A6F73BCC744AF1BB55A31F7D215610F6B48D481C98CFAE215B20EECA2E6E08A73B81289C933FB5E07C1DE7717AB421912D81AC05EC8FF8CDACCD86017B03F0E6164BD5859E728360EBDB15F455DB83DBBF81CF684460"/>
          <p:cNvGrpSpPr/>
          <p:nvPr/>
        </p:nvGrpSpPr>
        <p:grpSpPr>
          <a:xfrm>
            <a:off x="2335350" y="5773448"/>
            <a:ext cx="1552577" cy="434525"/>
            <a:chOff x="457200" y="5800508"/>
            <a:chExt cx="1552577" cy="434525"/>
          </a:xfrm>
        </p:grpSpPr>
        <p:sp>
          <p:nvSpPr>
            <p:cNvPr id="19" name="圆角矩形 18"/>
            <p:cNvSpPr/>
            <p:nvPr/>
          </p:nvSpPr>
          <p:spPr>
            <a:xfrm>
              <a:off x="457200" y="5800508"/>
              <a:ext cx="1552577" cy="43452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0424" y="5860582"/>
              <a:ext cx="11061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4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王某某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538405" y="3777178"/>
            <a:ext cx="49191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MERCEDES BENZ CHINA QUARTERLY REPORT WORK</a:t>
            </a:r>
            <a:endParaRPr lang="zh-CN" altLang="en-US" sz="14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13500000">
            <a:off x="-2425152" y="1003163"/>
            <a:ext cx="4850307" cy="4850306"/>
          </a:xfrm>
          <a:custGeom>
            <a:avLst/>
            <a:gdLst>
              <a:gd name="connsiteX0" fmla="*/ 2106709 w 2106709"/>
              <a:gd name="connsiteY0" fmla="*/ 2106709 h 2106709"/>
              <a:gd name="connsiteX1" fmla="*/ 0 w 2106709"/>
              <a:gd name="connsiteY1" fmla="*/ 2106709 h 2106709"/>
              <a:gd name="connsiteX2" fmla="*/ 0 w 2106709"/>
              <a:gd name="connsiteY2" fmla="*/ 0 h 2106709"/>
              <a:gd name="connsiteX3" fmla="*/ 2106709 w 2106709"/>
              <a:gd name="connsiteY3" fmla="*/ 2106709 h 210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09" h="2106709">
                <a:moveTo>
                  <a:pt x="2106709" y="2106709"/>
                </a:moveTo>
                <a:lnTo>
                  <a:pt x="0" y="2106709"/>
                </a:lnTo>
                <a:lnTo>
                  <a:pt x="0" y="0"/>
                </a:lnTo>
                <a:lnTo>
                  <a:pt x="2106709" y="2106709"/>
                </a:lnTo>
                <a:close/>
              </a:path>
            </a:pathLst>
          </a:custGeom>
          <a:solidFill>
            <a:srgbClr val="C00000"/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no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  <p:sp>
        <p:nvSpPr>
          <p:cNvPr id="5" name="任意多边形 4"/>
          <p:cNvSpPr/>
          <p:nvPr/>
        </p:nvSpPr>
        <p:spPr>
          <a:xfrm rot="18900000">
            <a:off x="916502" y="-1120053"/>
            <a:ext cx="2237367" cy="2237367"/>
          </a:xfrm>
          <a:custGeom>
            <a:avLst/>
            <a:gdLst>
              <a:gd name="connsiteX0" fmla="*/ 2106709 w 2106709"/>
              <a:gd name="connsiteY0" fmla="*/ 2106709 h 2106709"/>
              <a:gd name="connsiteX1" fmla="*/ 0 w 2106709"/>
              <a:gd name="connsiteY1" fmla="*/ 2106709 h 2106709"/>
              <a:gd name="connsiteX2" fmla="*/ 0 w 2106709"/>
              <a:gd name="connsiteY2" fmla="*/ 0 h 2106709"/>
              <a:gd name="connsiteX3" fmla="*/ 2106709 w 2106709"/>
              <a:gd name="connsiteY3" fmla="*/ 2106709 h 210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6709" h="2106709">
                <a:moveTo>
                  <a:pt x="2106709" y="2106709"/>
                </a:moveTo>
                <a:lnTo>
                  <a:pt x="0" y="2106709"/>
                </a:lnTo>
                <a:lnTo>
                  <a:pt x="0" y="0"/>
                </a:lnTo>
                <a:lnTo>
                  <a:pt x="2106709" y="2106709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noAutofit/>
          </a:bodyPr>
          <a:lstStyle/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563136" y="2920484"/>
            <a:ext cx="1723549" cy="1015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6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目录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928928" y="1446464"/>
            <a:ext cx="2734525" cy="3902893"/>
            <a:chOff x="6928928" y="1446464"/>
            <a:chExt cx="2734525" cy="3902893"/>
          </a:xfrm>
        </p:grpSpPr>
        <p:sp>
          <p:nvSpPr>
            <p:cNvPr id="13" name="矩形 12"/>
            <p:cNvSpPr/>
            <p:nvPr/>
          </p:nvSpPr>
          <p:spPr>
            <a:xfrm>
              <a:off x="6928928" y="1446464"/>
              <a:ext cx="2651349" cy="430928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季</a:t>
              </a:r>
              <a:r>
                <a:rPr lang="zh-CN" altLang="en-US" sz="2000" b="1" kern="1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度</a:t>
              </a:r>
              <a:r>
                <a:rPr lang="zh-CN" altLang="en-US" sz="20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工作概述</a:t>
              </a:r>
              <a:endParaRPr lang="zh-CN" altLang="zh-CN" sz="20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928928" y="2282917"/>
              <a:ext cx="2651349" cy="430928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工作完成情况</a:t>
              </a:r>
              <a:endParaRPr lang="zh-CN" altLang="zh-CN" sz="20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28928" y="3168769"/>
              <a:ext cx="2734525" cy="430928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成功项目展示</a:t>
              </a:r>
              <a:endParaRPr lang="zh-CN" altLang="zh-CN" sz="20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928928" y="4054330"/>
              <a:ext cx="2734525" cy="430928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工作存在不足</a:t>
              </a:r>
              <a:endParaRPr lang="zh-CN" altLang="zh-CN" sz="20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928928" y="4918429"/>
              <a:ext cx="2734394" cy="430928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明年工作计划</a:t>
              </a:r>
              <a:endParaRPr lang="zh-CN" altLang="zh-CN" sz="20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6473815" y="1350103"/>
            <a:ext cx="2674056" cy="4156424"/>
          </a:xfrm>
          <a:prstGeom prst="roundRect">
            <a:avLst>
              <a:gd name="adj" fmla="val 0"/>
            </a:avLst>
          </a:prstGeom>
          <a:noFill/>
          <a:ln>
            <a:solidFill>
              <a:srgbClr val="D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直角三角形 19"/>
          <p:cNvSpPr/>
          <p:nvPr/>
        </p:nvSpPr>
        <p:spPr>
          <a:xfrm rot="2700000" flipV="1">
            <a:off x="11181498" y="5808978"/>
            <a:ext cx="2098046" cy="2098046"/>
          </a:xfrm>
          <a:prstGeom prst="rtTriangle">
            <a:avLst/>
          </a:prstGeom>
          <a:solidFill>
            <a:srgbClr val="C00000"/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</p:spTree>
    <p:extLst>
      <p:ext uri="{BB962C8B-B14F-4D97-AF65-F5344CB8AC3E}">
        <p14:creationId xmlns:p14="http://schemas.microsoft.com/office/powerpoint/2010/main" val="373702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>
            <a:off x="7794431" y="2036754"/>
            <a:ext cx="4397568" cy="2784492"/>
            <a:chOff x="-4296625" y="2000250"/>
            <a:chExt cx="9149411" cy="2128838"/>
          </a:xfrm>
          <a:solidFill>
            <a:srgbClr val="C00000"/>
          </a:solidFill>
        </p:grpSpPr>
        <p:sp>
          <p:nvSpPr>
            <p:cNvPr id="6" name="燕尾形 5"/>
            <p:cNvSpPr/>
            <p:nvPr/>
          </p:nvSpPr>
          <p:spPr>
            <a:xfrm flipV="1">
              <a:off x="2591149" y="2000250"/>
              <a:ext cx="2261637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五边形 6"/>
            <p:cNvSpPr/>
            <p:nvPr/>
          </p:nvSpPr>
          <p:spPr>
            <a:xfrm>
              <a:off x="-4296625" y="2000250"/>
              <a:ext cx="8465228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原创设计师QQ598969553            _2"/>
          <p:cNvSpPr/>
          <p:nvPr/>
        </p:nvSpPr>
        <p:spPr>
          <a:xfrm>
            <a:off x="874144" y="2815267"/>
            <a:ext cx="1230880" cy="122746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2" tIns="60946" rIns="121892" bIns="60946" anchor="ctr"/>
          <a:lstStyle/>
          <a:p>
            <a:pPr algn="ctr">
              <a:defRPr/>
            </a:pPr>
            <a:r>
              <a:rPr lang="en-US" altLang="zh-CN" sz="4400" b="1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01</a:t>
            </a:r>
            <a:endParaRPr lang="zh-CN" altLang="en-US" sz="4400" b="1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60697" y="2609389"/>
            <a:ext cx="5360212" cy="1689670"/>
            <a:chOff x="2360697" y="2567185"/>
            <a:chExt cx="5360212" cy="1689670"/>
          </a:xfrm>
        </p:grpSpPr>
        <p:sp>
          <p:nvSpPr>
            <p:cNvPr id="8" name="矩形 7"/>
            <p:cNvSpPr/>
            <p:nvPr/>
          </p:nvSpPr>
          <p:spPr>
            <a:xfrm>
              <a:off x="2360697" y="2567185"/>
              <a:ext cx="4889029" cy="861815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48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季</a:t>
              </a:r>
              <a:r>
                <a:rPr lang="zh-CN" altLang="en-US" sz="4800" b="1" kern="1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度</a:t>
              </a:r>
              <a:r>
                <a:rPr lang="zh-CN" altLang="en-US" sz="48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工作概述</a:t>
              </a:r>
              <a:endParaRPr lang="zh-CN" altLang="zh-CN" sz="48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原创设计师QQ598969553            _3"/>
            <p:cNvSpPr txBox="1">
              <a:spLocks/>
            </p:cNvSpPr>
            <p:nvPr/>
          </p:nvSpPr>
          <p:spPr>
            <a:xfrm>
              <a:off x="2360698" y="3429000"/>
              <a:ext cx="5360211" cy="8278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CSASAADAstudio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sales template, a more beautiful template please magic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rainMagic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moreMagic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more beautiful template please magic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998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季</a:t>
            </a:r>
            <a:r>
              <a:rPr lang="zh-CN" altLang="en-US" sz="24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度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工作概述</a:t>
            </a:r>
            <a:endParaRPr lang="zh-CN" altLang="zh-CN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78272" y="1882744"/>
            <a:ext cx="10035455" cy="3752966"/>
            <a:chOff x="308695" y="1672109"/>
            <a:chExt cx="11821250" cy="4420801"/>
          </a:xfrm>
        </p:grpSpPr>
        <p:sp>
          <p:nvSpPr>
            <p:cNvPr id="11" name="矩形 10"/>
            <p:cNvSpPr/>
            <p:nvPr/>
          </p:nvSpPr>
          <p:spPr>
            <a:xfrm>
              <a:off x="308695" y="1672109"/>
              <a:ext cx="7632848" cy="4420801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6800078" y="1948972"/>
              <a:ext cx="5329867" cy="146208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7798822" y="3574482"/>
            <a:ext cx="3314906" cy="175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</a:t>
            </a:r>
            <a:r>
              <a:rPr lang="zh-CN" altLang="en-US" sz="12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42355" y="2453373"/>
            <a:ext cx="40180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192439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季</a:t>
            </a:r>
            <a:r>
              <a:rPr lang="zh-CN" altLang="en-US" sz="24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度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工作概述</a:t>
            </a:r>
            <a:endParaRPr lang="zh-CN" altLang="zh-CN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42553" y="2204984"/>
            <a:ext cx="10106894" cy="3067017"/>
            <a:chOff x="1042553" y="1895491"/>
            <a:chExt cx="10106894" cy="3067017"/>
          </a:xfrm>
        </p:grpSpPr>
        <p:grpSp>
          <p:nvGrpSpPr>
            <p:cNvPr id="3" name="组合 2"/>
            <p:cNvGrpSpPr/>
            <p:nvPr/>
          </p:nvGrpSpPr>
          <p:grpSpPr>
            <a:xfrm>
              <a:off x="1042553" y="1895491"/>
              <a:ext cx="10106894" cy="3067017"/>
              <a:chOff x="1674578" y="1829902"/>
              <a:chExt cx="9489506" cy="2879666"/>
            </a:xfrm>
          </p:grpSpPr>
          <p:sp>
            <p:nvSpPr>
              <p:cNvPr id="15" name="AutoShape 1"/>
              <p:cNvSpPr>
                <a:spLocks/>
              </p:cNvSpPr>
              <p:nvPr/>
            </p:nvSpPr>
            <p:spPr bwMode="auto">
              <a:xfrm>
                <a:off x="1674578" y="1834366"/>
                <a:ext cx="4815070" cy="287520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C00000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16" name="AutoShape 2"/>
              <p:cNvSpPr>
                <a:spLocks/>
              </p:cNvSpPr>
              <p:nvPr/>
            </p:nvSpPr>
            <p:spPr bwMode="auto">
              <a:xfrm>
                <a:off x="6462861" y="1829902"/>
                <a:ext cx="4701223" cy="287297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</p:grpSp>
        <p:sp>
          <p:nvSpPr>
            <p:cNvPr id="17" name="矩形 47"/>
            <p:cNvSpPr>
              <a:spLocks noChangeArrowheads="1"/>
            </p:cNvSpPr>
            <p:nvPr/>
          </p:nvSpPr>
          <p:spPr bwMode="auto">
            <a:xfrm>
              <a:off x="1423801" y="3001275"/>
              <a:ext cx="4329885" cy="1273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4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423801" y="2601165"/>
              <a:ext cx="3051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694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季</a:t>
            </a:r>
            <a:r>
              <a:rPr lang="zh-CN" altLang="en-US" sz="24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度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工作概述</a:t>
            </a:r>
            <a:endParaRPr lang="zh-CN" altLang="zh-CN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 rot="18960175">
            <a:off x="4470412" y="1803286"/>
            <a:ext cx="3251176" cy="3251429"/>
            <a:chOff x="4289107" y="1706544"/>
            <a:chExt cx="4196749" cy="4197076"/>
          </a:xfrm>
          <a:solidFill>
            <a:srgbClr val="C00000"/>
          </a:solidFill>
        </p:grpSpPr>
        <p:sp>
          <p:nvSpPr>
            <p:cNvPr id="20" name="任意多边形 19"/>
            <p:cNvSpPr/>
            <p:nvPr/>
          </p:nvSpPr>
          <p:spPr>
            <a:xfrm>
              <a:off x="4289107" y="1706544"/>
              <a:ext cx="4196749" cy="4197076"/>
            </a:xfrm>
            <a:custGeom>
              <a:avLst/>
              <a:gdLst>
                <a:gd name="connsiteX0" fmla="*/ 2727175 w 3979631"/>
                <a:gd name="connsiteY0" fmla="*/ 3336801 h 3979941"/>
                <a:gd name="connsiteX1" fmla="*/ 2956280 w 3979631"/>
                <a:gd name="connsiteY1" fmla="*/ 3733623 h 3979941"/>
                <a:gd name="connsiteX2" fmla="*/ 2846449 w 3979631"/>
                <a:gd name="connsiteY2" fmla="*/ 3791803 h 3979941"/>
                <a:gd name="connsiteX3" fmla="*/ 2181185 w 3979631"/>
                <a:gd name="connsiteY3" fmla="*/ 3975527 h 3979941"/>
                <a:gd name="connsiteX4" fmla="*/ 2087981 w 3979631"/>
                <a:gd name="connsiteY4" fmla="*/ 3979941 h 3979941"/>
                <a:gd name="connsiteX5" fmla="*/ 2087981 w 3979631"/>
                <a:gd name="connsiteY5" fmla="*/ 3521526 h 3979941"/>
                <a:gd name="connsiteX6" fmla="*/ 2146797 w 3979631"/>
                <a:gd name="connsiteY6" fmla="*/ 3518556 h 3979941"/>
                <a:gd name="connsiteX7" fmla="*/ 2655902 w 3979631"/>
                <a:gd name="connsiteY7" fmla="*/ 3374955 h 3979941"/>
                <a:gd name="connsiteX8" fmla="*/ 3302316 w 3979631"/>
                <a:gd name="connsiteY8" fmla="*/ 2787843 h 3979941"/>
                <a:gd name="connsiteX9" fmla="*/ 3699486 w 3979631"/>
                <a:gd name="connsiteY9" fmla="*/ 3017149 h 3979941"/>
                <a:gd name="connsiteX10" fmla="*/ 3613957 w 3979631"/>
                <a:gd name="connsiteY10" fmla="*/ 3148225 h 3979941"/>
                <a:gd name="connsiteX11" fmla="*/ 3138450 w 3979631"/>
                <a:gd name="connsiteY11" fmla="*/ 3620896 h 3979941"/>
                <a:gd name="connsiteX12" fmla="*/ 3016820 w 3979631"/>
                <a:gd name="connsiteY12" fmla="*/ 3699222 h 3979941"/>
                <a:gd name="connsiteX13" fmla="*/ 2787731 w 3979631"/>
                <a:gd name="connsiteY13" fmla="*/ 3302428 h 3979941"/>
                <a:gd name="connsiteX14" fmla="*/ 2879255 w 3979631"/>
                <a:gd name="connsiteY14" fmla="*/ 3242977 h 3979941"/>
                <a:gd name="connsiteX15" fmla="*/ 3242865 w 3979631"/>
                <a:gd name="connsiteY15" fmla="*/ 2879367 h 3979941"/>
                <a:gd name="connsiteX16" fmla="*/ 3521414 w 3979631"/>
                <a:gd name="connsiteY16" fmla="*/ 2088093 h 3979941"/>
                <a:gd name="connsiteX17" fmla="*/ 3979631 w 3979631"/>
                <a:gd name="connsiteY17" fmla="*/ 2088093 h 3979941"/>
                <a:gd name="connsiteX18" fmla="*/ 3974296 w 3979631"/>
                <a:gd name="connsiteY18" fmla="*/ 2193764 h 3979941"/>
                <a:gd name="connsiteX19" fmla="*/ 3786573 w 3979631"/>
                <a:gd name="connsiteY19" fmla="*/ 2857353 h 3979941"/>
                <a:gd name="connsiteX20" fmla="*/ 3733379 w 3979631"/>
                <a:gd name="connsiteY20" fmla="*/ 2956316 h 3979941"/>
                <a:gd name="connsiteX21" fmla="*/ 3336689 w 3979631"/>
                <a:gd name="connsiteY21" fmla="*/ 2727287 h 3979941"/>
                <a:gd name="connsiteX22" fmla="*/ 3374843 w 3979631"/>
                <a:gd name="connsiteY22" fmla="*/ 2656013 h 3979941"/>
                <a:gd name="connsiteX23" fmla="*/ 3518444 w 3979631"/>
                <a:gd name="connsiteY23" fmla="*/ 2146909 h 3979941"/>
                <a:gd name="connsiteX24" fmla="*/ 245506 w 3979631"/>
                <a:gd name="connsiteY24" fmla="*/ 1022993 h 3979941"/>
                <a:gd name="connsiteX25" fmla="*/ 641800 w 3979631"/>
                <a:gd name="connsiteY25" fmla="*/ 1251793 h 3979941"/>
                <a:gd name="connsiteX26" fmla="*/ 638450 w 3979631"/>
                <a:gd name="connsiteY26" fmla="*/ 1257308 h 3979941"/>
                <a:gd name="connsiteX27" fmla="*/ 460912 w 3979631"/>
                <a:gd name="connsiteY27" fmla="*/ 1832672 h 3979941"/>
                <a:gd name="connsiteX28" fmla="*/ 457942 w 3979631"/>
                <a:gd name="connsiteY28" fmla="*/ 1891487 h 3979941"/>
                <a:gd name="connsiteX29" fmla="*/ 0 w 3979631"/>
                <a:gd name="connsiteY29" fmla="*/ 1891488 h 3979941"/>
                <a:gd name="connsiteX30" fmla="*/ 5334 w 3979631"/>
                <a:gd name="connsiteY30" fmla="*/ 1785854 h 3979941"/>
                <a:gd name="connsiteX31" fmla="*/ 235794 w 3979631"/>
                <a:gd name="connsiteY31" fmla="*/ 1038978 h 3979941"/>
                <a:gd name="connsiteX32" fmla="*/ 963337 w 3979631"/>
                <a:gd name="connsiteY32" fmla="*/ 281745 h 3979941"/>
                <a:gd name="connsiteX33" fmla="*/ 1192157 w 3979631"/>
                <a:gd name="connsiteY33" fmla="*/ 678073 h 3979941"/>
                <a:gd name="connsiteX34" fmla="*/ 1130495 w 3979631"/>
                <a:gd name="connsiteY34" fmla="*/ 715534 h 3979941"/>
                <a:gd name="connsiteX35" fmla="*/ 715423 w 3979631"/>
                <a:gd name="connsiteY35" fmla="*/ 1130607 h 3979941"/>
                <a:gd name="connsiteX36" fmla="*/ 677962 w 3979631"/>
                <a:gd name="connsiteY36" fmla="*/ 1192269 h 3979941"/>
                <a:gd name="connsiteX37" fmla="*/ 281668 w 3979631"/>
                <a:gd name="connsiteY37" fmla="*/ 963469 h 3979941"/>
                <a:gd name="connsiteX38" fmla="*/ 335712 w 3979631"/>
                <a:gd name="connsiteY38" fmla="*/ 874509 h 3979941"/>
                <a:gd name="connsiteX39" fmla="*/ 874515 w 3979631"/>
                <a:gd name="connsiteY39" fmla="*/ 335706 h 3979941"/>
                <a:gd name="connsiteX40" fmla="*/ 2193445 w 3979631"/>
                <a:gd name="connsiteY40" fmla="*/ 5312 h 3979941"/>
                <a:gd name="connsiteX41" fmla="*/ 2193770 w 3979631"/>
                <a:gd name="connsiteY41" fmla="*/ 5328 h 3979941"/>
                <a:gd name="connsiteX42" fmla="*/ 2205740 w 3979631"/>
                <a:gd name="connsiteY42" fmla="*/ 7155 h 3979941"/>
                <a:gd name="connsiteX43" fmla="*/ 1891375 w 3979631"/>
                <a:gd name="connsiteY43" fmla="*/ 0 h 3979941"/>
                <a:gd name="connsiteX44" fmla="*/ 1891375 w 3979631"/>
                <a:gd name="connsiteY44" fmla="*/ 458054 h 3979941"/>
                <a:gd name="connsiteX45" fmla="*/ 1832560 w 3979631"/>
                <a:gd name="connsiteY45" fmla="*/ 461024 h 3979941"/>
                <a:gd name="connsiteX46" fmla="*/ 1257196 w 3979631"/>
                <a:gd name="connsiteY46" fmla="*/ 638562 h 3979941"/>
                <a:gd name="connsiteX47" fmla="*/ 1251681 w 3979631"/>
                <a:gd name="connsiteY47" fmla="*/ 641912 h 3979941"/>
                <a:gd name="connsiteX48" fmla="*/ 1022861 w 3979631"/>
                <a:gd name="connsiteY48" fmla="*/ 245584 h 3979941"/>
                <a:gd name="connsiteX49" fmla="*/ 1038985 w 3979631"/>
                <a:gd name="connsiteY49" fmla="*/ 235788 h 3979941"/>
                <a:gd name="connsiteX50" fmla="*/ 1785861 w 3979631"/>
                <a:gd name="connsiteY50" fmla="*/ 5328 h 3979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979631" h="3979941">
                  <a:moveTo>
                    <a:pt x="2727175" y="3336801"/>
                  </a:moveTo>
                  <a:lnTo>
                    <a:pt x="2956280" y="3733623"/>
                  </a:lnTo>
                  <a:lnTo>
                    <a:pt x="2846449" y="3791803"/>
                  </a:lnTo>
                  <a:cubicBezTo>
                    <a:pt x="2641543" y="3889385"/>
                    <a:pt x="2417368" y="3953047"/>
                    <a:pt x="2181185" y="3975527"/>
                  </a:cubicBezTo>
                  <a:lnTo>
                    <a:pt x="2087981" y="3979941"/>
                  </a:lnTo>
                  <a:lnTo>
                    <a:pt x="2087981" y="3521526"/>
                  </a:lnTo>
                  <a:lnTo>
                    <a:pt x="2146797" y="3518556"/>
                  </a:lnTo>
                  <a:cubicBezTo>
                    <a:pt x="2327605" y="3500194"/>
                    <a:pt x="2499146" y="3450487"/>
                    <a:pt x="2655902" y="3374955"/>
                  </a:cubicBezTo>
                  <a:close/>
                  <a:moveTo>
                    <a:pt x="3302316" y="2787843"/>
                  </a:moveTo>
                  <a:lnTo>
                    <a:pt x="3699486" y="3017149"/>
                  </a:lnTo>
                  <a:lnTo>
                    <a:pt x="3613957" y="3148225"/>
                  </a:lnTo>
                  <a:cubicBezTo>
                    <a:pt x="3483195" y="3331231"/>
                    <a:pt x="3322272" y="3491209"/>
                    <a:pt x="3138450" y="3620896"/>
                  </a:cubicBezTo>
                  <a:lnTo>
                    <a:pt x="3016820" y="3699222"/>
                  </a:lnTo>
                  <a:lnTo>
                    <a:pt x="2787731" y="3302428"/>
                  </a:lnTo>
                  <a:lnTo>
                    <a:pt x="2879255" y="3242977"/>
                  </a:lnTo>
                  <a:cubicBezTo>
                    <a:pt x="3019844" y="3142999"/>
                    <a:pt x="3142887" y="3019956"/>
                    <a:pt x="3242865" y="2879367"/>
                  </a:cubicBezTo>
                  <a:close/>
                  <a:moveTo>
                    <a:pt x="3521414" y="2088093"/>
                  </a:moveTo>
                  <a:lnTo>
                    <a:pt x="3979631" y="2088093"/>
                  </a:lnTo>
                  <a:lnTo>
                    <a:pt x="3974296" y="2193764"/>
                  </a:lnTo>
                  <a:cubicBezTo>
                    <a:pt x="3950354" y="2429517"/>
                    <a:pt x="3885359" y="2653134"/>
                    <a:pt x="3786573" y="2857353"/>
                  </a:cubicBezTo>
                  <a:lnTo>
                    <a:pt x="3733379" y="2956316"/>
                  </a:lnTo>
                  <a:lnTo>
                    <a:pt x="3336689" y="2727287"/>
                  </a:lnTo>
                  <a:lnTo>
                    <a:pt x="3374843" y="2656013"/>
                  </a:lnTo>
                  <a:cubicBezTo>
                    <a:pt x="3450375" y="2499258"/>
                    <a:pt x="3500082" y="2327717"/>
                    <a:pt x="3518444" y="2146909"/>
                  </a:cubicBezTo>
                  <a:close/>
                  <a:moveTo>
                    <a:pt x="245506" y="1022993"/>
                  </a:moveTo>
                  <a:lnTo>
                    <a:pt x="641800" y="1251793"/>
                  </a:lnTo>
                  <a:lnTo>
                    <a:pt x="638450" y="1257308"/>
                  </a:lnTo>
                  <a:cubicBezTo>
                    <a:pt x="543823" y="1431500"/>
                    <a:pt x="481897" y="1626034"/>
                    <a:pt x="460912" y="1832672"/>
                  </a:cubicBezTo>
                  <a:lnTo>
                    <a:pt x="457942" y="1891487"/>
                  </a:lnTo>
                  <a:lnTo>
                    <a:pt x="0" y="1891488"/>
                  </a:lnTo>
                  <a:lnTo>
                    <a:pt x="5334" y="1785854"/>
                  </a:lnTo>
                  <a:cubicBezTo>
                    <a:pt x="32575" y="1517620"/>
                    <a:pt x="112960" y="1265096"/>
                    <a:pt x="235794" y="1038978"/>
                  </a:cubicBezTo>
                  <a:close/>
                  <a:moveTo>
                    <a:pt x="963337" y="281745"/>
                  </a:moveTo>
                  <a:lnTo>
                    <a:pt x="1192157" y="678073"/>
                  </a:lnTo>
                  <a:lnTo>
                    <a:pt x="1130495" y="715534"/>
                  </a:lnTo>
                  <a:cubicBezTo>
                    <a:pt x="966989" y="825997"/>
                    <a:pt x="825885" y="967101"/>
                    <a:pt x="715423" y="1130607"/>
                  </a:cubicBezTo>
                  <a:lnTo>
                    <a:pt x="677962" y="1192269"/>
                  </a:lnTo>
                  <a:lnTo>
                    <a:pt x="281668" y="963469"/>
                  </a:lnTo>
                  <a:lnTo>
                    <a:pt x="335712" y="874509"/>
                  </a:lnTo>
                  <a:cubicBezTo>
                    <a:pt x="479103" y="662263"/>
                    <a:pt x="662269" y="479097"/>
                    <a:pt x="874515" y="335706"/>
                  </a:cubicBezTo>
                  <a:close/>
                  <a:moveTo>
                    <a:pt x="2193445" y="5312"/>
                  </a:moveTo>
                  <a:lnTo>
                    <a:pt x="2193770" y="5328"/>
                  </a:lnTo>
                  <a:lnTo>
                    <a:pt x="2205740" y="7155"/>
                  </a:lnTo>
                  <a:close/>
                  <a:moveTo>
                    <a:pt x="1891375" y="0"/>
                  </a:moveTo>
                  <a:lnTo>
                    <a:pt x="1891375" y="458054"/>
                  </a:lnTo>
                  <a:lnTo>
                    <a:pt x="1832560" y="461024"/>
                  </a:lnTo>
                  <a:cubicBezTo>
                    <a:pt x="1625922" y="482009"/>
                    <a:pt x="1431388" y="543935"/>
                    <a:pt x="1257196" y="638562"/>
                  </a:cubicBezTo>
                  <a:lnTo>
                    <a:pt x="1251681" y="641912"/>
                  </a:lnTo>
                  <a:lnTo>
                    <a:pt x="1022861" y="245584"/>
                  </a:lnTo>
                  <a:lnTo>
                    <a:pt x="1038985" y="235788"/>
                  </a:lnTo>
                  <a:cubicBezTo>
                    <a:pt x="1265102" y="112954"/>
                    <a:pt x="1517626" y="32569"/>
                    <a:pt x="1785861" y="532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2163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4922009" y="2248174"/>
              <a:ext cx="3016321" cy="3016321"/>
            </a:xfrm>
            <a:custGeom>
              <a:avLst/>
              <a:gdLst>
                <a:gd name="connsiteX0" fmla="*/ 1939677 w 2860272"/>
                <a:gd name="connsiteY0" fmla="*/ 2382316 h 2860272"/>
                <a:gd name="connsiteX1" fmla="*/ 2117373 w 2860272"/>
                <a:gd name="connsiteY1" fmla="*/ 2690094 h 2860272"/>
                <a:gd name="connsiteX2" fmla="*/ 2114190 w 2860272"/>
                <a:gd name="connsiteY2" fmla="*/ 2692027 h 2860272"/>
                <a:gd name="connsiteX3" fmla="*/ 1576867 w 2860272"/>
                <a:gd name="connsiteY3" fmla="*/ 2857827 h 2860272"/>
                <a:gd name="connsiteX4" fmla="*/ 1528439 w 2860272"/>
                <a:gd name="connsiteY4" fmla="*/ 2860272 h 2860272"/>
                <a:gd name="connsiteX5" fmla="*/ 1528439 w 2860272"/>
                <a:gd name="connsiteY5" fmla="*/ 2505172 h 2860272"/>
                <a:gd name="connsiteX6" fmla="*/ 1540560 w 2860272"/>
                <a:gd name="connsiteY6" fmla="*/ 2504560 h 2860272"/>
                <a:gd name="connsiteX7" fmla="*/ 1850521 w 2860272"/>
                <a:gd name="connsiteY7" fmla="*/ 2425265 h 2860272"/>
                <a:gd name="connsiteX8" fmla="*/ 920596 w 2860272"/>
                <a:gd name="connsiteY8" fmla="*/ 2382316 h 2860272"/>
                <a:gd name="connsiteX9" fmla="*/ 1009751 w 2860272"/>
                <a:gd name="connsiteY9" fmla="*/ 2425265 h 2860272"/>
                <a:gd name="connsiteX10" fmla="*/ 1319712 w 2860272"/>
                <a:gd name="connsiteY10" fmla="*/ 2504560 h 2860272"/>
                <a:gd name="connsiteX11" fmla="*/ 1331833 w 2860272"/>
                <a:gd name="connsiteY11" fmla="*/ 2505172 h 2860272"/>
                <a:gd name="connsiteX12" fmla="*/ 1331833 w 2860272"/>
                <a:gd name="connsiteY12" fmla="*/ 2860272 h 2860272"/>
                <a:gd name="connsiteX13" fmla="*/ 1283406 w 2860272"/>
                <a:gd name="connsiteY13" fmla="*/ 2857827 h 2860272"/>
                <a:gd name="connsiteX14" fmla="*/ 746082 w 2860272"/>
                <a:gd name="connsiteY14" fmla="*/ 2692027 h 2860272"/>
                <a:gd name="connsiteX15" fmla="*/ 742900 w 2860272"/>
                <a:gd name="connsiteY15" fmla="*/ 2690094 h 2860272"/>
                <a:gd name="connsiteX16" fmla="*/ 513629 w 2860272"/>
                <a:gd name="connsiteY16" fmla="*/ 1999483 h 2860272"/>
                <a:gd name="connsiteX17" fmla="*/ 534583 w 2860272"/>
                <a:gd name="connsiteY17" fmla="*/ 2033975 h 2860272"/>
                <a:gd name="connsiteX18" fmla="*/ 826298 w 2860272"/>
                <a:gd name="connsiteY18" fmla="*/ 2325689 h 2860272"/>
                <a:gd name="connsiteX19" fmla="*/ 860790 w 2860272"/>
                <a:gd name="connsiteY19" fmla="*/ 2346644 h 2860272"/>
                <a:gd name="connsiteX20" fmla="*/ 683376 w 2860272"/>
                <a:gd name="connsiteY20" fmla="*/ 2653933 h 2860272"/>
                <a:gd name="connsiteX21" fmla="*/ 627758 w 2860272"/>
                <a:gd name="connsiteY21" fmla="*/ 2620144 h 2860272"/>
                <a:gd name="connsiteX22" fmla="*/ 240129 w 2860272"/>
                <a:gd name="connsiteY22" fmla="*/ 2232514 h 2860272"/>
                <a:gd name="connsiteX23" fmla="*/ 206340 w 2860272"/>
                <a:gd name="connsiteY23" fmla="*/ 2176896 h 2860272"/>
                <a:gd name="connsiteX24" fmla="*/ 2346643 w 2860272"/>
                <a:gd name="connsiteY24" fmla="*/ 1999483 h 2860272"/>
                <a:gd name="connsiteX25" fmla="*/ 2653932 w 2860272"/>
                <a:gd name="connsiteY25" fmla="*/ 2176896 h 2860272"/>
                <a:gd name="connsiteX26" fmla="*/ 2620144 w 2860272"/>
                <a:gd name="connsiteY26" fmla="*/ 2232514 h 2860272"/>
                <a:gd name="connsiteX27" fmla="*/ 2232514 w 2860272"/>
                <a:gd name="connsiteY27" fmla="*/ 2620144 h 2860272"/>
                <a:gd name="connsiteX28" fmla="*/ 2176896 w 2860272"/>
                <a:gd name="connsiteY28" fmla="*/ 2653933 h 2860272"/>
                <a:gd name="connsiteX29" fmla="*/ 1999483 w 2860272"/>
                <a:gd name="connsiteY29" fmla="*/ 2346644 h 2860272"/>
                <a:gd name="connsiteX30" fmla="*/ 2033975 w 2860272"/>
                <a:gd name="connsiteY30" fmla="*/ 2325689 h 2860272"/>
                <a:gd name="connsiteX31" fmla="*/ 2325689 w 2860272"/>
                <a:gd name="connsiteY31" fmla="*/ 2033975 h 2860272"/>
                <a:gd name="connsiteX32" fmla="*/ 2505172 w 2860272"/>
                <a:gd name="connsiteY32" fmla="*/ 1528439 h 2860272"/>
                <a:gd name="connsiteX33" fmla="*/ 2860272 w 2860272"/>
                <a:gd name="connsiteY33" fmla="*/ 1528439 h 2860272"/>
                <a:gd name="connsiteX34" fmla="*/ 2857827 w 2860272"/>
                <a:gd name="connsiteY34" fmla="*/ 1576867 h 2860272"/>
                <a:gd name="connsiteX35" fmla="*/ 2692027 w 2860272"/>
                <a:gd name="connsiteY35" fmla="*/ 2114190 h 2860272"/>
                <a:gd name="connsiteX36" fmla="*/ 2690094 w 2860272"/>
                <a:gd name="connsiteY36" fmla="*/ 2117373 h 2860272"/>
                <a:gd name="connsiteX37" fmla="*/ 2382316 w 2860272"/>
                <a:gd name="connsiteY37" fmla="*/ 1939677 h 2860272"/>
                <a:gd name="connsiteX38" fmla="*/ 2425265 w 2860272"/>
                <a:gd name="connsiteY38" fmla="*/ 1850521 h 2860272"/>
                <a:gd name="connsiteX39" fmla="*/ 2504560 w 2860272"/>
                <a:gd name="connsiteY39" fmla="*/ 1540560 h 2860272"/>
                <a:gd name="connsiteX40" fmla="*/ 355100 w 2860272"/>
                <a:gd name="connsiteY40" fmla="*/ 1528439 h 2860272"/>
                <a:gd name="connsiteX41" fmla="*/ 355712 w 2860272"/>
                <a:gd name="connsiteY41" fmla="*/ 1540560 h 2860272"/>
                <a:gd name="connsiteX42" fmla="*/ 435008 w 2860272"/>
                <a:gd name="connsiteY42" fmla="*/ 1850521 h 2860272"/>
                <a:gd name="connsiteX43" fmla="*/ 477956 w 2860272"/>
                <a:gd name="connsiteY43" fmla="*/ 1939677 h 2860272"/>
                <a:gd name="connsiteX44" fmla="*/ 170178 w 2860272"/>
                <a:gd name="connsiteY44" fmla="*/ 2117372 h 2860272"/>
                <a:gd name="connsiteX45" fmla="*/ 168245 w 2860272"/>
                <a:gd name="connsiteY45" fmla="*/ 2114190 h 2860272"/>
                <a:gd name="connsiteX46" fmla="*/ 2446 w 2860272"/>
                <a:gd name="connsiteY46" fmla="*/ 1576867 h 2860272"/>
                <a:gd name="connsiteX47" fmla="*/ 0 w 2860272"/>
                <a:gd name="connsiteY47" fmla="*/ 1528439 h 2860272"/>
                <a:gd name="connsiteX48" fmla="*/ 2690094 w 2860272"/>
                <a:gd name="connsiteY48" fmla="*/ 742900 h 2860272"/>
                <a:gd name="connsiteX49" fmla="*/ 2692027 w 2860272"/>
                <a:gd name="connsiteY49" fmla="*/ 746082 h 2860272"/>
                <a:gd name="connsiteX50" fmla="*/ 2857827 w 2860272"/>
                <a:gd name="connsiteY50" fmla="*/ 1283406 h 2860272"/>
                <a:gd name="connsiteX51" fmla="*/ 2860272 w 2860272"/>
                <a:gd name="connsiteY51" fmla="*/ 1331833 h 2860272"/>
                <a:gd name="connsiteX52" fmla="*/ 2505172 w 2860272"/>
                <a:gd name="connsiteY52" fmla="*/ 1331833 h 2860272"/>
                <a:gd name="connsiteX53" fmla="*/ 2504560 w 2860272"/>
                <a:gd name="connsiteY53" fmla="*/ 1319712 h 2860272"/>
                <a:gd name="connsiteX54" fmla="*/ 2425265 w 2860272"/>
                <a:gd name="connsiteY54" fmla="*/ 1009751 h 2860272"/>
                <a:gd name="connsiteX55" fmla="*/ 2382316 w 2860272"/>
                <a:gd name="connsiteY55" fmla="*/ 920596 h 2860272"/>
                <a:gd name="connsiteX56" fmla="*/ 170178 w 2860272"/>
                <a:gd name="connsiteY56" fmla="*/ 742900 h 2860272"/>
                <a:gd name="connsiteX57" fmla="*/ 477956 w 2860272"/>
                <a:gd name="connsiteY57" fmla="*/ 920596 h 2860272"/>
                <a:gd name="connsiteX58" fmla="*/ 435008 w 2860272"/>
                <a:gd name="connsiteY58" fmla="*/ 1009751 h 2860272"/>
                <a:gd name="connsiteX59" fmla="*/ 355712 w 2860272"/>
                <a:gd name="connsiteY59" fmla="*/ 1319712 h 2860272"/>
                <a:gd name="connsiteX60" fmla="*/ 355100 w 2860272"/>
                <a:gd name="connsiteY60" fmla="*/ 1331833 h 2860272"/>
                <a:gd name="connsiteX61" fmla="*/ 0 w 2860272"/>
                <a:gd name="connsiteY61" fmla="*/ 1331833 h 2860272"/>
                <a:gd name="connsiteX62" fmla="*/ 2446 w 2860272"/>
                <a:gd name="connsiteY62" fmla="*/ 1283406 h 2860272"/>
                <a:gd name="connsiteX63" fmla="*/ 168245 w 2860272"/>
                <a:gd name="connsiteY63" fmla="*/ 746082 h 2860272"/>
                <a:gd name="connsiteX64" fmla="*/ 683376 w 2860272"/>
                <a:gd name="connsiteY64" fmla="*/ 206340 h 2860272"/>
                <a:gd name="connsiteX65" fmla="*/ 860790 w 2860272"/>
                <a:gd name="connsiteY65" fmla="*/ 513629 h 2860272"/>
                <a:gd name="connsiteX66" fmla="*/ 826298 w 2860272"/>
                <a:gd name="connsiteY66" fmla="*/ 534583 h 2860272"/>
                <a:gd name="connsiteX67" fmla="*/ 534583 w 2860272"/>
                <a:gd name="connsiteY67" fmla="*/ 826298 h 2860272"/>
                <a:gd name="connsiteX68" fmla="*/ 513629 w 2860272"/>
                <a:gd name="connsiteY68" fmla="*/ 860790 h 2860272"/>
                <a:gd name="connsiteX69" fmla="*/ 206340 w 2860272"/>
                <a:gd name="connsiteY69" fmla="*/ 683376 h 2860272"/>
                <a:gd name="connsiteX70" fmla="*/ 240129 w 2860272"/>
                <a:gd name="connsiteY70" fmla="*/ 627758 h 2860272"/>
                <a:gd name="connsiteX71" fmla="*/ 627758 w 2860272"/>
                <a:gd name="connsiteY71" fmla="*/ 240129 h 2860272"/>
                <a:gd name="connsiteX72" fmla="*/ 2176896 w 2860272"/>
                <a:gd name="connsiteY72" fmla="*/ 206340 h 2860272"/>
                <a:gd name="connsiteX73" fmla="*/ 2232514 w 2860272"/>
                <a:gd name="connsiteY73" fmla="*/ 240129 h 2860272"/>
                <a:gd name="connsiteX74" fmla="*/ 2620144 w 2860272"/>
                <a:gd name="connsiteY74" fmla="*/ 627758 h 2860272"/>
                <a:gd name="connsiteX75" fmla="*/ 2653932 w 2860272"/>
                <a:gd name="connsiteY75" fmla="*/ 683376 h 2860272"/>
                <a:gd name="connsiteX76" fmla="*/ 2346644 w 2860272"/>
                <a:gd name="connsiteY76" fmla="*/ 860789 h 2860272"/>
                <a:gd name="connsiteX77" fmla="*/ 2325689 w 2860272"/>
                <a:gd name="connsiteY77" fmla="*/ 826298 h 2860272"/>
                <a:gd name="connsiteX78" fmla="*/ 2033975 w 2860272"/>
                <a:gd name="connsiteY78" fmla="*/ 534583 h 2860272"/>
                <a:gd name="connsiteX79" fmla="*/ 1999483 w 2860272"/>
                <a:gd name="connsiteY79" fmla="*/ 513629 h 2860272"/>
                <a:gd name="connsiteX80" fmla="*/ 1528439 w 2860272"/>
                <a:gd name="connsiteY80" fmla="*/ 0 h 2860272"/>
                <a:gd name="connsiteX81" fmla="*/ 1576867 w 2860272"/>
                <a:gd name="connsiteY81" fmla="*/ 2445 h 2860272"/>
                <a:gd name="connsiteX82" fmla="*/ 2114190 w 2860272"/>
                <a:gd name="connsiteY82" fmla="*/ 168245 h 2860272"/>
                <a:gd name="connsiteX83" fmla="*/ 2117373 w 2860272"/>
                <a:gd name="connsiteY83" fmla="*/ 170178 h 2860272"/>
                <a:gd name="connsiteX84" fmla="*/ 1939677 w 2860272"/>
                <a:gd name="connsiteY84" fmla="*/ 477956 h 2860272"/>
                <a:gd name="connsiteX85" fmla="*/ 1850521 w 2860272"/>
                <a:gd name="connsiteY85" fmla="*/ 435008 h 2860272"/>
                <a:gd name="connsiteX86" fmla="*/ 1540560 w 2860272"/>
                <a:gd name="connsiteY86" fmla="*/ 355712 h 2860272"/>
                <a:gd name="connsiteX87" fmla="*/ 1528440 w 2860272"/>
                <a:gd name="connsiteY87" fmla="*/ 355100 h 2860272"/>
                <a:gd name="connsiteX88" fmla="*/ 1331833 w 2860272"/>
                <a:gd name="connsiteY88" fmla="*/ 0 h 2860272"/>
                <a:gd name="connsiteX89" fmla="*/ 1331833 w 2860272"/>
                <a:gd name="connsiteY89" fmla="*/ 355100 h 2860272"/>
                <a:gd name="connsiteX90" fmla="*/ 1319712 w 2860272"/>
                <a:gd name="connsiteY90" fmla="*/ 355712 h 2860272"/>
                <a:gd name="connsiteX91" fmla="*/ 1009751 w 2860272"/>
                <a:gd name="connsiteY91" fmla="*/ 435008 h 2860272"/>
                <a:gd name="connsiteX92" fmla="*/ 920596 w 2860272"/>
                <a:gd name="connsiteY92" fmla="*/ 477956 h 2860272"/>
                <a:gd name="connsiteX93" fmla="*/ 742900 w 2860272"/>
                <a:gd name="connsiteY93" fmla="*/ 170178 h 2860272"/>
                <a:gd name="connsiteX94" fmla="*/ 746082 w 2860272"/>
                <a:gd name="connsiteY94" fmla="*/ 168245 h 2860272"/>
                <a:gd name="connsiteX95" fmla="*/ 1283406 w 2860272"/>
                <a:gd name="connsiteY95" fmla="*/ 2445 h 2860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2860272" h="2860272">
                  <a:moveTo>
                    <a:pt x="1939677" y="2382316"/>
                  </a:moveTo>
                  <a:lnTo>
                    <a:pt x="2117373" y="2690094"/>
                  </a:lnTo>
                  <a:lnTo>
                    <a:pt x="2114190" y="2692027"/>
                  </a:lnTo>
                  <a:cubicBezTo>
                    <a:pt x="1951515" y="2780398"/>
                    <a:pt x="1769842" y="2838229"/>
                    <a:pt x="1576867" y="2857827"/>
                  </a:cubicBezTo>
                  <a:lnTo>
                    <a:pt x="1528439" y="2860272"/>
                  </a:lnTo>
                  <a:lnTo>
                    <a:pt x="1528439" y="2505172"/>
                  </a:lnTo>
                  <a:lnTo>
                    <a:pt x="1540560" y="2504560"/>
                  </a:lnTo>
                  <a:cubicBezTo>
                    <a:pt x="1649479" y="2493499"/>
                    <a:pt x="1753614" y="2466253"/>
                    <a:pt x="1850521" y="2425265"/>
                  </a:cubicBezTo>
                  <a:close/>
                  <a:moveTo>
                    <a:pt x="920596" y="2382316"/>
                  </a:moveTo>
                  <a:lnTo>
                    <a:pt x="1009751" y="2425265"/>
                  </a:lnTo>
                  <a:cubicBezTo>
                    <a:pt x="1106658" y="2466253"/>
                    <a:pt x="1210793" y="2493499"/>
                    <a:pt x="1319712" y="2504560"/>
                  </a:cubicBezTo>
                  <a:lnTo>
                    <a:pt x="1331833" y="2505172"/>
                  </a:lnTo>
                  <a:lnTo>
                    <a:pt x="1331833" y="2860272"/>
                  </a:lnTo>
                  <a:lnTo>
                    <a:pt x="1283406" y="2857827"/>
                  </a:lnTo>
                  <a:cubicBezTo>
                    <a:pt x="1090430" y="2838229"/>
                    <a:pt x="908758" y="2780398"/>
                    <a:pt x="746082" y="2692027"/>
                  </a:cubicBezTo>
                  <a:lnTo>
                    <a:pt x="742900" y="2690094"/>
                  </a:lnTo>
                  <a:close/>
                  <a:moveTo>
                    <a:pt x="513629" y="1999483"/>
                  </a:moveTo>
                  <a:lnTo>
                    <a:pt x="534583" y="2033975"/>
                  </a:lnTo>
                  <a:cubicBezTo>
                    <a:pt x="612217" y="2148887"/>
                    <a:pt x="711385" y="2248056"/>
                    <a:pt x="826298" y="2325689"/>
                  </a:cubicBezTo>
                  <a:lnTo>
                    <a:pt x="860790" y="2346644"/>
                  </a:lnTo>
                  <a:lnTo>
                    <a:pt x="683376" y="2653933"/>
                  </a:lnTo>
                  <a:lnTo>
                    <a:pt x="627758" y="2620144"/>
                  </a:lnTo>
                  <a:cubicBezTo>
                    <a:pt x="475063" y="2516985"/>
                    <a:pt x="343288" y="2385210"/>
                    <a:pt x="240129" y="2232514"/>
                  </a:cubicBezTo>
                  <a:lnTo>
                    <a:pt x="206340" y="2176896"/>
                  </a:lnTo>
                  <a:close/>
                  <a:moveTo>
                    <a:pt x="2346643" y="1999483"/>
                  </a:moveTo>
                  <a:lnTo>
                    <a:pt x="2653932" y="2176896"/>
                  </a:lnTo>
                  <a:lnTo>
                    <a:pt x="2620144" y="2232514"/>
                  </a:lnTo>
                  <a:cubicBezTo>
                    <a:pt x="2516985" y="2385210"/>
                    <a:pt x="2385210" y="2516985"/>
                    <a:pt x="2232514" y="2620144"/>
                  </a:cubicBezTo>
                  <a:lnTo>
                    <a:pt x="2176896" y="2653933"/>
                  </a:lnTo>
                  <a:lnTo>
                    <a:pt x="1999483" y="2346644"/>
                  </a:lnTo>
                  <a:lnTo>
                    <a:pt x="2033975" y="2325689"/>
                  </a:lnTo>
                  <a:cubicBezTo>
                    <a:pt x="2148887" y="2248056"/>
                    <a:pt x="2248056" y="2148887"/>
                    <a:pt x="2325689" y="2033975"/>
                  </a:cubicBezTo>
                  <a:close/>
                  <a:moveTo>
                    <a:pt x="2505172" y="1528439"/>
                  </a:moveTo>
                  <a:lnTo>
                    <a:pt x="2860272" y="1528439"/>
                  </a:lnTo>
                  <a:lnTo>
                    <a:pt x="2857827" y="1576867"/>
                  </a:lnTo>
                  <a:cubicBezTo>
                    <a:pt x="2838229" y="1769842"/>
                    <a:pt x="2780398" y="1951515"/>
                    <a:pt x="2692027" y="2114190"/>
                  </a:cubicBezTo>
                  <a:lnTo>
                    <a:pt x="2690094" y="2117373"/>
                  </a:lnTo>
                  <a:lnTo>
                    <a:pt x="2382316" y="1939677"/>
                  </a:lnTo>
                  <a:lnTo>
                    <a:pt x="2425265" y="1850521"/>
                  </a:lnTo>
                  <a:cubicBezTo>
                    <a:pt x="2466253" y="1753614"/>
                    <a:pt x="2493499" y="1649479"/>
                    <a:pt x="2504560" y="1540560"/>
                  </a:cubicBezTo>
                  <a:close/>
                  <a:moveTo>
                    <a:pt x="355100" y="1528439"/>
                  </a:moveTo>
                  <a:lnTo>
                    <a:pt x="355712" y="1540560"/>
                  </a:lnTo>
                  <a:cubicBezTo>
                    <a:pt x="366774" y="1649479"/>
                    <a:pt x="394020" y="1753614"/>
                    <a:pt x="435008" y="1850521"/>
                  </a:cubicBezTo>
                  <a:lnTo>
                    <a:pt x="477956" y="1939677"/>
                  </a:lnTo>
                  <a:lnTo>
                    <a:pt x="170178" y="2117372"/>
                  </a:lnTo>
                  <a:lnTo>
                    <a:pt x="168245" y="2114190"/>
                  </a:lnTo>
                  <a:cubicBezTo>
                    <a:pt x="79875" y="1951515"/>
                    <a:pt x="22043" y="1769842"/>
                    <a:pt x="2446" y="1576867"/>
                  </a:cubicBezTo>
                  <a:lnTo>
                    <a:pt x="0" y="1528439"/>
                  </a:lnTo>
                  <a:close/>
                  <a:moveTo>
                    <a:pt x="2690094" y="742900"/>
                  </a:moveTo>
                  <a:lnTo>
                    <a:pt x="2692027" y="746082"/>
                  </a:lnTo>
                  <a:cubicBezTo>
                    <a:pt x="2780398" y="908757"/>
                    <a:pt x="2838229" y="1090430"/>
                    <a:pt x="2857827" y="1283406"/>
                  </a:cubicBezTo>
                  <a:lnTo>
                    <a:pt x="2860272" y="1331833"/>
                  </a:lnTo>
                  <a:lnTo>
                    <a:pt x="2505172" y="1331833"/>
                  </a:lnTo>
                  <a:lnTo>
                    <a:pt x="2504560" y="1319712"/>
                  </a:lnTo>
                  <a:cubicBezTo>
                    <a:pt x="2493499" y="1210793"/>
                    <a:pt x="2466253" y="1106658"/>
                    <a:pt x="2425265" y="1009751"/>
                  </a:cubicBezTo>
                  <a:lnTo>
                    <a:pt x="2382316" y="920596"/>
                  </a:lnTo>
                  <a:close/>
                  <a:moveTo>
                    <a:pt x="170178" y="742900"/>
                  </a:moveTo>
                  <a:lnTo>
                    <a:pt x="477956" y="920596"/>
                  </a:lnTo>
                  <a:lnTo>
                    <a:pt x="435008" y="1009751"/>
                  </a:lnTo>
                  <a:cubicBezTo>
                    <a:pt x="394020" y="1106658"/>
                    <a:pt x="366774" y="1210793"/>
                    <a:pt x="355712" y="1319712"/>
                  </a:cubicBezTo>
                  <a:lnTo>
                    <a:pt x="355100" y="1331833"/>
                  </a:lnTo>
                  <a:lnTo>
                    <a:pt x="0" y="1331833"/>
                  </a:lnTo>
                  <a:lnTo>
                    <a:pt x="2446" y="1283406"/>
                  </a:lnTo>
                  <a:cubicBezTo>
                    <a:pt x="22043" y="1090430"/>
                    <a:pt x="79875" y="908757"/>
                    <a:pt x="168245" y="746082"/>
                  </a:cubicBezTo>
                  <a:close/>
                  <a:moveTo>
                    <a:pt x="683376" y="206340"/>
                  </a:moveTo>
                  <a:lnTo>
                    <a:pt x="860790" y="513629"/>
                  </a:lnTo>
                  <a:lnTo>
                    <a:pt x="826298" y="534583"/>
                  </a:lnTo>
                  <a:cubicBezTo>
                    <a:pt x="711385" y="612217"/>
                    <a:pt x="612217" y="711385"/>
                    <a:pt x="534583" y="826298"/>
                  </a:cubicBezTo>
                  <a:lnTo>
                    <a:pt x="513629" y="860790"/>
                  </a:lnTo>
                  <a:lnTo>
                    <a:pt x="206340" y="683376"/>
                  </a:lnTo>
                  <a:lnTo>
                    <a:pt x="240129" y="627758"/>
                  </a:lnTo>
                  <a:cubicBezTo>
                    <a:pt x="343288" y="475062"/>
                    <a:pt x="475063" y="343288"/>
                    <a:pt x="627758" y="240129"/>
                  </a:cubicBezTo>
                  <a:close/>
                  <a:moveTo>
                    <a:pt x="2176896" y="206340"/>
                  </a:moveTo>
                  <a:lnTo>
                    <a:pt x="2232514" y="240129"/>
                  </a:lnTo>
                  <a:cubicBezTo>
                    <a:pt x="2385210" y="343288"/>
                    <a:pt x="2516985" y="475062"/>
                    <a:pt x="2620144" y="627758"/>
                  </a:cubicBezTo>
                  <a:lnTo>
                    <a:pt x="2653932" y="683376"/>
                  </a:lnTo>
                  <a:lnTo>
                    <a:pt x="2346644" y="860789"/>
                  </a:lnTo>
                  <a:lnTo>
                    <a:pt x="2325689" y="826298"/>
                  </a:lnTo>
                  <a:cubicBezTo>
                    <a:pt x="2248056" y="711385"/>
                    <a:pt x="2148887" y="612217"/>
                    <a:pt x="2033975" y="534583"/>
                  </a:cubicBezTo>
                  <a:lnTo>
                    <a:pt x="1999483" y="513629"/>
                  </a:lnTo>
                  <a:close/>
                  <a:moveTo>
                    <a:pt x="1528439" y="0"/>
                  </a:moveTo>
                  <a:lnTo>
                    <a:pt x="1576867" y="2445"/>
                  </a:lnTo>
                  <a:cubicBezTo>
                    <a:pt x="1769842" y="22043"/>
                    <a:pt x="1951515" y="79874"/>
                    <a:pt x="2114190" y="168245"/>
                  </a:cubicBezTo>
                  <a:lnTo>
                    <a:pt x="2117373" y="170178"/>
                  </a:lnTo>
                  <a:lnTo>
                    <a:pt x="1939677" y="477956"/>
                  </a:lnTo>
                  <a:lnTo>
                    <a:pt x="1850521" y="435008"/>
                  </a:lnTo>
                  <a:cubicBezTo>
                    <a:pt x="1753614" y="394020"/>
                    <a:pt x="1649479" y="366773"/>
                    <a:pt x="1540560" y="355712"/>
                  </a:cubicBezTo>
                  <a:lnTo>
                    <a:pt x="1528440" y="355100"/>
                  </a:lnTo>
                  <a:close/>
                  <a:moveTo>
                    <a:pt x="1331833" y="0"/>
                  </a:moveTo>
                  <a:lnTo>
                    <a:pt x="1331833" y="355100"/>
                  </a:lnTo>
                  <a:lnTo>
                    <a:pt x="1319712" y="355712"/>
                  </a:lnTo>
                  <a:cubicBezTo>
                    <a:pt x="1210793" y="366773"/>
                    <a:pt x="1106658" y="394020"/>
                    <a:pt x="1009751" y="435008"/>
                  </a:cubicBezTo>
                  <a:lnTo>
                    <a:pt x="920596" y="477956"/>
                  </a:lnTo>
                  <a:lnTo>
                    <a:pt x="742900" y="170178"/>
                  </a:lnTo>
                  <a:lnTo>
                    <a:pt x="746082" y="168245"/>
                  </a:lnTo>
                  <a:cubicBezTo>
                    <a:pt x="908758" y="79874"/>
                    <a:pt x="1090430" y="22043"/>
                    <a:pt x="1283406" y="24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2163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89780" y="2965347"/>
            <a:ext cx="2849026" cy="927306"/>
            <a:chOff x="5582360" y="1969034"/>
            <a:chExt cx="2849026" cy="927306"/>
          </a:xfrm>
        </p:grpSpPr>
        <p:sp>
          <p:nvSpPr>
            <p:cNvPr id="24" name="TextBox 54"/>
            <p:cNvSpPr txBox="1"/>
            <p:nvPr/>
          </p:nvSpPr>
          <p:spPr>
            <a:xfrm>
              <a:off x="5582360" y="2250009"/>
              <a:ext cx="28490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87294" y="2965347"/>
            <a:ext cx="2849026" cy="927306"/>
            <a:chOff x="5582360" y="1969034"/>
            <a:chExt cx="2849026" cy="927306"/>
          </a:xfrm>
        </p:grpSpPr>
        <p:sp>
          <p:nvSpPr>
            <p:cNvPr id="27" name="TextBox 54"/>
            <p:cNvSpPr txBox="1"/>
            <p:nvPr/>
          </p:nvSpPr>
          <p:spPr>
            <a:xfrm>
              <a:off x="5582360" y="2250009"/>
              <a:ext cx="28490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605245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Freeform 23"/>
          <p:cNvSpPr>
            <a:spLocks noEditPoints="1"/>
          </p:cNvSpPr>
          <p:nvPr/>
        </p:nvSpPr>
        <p:spPr bwMode="auto">
          <a:xfrm>
            <a:off x="5763478" y="3055698"/>
            <a:ext cx="660157" cy="746604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6429" tIns="48214" rIns="96429" bIns="48214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898">
              <a:solidFill>
                <a:prstClr val="black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41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季</a:t>
            </a:r>
            <a:r>
              <a:rPr lang="zh-CN" altLang="en-US" sz="24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度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工作概述</a:t>
            </a:r>
            <a:endParaRPr lang="zh-CN" altLang="zh-CN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2343150"/>
            <a:ext cx="10589677" cy="2438400"/>
            <a:chOff x="-819150" y="2227750"/>
            <a:chExt cx="10589677" cy="2438400"/>
          </a:xfrm>
        </p:grpSpPr>
        <p:sp>
          <p:nvSpPr>
            <p:cNvPr id="18" name="五边形 17"/>
            <p:cNvSpPr>
              <a:spLocks noChangeAspect="1"/>
            </p:cNvSpPr>
            <p:nvPr/>
          </p:nvSpPr>
          <p:spPr>
            <a:xfrm>
              <a:off x="-819150" y="2638690"/>
              <a:ext cx="10589677" cy="1545942"/>
            </a:xfrm>
            <a:prstGeom prst="homePlate">
              <a:avLst>
                <a:gd name="adj" fmla="val 60582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边形 18"/>
            <p:cNvSpPr>
              <a:spLocks noChangeAspect="1"/>
            </p:cNvSpPr>
            <p:nvPr/>
          </p:nvSpPr>
          <p:spPr>
            <a:xfrm>
              <a:off x="-819150" y="2767519"/>
              <a:ext cx="8930138" cy="1288286"/>
            </a:xfrm>
            <a:prstGeom prst="homePlate">
              <a:avLst>
                <a:gd name="adj" fmla="val 60582"/>
              </a:avLst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五边形 21"/>
            <p:cNvSpPr>
              <a:spLocks noChangeAspect="1"/>
            </p:cNvSpPr>
            <p:nvPr/>
          </p:nvSpPr>
          <p:spPr>
            <a:xfrm>
              <a:off x="-819149" y="2896347"/>
              <a:ext cx="7461616" cy="1030629"/>
            </a:xfrm>
            <a:prstGeom prst="homePlate">
              <a:avLst>
                <a:gd name="adj" fmla="val 60582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五边形 29"/>
            <p:cNvSpPr>
              <a:spLocks noChangeAspect="1"/>
            </p:cNvSpPr>
            <p:nvPr/>
          </p:nvSpPr>
          <p:spPr>
            <a:xfrm>
              <a:off x="-819150" y="3025176"/>
              <a:ext cx="5993094" cy="772973"/>
            </a:xfrm>
            <a:prstGeom prst="homePlate">
              <a:avLst>
                <a:gd name="adj" fmla="val 60582"/>
              </a:avLst>
            </a:prstGeom>
            <a:solidFill>
              <a:srgbClr val="F8F8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217"/>
            <p:cNvSpPr>
              <a:spLocks noChangeAspect="1" noEditPoints="1"/>
            </p:cNvSpPr>
            <p:nvPr/>
          </p:nvSpPr>
          <p:spPr bwMode="auto">
            <a:xfrm>
              <a:off x="6991068" y="3166905"/>
              <a:ext cx="450793" cy="489508"/>
            </a:xfrm>
            <a:custGeom>
              <a:avLst/>
              <a:gdLst>
                <a:gd name="T0" fmla="*/ 49 w 125"/>
                <a:gd name="T1" fmla="*/ 16 h 127"/>
                <a:gd name="T2" fmla="*/ 36 w 125"/>
                <a:gd name="T3" fmla="*/ 18 h 127"/>
                <a:gd name="T4" fmla="*/ 25 w 125"/>
                <a:gd name="T5" fmla="*/ 26 h 127"/>
                <a:gd name="T6" fmla="*/ 18 w 125"/>
                <a:gd name="T7" fmla="*/ 37 h 127"/>
                <a:gd name="T8" fmla="*/ 15 w 125"/>
                <a:gd name="T9" fmla="*/ 50 h 127"/>
                <a:gd name="T10" fmla="*/ 18 w 125"/>
                <a:gd name="T11" fmla="*/ 64 h 127"/>
                <a:gd name="T12" fmla="*/ 25 w 125"/>
                <a:gd name="T13" fmla="*/ 75 h 127"/>
                <a:gd name="T14" fmla="*/ 36 w 125"/>
                <a:gd name="T15" fmla="*/ 81 h 127"/>
                <a:gd name="T16" fmla="*/ 49 w 125"/>
                <a:gd name="T17" fmla="*/ 85 h 127"/>
                <a:gd name="T18" fmla="*/ 63 w 125"/>
                <a:gd name="T19" fmla="*/ 81 h 127"/>
                <a:gd name="T20" fmla="*/ 73 w 125"/>
                <a:gd name="T21" fmla="*/ 75 h 127"/>
                <a:gd name="T22" fmla="*/ 81 w 125"/>
                <a:gd name="T23" fmla="*/ 64 h 127"/>
                <a:gd name="T24" fmla="*/ 84 w 125"/>
                <a:gd name="T25" fmla="*/ 50 h 127"/>
                <a:gd name="T26" fmla="*/ 81 w 125"/>
                <a:gd name="T27" fmla="*/ 37 h 127"/>
                <a:gd name="T28" fmla="*/ 73 w 125"/>
                <a:gd name="T29" fmla="*/ 26 h 127"/>
                <a:gd name="T30" fmla="*/ 63 w 125"/>
                <a:gd name="T31" fmla="*/ 18 h 127"/>
                <a:gd name="T32" fmla="*/ 49 w 125"/>
                <a:gd name="T33" fmla="*/ 16 h 127"/>
                <a:gd name="T34" fmla="*/ 49 w 125"/>
                <a:gd name="T35" fmla="*/ 0 h 127"/>
                <a:gd name="T36" fmla="*/ 68 w 125"/>
                <a:gd name="T37" fmla="*/ 4 h 127"/>
                <a:gd name="T38" fmla="*/ 85 w 125"/>
                <a:gd name="T39" fmla="*/ 16 h 127"/>
                <a:gd name="T40" fmla="*/ 95 w 125"/>
                <a:gd name="T41" fmla="*/ 31 h 127"/>
                <a:gd name="T42" fmla="*/ 99 w 125"/>
                <a:gd name="T43" fmla="*/ 50 h 127"/>
                <a:gd name="T44" fmla="*/ 97 w 125"/>
                <a:gd name="T45" fmla="*/ 64 h 127"/>
                <a:gd name="T46" fmla="*/ 91 w 125"/>
                <a:gd name="T47" fmla="*/ 77 h 127"/>
                <a:gd name="T48" fmla="*/ 91 w 125"/>
                <a:gd name="T49" fmla="*/ 78 h 127"/>
                <a:gd name="T50" fmla="*/ 122 w 125"/>
                <a:gd name="T51" fmla="*/ 109 h 127"/>
                <a:gd name="T52" fmla="*/ 124 w 125"/>
                <a:gd name="T53" fmla="*/ 113 h 127"/>
                <a:gd name="T54" fmla="*/ 125 w 125"/>
                <a:gd name="T55" fmla="*/ 116 h 127"/>
                <a:gd name="T56" fmla="*/ 124 w 125"/>
                <a:gd name="T57" fmla="*/ 120 h 127"/>
                <a:gd name="T58" fmla="*/ 122 w 125"/>
                <a:gd name="T59" fmla="*/ 123 h 127"/>
                <a:gd name="T60" fmla="*/ 119 w 125"/>
                <a:gd name="T61" fmla="*/ 126 h 127"/>
                <a:gd name="T62" fmla="*/ 115 w 125"/>
                <a:gd name="T63" fmla="*/ 127 h 127"/>
                <a:gd name="T64" fmla="*/ 111 w 125"/>
                <a:gd name="T65" fmla="*/ 126 h 127"/>
                <a:gd name="T66" fmla="*/ 107 w 125"/>
                <a:gd name="T67" fmla="*/ 123 h 127"/>
                <a:gd name="T68" fmla="*/ 77 w 125"/>
                <a:gd name="T69" fmla="*/ 93 h 127"/>
                <a:gd name="T70" fmla="*/ 76 w 125"/>
                <a:gd name="T71" fmla="*/ 92 h 127"/>
                <a:gd name="T72" fmla="*/ 64 w 125"/>
                <a:gd name="T73" fmla="*/ 98 h 127"/>
                <a:gd name="T74" fmla="*/ 49 w 125"/>
                <a:gd name="T75" fmla="*/ 101 h 127"/>
                <a:gd name="T76" fmla="*/ 30 w 125"/>
                <a:gd name="T77" fmla="*/ 97 h 127"/>
                <a:gd name="T78" fmla="*/ 14 w 125"/>
                <a:gd name="T79" fmla="*/ 85 h 127"/>
                <a:gd name="T80" fmla="*/ 4 w 125"/>
                <a:gd name="T81" fmla="*/ 69 h 127"/>
                <a:gd name="T82" fmla="*/ 0 w 125"/>
                <a:gd name="T83" fmla="*/ 50 h 127"/>
                <a:gd name="T84" fmla="*/ 4 w 125"/>
                <a:gd name="T85" fmla="*/ 31 h 127"/>
                <a:gd name="T86" fmla="*/ 14 w 125"/>
                <a:gd name="T87" fmla="*/ 16 h 127"/>
                <a:gd name="T88" fmla="*/ 30 w 125"/>
                <a:gd name="T89" fmla="*/ 4 h 127"/>
                <a:gd name="T90" fmla="*/ 49 w 125"/>
                <a:gd name="T9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5" h="127">
                  <a:moveTo>
                    <a:pt x="49" y="16"/>
                  </a:moveTo>
                  <a:lnTo>
                    <a:pt x="36" y="18"/>
                  </a:lnTo>
                  <a:lnTo>
                    <a:pt x="25" y="26"/>
                  </a:lnTo>
                  <a:lnTo>
                    <a:pt x="18" y="37"/>
                  </a:lnTo>
                  <a:lnTo>
                    <a:pt x="15" y="50"/>
                  </a:lnTo>
                  <a:lnTo>
                    <a:pt x="18" y="64"/>
                  </a:lnTo>
                  <a:lnTo>
                    <a:pt x="25" y="75"/>
                  </a:lnTo>
                  <a:lnTo>
                    <a:pt x="36" y="81"/>
                  </a:lnTo>
                  <a:lnTo>
                    <a:pt x="49" y="85"/>
                  </a:lnTo>
                  <a:lnTo>
                    <a:pt x="63" y="81"/>
                  </a:lnTo>
                  <a:lnTo>
                    <a:pt x="73" y="75"/>
                  </a:lnTo>
                  <a:lnTo>
                    <a:pt x="81" y="64"/>
                  </a:lnTo>
                  <a:lnTo>
                    <a:pt x="84" y="50"/>
                  </a:lnTo>
                  <a:lnTo>
                    <a:pt x="81" y="37"/>
                  </a:lnTo>
                  <a:lnTo>
                    <a:pt x="73" y="26"/>
                  </a:lnTo>
                  <a:lnTo>
                    <a:pt x="63" y="18"/>
                  </a:lnTo>
                  <a:lnTo>
                    <a:pt x="49" y="16"/>
                  </a:lnTo>
                  <a:close/>
                  <a:moveTo>
                    <a:pt x="49" y="0"/>
                  </a:moveTo>
                  <a:lnTo>
                    <a:pt x="68" y="4"/>
                  </a:lnTo>
                  <a:lnTo>
                    <a:pt x="85" y="16"/>
                  </a:lnTo>
                  <a:lnTo>
                    <a:pt x="95" y="31"/>
                  </a:lnTo>
                  <a:lnTo>
                    <a:pt x="99" y="50"/>
                  </a:lnTo>
                  <a:lnTo>
                    <a:pt x="97" y="64"/>
                  </a:lnTo>
                  <a:lnTo>
                    <a:pt x="91" y="77"/>
                  </a:lnTo>
                  <a:lnTo>
                    <a:pt x="91" y="78"/>
                  </a:lnTo>
                  <a:lnTo>
                    <a:pt x="122" y="109"/>
                  </a:lnTo>
                  <a:lnTo>
                    <a:pt x="124" y="113"/>
                  </a:lnTo>
                  <a:lnTo>
                    <a:pt x="125" y="116"/>
                  </a:lnTo>
                  <a:lnTo>
                    <a:pt x="124" y="120"/>
                  </a:lnTo>
                  <a:lnTo>
                    <a:pt x="122" y="123"/>
                  </a:lnTo>
                  <a:lnTo>
                    <a:pt x="119" y="126"/>
                  </a:lnTo>
                  <a:lnTo>
                    <a:pt x="115" y="127"/>
                  </a:lnTo>
                  <a:lnTo>
                    <a:pt x="111" y="126"/>
                  </a:lnTo>
                  <a:lnTo>
                    <a:pt x="107" y="123"/>
                  </a:lnTo>
                  <a:lnTo>
                    <a:pt x="77" y="93"/>
                  </a:lnTo>
                  <a:lnTo>
                    <a:pt x="76" y="92"/>
                  </a:lnTo>
                  <a:lnTo>
                    <a:pt x="64" y="98"/>
                  </a:lnTo>
                  <a:lnTo>
                    <a:pt x="49" y="101"/>
                  </a:lnTo>
                  <a:lnTo>
                    <a:pt x="30" y="97"/>
                  </a:lnTo>
                  <a:lnTo>
                    <a:pt x="14" y="85"/>
                  </a:lnTo>
                  <a:lnTo>
                    <a:pt x="4" y="69"/>
                  </a:lnTo>
                  <a:lnTo>
                    <a:pt x="0" y="50"/>
                  </a:lnTo>
                  <a:lnTo>
                    <a:pt x="4" y="31"/>
                  </a:lnTo>
                  <a:lnTo>
                    <a:pt x="14" y="16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8"/>
            <p:cNvSpPr>
              <a:spLocks noChangeAspect="1" noEditPoints="1"/>
            </p:cNvSpPr>
            <p:nvPr/>
          </p:nvSpPr>
          <p:spPr bwMode="auto">
            <a:xfrm>
              <a:off x="3971768" y="3192713"/>
              <a:ext cx="465628" cy="489508"/>
            </a:xfrm>
            <a:custGeom>
              <a:avLst/>
              <a:gdLst>
                <a:gd name="T0" fmla="*/ 61 w 117"/>
                <a:gd name="T1" fmla="*/ 38 h 123"/>
                <a:gd name="T2" fmla="*/ 72 w 117"/>
                <a:gd name="T3" fmla="*/ 43 h 123"/>
                <a:gd name="T4" fmla="*/ 76 w 117"/>
                <a:gd name="T5" fmla="*/ 47 h 123"/>
                <a:gd name="T6" fmla="*/ 63 w 117"/>
                <a:gd name="T7" fmla="*/ 62 h 123"/>
                <a:gd name="T8" fmla="*/ 61 w 117"/>
                <a:gd name="T9" fmla="*/ 59 h 123"/>
                <a:gd name="T10" fmla="*/ 54 w 117"/>
                <a:gd name="T11" fmla="*/ 57 h 123"/>
                <a:gd name="T12" fmla="*/ 49 w 117"/>
                <a:gd name="T13" fmla="*/ 59 h 123"/>
                <a:gd name="T14" fmla="*/ 24 w 117"/>
                <a:gd name="T15" fmla="*/ 83 h 123"/>
                <a:gd name="T16" fmla="*/ 20 w 117"/>
                <a:gd name="T17" fmla="*/ 88 h 123"/>
                <a:gd name="T18" fmla="*/ 20 w 117"/>
                <a:gd name="T19" fmla="*/ 94 h 123"/>
                <a:gd name="T20" fmla="*/ 24 w 117"/>
                <a:gd name="T21" fmla="*/ 100 h 123"/>
                <a:gd name="T22" fmla="*/ 27 w 117"/>
                <a:gd name="T23" fmla="*/ 102 h 123"/>
                <a:gd name="T24" fmla="*/ 33 w 117"/>
                <a:gd name="T25" fmla="*/ 104 h 123"/>
                <a:gd name="T26" fmla="*/ 38 w 117"/>
                <a:gd name="T27" fmla="*/ 102 h 123"/>
                <a:gd name="T28" fmla="*/ 51 w 117"/>
                <a:gd name="T29" fmla="*/ 91 h 123"/>
                <a:gd name="T30" fmla="*/ 58 w 117"/>
                <a:gd name="T31" fmla="*/ 88 h 123"/>
                <a:gd name="T32" fmla="*/ 65 w 117"/>
                <a:gd name="T33" fmla="*/ 91 h 123"/>
                <a:gd name="T34" fmla="*/ 67 w 117"/>
                <a:gd name="T35" fmla="*/ 97 h 123"/>
                <a:gd name="T36" fmla="*/ 65 w 117"/>
                <a:gd name="T37" fmla="*/ 104 h 123"/>
                <a:gd name="T38" fmla="*/ 45 w 117"/>
                <a:gd name="T39" fmla="*/ 121 h 123"/>
                <a:gd name="T40" fmla="*/ 33 w 117"/>
                <a:gd name="T41" fmla="*/ 123 h 123"/>
                <a:gd name="T42" fmla="*/ 11 w 117"/>
                <a:gd name="T43" fmla="*/ 114 h 123"/>
                <a:gd name="T44" fmla="*/ 3 w 117"/>
                <a:gd name="T45" fmla="*/ 102 h 123"/>
                <a:gd name="T46" fmla="*/ 3 w 117"/>
                <a:gd name="T47" fmla="*/ 79 h 123"/>
                <a:gd name="T48" fmla="*/ 32 w 117"/>
                <a:gd name="T49" fmla="*/ 47 h 123"/>
                <a:gd name="T50" fmla="*/ 54 w 117"/>
                <a:gd name="T51" fmla="*/ 38 h 123"/>
                <a:gd name="T52" fmla="*/ 97 w 117"/>
                <a:gd name="T53" fmla="*/ 3 h 123"/>
                <a:gd name="T54" fmla="*/ 108 w 117"/>
                <a:gd name="T55" fmla="*/ 9 h 123"/>
                <a:gd name="T56" fmla="*/ 117 w 117"/>
                <a:gd name="T57" fmla="*/ 32 h 123"/>
                <a:gd name="T58" fmla="*/ 108 w 117"/>
                <a:gd name="T59" fmla="*/ 54 h 123"/>
                <a:gd name="T60" fmla="*/ 75 w 117"/>
                <a:gd name="T61" fmla="*/ 83 h 123"/>
                <a:gd name="T62" fmla="*/ 63 w 117"/>
                <a:gd name="T63" fmla="*/ 85 h 123"/>
                <a:gd name="T64" fmla="*/ 42 w 117"/>
                <a:gd name="T65" fmla="*/ 76 h 123"/>
                <a:gd name="T66" fmla="*/ 54 w 117"/>
                <a:gd name="T67" fmla="*/ 62 h 123"/>
                <a:gd name="T68" fmla="*/ 58 w 117"/>
                <a:gd name="T69" fmla="*/ 64 h 123"/>
                <a:gd name="T70" fmla="*/ 63 w 117"/>
                <a:gd name="T71" fmla="*/ 66 h 123"/>
                <a:gd name="T72" fmla="*/ 70 w 117"/>
                <a:gd name="T73" fmla="*/ 64 h 123"/>
                <a:gd name="T74" fmla="*/ 95 w 117"/>
                <a:gd name="T75" fmla="*/ 41 h 123"/>
                <a:gd name="T76" fmla="*/ 97 w 117"/>
                <a:gd name="T77" fmla="*/ 36 h 123"/>
                <a:gd name="T78" fmla="*/ 97 w 117"/>
                <a:gd name="T79" fmla="*/ 29 h 123"/>
                <a:gd name="T80" fmla="*/ 95 w 117"/>
                <a:gd name="T81" fmla="*/ 24 h 123"/>
                <a:gd name="T82" fmla="*/ 91 w 117"/>
                <a:gd name="T83" fmla="*/ 21 h 123"/>
                <a:gd name="T84" fmla="*/ 86 w 117"/>
                <a:gd name="T85" fmla="*/ 19 h 123"/>
                <a:gd name="T86" fmla="*/ 79 w 117"/>
                <a:gd name="T87" fmla="*/ 21 h 123"/>
                <a:gd name="T88" fmla="*/ 67 w 117"/>
                <a:gd name="T89" fmla="*/ 32 h 123"/>
                <a:gd name="T90" fmla="*/ 61 w 117"/>
                <a:gd name="T91" fmla="*/ 34 h 123"/>
                <a:gd name="T92" fmla="*/ 54 w 117"/>
                <a:gd name="T93" fmla="*/ 32 h 123"/>
                <a:gd name="T94" fmla="*/ 51 w 117"/>
                <a:gd name="T95" fmla="*/ 25 h 123"/>
                <a:gd name="T96" fmla="*/ 54 w 117"/>
                <a:gd name="T97" fmla="*/ 19 h 123"/>
                <a:gd name="T98" fmla="*/ 74 w 117"/>
                <a:gd name="T99" fmla="*/ 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123">
                  <a:moveTo>
                    <a:pt x="54" y="38"/>
                  </a:moveTo>
                  <a:lnTo>
                    <a:pt x="61" y="38"/>
                  </a:lnTo>
                  <a:lnTo>
                    <a:pt x="66" y="41"/>
                  </a:lnTo>
                  <a:lnTo>
                    <a:pt x="72" y="43"/>
                  </a:lnTo>
                  <a:lnTo>
                    <a:pt x="75" y="45"/>
                  </a:lnTo>
                  <a:lnTo>
                    <a:pt x="76" y="47"/>
                  </a:lnTo>
                  <a:lnTo>
                    <a:pt x="78" y="47"/>
                  </a:lnTo>
                  <a:lnTo>
                    <a:pt x="63" y="62"/>
                  </a:lnTo>
                  <a:lnTo>
                    <a:pt x="62" y="60"/>
                  </a:lnTo>
                  <a:lnTo>
                    <a:pt x="61" y="59"/>
                  </a:lnTo>
                  <a:lnTo>
                    <a:pt x="57" y="58"/>
                  </a:lnTo>
                  <a:lnTo>
                    <a:pt x="54" y="57"/>
                  </a:lnTo>
                  <a:lnTo>
                    <a:pt x="51" y="58"/>
                  </a:lnTo>
                  <a:lnTo>
                    <a:pt x="49" y="59"/>
                  </a:lnTo>
                  <a:lnTo>
                    <a:pt x="46" y="60"/>
                  </a:lnTo>
                  <a:lnTo>
                    <a:pt x="24" y="83"/>
                  </a:lnTo>
                  <a:lnTo>
                    <a:pt x="21" y="85"/>
                  </a:lnTo>
                  <a:lnTo>
                    <a:pt x="20" y="88"/>
                  </a:lnTo>
                  <a:lnTo>
                    <a:pt x="20" y="91"/>
                  </a:lnTo>
                  <a:lnTo>
                    <a:pt x="20" y="94"/>
                  </a:lnTo>
                  <a:lnTo>
                    <a:pt x="21" y="97"/>
                  </a:lnTo>
                  <a:lnTo>
                    <a:pt x="24" y="100"/>
                  </a:lnTo>
                  <a:lnTo>
                    <a:pt x="24" y="100"/>
                  </a:lnTo>
                  <a:lnTo>
                    <a:pt x="27" y="102"/>
                  </a:lnTo>
                  <a:lnTo>
                    <a:pt x="31" y="104"/>
                  </a:lnTo>
                  <a:lnTo>
                    <a:pt x="33" y="104"/>
                  </a:lnTo>
                  <a:lnTo>
                    <a:pt x="36" y="104"/>
                  </a:lnTo>
                  <a:lnTo>
                    <a:pt x="38" y="102"/>
                  </a:lnTo>
                  <a:lnTo>
                    <a:pt x="41" y="100"/>
                  </a:lnTo>
                  <a:lnTo>
                    <a:pt x="51" y="91"/>
                  </a:lnTo>
                  <a:lnTo>
                    <a:pt x="54" y="89"/>
                  </a:lnTo>
                  <a:lnTo>
                    <a:pt x="58" y="88"/>
                  </a:lnTo>
                  <a:lnTo>
                    <a:pt x="61" y="89"/>
                  </a:lnTo>
                  <a:lnTo>
                    <a:pt x="65" y="91"/>
                  </a:lnTo>
                  <a:lnTo>
                    <a:pt x="66" y="94"/>
                  </a:lnTo>
                  <a:lnTo>
                    <a:pt x="67" y="97"/>
                  </a:lnTo>
                  <a:lnTo>
                    <a:pt x="66" y="101"/>
                  </a:lnTo>
                  <a:lnTo>
                    <a:pt x="65" y="104"/>
                  </a:lnTo>
                  <a:lnTo>
                    <a:pt x="55" y="114"/>
                  </a:lnTo>
                  <a:lnTo>
                    <a:pt x="4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21" y="121"/>
                  </a:lnTo>
                  <a:lnTo>
                    <a:pt x="11" y="114"/>
                  </a:lnTo>
                  <a:lnTo>
                    <a:pt x="10" y="113"/>
                  </a:lnTo>
                  <a:lnTo>
                    <a:pt x="3" y="102"/>
                  </a:lnTo>
                  <a:lnTo>
                    <a:pt x="0" y="91"/>
                  </a:lnTo>
                  <a:lnTo>
                    <a:pt x="3" y="79"/>
                  </a:lnTo>
                  <a:lnTo>
                    <a:pt x="10" y="70"/>
                  </a:lnTo>
                  <a:lnTo>
                    <a:pt x="32" y="47"/>
                  </a:lnTo>
                  <a:lnTo>
                    <a:pt x="42" y="40"/>
                  </a:lnTo>
                  <a:lnTo>
                    <a:pt x="54" y="38"/>
                  </a:lnTo>
                  <a:close/>
                  <a:moveTo>
                    <a:pt x="86" y="0"/>
                  </a:moveTo>
                  <a:lnTo>
                    <a:pt x="97" y="3"/>
                  </a:lnTo>
                  <a:lnTo>
                    <a:pt x="107" y="9"/>
                  </a:lnTo>
                  <a:lnTo>
                    <a:pt x="108" y="9"/>
                  </a:lnTo>
                  <a:lnTo>
                    <a:pt x="114" y="20"/>
                  </a:lnTo>
                  <a:lnTo>
                    <a:pt x="117" y="32"/>
                  </a:lnTo>
                  <a:lnTo>
                    <a:pt x="114" y="43"/>
                  </a:lnTo>
                  <a:lnTo>
                    <a:pt x="108" y="54"/>
                  </a:lnTo>
                  <a:lnTo>
                    <a:pt x="86" y="76"/>
                  </a:lnTo>
                  <a:lnTo>
                    <a:pt x="75" y="83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51" y="83"/>
                  </a:lnTo>
                  <a:lnTo>
                    <a:pt x="42" y="76"/>
                  </a:lnTo>
                  <a:lnTo>
                    <a:pt x="41" y="75"/>
                  </a:lnTo>
                  <a:lnTo>
                    <a:pt x="54" y="62"/>
                  </a:lnTo>
                  <a:lnTo>
                    <a:pt x="55" y="63"/>
                  </a:lnTo>
                  <a:lnTo>
                    <a:pt x="58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7" y="66"/>
                  </a:lnTo>
                  <a:lnTo>
                    <a:pt x="70" y="64"/>
                  </a:lnTo>
                  <a:lnTo>
                    <a:pt x="72" y="63"/>
                  </a:lnTo>
                  <a:lnTo>
                    <a:pt x="95" y="41"/>
                  </a:lnTo>
                  <a:lnTo>
                    <a:pt x="96" y="38"/>
                  </a:lnTo>
                  <a:lnTo>
                    <a:pt x="97" y="36"/>
                  </a:lnTo>
                  <a:lnTo>
                    <a:pt x="97" y="32"/>
                  </a:lnTo>
                  <a:lnTo>
                    <a:pt x="97" y="29"/>
                  </a:lnTo>
                  <a:lnTo>
                    <a:pt x="96" y="26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1" y="21"/>
                  </a:lnTo>
                  <a:lnTo>
                    <a:pt x="88" y="20"/>
                  </a:lnTo>
                  <a:lnTo>
                    <a:pt x="86" y="19"/>
                  </a:lnTo>
                  <a:lnTo>
                    <a:pt x="82" y="20"/>
                  </a:lnTo>
                  <a:lnTo>
                    <a:pt x="79" y="21"/>
                  </a:lnTo>
                  <a:lnTo>
                    <a:pt x="76" y="22"/>
                  </a:lnTo>
                  <a:lnTo>
                    <a:pt x="67" y="32"/>
                  </a:lnTo>
                  <a:lnTo>
                    <a:pt x="65" y="34"/>
                  </a:lnTo>
                  <a:lnTo>
                    <a:pt x="61" y="34"/>
                  </a:lnTo>
                  <a:lnTo>
                    <a:pt x="57" y="34"/>
                  </a:lnTo>
                  <a:lnTo>
                    <a:pt x="54" y="32"/>
                  </a:lnTo>
                  <a:lnTo>
                    <a:pt x="51" y="29"/>
                  </a:lnTo>
                  <a:lnTo>
                    <a:pt x="51" y="25"/>
                  </a:lnTo>
                  <a:lnTo>
                    <a:pt x="51" y="21"/>
                  </a:lnTo>
                  <a:lnTo>
                    <a:pt x="54" y="19"/>
                  </a:lnTo>
                  <a:lnTo>
                    <a:pt x="63" y="9"/>
                  </a:lnTo>
                  <a:lnTo>
                    <a:pt x="74" y="3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19"/>
            <p:cNvSpPr>
              <a:spLocks noChangeAspect="1" noEditPoints="1"/>
            </p:cNvSpPr>
            <p:nvPr/>
          </p:nvSpPr>
          <p:spPr bwMode="auto">
            <a:xfrm>
              <a:off x="5505652" y="3166905"/>
              <a:ext cx="381584" cy="489508"/>
            </a:xfrm>
            <a:custGeom>
              <a:avLst/>
              <a:gdLst>
                <a:gd name="T0" fmla="*/ 49 w 99"/>
                <a:gd name="T1" fmla="*/ 17 h 127"/>
                <a:gd name="T2" fmla="*/ 36 w 99"/>
                <a:gd name="T3" fmla="*/ 21 h 127"/>
                <a:gd name="T4" fmla="*/ 26 w 99"/>
                <a:gd name="T5" fmla="*/ 31 h 127"/>
                <a:gd name="T6" fmla="*/ 22 w 99"/>
                <a:gd name="T7" fmla="*/ 46 h 127"/>
                <a:gd name="T8" fmla="*/ 26 w 99"/>
                <a:gd name="T9" fmla="*/ 60 h 127"/>
                <a:gd name="T10" fmla="*/ 36 w 99"/>
                <a:gd name="T11" fmla="*/ 69 h 127"/>
                <a:gd name="T12" fmla="*/ 49 w 99"/>
                <a:gd name="T13" fmla="*/ 73 h 127"/>
                <a:gd name="T14" fmla="*/ 64 w 99"/>
                <a:gd name="T15" fmla="*/ 69 h 127"/>
                <a:gd name="T16" fmla="*/ 74 w 99"/>
                <a:gd name="T17" fmla="*/ 60 h 127"/>
                <a:gd name="T18" fmla="*/ 78 w 99"/>
                <a:gd name="T19" fmla="*/ 46 h 127"/>
                <a:gd name="T20" fmla="*/ 74 w 99"/>
                <a:gd name="T21" fmla="*/ 31 h 127"/>
                <a:gd name="T22" fmla="*/ 64 w 99"/>
                <a:gd name="T23" fmla="*/ 21 h 127"/>
                <a:gd name="T24" fmla="*/ 49 w 99"/>
                <a:gd name="T25" fmla="*/ 17 h 127"/>
                <a:gd name="T26" fmla="*/ 49 w 99"/>
                <a:gd name="T27" fmla="*/ 0 h 127"/>
                <a:gd name="T28" fmla="*/ 69 w 99"/>
                <a:gd name="T29" fmla="*/ 4 h 127"/>
                <a:gd name="T30" fmla="*/ 85 w 99"/>
                <a:gd name="T31" fmla="*/ 14 h 127"/>
                <a:gd name="T32" fmla="*/ 95 w 99"/>
                <a:gd name="T33" fmla="*/ 30 h 127"/>
                <a:gd name="T34" fmla="*/ 99 w 99"/>
                <a:gd name="T35" fmla="*/ 50 h 127"/>
                <a:gd name="T36" fmla="*/ 99 w 99"/>
                <a:gd name="T37" fmla="*/ 55 h 127"/>
                <a:gd name="T38" fmla="*/ 97 w 99"/>
                <a:gd name="T39" fmla="*/ 72 h 127"/>
                <a:gd name="T40" fmla="*/ 89 w 99"/>
                <a:gd name="T41" fmla="*/ 89 h 127"/>
                <a:gd name="T42" fmla="*/ 80 w 99"/>
                <a:gd name="T43" fmla="*/ 102 h 127"/>
                <a:gd name="T44" fmla="*/ 69 w 99"/>
                <a:gd name="T45" fmla="*/ 113 h 127"/>
                <a:gd name="T46" fmla="*/ 60 w 99"/>
                <a:gd name="T47" fmla="*/ 120 h 127"/>
                <a:gd name="T48" fmla="*/ 53 w 99"/>
                <a:gd name="T49" fmla="*/ 126 h 127"/>
                <a:gd name="T50" fmla="*/ 51 w 99"/>
                <a:gd name="T51" fmla="*/ 127 h 127"/>
                <a:gd name="T52" fmla="*/ 48 w 99"/>
                <a:gd name="T53" fmla="*/ 126 h 127"/>
                <a:gd name="T54" fmla="*/ 43 w 99"/>
                <a:gd name="T55" fmla="*/ 122 h 127"/>
                <a:gd name="T56" fmla="*/ 34 w 99"/>
                <a:gd name="T57" fmla="*/ 115 h 127"/>
                <a:gd name="T58" fmla="*/ 25 w 99"/>
                <a:gd name="T59" fmla="*/ 106 h 127"/>
                <a:gd name="T60" fmla="*/ 15 w 99"/>
                <a:gd name="T61" fmla="*/ 94 h 127"/>
                <a:gd name="T62" fmla="*/ 8 w 99"/>
                <a:gd name="T63" fmla="*/ 80 h 127"/>
                <a:gd name="T64" fmla="*/ 2 w 99"/>
                <a:gd name="T65" fmla="*/ 65 h 127"/>
                <a:gd name="T66" fmla="*/ 1 w 99"/>
                <a:gd name="T67" fmla="*/ 58 h 127"/>
                <a:gd name="T68" fmla="*/ 0 w 99"/>
                <a:gd name="T69" fmla="*/ 50 h 127"/>
                <a:gd name="T70" fmla="*/ 4 w 99"/>
                <a:gd name="T71" fmla="*/ 30 h 127"/>
                <a:gd name="T72" fmla="*/ 14 w 99"/>
                <a:gd name="T73" fmla="*/ 14 h 127"/>
                <a:gd name="T74" fmla="*/ 30 w 99"/>
                <a:gd name="T75" fmla="*/ 4 h 127"/>
                <a:gd name="T76" fmla="*/ 49 w 99"/>
                <a:gd name="T7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9" h="127">
                  <a:moveTo>
                    <a:pt x="49" y="17"/>
                  </a:moveTo>
                  <a:lnTo>
                    <a:pt x="36" y="21"/>
                  </a:lnTo>
                  <a:lnTo>
                    <a:pt x="26" y="31"/>
                  </a:lnTo>
                  <a:lnTo>
                    <a:pt x="22" y="46"/>
                  </a:lnTo>
                  <a:lnTo>
                    <a:pt x="26" y="60"/>
                  </a:lnTo>
                  <a:lnTo>
                    <a:pt x="36" y="69"/>
                  </a:lnTo>
                  <a:lnTo>
                    <a:pt x="49" y="73"/>
                  </a:lnTo>
                  <a:lnTo>
                    <a:pt x="64" y="69"/>
                  </a:lnTo>
                  <a:lnTo>
                    <a:pt x="74" y="60"/>
                  </a:lnTo>
                  <a:lnTo>
                    <a:pt x="78" y="46"/>
                  </a:lnTo>
                  <a:lnTo>
                    <a:pt x="74" y="31"/>
                  </a:lnTo>
                  <a:lnTo>
                    <a:pt x="64" y="21"/>
                  </a:lnTo>
                  <a:lnTo>
                    <a:pt x="49" y="17"/>
                  </a:lnTo>
                  <a:close/>
                  <a:moveTo>
                    <a:pt x="49" y="0"/>
                  </a:moveTo>
                  <a:lnTo>
                    <a:pt x="69" y="4"/>
                  </a:lnTo>
                  <a:lnTo>
                    <a:pt x="85" y="14"/>
                  </a:lnTo>
                  <a:lnTo>
                    <a:pt x="95" y="30"/>
                  </a:lnTo>
                  <a:lnTo>
                    <a:pt x="99" y="50"/>
                  </a:lnTo>
                  <a:lnTo>
                    <a:pt x="99" y="55"/>
                  </a:lnTo>
                  <a:lnTo>
                    <a:pt x="97" y="72"/>
                  </a:lnTo>
                  <a:lnTo>
                    <a:pt x="89" y="89"/>
                  </a:lnTo>
                  <a:lnTo>
                    <a:pt x="80" y="102"/>
                  </a:lnTo>
                  <a:lnTo>
                    <a:pt x="69" y="113"/>
                  </a:lnTo>
                  <a:lnTo>
                    <a:pt x="60" y="120"/>
                  </a:lnTo>
                  <a:lnTo>
                    <a:pt x="53" y="126"/>
                  </a:lnTo>
                  <a:lnTo>
                    <a:pt x="51" y="127"/>
                  </a:lnTo>
                  <a:lnTo>
                    <a:pt x="48" y="126"/>
                  </a:lnTo>
                  <a:lnTo>
                    <a:pt x="43" y="122"/>
                  </a:lnTo>
                  <a:lnTo>
                    <a:pt x="34" y="115"/>
                  </a:lnTo>
                  <a:lnTo>
                    <a:pt x="25" y="106"/>
                  </a:lnTo>
                  <a:lnTo>
                    <a:pt x="15" y="94"/>
                  </a:lnTo>
                  <a:lnTo>
                    <a:pt x="8" y="80"/>
                  </a:lnTo>
                  <a:lnTo>
                    <a:pt x="2" y="65"/>
                  </a:lnTo>
                  <a:lnTo>
                    <a:pt x="1" y="58"/>
                  </a:lnTo>
                  <a:lnTo>
                    <a:pt x="0" y="50"/>
                  </a:lnTo>
                  <a:lnTo>
                    <a:pt x="4" y="30"/>
                  </a:lnTo>
                  <a:lnTo>
                    <a:pt x="14" y="14"/>
                  </a:lnTo>
                  <a:lnTo>
                    <a:pt x="30" y="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21"/>
            <p:cNvSpPr>
              <a:spLocks noChangeAspect="1"/>
            </p:cNvSpPr>
            <p:nvPr/>
          </p:nvSpPr>
          <p:spPr bwMode="auto">
            <a:xfrm>
              <a:off x="8481812" y="3117037"/>
              <a:ext cx="510073" cy="489508"/>
            </a:xfrm>
            <a:custGeom>
              <a:avLst/>
              <a:gdLst>
                <a:gd name="T0" fmla="*/ 61 w 124"/>
                <a:gd name="T1" fmla="*/ 0 h 119"/>
                <a:gd name="T2" fmla="*/ 82 w 124"/>
                <a:gd name="T3" fmla="*/ 38 h 119"/>
                <a:gd name="T4" fmla="*/ 124 w 124"/>
                <a:gd name="T5" fmla="*/ 45 h 119"/>
                <a:gd name="T6" fmla="*/ 95 w 124"/>
                <a:gd name="T7" fmla="*/ 77 h 119"/>
                <a:gd name="T8" fmla="*/ 101 w 124"/>
                <a:gd name="T9" fmla="*/ 119 h 119"/>
                <a:gd name="T10" fmla="*/ 61 w 124"/>
                <a:gd name="T11" fmla="*/ 100 h 119"/>
                <a:gd name="T12" fmla="*/ 23 w 124"/>
                <a:gd name="T13" fmla="*/ 119 h 119"/>
                <a:gd name="T14" fmla="*/ 29 w 124"/>
                <a:gd name="T15" fmla="*/ 77 h 119"/>
                <a:gd name="T16" fmla="*/ 0 w 124"/>
                <a:gd name="T17" fmla="*/ 45 h 119"/>
                <a:gd name="T18" fmla="*/ 42 w 124"/>
                <a:gd name="T19" fmla="*/ 38 h 119"/>
                <a:gd name="T20" fmla="*/ 61 w 124"/>
                <a:gd name="T2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4" h="119">
                  <a:moveTo>
                    <a:pt x="61" y="0"/>
                  </a:moveTo>
                  <a:lnTo>
                    <a:pt x="82" y="38"/>
                  </a:lnTo>
                  <a:lnTo>
                    <a:pt x="124" y="45"/>
                  </a:lnTo>
                  <a:lnTo>
                    <a:pt x="95" y="77"/>
                  </a:lnTo>
                  <a:lnTo>
                    <a:pt x="101" y="119"/>
                  </a:lnTo>
                  <a:lnTo>
                    <a:pt x="61" y="100"/>
                  </a:lnTo>
                  <a:lnTo>
                    <a:pt x="23" y="119"/>
                  </a:lnTo>
                  <a:lnTo>
                    <a:pt x="29" y="77"/>
                  </a:lnTo>
                  <a:lnTo>
                    <a:pt x="0" y="45"/>
                  </a:lnTo>
                  <a:lnTo>
                    <a:pt x="42" y="38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38" name="直接连接符 20"/>
            <p:cNvCxnSpPr/>
            <p:nvPr/>
          </p:nvCxnSpPr>
          <p:spPr>
            <a:xfrm>
              <a:off x="8736848" y="3868724"/>
              <a:ext cx="0" cy="797426"/>
            </a:xfrm>
            <a:prstGeom prst="line">
              <a:avLst/>
            </a:prstGeom>
            <a:ln w="19050">
              <a:solidFill>
                <a:srgbClr val="2B2939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20"/>
            <p:cNvCxnSpPr/>
            <p:nvPr/>
          </p:nvCxnSpPr>
          <p:spPr>
            <a:xfrm>
              <a:off x="7158659" y="2227750"/>
              <a:ext cx="0" cy="797426"/>
            </a:xfrm>
            <a:prstGeom prst="line">
              <a:avLst/>
            </a:prstGeom>
            <a:ln w="19050">
              <a:solidFill>
                <a:srgbClr val="2B2939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20"/>
            <p:cNvCxnSpPr/>
            <p:nvPr/>
          </p:nvCxnSpPr>
          <p:spPr>
            <a:xfrm>
              <a:off x="5696444" y="3868724"/>
              <a:ext cx="0" cy="797426"/>
            </a:xfrm>
            <a:prstGeom prst="line">
              <a:avLst/>
            </a:prstGeom>
            <a:ln w="19050">
              <a:solidFill>
                <a:srgbClr val="2B2939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20"/>
            <p:cNvCxnSpPr/>
            <p:nvPr/>
          </p:nvCxnSpPr>
          <p:spPr>
            <a:xfrm>
              <a:off x="4204582" y="2227750"/>
              <a:ext cx="0" cy="797426"/>
            </a:xfrm>
            <a:prstGeom prst="line">
              <a:avLst/>
            </a:prstGeom>
            <a:ln w="19050">
              <a:solidFill>
                <a:srgbClr val="2B2939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-170618" y="3150049"/>
              <a:ext cx="379378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8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948745" y="1248307"/>
            <a:ext cx="2191052" cy="927306"/>
            <a:chOff x="5582360" y="1969034"/>
            <a:chExt cx="2191052" cy="927306"/>
          </a:xfrm>
        </p:grpSpPr>
        <p:sp>
          <p:nvSpPr>
            <p:cNvPr id="44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429674" y="5005595"/>
            <a:ext cx="2191052" cy="927306"/>
            <a:chOff x="5582360" y="1969034"/>
            <a:chExt cx="2191052" cy="927306"/>
          </a:xfrm>
        </p:grpSpPr>
        <p:sp>
          <p:nvSpPr>
            <p:cNvPr id="47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460472" y="5005595"/>
            <a:ext cx="2191052" cy="927306"/>
            <a:chOff x="5582360" y="1969034"/>
            <a:chExt cx="2191052" cy="927306"/>
          </a:xfrm>
        </p:grpSpPr>
        <p:sp>
          <p:nvSpPr>
            <p:cNvPr id="50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882283" y="1248307"/>
            <a:ext cx="2191052" cy="927306"/>
            <a:chOff x="5582360" y="1969034"/>
            <a:chExt cx="2191052" cy="927306"/>
          </a:xfrm>
        </p:grpSpPr>
        <p:sp>
          <p:nvSpPr>
            <p:cNvPr id="53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833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季</a:t>
            </a:r>
            <a:r>
              <a:rPr lang="zh-CN" altLang="en-US" sz="2400" b="1" kern="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度</a:t>
            </a: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工作概述</a:t>
            </a:r>
            <a:endParaRPr lang="zh-CN" altLang="zh-CN" sz="24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3"/>
          <p:cNvSpPr/>
          <p:nvPr/>
        </p:nvSpPr>
        <p:spPr>
          <a:xfrm>
            <a:off x="0" y="4825351"/>
            <a:ext cx="12191206" cy="20326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0" name="Group 4"/>
          <p:cNvGrpSpPr/>
          <p:nvPr/>
        </p:nvGrpSpPr>
        <p:grpSpPr>
          <a:xfrm>
            <a:off x="1248526" y="5290748"/>
            <a:ext cx="1227377" cy="1009684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17"/>
          <p:cNvGrpSpPr/>
          <p:nvPr/>
        </p:nvGrpSpPr>
        <p:grpSpPr>
          <a:xfrm>
            <a:off x="9392202" y="1727079"/>
            <a:ext cx="914340" cy="914340"/>
            <a:chOff x="6933028" y="1810084"/>
            <a:chExt cx="914400" cy="914400"/>
          </a:xfrm>
        </p:grpSpPr>
        <p:sp>
          <p:nvSpPr>
            <p:cNvPr id="32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15"/>
          <p:cNvGrpSpPr/>
          <p:nvPr/>
        </p:nvGrpSpPr>
        <p:grpSpPr>
          <a:xfrm>
            <a:off x="1880391" y="1727079"/>
            <a:ext cx="914340" cy="914340"/>
            <a:chOff x="1756116" y="1810084"/>
            <a:chExt cx="914400" cy="914400"/>
          </a:xfrm>
        </p:grpSpPr>
        <p:sp>
          <p:nvSpPr>
            <p:cNvPr id="35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16"/>
          <p:cNvGrpSpPr/>
          <p:nvPr/>
        </p:nvGrpSpPr>
        <p:grpSpPr>
          <a:xfrm>
            <a:off x="5636297" y="1727079"/>
            <a:ext cx="914340" cy="914340"/>
            <a:chOff x="4344572" y="1810084"/>
            <a:chExt cx="914400" cy="914400"/>
          </a:xfrm>
        </p:grpSpPr>
        <p:sp>
          <p:nvSpPr>
            <p:cNvPr id="38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40" name="Straight Connector 36"/>
          <p:cNvCxnSpPr/>
          <p:nvPr/>
        </p:nvCxnSpPr>
        <p:spPr>
          <a:xfrm>
            <a:off x="4215514" y="2100893"/>
            <a:ext cx="0" cy="203570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37"/>
          <p:cNvCxnSpPr/>
          <p:nvPr/>
        </p:nvCxnSpPr>
        <p:spPr>
          <a:xfrm>
            <a:off x="7971419" y="2100892"/>
            <a:ext cx="0" cy="203570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1223719" y="2866519"/>
            <a:ext cx="2191052" cy="927306"/>
            <a:chOff x="5582360" y="1969034"/>
            <a:chExt cx="2191052" cy="927306"/>
          </a:xfrm>
        </p:grpSpPr>
        <p:sp>
          <p:nvSpPr>
            <p:cNvPr id="44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16258" y="2866519"/>
            <a:ext cx="2191052" cy="927306"/>
            <a:chOff x="5582360" y="1969034"/>
            <a:chExt cx="2191052" cy="927306"/>
          </a:xfrm>
        </p:grpSpPr>
        <p:sp>
          <p:nvSpPr>
            <p:cNvPr id="47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753845" y="2866519"/>
            <a:ext cx="2191052" cy="927306"/>
            <a:chOff x="5582360" y="1969034"/>
            <a:chExt cx="2191052" cy="927306"/>
          </a:xfrm>
        </p:grpSpPr>
        <p:sp>
          <p:nvSpPr>
            <p:cNvPr id="50" name="TextBox 54"/>
            <p:cNvSpPr txBox="1"/>
            <p:nvPr/>
          </p:nvSpPr>
          <p:spPr>
            <a:xfrm>
              <a:off x="5582360" y="2250009"/>
              <a:ext cx="21910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76481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33495" y="5232959"/>
            <a:ext cx="8211402" cy="1193012"/>
            <a:chOff x="1423801" y="2910658"/>
            <a:chExt cx="8211402" cy="1193012"/>
          </a:xfrm>
        </p:grpSpPr>
        <p:sp>
          <p:nvSpPr>
            <p:cNvPr id="52" name="矩形 47"/>
            <p:cNvSpPr>
              <a:spLocks noChangeArrowheads="1"/>
            </p:cNvSpPr>
            <p:nvPr/>
          </p:nvSpPr>
          <p:spPr bwMode="auto">
            <a:xfrm>
              <a:off x="1423801" y="3310768"/>
              <a:ext cx="8211402" cy="7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4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423801" y="2910658"/>
              <a:ext cx="3051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057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>
            <a:off x="7794431" y="2036754"/>
            <a:ext cx="4397568" cy="2784492"/>
            <a:chOff x="-4296625" y="2000250"/>
            <a:chExt cx="9149411" cy="2128838"/>
          </a:xfrm>
          <a:solidFill>
            <a:srgbClr val="C00000"/>
          </a:solidFill>
        </p:grpSpPr>
        <p:sp>
          <p:nvSpPr>
            <p:cNvPr id="6" name="燕尾形 5"/>
            <p:cNvSpPr/>
            <p:nvPr/>
          </p:nvSpPr>
          <p:spPr>
            <a:xfrm flipV="1">
              <a:off x="2591149" y="2000250"/>
              <a:ext cx="2261637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五边形 6"/>
            <p:cNvSpPr/>
            <p:nvPr/>
          </p:nvSpPr>
          <p:spPr>
            <a:xfrm>
              <a:off x="-4296625" y="2000250"/>
              <a:ext cx="8465228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原创设计师QQ598969553            _2"/>
          <p:cNvSpPr/>
          <p:nvPr/>
        </p:nvSpPr>
        <p:spPr>
          <a:xfrm>
            <a:off x="874144" y="2815267"/>
            <a:ext cx="1230880" cy="122746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2" tIns="60946" rIns="121892" bIns="60946" anchor="ctr"/>
          <a:lstStyle/>
          <a:p>
            <a:pPr algn="ctr">
              <a:defRPr/>
            </a:pPr>
            <a:r>
              <a:rPr lang="en-US" altLang="zh-CN" sz="4400" b="1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02</a:t>
            </a:r>
            <a:endParaRPr lang="zh-CN" altLang="en-US" sz="4400" b="1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60697" y="2609389"/>
            <a:ext cx="5360212" cy="1689670"/>
            <a:chOff x="2360697" y="2567185"/>
            <a:chExt cx="5360212" cy="1689670"/>
          </a:xfrm>
        </p:grpSpPr>
        <p:sp>
          <p:nvSpPr>
            <p:cNvPr id="8" name="矩形 7"/>
            <p:cNvSpPr/>
            <p:nvPr/>
          </p:nvSpPr>
          <p:spPr>
            <a:xfrm>
              <a:off x="2360697" y="2567185"/>
              <a:ext cx="4889029" cy="861815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48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工作完成情况</a:t>
              </a:r>
            </a:p>
          </p:txBody>
        </p:sp>
        <p:sp>
          <p:nvSpPr>
            <p:cNvPr id="12" name="原创设计师QQ598969553            _3"/>
            <p:cNvSpPr txBox="1">
              <a:spLocks/>
            </p:cNvSpPr>
            <p:nvPr/>
          </p:nvSpPr>
          <p:spPr>
            <a:xfrm>
              <a:off x="2360698" y="3429000"/>
              <a:ext cx="5360211" cy="8278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CSASAADAstudio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sales template, a more beautiful template please magic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rainMagic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moreMagic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more beautiful template please magic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34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工作完成情况</a:t>
            </a:r>
          </a:p>
        </p:txBody>
      </p:sp>
      <p:grpSp>
        <p:nvGrpSpPr>
          <p:cNvPr id="15" name="Group 3"/>
          <p:cNvGrpSpPr/>
          <p:nvPr/>
        </p:nvGrpSpPr>
        <p:grpSpPr>
          <a:xfrm>
            <a:off x="3904127" y="1167594"/>
            <a:ext cx="7433198" cy="4339920"/>
            <a:chOff x="2521941" y="457201"/>
            <a:chExt cx="7148117" cy="4492760"/>
          </a:xfrm>
          <a:solidFill>
            <a:srgbClr val="C00000"/>
          </a:solidFill>
        </p:grpSpPr>
        <p:sp>
          <p:nvSpPr>
            <p:cNvPr id="16" name="Freeform 53"/>
            <p:cNvSpPr>
              <a:spLocks noChangeAspect="1"/>
            </p:cNvSpPr>
            <p:nvPr/>
          </p:nvSpPr>
          <p:spPr bwMode="gray">
            <a:xfrm>
              <a:off x="8760860" y="4476724"/>
              <a:ext cx="72736" cy="8586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" name="Freeform 54"/>
            <p:cNvSpPr>
              <a:spLocks noChangeAspect="1"/>
            </p:cNvSpPr>
            <p:nvPr/>
          </p:nvSpPr>
          <p:spPr bwMode="gray">
            <a:xfrm>
              <a:off x="8129875" y="3739911"/>
              <a:ext cx="807368" cy="692884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Freeform 58"/>
            <p:cNvSpPr>
              <a:spLocks noChangeAspect="1"/>
            </p:cNvSpPr>
            <p:nvPr/>
          </p:nvSpPr>
          <p:spPr bwMode="gray">
            <a:xfrm>
              <a:off x="7255227" y="2457976"/>
              <a:ext cx="220027" cy="115813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" name="Freeform 59"/>
            <p:cNvSpPr>
              <a:spLocks noChangeAspect="1"/>
            </p:cNvSpPr>
            <p:nvPr/>
          </p:nvSpPr>
          <p:spPr bwMode="gray">
            <a:xfrm>
              <a:off x="7218859" y="2521873"/>
              <a:ext cx="150928" cy="123801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0" name="Freeform 60"/>
            <p:cNvSpPr>
              <a:spLocks noChangeAspect="1"/>
            </p:cNvSpPr>
            <p:nvPr/>
          </p:nvSpPr>
          <p:spPr bwMode="gray">
            <a:xfrm>
              <a:off x="7289776" y="2547832"/>
              <a:ext cx="5456" cy="7987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1" name="Freeform 61"/>
            <p:cNvSpPr>
              <a:spLocks noChangeAspect="1"/>
            </p:cNvSpPr>
            <p:nvPr/>
          </p:nvSpPr>
          <p:spPr bwMode="gray">
            <a:xfrm>
              <a:off x="7302505" y="2551826"/>
              <a:ext cx="5456" cy="3994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2" name="Freeform 62"/>
            <p:cNvSpPr>
              <a:spLocks noChangeAspect="1"/>
            </p:cNvSpPr>
            <p:nvPr/>
          </p:nvSpPr>
          <p:spPr bwMode="gray">
            <a:xfrm>
              <a:off x="7280685" y="2555819"/>
              <a:ext cx="3637" cy="3994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3" name="Freeform 63"/>
            <p:cNvSpPr>
              <a:spLocks noChangeAspect="1"/>
            </p:cNvSpPr>
            <p:nvPr/>
          </p:nvSpPr>
          <p:spPr bwMode="gray">
            <a:xfrm>
              <a:off x="7080661" y="2595755"/>
              <a:ext cx="287307" cy="23961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4" name="Freeform 64"/>
            <p:cNvSpPr>
              <a:spLocks noChangeAspect="1"/>
            </p:cNvSpPr>
            <p:nvPr/>
          </p:nvSpPr>
          <p:spPr bwMode="gray">
            <a:xfrm>
              <a:off x="7775289" y="3382487"/>
              <a:ext cx="216390" cy="25159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5" name="Freeform 65"/>
            <p:cNvSpPr>
              <a:spLocks noChangeAspect="1"/>
            </p:cNvSpPr>
            <p:nvPr/>
          </p:nvSpPr>
          <p:spPr bwMode="gray">
            <a:xfrm>
              <a:off x="7975312" y="3634082"/>
              <a:ext cx="183659" cy="63897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6" name="Freeform 66"/>
            <p:cNvSpPr>
              <a:spLocks noChangeAspect="1"/>
            </p:cNvSpPr>
            <p:nvPr/>
          </p:nvSpPr>
          <p:spPr bwMode="gray">
            <a:xfrm>
              <a:off x="8048048" y="3410442"/>
              <a:ext cx="198206" cy="18570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Freeform 67"/>
            <p:cNvSpPr>
              <a:spLocks noChangeAspect="1"/>
            </p:cNvSpPr>
            <p:nvPr/>
          </p:nvSpPr>
          <p:spPr bwMode="gray">
            <a:xfrm>
              <a:off x="8835413" y="3596142"/>
              <a:ext cx="80009" cy="4792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8" name="Freeform 68"/>
            <p:cNvSpPr>
              <a:spLocks noChangeAspect="1"/>
            </p:cNvSpPr>
            <p:nvPr/>
          </p:nvSpPr>
          <p:spPr bwMode="gray">
            <a:xfrm>
              <a:off x="8688124" y="3562198"/>
              <a:ext cx="198206" cy="177714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29" name="Group 69"/>
            <p:cNvGrpSpPr>
              <a:grpSpLocks noChangeAspect="1"/>
            </p:cNvGrpSpPr>
            <p:nvPr/>
          </p:nvGrpSpPr>
          <p:grpSpPr bwMode="gray">
            <a:xfrm>
              <a:off x="8213522" y="3092953"/>
              <a:ext cx="185476" cy="291530"/>
              <a:chOff x="3802" y="2280"/>
              <a:chExt cx="102" cy="146"/>
            </a:xfrm>
            <a:grpFill/>
          </p:grpSpPr>
          <p:sp>
            <p:nvSpPr>
              <p:cNvPr id="331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2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3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4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5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6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7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8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9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0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1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30" name="Freeform 81"/>
            <p:cNvSpPr>
              <a:spLocks noChangeAspect="1"/>
            </p:cNvSpPr>
            <p:nvPr/>
          </p:nvSpPr>
          <p:spPr bwMode="gray">
            <a:xfrm>
              <a:off x="8148059" y="3394468"/>
              <a:ext cx="27277" cy="2396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1" name="Freeform 82"/>
            <p:cNvSpPr>
              <a:spLocks noChangeAspect="1"/>
            </p:cNvSpPr>
            <p:nvPr/>
          </p:nvSpPr>
          <p:spPr bwMode="gray">
            <a:xfrm>
              <a:off x="8189883" y="3576175"/>
              <a:ext cx="5456" cy="17972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2" name="Freeform 83"/>
            <p:cNvSpPr>
              <a:spLocks noChangeAspect="1"/>
            </p:cNvSpPr>
            <p:nvPr/>
          </p:nvSpPr>
          <p:spPr bwMode="gray">
            <a:xfrm>
              <a:off x="8362630" y="3687994"/>
              <a:ext cx="49097" cy="2396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3" name="Freeform 84"/>
            <p:cNvSpPr>
              <a:spLocks noChangeAspect="1"/>
            </p:cNvSpPr>
            <p:nvPr/>
          </p:nvSpPr>
          <p:spPr bwMode="gray">
            <a:xfrm>
              <a:off x="8338992" y="3703969"/>
              <a:ext cx="30913" cy="2795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4" name="Freeform 85"/>
            <p:cNvSpPr>
              <a:spLocks noChangeAspect="1"/>
            </p:cNvSpPr>
            <p:nvPr/>
          </p:nvSpPr>
          <p:spPr bwMode="gray">
            <a:xfrm>
              <a:off x="8426275" y="3566191"/>
              <a:ext cx="58189" cy="2396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5" name="Freeform 86"/>
            <p:cNvSpPr>
              <a:spLocks noChangeAspect="1"/>
            </p:cNvSpPr>
            <p:nvPr/>
          </p:nvSpPr>
          <p:spPr bwMode="gray">
            <a:xfrm>
              <a:off x="8246253" y="3468348"/>
              <a:ext cx="125470" cy="161740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6" name="Freeform 87"/>
            <p:cNvSpPr>
              <a:spLocks noChangeAspect="1"/>
            </p:cNvSpPr>
            <p:nvPr/>
          </p:nvSpPr>
          <p:spPr bwMode="gray">
            <a:xfrm>
              <a:off x="8415364" y="3456368"/>
              <a:ext cx="29094" cy="6789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7" name="Freeform 88"/>
            <p:cNvSpPr>
              <a:spLocks noChangeAspect="1"/>
            </p:cNvSpPr>
            <p:nvPr/>
          </p:nvSpPr>
          <p:spPr bwMode="gray">
            <a:xfrm>
              <a:off x="8486281" y="3514275"/>
              <a:ext cx="207297" cy="1916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8" name="Freeform 89"/>
            <p:cNvSpPr>
              <a:spLocks noChangeAspect="1"/>
            </p:cNvSpPr>
            <p:nvPr/>
          </p:nvSpPr>
          <p:spPr bwMode="gray">
            <a:xfrm>
              <a:off x="8884511" y="3562198"/>
              <a:ext cx="47278" cy="4792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9" name="Freeform 90"/>
            <p:cNvSpPr>
              <a:spLocks noChangeAspect="1"/>
            </p:cNvSpPr>
            <p:nvPr/>
          </p:nvSpPr>
          <p:spPr bwMode="gray">
            <a:xfrm>
              <a:off x="7911668" y="2987124"/>
              <a:ext cx="143654" cy="331466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0" name="Freeform 91"/>
            <p:cNvSpPr>
              <a:spLocks noChangeAspect="1"/>
            </p:cNvSpPr>
            <p:nvPr/>
          </p:nvSpPr>
          <p:spPr bwMode="gray">
            <a:xfrm>
              <a:off x="8060776" y="3354532"/>
              <a:ext cx="192750" cy="131788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1" name="Freeform 92"/>
            <p:cNvSpPr>
              <a:spLocks noChangeAspect="1"/>
            </p:cNvSpPr>
            <p:nvPr/>
          </p:nvSpPr>
          <p:spPr bwMode="gray">
            <a:xfrm>
              <a:off x="7873482" y="3358526"/>
              <a:ext cx="81828" cy="117811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2" name="Freeform 93"/>
            <p:cNvSpPr>
              <a:spLocks noChangeAspect="1"/>
            </p:cNvSpPr>
            <p:nvPr/>
          </p:nvSpPr>
          <p:spPr bwMode="gray">
            <a:xfrm>
              <a:off x="7822567" y="3045030"/>
              <a:ext cx="156382" cy="33745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3" name="Freeform 94"/>
            <p:cNvSpPr>
              <a:spLocks noChangeAspect="1"/>
            </p:cNvSpPr>
            <p:nvPr/>
          </p:nvSpPr>
          <p:spPr bwMode="gray">
            <a:xfrm>
              <a:off x="7715281" y="2863324"/>
              <a:ext cx="176385" cy="419324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4" name="Freeform 95"/>
            <p:cNvSpPr>
              <a:spLocks noChangeAspect="1"/>
            </p:cNvSpPr>
            <p:nvPr/>
          </p:nvSpPr>
          <p:spPr bwMode="gray">
            <a:xfrm>
              <a:off x="7915305" y="3182809"/>
              <a:ext cx="105467" cy="9384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5" name="Freeform 96"/>
            <p:cNvSpPr>
              <a:spLocks noChangeAspect="1"/>
            </p:cNvSpPr>
            <p:nvPr/>
          </p:nvSpPr>
          <p:spPr bwMode="gray">
            <a:xfrm>
              <a:off x="7873482" y="3003099"/>
              <a:ext cx="143654" cy="1956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46" name="Group 97"/>
            <p:cNvGrpSpPr>
              <a:grpSpLocks noChangeAspect="1"/>
            </p:cNvGrpSpPr>
            <p:nvPr/>
          </p:nvGrpSpPr>
          <p:grpSpPr bwMode="gray">
            <a:xfrm>
              <a:off x="7087935" y="2637687"/>
              <a:ext cx="729178" cy="738810"/>
              <a:chOff x="3183" y="2052"/>
              <a:chExt cx="401" cy="370"/>
            </a:xfrm>
            <a:grpFill/>
          </p:grpSpPr>
          <p:sp>
            <p:nvSpPr>
              <p:cNvPr id="324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5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6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7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8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9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0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47" name="Freeform 105"/>
            <p:cNvSpPr>
              <a:spLocks noChangeAspect="1"/>
            </p:cNvSpPr>
            <p:nvPr/>
          </p:nvSpPr>
          <p:spPr bwMode="gray">
            <a:xfrm>
              <a:off x="8269893" y="2937204"/>
              <a:ext cx="34550" cy="7987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48" name="Group 106"/>
            <p:cNvGrpSpPr>
              <a:grpSpLocks noChangeAspect="1"/>
            </p:cNvGrpSpPr>
            <p:nvPr/>
          </p:nvGrpSpPr>
          <p:grpSpPr bwMode="gray">
            <a:xfrm>
              <a:off x="8460824" y="2392083"/>
              <a:ext cx="323675" cy="403350"/>
              <a:chOff x="3938" y="1929"/>
              <a:chExt cx="178" cy="202"/>
            </a:xfrm>
            <a:grpFill/>
          </p:grpSpPr>
          <p:sp>
            <p:nvSpPr>
              <p:cNvPr id="320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1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2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3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49" name="Freeform 111"/>
            <p:cNvSpPr>
              <a:spLocks noChangeAspect="1"/>
            </p:cNvSpPr>
            <p:nvPr/>
          </p:nvSpPr>
          <p:spPr bwMode="gray">
            <a:xfrm>
              <a:off x="8389907" y="2595755"/>
              <a:ext cx="69099" cy="113817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0" name="Freeform 112"/>
            <p:cNvSpPr>
              <a:spLocks noChangeAspect="1"/>
            </p:cNvSpPr>
            <p:nvPr/>
          </p:nvSpPr>
          <p:spPr bwMode="gray">
            <a:xfrm>
              <a:off x="7626180" y="2168443"/>
              <a:ext cx="630984" cy="33945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1" name="Freeform 113"/>
            <p:cNvSpPr>
              <a:spLocks noChangeAspect="1"/>
            </p:cNvSpPr>
            <p:nvPr/>
          </p:nvSpPr>
          <p:spPr bwMode="gray">
            <a:xfrm>
              <a:off x="8040775" y="3057011"/>
              <a:ext cx="47278" cy="4592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Freeform 114"/>
            <p:cNvSpPr>
              <a:spLocks noChangeAspect="1"/>
            </p:cNvSpPr>
            <p:nvPr/>
          </p:nvSpPr>
          <p:spPr bwMode="gray">
            <a:xfrm>
              <a:off x="7342510" y="2122517"/>
              <a:ext cx="1221963" cy="932498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3" name="Freeform 115"/>
            <p:cNvSpPr>
              <a:spLocks noChangeAspect="1"/>
            </p:cNvSpPr>
            <p:nvPr/>
          </p:nvSpPr>
          <p:spPr bwMode="gray">
            <a:xfrm>
              <a:off x="8355357" y="2467961"/>
              <a:ext cx="125470" cy="151755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54" name="Group 116"/>
            <p:cNvGrpSpPr>
              <a:grpSpLocks noChangeAspect="1"/>
            </p:cNvGrpSpPr>
            <p:nvPr/>
          </p:nvGrpSpPr>
          <p:grpSpPr bwMode="gray">
            <a:xfrm>
              <a:off x="6264200" y="457201"/>
              <a:ext cx="3405858" cy="2060680"/>
              <a:chOff x="2730" y="960"/>
              <a:chExt cx="1873" cy="1032"/>
            </a:xfrm>
            <a:grpFill/>
          </p:grpSpPr>
          <p:grpSp>
            <p:nvGrpSpPr>
              <p:cNvPr id="303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07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8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9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0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1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2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3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4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5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6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7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8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9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304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5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6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55" name="Group 135"/>
            <p:cNvGrpSpPr>
              <a:grpSpLocks noChangeAspect="1"/>
            </p:cNvGrpSpPr>
            <p:nvPr/>
          </p:nvGrpSpPr>
          <p:grpSpPr bwMode="gray">
            <a:xfrm>
              <a:off x="6395125" y="2491922"/>
              <a:ext cx="741906" cy="736813"/>
              <a:chOff x="2802" y="1979"/>
              <a:chExt cx="408" cy="369"/>
            </a:xfrm>
            <a:grpFill/>
          </p:grpSpPr>
          <p:sp>
            <p:nvSpPr>
              <p:cNvPr id="274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75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00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1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2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76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77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298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9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78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296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7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79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80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294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5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81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82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292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3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83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4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5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86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290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1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87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8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9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56" name="Freeform 165"/>
            <p:cNvSpPr>
              <a:spLocks noChangeAspect="1"/>
            </p:cNvSpPr>
            <p:nvPr/>
          </p:nvSpPr>
          <p:spPr bwMode="gray">
            <a:xfrm>
              <a:off x="6740620" y="2513886"/>
              <a:ext cx="61825" cy="69888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7" name="Freeform 166"/>
            <p:cNvSpPr>
              <a:spLocks noChangeAspect="1"/>
            </p:cNvSpPr>
            <p:nvPr/>
          </p:nvSpPr>
          <p:spPr bwMode="gray">
            <a:xfrm>
              <a:off x="6802446" y="2046639"/>
              <a:ext cx="811005" cy="475234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8" name="Freeform 167"/>
            <p:cNvSpPr>
              <a:spLocks noChangeAspect="1"/>
            </p:cNvSpPr>
            <p:nvPr/>
          </p:nvSpPr>
          <p:spPr bwMode="gray">
            <a:xfrm>
              <a:off x="6669703" y="2447993"/>
              <a:ext cx="134561" cy="71884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9" name="Freeform 168"/>
            <p:cNvSpPr>
              <a:spLocks noChangeAspect="1"/>
            </p:cNvSpPr>
            <p:nvPr/>
          </p:nvSpPr>
          <p:spPr bwMode="gray">
            <a:xfrm>
              <a:off x="6991559" y="2386092"/>
              <a:ext cx="341859" cy="24360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0" name="Freeform 169"/>
            <p:cNvSpPr>
              <a:spLocks noChangeAspect="1"/>
            </p:cNvSpPr>
            <p:nvPr/>
          </p:nvSpPr>
          <p:spPr bwMode="gray">
            <a:xfrm>
              <a:off x="6920642" y="2469957"/>
              <a:ext cx="283670" cy="21565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61" name="Group 170"/>
            <p:cNvGrpSpPr>
              <a:grpSpLocks noChangeAspect="1"/>
            </p:cNvGrpSpPr>
            <p:nvPr/>
          </p:nvGrpSpPr>
          <p:grpSpPr bwMode="gray">
            <a:xfrm>
              <a:off x="6767897" y="2497912"/>
              <a:ext cx="110923" cy="97843"/>
              <a:chOff x="3007" y="1982"/>
              <a:chExt cx="61" cy="49"/>
            </a:xfrm>
            <a:grpFill/>
          </p:grpSpPr>
          <p:sp>
            <p:nvSpPr>
              <p:cNvPr id="272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3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62" name="Freeform 173"/>
            <p:cNvSpPr>
              <a:spLocks noChangeAspect="1"/>
            </p:cNvSpPr>
            <p:nvPr/>
          </p:nvSpPr>
          <p:spPr bwMode="gray">
            <a:xfrm>
              <a:off x="5385916" y="1541454"/>
              <a:ext cx="218208" cy="163736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3" name="Freeform 229"/>
            <p:cNvSpPr>
              <a:spLocks noChangeAspect="1"/>
            </p:cNvSpPr>
            <p:nvPr/>
          </p:nvSpPr>
          <p:spPr bwMode="gray">
            <a:xfrm>
              <a:off x="4996780" y="1862935"/>
              <a:ext cx="7274" cy="798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4" name="Freeform 230"/>
            <p:cNvSpPr>
              <a:spLocks noChangeAspect="1"/>
            </p:cNvSpPr>
            <p:nvPr/>
          </p:nvSpPr>
          <p:spPr bwMode="gray">
            <a:xfrm>
              <a:off x="5384097" y="1138104"/>
              <a:ext cx="52734" cy="5591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5" name="Freeform 231"/>
            <p:cNvSpPr>
              <a:spLocks noChangeAspect="1"/>
            </p:cNvSpPr>
            <p:nvPr/>
          </p:nvSpPr>
          <p:spPr bwMode="gray">
            <a:xfrm>
              <a:off x="5314998" y="1267894"/>
              <a:ext cx="52734" cy="3993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6" name="Freeform 232"/>
            <p:cNvSpPr>
              <a:spLocks noChangeAspect="1"/>
            </p:cNvSpPr>
            <p:nvPr/>
          </p:nvSpPr>
          <p:spPr bwMode="gray">
            <a:xfrm>
              <a:off x="4998597" y="1856945"/>
              <a:ext cx="16366" cy="599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7" name="Freeform 234"/>
            <p:cNvSpPr>
              <a:spLocks noChangeAspect="1"/>
            </p:cNvSpPr>
            <p:nvPr/>
          </p:nvSpPr>
          <p:spPr bwMode="gray">
            <a:xfrm>
              <a:off x="4780390" y="1315817"/>
              <a:ext cx="60008" cy="658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68" name="Group 236"/>
            <p:cNvGrpSpPr>
              <a:grpSpLocks noChangeAspect="1"/>
            </p:cNvGrpSpPr>
            <p:nvPr/>
          </p:nvGrpSpPr>
          <p:grpSpPr bwMode="gray">
            <a:xfrm>
              <a:off x="4253055" y="3232728"/>
              <a:ext cx="925565" cy="1717233"/>
              <a:chOff x="1624" y="2350"/>
              <a:chExt cx="509" cy="860"/>
            </a:xfrm>
            <a:grpFill/>
          </p:grpSpPr>
          <p:sp>
            <p:nvSpPr>
              <p:cNvPr id="247" name="Freeform 235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8" name="Freeform 236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9" name="Freeform 237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0" name="Freeform 238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1" name="Freeform 239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2" name="Freeform 240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3" name="Freeform 241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4" name="Freeform 242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5" name="Freeform 243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6" name="Freeform 244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7" name="Freeform 245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8" name="Freeform 246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9" name="Freeform 247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0" name="Freeform 248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1" name="Freeform 249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2" name="Freeform 250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3" name="Freeform 251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4" name="Freeform 252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5" name="Freeform 253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6" name="Freeform 254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7" name="Freeform 255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8" name="Freeform 256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9" name="Freeform 257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0" name="Freeform 258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1" name="Freeform 259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69" name="Freeform 262"/>
            <p:cNvSpPr>
              <a:spLocks noChangeAspect="1"/>
            </p:cNvSpPr>
            <p:nvPr/>
          </p:nvSpPr>
          <p:spPr bwMode="gray">
            <a:xfrm>
              <a:off x="4127586" y="3174822"/>
              <a:ext cx="85465" cy="9384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0" name="Freeform 263"/>
            <p:cNvSpPr>
              <a:spLocks noChangeAspect="1"/>
            </p:cNvSpPr>
            <p:nvPr/>
          </p:nvSpPr>
          <p:spPr bwMode="gray">
            <a:xfrm>
              <a:off x="4218506" y="3294629"/>
              <a:ext cx="116377" cy="53914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1" name="Freeform 264"/>
            <p:cNvSpPr>
              <a:spLocks noChangeAspect="1"/>
            </p:cNvSpPr>
            <p:nvPr/>
          </p:nvSpPr>
          <p:spPr bwMode="gray">
            <a:xfrm>
              <a:off x="4034847" y="3110925"/>
              <a:ext cx="78192" cy="9384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2" name="Freeform 265"/>
            <p:cNvSpPr>
              <a:spLocks noChangeAspect="1"/>
            </p:cNvSpPr>
            <p:nvPr/>
          </p:nvSpPr>
          <p:spPr bwMode="gray">
            <a:xfrm>
              <a:off x="4094855" y="3096947"/>
              <a:ext cx="21821" cy="57907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3" name="Freeform 266"/>
            <p:cNvSpPr>
              <a:spLocks noChangeAspect="1"/>
            </p:cNvSpPr>
            <p:nvPr/>
          </p:nvSpPr>
          <p:spPr bwMode="gray">
            <a:xfrm>
              <a:off x="4078489" y="3188799"/>
              <a:ext cx="45460" cy="279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4" name="Freeform 267"/>
            <p:cNvSpPr>
              <a:spLocks noChangeAspect="1"/>
            </p:cNvSpPr>
            <p:nvPr/>
          </p:nvSpPr>
          <p:spPr bwMode="gray">
            <a:xfrm>
              <a:off x="4162135" y="3260683"/>
              <a:ext cx="65462" cy="63897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5" name="Freeform 268"/>
            <p:cNvSpPr>
              <a:spLocks noChangeAspect="1"/>
            </p:cNvSpPr>
            <p:nvPr/>
          </p:nvSpPr>
          <p:spPr bwMode="gray">
            <a:xfrm>
              <a:off x="4091218" y="3152857"/>
              <a:ext cx="121833" cy="6789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Freeform 269"/>
            <p:cNvSpPr>
              <a:spLocks noChangeAspect="1"/>
            </p:cNvSpPr>
            <p:nvPr/>
          </p:nvSpPr>
          <p:spPr bwMode="gray">
            <a:xfrm>
              <a:off x="3540243" y="2753500"/>
              <a:ext cx="601890" cy="43130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77" name="Group 270"/>
            <p:cNvGrpSpPr>
              <a:grpSpLocks noChangeAspect="1"/>
            </p:cNvGrpSpPr>
            <p:nvPr/>
          </p:nvGrpSpPr>
          <p:grpSpPr bwMode="gray">
            <a:xfrm>
              <a:off x="2521941" y="1247926"/>
              <a:ext cx="2022057" cy="1693272"/>
              <a:chOff x="672" y="1356"/>
              <a:chExt cx="1112" cy="848"/>
            </a:xfrm>
            <a:grpFill/>
          </p:grpSpPr>
          <p:grpSp>
            <p:nvGrpSpPr>
              <p:cNvPr id="235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42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3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4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5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6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36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37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8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9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0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1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78" name="Freeform 284"/>
            <p:cNvSpPr>
              <a:spLocks noChangeAspect="1"/>
            </p:cNvSpPr>
            <p:nvPr/>
          </p:nvSpPr>
          <p:spPr bwMode="gray">
            <a:xfrm>
              <a:off x="4760388" y="2116526"/>
              <a:ext cx="1818" cy="1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9" name="Freeform 285"/>
            <p:cNvSpPr>
              <a:spLocks noChangeAspect="1"/>
            </p:cNvSpPr>
            <p:nvPr/>
          </p:nvSpPr>
          <p:spPr bwMode="gray">
            <a:xfrm>
              <a:off x="4691289" y="2186413"/>
              <a:ext cx="132743" cy="167730"/>
            </a:xfrm>
            <a:custGeom>
              <a:avLst/>
              <a:gdLst/>
              <a:ahLst/>
              <a:cxnLst>
                <a:cxn ang="0">
                  <a:pos x="147" y="25"/>
                </a:cxn>
                <a:cxn ang="0">
                  <a:pos x="138" y="43"/>
                </a:cxn>
                <a:cxn ang="0">
                  <a:pos x="129" y="52"/>
                </a:cxn>
                <a:cxn ang="0">
                  <a:pos x="120" y="75"/>
                </a:cxn>
                <a:cxn ang="0">
                  <a:pos x="115" y="89"/>
                </a:cxn>
                <a:cxn ang="0">
                  <a:pos x="103" y="121"/>
                </a:cxn>
                <a:cxn ang="0">
                  <a:pos x="92" y="139"/>
                </a:cxn>
                <a:cxn ang="0">
                  <a:pos x="82" y="178"/>
                </a:cxn>
                <a:cxn ang="0">
                  <a:pos x="65" y="193"/>
                </a:cxn>
                <a:cxn ang="0">
                  <a:pos x="71" y="208"/>
                </a:cxn>
                <a:cxn ang="0">
                  <a:pos x="71" y="221"/>
                </a:cxn>
                <a:cxn ang="0">
                  <a:pos x="31" y="259"/>
                </a:cxn>
                <a:cxn ang="0">
                  <a:pos x="11" y="263"/>
                </a:cxn>
                <a:cxn ang="0">
                  <a:pos x="44" y="267"/>
                </a:cxn>
                <a:cxn ang="0">
                  <a:pos x="1" y="318"/>
                </a:cxn>
                <a:cxn ang="0">
                  <a:pos x="18" y="344"/>
                </a:cxn>
                <a:cxn ang="0">
                  <a:pos x="90" y="338"/>
                </a:cxn>
                <a:cxn ang="0">
                  <a:pos x="141" y="343"/>
                </a:cxn>
                <a:cxn ang="0">
                  <a:pos x="180" y="329"/>
                </a:cxn>
                <a:cxn ang="0">
                  <a:pos x="194" y="339"/>
                </a:cxn>
                <a:cxn ang="0">
                  <a:pos x="187" y="350"/>
                </a:cxn>
                <a:cxn ang="0">
                  <a:pos x="221" y="336"/>
                </a:cxn>
                <a:cxn ang="0">
                  <a:pos x="248" y="343"/>
                </a:cxn>
                <a:cxn ang="0">
                  <a:pos x="212" y="380"/>
                </a:cxn>
                <a:cxn ang="0">
                  <a:pos x="189" y="397"/>
                </a:cxn>
                <a:cxn ang="0">
                  <a:pos x="224" y="392"/>
                </a:cxn>
                <a:cxn ang="0">
                  <a:pos x="264" y="354"/>
                </a:cxn>
                <a:cxn ang="0">
                  <a:pos x="289" y="315"/>
                </a:cxn>
                <a:cxn ang="0">
                  <a:pos x="297" y="361"/>
                </a:cxn>
                <a:cxn ang="0">
                  <a:pos x="294" y="403"/>
                </a:cxn>
                <a:cxn ang="0">
                  <a:pos x="314" y="392"/>
                </a:cxn>
                <a:cxn ang="0">
                  <a:pos x="320" y="420"/>
                </a:cxn>
                <a:cxn ang="0">
                  <a:pos x="351" y="396"/>
                </a:cxn>
                <a:cxn ang="0">
                  <a:pos x="362" y="332"/>
                </a:cxn>
                <a:cxn ang="0">
                  <a:pos x="339" y="347"/>
                </a:cxn>
                <a:cxn ang="0">
                  <a:pos x="348" y="306"/>
                </a:cxn>
                <a:cxn ang="0">
                  <a:pos x="332" y="307"/>
                </a:cxn>
                <a:cxn ang="0">
                  <a:pos x="313" y="337"/>
                </a:cxn>
                <a:cxn ang="0">
                  <a:pos x="307" y="320"/>
                </a:cxn>
                <a:cxn ang="0">
                  <a:pos x="307" y="300"/>
                </a:cxn>
                <a:cxn ang="0">
                  <a:pos x="326" y="274"/>
                </a:cxn>
                <a:cxn ang="0">
                  <a:pos x="340" y="254"/>
                </a:cxn>
                <a:cxn ang="0">
                  <a:pos x="293" y="272"/>
                </a:cxn>
                <a:cxn ang="0">
                  <a:pos x="304" y="247"/>
                </a:cxn>
                <a:cxn ang="0">
                  <a:pos x="300" y="226"/>
                </a:cxn>
                <a:cxn ang="0">
                  <a:pos x="318" y="197"/>
                </a:cxn>
                <a:cxn ang="0">
                  <a:pos x="275" y="192"/>
                </a:cxn>
                <a:cxn ang="0">
                  <a:pos x="218" y="204"/>
                </a:cxn>
                <a:cxn ang="0">
                  <a:pos x="218" y="184"/>
                </a:cxn>
                <a:cxn ang="0">
                  <a:pos x="189" y="184"/>
                </a:cxn>
                <a:cxn ang="0">
                  <a:pos x="191" y="157"/>
                </a:cxn>
                <a:cxn ang="0">
                  <a:pos x="176" y="144"/>
                </a:cxn>
                <a:cxn ang="0">
                  <a:pos x="162" y="148"/>
                </a:cxn>
                <a:cxn ang="0">
                  <a:pos x="137" y="161"/>
                </a:cxn>
                <a:cxn ang="0">
                  <a:pos x="153" y="122"/>
                </a:cxn>
                <a:cxn ang="0">
                  <a:pos x="172" y="81"/>
                </a:cxn>
                <a:cxn ang="0">
                  <a:pos x="176" y="71"/>
                </a:cxn>
                <a:cxn ang="0">
                  <a:pos x="185" y="33"/>
                </a:cxn>
                <a:cxn ang="0">
                  <a:pos x="207" y="8"/>
                </a:cxn>
                <a:cxn ang="0">
                  <a:pos x="194" y="5"/>
                </a:cxn>
              </a:cxnLst>
              <a:rect l="0" t="0" r="r" b="b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0" name="Freeform 286"/>
            <p:cNvSpPr>
              <a:spLocks noChangeAspect="1"/>
            </p:cNvSpPr>
            <p:nvPr/>
          </p:nvSpPr>
          <p:spPr bwMode="gray">
            <a:xfrm>
              <a:off x="3314762" y="2212371"/>
              <a:ext cx="100012" cy="85862"/>
            </a:xfrm>
            <a:custGeom>
              <a:avLst/>
              <a:gdLst/>
              <a:ahLst/>
              <a:cxnLst>
                <a:cxn ang="0">
                  <a:pos x="48" y="41"/>
                </a:cxn>
                <a:cxn ang="0">
                  <a:pos x="48" y="41"/>
                </a:cxn>
                <a:cxn ang="0">
                  <a:pos x="45" y="22"/>
                </a:cxn>
                <a:cxn ang="0">
                  <a:pos x="19" y="15"/>
                </a:cxn>
                <a:cxn ang="0">
                  <a:pos x="13" y="27"/>
                </a:cxn>
                <a:cxn ang="0">
                  <a:pos x="0" y="19"/>
                </a:cxn>
                <a:cxn ang="0">
                  <a:pos x="2" y="6"/>
                </a:cxn>
                <a:cxn ang="0">
                  <a:pos x="18" y="0"/>
                </a:cxn>
                <a:cxn ang="0">
                  <a:pos x="38" y="9"/>
                </a:cxn>
                <a:cxn ang="0">
                  <a:pos x="56" y="18"/>
                </a:cxn>
                <a:cxn ang="0">
                  <a:pos x="119" y="38"/>
                </a:cxn>
                <a:cxn ang="0">
                  <a:pos x="148" y="46"/>
                </a:cxn>
                <a:cxn ang="0">
                  <a:pos x="157" y="57"/>
                </a:cxn>
                <a:cxn ang="0">
                  <a:pos x="188" y="99"/>
                </a:cxn>
                <a:cxn ang="0">
                  <a:pos x="188" y="106"/>
                </a:cxn>
                <a:cxn ang="0">
                  <a:pos x="194" y="116"/>
                </a:cxn>
                <a:cxn ang="0">
                  <a:pos x="215" y="129"/>
                </a:cxn>
                <a:cxn ang="0">
                  <a:pos x="228" y="134"/>
                </a:cxn>
                <a:cxn ang="0">
                  <a:pos x="250" y="151"/>
                </a:cxn>
                <a:cxn ang="0">
                  <a:pos x="260" y="174"/>
                </a:cxn>
                <a:cxn ang="0">
                  <a:pos x="264" y="189"/>
                </a:cxn>
                <a:cxn ang="0">
                  <a:pos x="269" y="188"/>
                </a:cxn>
                <a:cxn ang="0">
                  <a:pos x="272" y="203"/>
                </a:cxn>
                <a:cxn ang="0">
                  <a:pos x="264" y="214"/>
                </a:cxn>
                <a:cxn ang="0">
                  <a:pos x="239" y="207"/>
                </a:cxn>
                <a:cxn ang="0">
                  <a:pos x="222" y="196"/>
                </a:cxn>
                <a:cxn ang="0">
                  <a:pos x="211" y="196"/>
                </a:cxn>
                <a:cxn ang="0">
                  <a:pos x="196" y="185"/>
                </a:cxn>
                <a:cxn ang="0">
                  <a:pos x="202" y="175"/>
                </a:cxn>
                <a:cxn ang="0">
                  <a:pos x="196" y="182"/>
                </a:cxn>
                <a:cxn ang="0">
                  <a:pos x="182" y="176"/>
                </a:cxn>
                <a:cxn ang="0">
                  <a:pos x="179" y="167"/>
                </a:cxn>
                <a:cxn ang="0">
                  <a:pos x="190" y="160"/>
                </a:cxn>
                <a:cxn ang="0">
                  <a:pos x="178" y="155"/>
                </a:cxn>
                <a:cxn ang="0">
                  <a:pos x="166" y="160"/>
                </a:cxn>
                <a:cxn ang="0">
                  <a:pos x="143" y="154"/>
                </a:cxn>
                <a:cxn ang="0">
                  <a:pos x="157" y="153"/>
                </a:cxn>
                <a:cxn ang="0">
                  <a:pos x="143" y="135"/>
                </a:cxn>
                <a:cxn ang="0">
                  <a:pos x="130" y="129"/>
                </a:cxn>
                <a:cxn ang="0">
                  <a:pos x="109" y="126"/>
                </a:cxn>
                <a:cxn ang="0">
                  <a:pos x="100" y="112"/>
                </a:cxn>
                <a:cxn ang="0">
                  <a:pos x="118" y="110"/>
                </a:cxn>
                <a:cxn ang="0">
                  <a:pos x="119" y="100"/>
                </a:cxn>
                <a:cxn ang="0">
                  <a:pos x="107" y="100"/>
                </a:cxn>
                <a:cxn ang="0">
                  <a:pos x="99" y="99"/>
                </a:cxn>
                <a:cxn ang="0">
                  <a:pos x="86" y="83"/>
                </a:cxn>
                <a:cxn ang="0">
                  <a:pos x="80" y="80"/>
                </a:cxn>
                <a:cxn ang="0">
                  <a:pos x="65" y="80"/>
                </a:cxn>
                <a:cxn ang="0">
                  <a:pos x="70" y="65"/>
                </a:cxn>
                <a:cxn ang="0">
                  <a:pos x="60" y="61"/>
                </a:cxn>
                <a:cxn ang="0">
                  <a:pos x="49" y="61"/>
                </a:cxn>
                <a:cxn ang="0">
                  <a:pos x="40" y="59"/>
                </a:cxn>
                <a:cxn ang="0">
                  <a:pos x="29" y="64"/>
                </a:cxn>
                <a:cxn ang="0">
                  <a:pos x="29" y="57"/>
                </a:cxn>
                <a:cxn ang="0">
                  <a:pos x="24" y="45"/>
                </a:cxn>
                <a:cxn ang="0">
                  <a:pos x="33" y="35"/>
                </a:cxn>
                <a:cxn ang="0">
                  <a:pos x="45" y="41"/>
                </a:cxn>
              </a:cxnLst>
              <a:rect l="0" t="0" r="r" b="b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1" name="Freeform 287"/>
            <p:cNvSpPr>
              <a:spLocks noChangeAspect="1"/>
            </p:cNvSpPr>
            <p:nvPr/>
          </p:nvSpPr>
          <p:spPr bwMode="gray">
            <a:xfrm>
              <a:off x="3891194" y="1343771"/>
              <a:ext cx="85465" cy="87858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18" y="33"/>
                </a:cxn>
                <a:cxn ang="0">
                  <a:pos x="118" y="18"/>
                </a:cxn>
                <a:cxn ang="0">
                  <a:pos x="104" y="4"/>
                </a:cxn>
                <a:cxn ang="0">
                  <a:pos x="86" y="0"/>
                </a:cxn>
                <a:cxn ang="0">
                  <a:pos x="73" y="20"/>
                </a:cxn>
                <a:cxn ang="0">
                  <a:pos x="71" y="52"/>
                </a:cxn>
                <a:cxn ang="0">
                  <a:pos x="66" y="51"/>
                </a:cxn>
                <a:cxn ang="0">
                  <a:pos x="53" y="57"/>
                </a:cxn>
                <a:cxn ang="0">
                  <a:pos x="53" y="73"/>
                </a:cxn>
                <a:cxn ang="0">
                  <a:pos x="50" y="98"/>
                </a:cxn>
                <a:cxn ang="0">
                  <a:pos x="40" y="109"/>
                </a:cxn>
                <a:cxn ang="0">
                  <a:pos x="11" y="119"/>
                </a:cxn>
                <a:cxn ang="0">
                  <a:pos x="0" y="136"/>
                </a:cxn>
                <a:cxn ang="0">
                  <a:pos x="10" y="163"/>
                </a:cxn>
                <a:cxn ang="0">
                  <a:pos x="21" y="158"/>
                </a:cxn>
                <a:cxn ang="0">
                  <a:pos x="32" y="152"/>
                </a:cxn>
                <a:cxn ang="0">
                  <a:pos x="44" y="167"/>
                </a:cxn>
                <a:cxn ang="0">
                  <a:pos x="55" y="175"/>
                </a:cxn>
                <a:cxn ang="0">
                  <a:pos x="62" y="165"/>
                </a:cxn>
                <a:cxn ang="0">
                  <a:pos x="71" y="180"/>
                </a:cxn>
                <a:cxn ang="0">
                  <a:pos x="89" y="180"/>
                </a:cxn>
                <a:cxn ang="0">
                  <a:pos x="109" y="202"/>
                </a:cxn>
                <a:cxn ang="0">
                  <a:pos x="132" y="210"/>
                </a:cxn>
                <a:cxn ang="0">
                  <a:pos x="136" y="202"/>
                </a:cxn>
                <a:cxn ang="0">
                  <a:pos x="167" y="221"/>
                </a:cxn>
                <a:cxn ang="0">
                  <a:pos x="186" y="195"/>
                </a:cxn>
                <a:cxn ang="0">
                  <a:pos x="209" y="179"/>
                </a:cxn>
                <a:cxn ang="0">
                  <a:pos x="216" y="186"/>
                </a:cxn>
                <a:cxn ang="0">
                  <a:pos x="233" y="174"/>
                </a:cxn>
                <a:cxn ang="0">
                  <a:pos x="231" y="163"/>
                </a:cxn>
                <a:cxn ang="0">
                  <a:pos x="207" y="153"/>
                </a:cxn>
                <a:cxn ang="0">
                  <a:pos x="202" y="132"/>
                </a:cxn>
                <a:cxn ang="0">
                  <a:pos x="179" y="100"/>
                </a:cxn>
                <a:cxn ang="0">
                  <a:pos x="143" y="60"/>
                </a:cxn>
              </a:cxnLst>
              <a:rect l="0" t="0" r="r" b="b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2" name="Freeform 288"/>
            <p:cNvSpPr>
              <a:spLocks noChangeAspect="1"/>
            </p:cNvSpPr>
            <p:nvPr/>
          </p:nvSpPr>
          <p:spPr bwMode="gray">
            <a:xfrm>
              <a:off x="3362041" y="1004318"/>
              <a:ext cx="212752" cy="25958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3" name="Freeform 289"/>
            <p:cNvSpPr>
              <a:spLocks noChangeAspect="1"/>
            </p:cNvSpPr>
            <p:nvPr/>
          </p:nvSpPr>
          <p:spPr bwMode="gray">
            <a:xfrm>
              <a:off x="3500239" y="1102160"/>
              <a:ext cx="363679" cy="327472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4" name="Freeform 291"/>
            <p:cNvSpPr>
              <a:spLocks noChangeAspect="1"/>
            </p:cNvSpPr>
            <p:nvPr/>
          </p:nvSpPr>
          <p:spPr bwMode="gray">
            <a:xfrm>
              <a:off x="3831187" y="1060227"/>
              <a:ext cx="121833" cy="193688"/>
            </a:xfrm>
            <a:custGeom>
              <a:avLst/>
              <a:gdLst/>
              <a:ahLst/>
              <a:cxnLst>
                <a:cxn ang="0">
                  <a:pos x="124" y="351"/>
                </a:cxn>
                <a:cxn ang="0">
                  <a:pos x="109" y="334"/>
                </a:cxn>
                <a:cxn ang="0">
                  <a:pos x="87" y="317"/>
                </a:cxn>
                <a:cxn ang="0">
                  <a:pos x="55" y="322"/>
                </a:cxn>
                <a:cxn ang="0">
                  <a:pos x="40" y="291"/>
                </a:cxn>
                <a:cxn ang="0">
                  <a:pos x="1" y="245"/>
                </a:cxn>
                <a:cxn ang="0">
                  <a:pos x="6" y="189"/>
                </a:cxn>
                <a:cxn ang="0">
                  <a:pos x="35" y="189"/>
                </a:cxn>
                <a:cxn ang="0">
                  <a:pos x="42" y="202"/>
                </a:cxn>
                <a:cxn ang="0">
                  <a:pos x="64" y="217"/>
                </a:cxn>
                <a:cxn ang="0">
                  <a:pos x="71" y="244"/>
                </a:cxn>
                <a:cxn ang="0">
                  <a:pos x="99" y="236"/>
                </a:cxn>
                <a:cxn ang="0">
                  <a:pos x="124" y="223"/>
                </a:cxn>
                <a:cxn ang="0">
                  <a:pos x="120" y="196"/>
                </a:cxn>
                <a:cxn ang="0">
                  <a:pos x="132" y="190"/>
                </a:cxn>
                <a:cxn ang="0">
                  <a:pos x="116" y="171"/>
                </a:cxn>
                <a:cxn ang="0">
                  <a:pos x="110" y="144"/>
                </a:cxn>
                <a:cxn ang="0">
                  <a:pos x="137" y="151"/>
                </a:cxn>
                <a:cxn ang="0">
                  <a:pos x="114" y="119"/>
                </a:cxn>
                <a:cxn ang="0">
                  <a:pos x="93" y="134"/>
                </a:cxn>
                <a:cxn ang="0">
                  <a:pos x="61" y="105"/>
                </a:cxn>
                <a:cxn ang="0">
                  <a:pos x="80" y="78"/>
                </a:cxn>
                <a:cxn ang="0">
                  <a:pos x="99" y="98"/>
                </a:cxn>
                <a:cxn ang="0">
                  <a:pos x="98" y="71"/>
                </a:cxn>
                <a:cxn ang="0">
                  <a:pos x="71" y="59"/>
                </a:cxn>
                <a:cxn ang="0">
                  <a:pos x="96" y="21"/>
                </a:cxn>
                <a:cxn ang="0">
                  <a:pos x="124" y="39"/>
                </a:cxn>
                <a:cxn ang="0">
                  <a:pos x="113" y="19"/>
                </a:cxn>
                <a:cxn ang="0">
                  <a:pos x="129" y="0"/>
                </a:cxn>
                <a:cxn ang="0">
                  <a:pos x="152" y="22"/>
                </a:cxn>
                <a:cxn ang="0">
                  <a:pos x="188" y="34"/>
                </a:cxn>
                <a:cxn ang="0">
                  <a:pos x="248" y="8"/>
                </a:cxn>
                <a:cxn ang="0">
                  <a:pos x="288" y="26"/>
                </a:cxn>
                <a:cxn ang="0">
                  <a:pos x="284" y="66"/>
                </a:cxn>
                <a:cxn ang="0">
                  <a:pos x="270" y="76"/>
                </a:cxn>
                <a:cxn ang="0">
                  <a:pos x="282" y="112"/>
                </a:cxn>
                <a:cxn ang="0">
                  <a:pos x="250" y="130"/>
                </a:cxn>
                <a:cxn ang="0">
                  <a:pos x="228" y="164"/>
                </a:cxn>
                <a:cxn ang="0">
                  <a:pos x="220" y="195"/>
                </a:cxn>
                <a:cxn ang="0">
                  <a:pos x="265" y="173"/>
                </a:cxn>
                <a:cxn ang="0">
                  <a:pos x="282" y="204"/>
                </a:cxn>
                <a:cxn ang="0">
                  <a:pos x="293" y="222"/>
                </a:cxn>
                <a:cxn ang="0">
                  <a:pos x="290" y="248"/>
                </a:cxn>
                <a:cxn ang="0">
                  <a:pos x="315" y="222"/>
                </a:cxn>
                <a:cxn ang="0">
                  <a:pos x="324" y="247"/>
                </a:cxn>
                <a:cxn ang="0">
                  <a:pos x="329" y="288"/>
                </a:cxn>
                <a:cxn ang="0">
                  <a:pos x="320" y="313"/>
                </a:cxn>
                <a:cxn ang="0">
                  <a:pos x="323" y="344"/>
                </a:cxn>
                <a:cxn ang="0">
                  <a:pos x="325" y="360"/>
                </a:cxn>
                <a:cxn ang="0">
                  <a:pos x="322" y="389"/>
                </a:cxn>
                <a:cxn ang="0">
                  <a:pos x="303" y="410"/>
                </a:cxn>
                <a:cxn ang="0">
                  <a:pos x="249" y="426"/>
                </a:cxn>
                <a:cxn ang="0">
                  <a:pos x="248" y="444"/>
                </a:cxn>
                <a:cxn ang="0">
                  <a:pos x="229" y="475"/>
                </a:cxn>
                <a:cxn ang="0">
                  <a:pos x="205" y="464"/>
                </a:cxn>
                <a:cxn ang="0">
                  <a:pos x="187" y="473"/>
                </a:cxn>
                <a:cxn ang="0">
                  <a:pos x="172" y="424"/>
                </a:cxn>
                <a:cxn ang="0">
                  <a:pos x="144" y="384"/>
                </a:cxn>
              </a:cxnLst>
              <a:rect l="0" t="0" r="r" b="b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5" name="Freeform 300"/>
            <p:cNvSpPr>
              <a:spLocks noChangeAspect="1"/>
            </p:cNvSpPr>
            <p:nvPr/>
          </p:nvSpPr>
          <p:spPr bwMode="gray">
            <a:xfrm>
              <a:off x="4134859" y="1575397"/>
              <a:ext cx="140017" cy="13977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0" y="27"/>
                </a:cxn>
                <a:cxn ang="0">
                  <a:pos x="118" y="61"/>
                </a:cxn>
                <a:cxn ang="0">
                  <a:pos x="134" y="70"/>
                </a:cxn>
                <a:cxn ang="0">
                  <a:pos x="161" y="70"/>
                </a:cxn>
                <a:cxn ang="0">
                  <a:pos x="179" y="96"/>
                </a:cxn>
                <a:cxn ang="0">
                  <a:pos x="212" y="116"/>
                </a:cxn>
                <a:cxn ang="0">
                  <a:pos x="243" y="143"/>
                </a:cxn>
                <a:cxn ang="0">
                  <a:pos x="276" y="157"/>
                </a:cxn>
                <a:cxn ang="0">
                  <a:pos x="296" y="183"/>
                </a:cxn>
                <a:cxn ang="0">
                  <a:pos x="303" y="236"/>
                </a:cxn>
                <a:cxn ang="0">
                  <a:pos x="327" y="237"/>
                </a:cxn>
                <a:cxn ang="0">
                  <a:pos x="351" y="232"/>
                </a:cxn>
                <a:cxn ang="0">
                  <a:pos x="364" y="256"/>
                </a:cxn>
                <a:cxn ang="0">
                  <a:pos x="384" y="272"/>
                </a:cxn>
                <a:cxn ang="0">
                  <a:pos x="351" y="296"/>
                </a:cxn>
                <a:cxn ang="0">
                  <a:pos x="319" y="303"/>
                </a:cxn>
                <a:cxn ang="0">
                  <a:pos x="307" y="298"/>
                </a:cxn>
                <a:cxn ang="0">
                  <a:pos x="285" y="283"/>
                </a:cxn>
                <a:cxn ang="0">
                  <a:pos x="263" y="282"/>
                </a:cxn>
                <a:cxn ang="0">
                  <a:pos x="263" y="253"/>
                </a:cxn>
                <a:cxn ang="0">
                  <a:pos x="233" y="247"/>
                </a:cxn>
                <a:cxn ang="0">
                  <a:pos x="230" y="232"/>
                </a:cxn>
                <a:cxn ang="0">
                  <a:pos x="212" y="227"/>
                </a:cxn>
                <a:cxn ang="0">
                  <a:pos x="195" y="256"/>
                </a:cxn>
                <a:cxn ang="0">
                  <a:pos x="189" y="274"/>
                </a:cxn>
                <a:cxn ang="0">
                  <a:pos x="176" y="290"/>
                </a:cxn>
                <a:cxn ang="0">
                  <a:pos x="155" y="307"/>
                </a:cxn>
                <a:cxn ang="0">
                  <a:pos x="147" y="317"/>
                </a:cxn>
                <a:cxn ang="0">
                  <a:pos x="108" y="349"/>
                </a:cxn>
                <a:cxn ang="0">
                  <a:pos x="88" y="331"/>
                </a:cxn>
                <a:cxn ang="0">
                  <a:pos x="85" y="283"/>
                </a:cxn>
                <a:cxn ang="0">
                  <a:pos x="79" y="264"/>
                </a:cxn>
                <a:cxn ang="0">
                  <a:pos x="63" y="286"/>
                </a:cxn>
                <a:cxn ang="0">
                  <a:pos x="37" y="285"/>
                </a:cxn>
                <a:cxn ang="0">
                  <a:pos x="4" y="293"/>
                </a:cxn>
                <a:cxn ang="0">
                  <a:pos x="20" y="249"/>
                </a:cxn>
                <a:cxn ang="0">
                  <a:pos x="51" y="211"/>
                </a:cxn>
                <a:cxn ang="0">
                  <a:pos x="44" y="174"/>
                </a:cxn>
                <a:cxn ang="0">
                  <a:pos x="55" y="125"/>
                </a:cxn>
                <a:cxn ang="0">
                  <a:pos x="59" y="72"/>
                </a:cxn>
                <a:cxn ang="0">
                  <a:pos x="66" y="29"/>
                </a:cxn>
              </a:cxnLst>
              <a:rect l="0" t="0" r="r" b="b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6" name="Freeform 301"/>
            <p:cNvSpPr>
              <a:spLocks noChangeAspect="1"/>
            </p:cNvSpPr>
            <p:nvPr/>
          </p:nvSpPr>
          <p:spPr bwMode="gray">
            <a:xfrm>
              <a:off x="4333065" y="1439616"/>
              <a:ext cx="43642" cy="63897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6" y="0"/>
                </a:cxn>
                <a:cxn ang="0">
                  <a:pos x="59" y="5"/>
                </a:cxn>
                <a:cxn ang="0">
                  <a:pos x="65" y="11"/>
                </a:cxn>
                <a:cxn ang="0">
                  <a:pos x="75" y="3"/>
                </a:cxn>
                <a:cxn ang="0">
                  <a:pos x="87" y="5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11" y="17"/>
                </a:cxn>
                <a:cxn ang="0">
                  <a:pos x="119" y="33"/>
                </a:cxn>
                <a:cxn ang="0">
                  <a:pos x="120" y="49"/>
                </a:cxn>
                <a:cxn ang="0">
                  <a:pos x="119" y="74"/>
                </a:cxn>
                <a:cxn ang="0">
                  <a:pos x="122" y="97"/>
                </a:cxn>
                <a:cxn ang="0">
                  <a:pos x="119" y="119"/>
                </a:cxn>
                <a:cxn ang="0">
                  <a:pos x="104" y="139"/>
                </a:cxn>
                <a:cxn ang="0">
                  <a:pos x="88" y="151"/>
                </a:cxn>
                <a:cxn ang="0">
                  <a:pos x="39" y="161"/>
                </a:cxn>
                <a:cxn ang="0">
                  <a:pos x="33" y="158"/>
                </a:cxn>
                <a:cxn ang="0">
                  <a:pos x="17" y="153"/>
                </a:cxn>
                <a:cxn ang="0">
                  <a:pos x="6" y="132"/>
                </a:cxn>
                <a:cxn ang="0">
                  <a:pos x="1" y="110"/>
                </a:cxn>
                <a:cxn ang="0">
                  <a:pos x="0" y="90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13" y="46"/>
                </a:cxn>
                <a:cxn ang="0">
                  <a:pos x="22" y="27"/>
                </a:cxn>
                <a:cxn ang="0">
                  <a:pos x="33" y="13"/>
                </a:cxn>
                <a:cxn ang="0">
                  <a:pos x="44" y="10"/>
                </a:cxn>
                <a:cxn ang="0">
                  <a:pos x="52" y="4"/>
                </a:cxn>
              </a:cxnLst>
              <a:rect l="0" t="0" r="r" b="b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7" name="Freeform 303"/>
            <p:cNvSpPr>
              <a:spLocks noChangeAspect="1"/>
            </p:cNvSpPr>
            <p:nvPr/>
          </p:nvSpPr>
          <p:spPr bwMode="gray">
            <a:xfrm>
              <a:off x="4076671" y="1066218"/>
              <a:ext cx="574614" cy="710855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8" name="Freeform 304"/>
            <p:cNvSpPr>
              <a:spLocks noChangeAspect="1"/>
            </p:cNvSpPr>
            <p:nvPr/>
          </p:nvSpPr>
          <p:spPr bwMode="gray">
            <a:xfrm>
              <a:off x="3062005" y="1203996"/>
              <a:ext cx="1703838" cy="129391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9" name="Freeform 311"/>
            <p:cNvSpPr>
              <a:spLocks noChangeAspect="1"/>
            </p:cNvSpPr>
            <p:nvPr/>
          </p:nvSpPr>
          <p:spPr bwMode="gray">
            <a:xfrm>
              <a:off x="3174746" y="1351758"/>
              <a:ext cx="30913" cy="45926"/>
            </a:xfrm>
            <a:custGeom>
              <a:avLst/>
              <a:gdLst/>
              <a:ahLst/>
              <a:cxnLst>
                <a:cxn ang="0">
                  <a:pos x="16" y="58"/>
                </a:cxn>
                <a:cxn ang="0">
                  <a:pos x="22" y="61"/>
                </a:cxn>
                <a:cxn ang="0">
                  <a:pos x="25" y="56"/>
                </a:cxn>
                <a:cxn ang="0">
                  <a:pos x="19" y="46"/>
                </a:cxn>
                <a:cxn ang="0">
                  <a:pos x="24" y="46"/>
                </a:cxn>
                <a:cxn ang="0">
                  <a:pos x="30" y="52"/>
                </a:cxn>
                <a:cxn ang="0">
                  <a:pos x="35" y="47"/>
                </a:cxn>
                <a:cxn ang="0">
                  <a:pos x="38" y="52"/>
                </a:cxn>
                <a:cxn ang="0">
                  <a:pos x="46" y="46"/>
                </a:cxn>
                <a:cxn ang="0">
                  <a:pos x="47" y="37"/>
                </a:cxn>
                <a:cxn ang="0">
                  <a:pos x="43" y="41"/>
                </a:cxn>
                <a:cxn ang="0">
                  <a:pos x="38" y="37"/>
                </a:cxn>
                <a:cxn ang="0">
                  <a:pos x="43" y="32"/>
                </a:cxn>
                <a:cxn ang="0">
                  <a:pos x="48" y="19"/>
                </a:cxn>
                <a:cxn ang="0">
                  <a:pos x="44" y="11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47" y="10"/>
                </a:cxn>
                <a:cxn ang="0">
                  <a:pos x="58" y="18"/>
                </a:cxn>
                <a:cxn ang="0">
                  <a:pos x="57" y="26"/>
                </a:cxn>
                <a:cxn ang="0">
                  <a:pos x="60" y="32"/>
                </a:cxn>
                <a:cxn ang="0">
                  <a:pos x="67" y="35"/>
                </a:cxn>
                <a:cxn ang="0">
                  <a:pos x="76" y="24"/>
                </a:cxn>
                <a:cxn ang="0">
                  <a:pos x="81" y="30"/>
                </a:cxn>
                <a:cxn ang="0">
                  <a:pos x="81" y="41"/>
                </a:cxn>
                <a:cxn ang="0">
                  <a:pos x="79" y="50"/>
                </a:cxn>
                <a:cxn ang="0">
                  <a:pos x="70" y="58"/>
                </a:cxn>
                <a:cxn ang="0">
                  <a:pos x="49" y="94"/>
                </a:cxn>
                <a:cxn ang="0">
                  <a:pos x="35" y="110"/>
                </a:cxn>
                <a:cxn ang="0">
                  <a:pos x="24" y="106"/>
                </a:cxn>
                <a:cxn ang="0">
                  <a:pos x="22" y="110"/>
                </a:cxn>
                <a:cxn ang="0">
                  <a:pos x="22" y="113"/>
                </a:cxn>
                <a:cxn ang="0">
                  <a:pos x="16" y="106"/>
                </a:cxn>
                <a:cxn ang="0">
                  <a:pos x="17" y="101"/>
                </a:cxn>
                <a:cxn ang="0">
                  <a:pos x="27" y="104"/>
                </a:cxn>
                <a:cxn ang="0">
                  <a:pos x="33" y="96"/>
                </a:cxn>
                <a:cxn ang="0">
                  <a:pos x="38" y="85"/>
                </a:cxn>
                <a:cxn ang="0">
                  <a:pos x="26" y="96"/>
                </a:cxn>
                <a:cxn ang="0">
                  <a:pos x="12" y="86"/>
                </a:cxn>
                <a:cxn ang="0">
                  <a:pos x="8" y="73"/>
                </a:cxn>
                <a:cxn ang="0">
                  <a:pos x="6" y="61"/>
                </a:cxn>
                <a:cxn ang="0">
                  <a:pos x="1" y="57"/>
                </a:cxn>
                <a:cxn ang="0">
                  <a:pos x="0" y="52"/>
                </a:cxn>
                <a:cxn ang="0">
                  <a:pos x="3" y="46"/>
                </a:cxn>
                <a:cxn ang="0">
                  <a:pos x="6" y="46"/>
                </a:cxn>
                <a:cxn ang="0">
                  <a:pos x="16" y="58"/>
                </a:cxn>
              </a:cxnLst>
              <a:rect l="0" t="0" r="r" b="b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0" name="Freeform 312"/>
            <p:cNvSpPr>
              <a:spLocks noChangeAspect="1"/>
            </p:cNvSpPr>
            <p:nvPr/>
          </p:nvSpPr>
          <p:spPr bwMode="gray">
            <a:xfrm>
              <a:off x="3162017" y="1381709"/>
              <a:ext cx="20002" cy="2196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22"/>
                </a:cxn>
                <a:cxn ang="0">
                  <a:pos x="9" y="28"/>
                </a:cxn>
                <a:cxn ang="0">
                  <a:pos x="12" y="38"/>
                </a:cxn>
                <a:cxn ang="0">
                  <a:pos x="23" y="39"/>
                </a:cxn>
                <a:cxn ang="0">
                  <a:pos x="32" y="49"/>
                </a:cxn>
                <a:cxn ang="0">
                  <a:pos x="41" y="50"/>
                </a:cxn>
                <a:cxn ang="0">
                  <a:pos x="44" y="55"/>
                </a:cxn>
                <a:cxn ang="0">
                  <a:pos x="47" y="58"/>
                </a:cxn>
                <a:cxn ang="0">
                  <a:pos x="52" y="56"/>
                </a:cxn>
                <a:cxn ang="0">
                  <a:pos x="54" y="50"/>
                </a:cxn>
                <a:cxn ang="0">
                  <a:pos x="45" y="39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19" y="15"/>
                </a:cxn>
                <a:cxn ang="0">
                  <a:pos x="1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</a:cxnLst>
              <a:rect l="0" t="0" r="r" b="b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1" name="Freeform 313"/>
            <p:cNvSpPr>
              <a:spLocks noChangeAspect="1"/>
            </p:cNvSpPr>
            <p:nvPr/>
          </p:nvSpPr>
          <p:spPr bwMode="gray">
            <a:xfrm rot="21085610">
              <a:off x="4316699" y="2869313"/>
              <a:ext cx="14547" cy="7987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2" name="Freeform 314"/>
            <p:cNvSpPr>
              <a:spLocks noChangeAspect="1"/>
            </p:cNvSpPr>
            <p:nvPr/>
          </p:nvSpPr>
          <p:spPr bwMode="gray">
            <a:xfrm rot="21085610">
              <a:off x="4340338" y="2871311"/>
              <a:ext cx="1819" cy="19968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3" name="Freeform 315"/>
            <p:cNvSpPr>
              <a:spLocks noChangeAspect="1"/>
            </p:cNvSpPr>
            <p:nvPr/>
          </p:nvSpPr>
          <p:spPr bwMode="gray">
            <a:xfrm rot="21085610">
              <a:off x="4340338" y="2917236"/>
              <a:ext cx="3637" cy="199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4" name="Freeform 316"/>
            <p:cNvSpPr>
              <a:spLocks noChangeAspect="1"/>
            </p:cNvSpPr>
            <p:nvPr/>
          </p:nvSpPr>
          <p:spPr bwMode="gray">
            <a:xfrm rot="21085610">
              <a:off x="4331246" y="2915240"/>
              <a:ext cx="7274" cy="2396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5" name="Freeform 317"/>
            <p:cNvSpPr>
              <a:spLocks noChangeAspect="1"/>
            </p:cNvSpPr>
            <p:nvPr/>
          </p:nvSpPr>
          <p:spPr bwMode="gray">
            <a:xfrm rot="21085610">
              <a:off x="4340338" y="2943195"/>
              <a:ext cx="1819" cy="1198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6" name="Freeform 318"/>
            <p:cNvSpPr>
              <a:spLocks noChangeAspect="1"/>
            </p:cNvSpPr>
            <p:nvPr/>
          </p:nvSpPr>
          <p:spPr bwMode="gray">
            <a:xfrm rot="21085610">
              <a:off x="4356704" y="2909249"/>
              <a:ext cx="1819" cy="15974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7" name="Freeform 319"/>
            <p:cNvSpPr>
              <a:spLocks noChangeAspect="1"/>
            </p:cNvSpPr>
            <p:nvPr/>
          </p:nvSpPr>
          <p:spPr bwMode="gray">
            <a:xfrm rot="21085610">
              <a:off x="4365795" y="2923227"/>
              <a:ext cx="5456" cy="17972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8" name="Freeform 320"/>
            <p:cNvSpPr>
              <a:spLocks noChangeAspect="1"/>
            </p:cNvSpPr>
            <p:nvPr/>
          </p:nvSpPr>
          <p:spPr bwMode="gray">
            <a:xfrm rot="21085610">
              <a:off x="4382161" y="2937204"/>
              <a:ext cx="3637" cy="399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9" name="Freeform 321"/>
            <p:cNvSpPr>
              <a:spLocks noChangeAspect="1"/>
            </p:cNvSpPr>
            <p:nvPr/>
          </p:nvSpPr>
          <p:spPr bwMode="gray">
            <a:xfrm rot="21085610">
              <a:off x="4374888" y="2955176"/>
              <a:ext cx="5456" cy="199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0" name="Freeform 322"/>
            <p:cNvSpPr>
              <a:spLocks noChangeAspect="1"/>
            </p:cNvSpPr>
            <p:nvPr/>
          </p:nvSpPr>
          <p:spPr bwMode="gray">
            <a:xfrm rot="21085610">
              <a:off x="4391253" y="2973146"/>
              <a:ext cx="5456" cy="17972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1" name="Freeform 323"/>
            <p:cNvSpPr>
              <a:spLocks noChangeAspect="1"/>
            </p:cNvSpPr>
            <p:nvPr/>
          </p:nvSpPr>
          <p:spPr bwMode="gray">
            <a:xfrm rot="21085610">
              <a:off x="4405800" y="2985127"/>
              <a:ext cx="5456" cy="199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2" name="Freeform 324"/>
            <p:cNvSpPr>
              <a:spLocks noChangeAspect="1"/>
            </p:cNvSpPr>
            <p:nvPr/>
          </p:nvSpPr>
          <p:spPr bwMode="gray">
            <a:xfrm rot="21085610">
              <a:off x="4418529" y="2993114"/>
              <a:ext cx="10910" cy="7987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3" name="Freeform 325"/>
            <p:cNvSpPr>
              <a:spLocks noChangeAspect="1"/>
            </p:cNvSpPr>
            <p:nvPr/>
          </p:nvSpPr>
          <p:spPr bwMode="gray">
            <a:xfrm rot="21085610">
              <a:off x="4403982" y="3015079"/>
              <a:ext cx="7274" cy="1198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4" name="Freeform 326"/>
            <p:cNvSpPr>
              <a:spLocks noChangeAspect="1"/>
            </p:cNvSpPr>
            <p:nvPr/>
          </p:nvSpPr>
          <p:spPr bwMode="gray">
            <a:xfrm rot="21085610">
              <a:off x="4338520" y="2941198"/>
              <a:ext cx="3637" cy="59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5" name="Freeform 327"/>
            <p:cNvSpPr>
              <a:spLocks noChangeAspect="1"/>
            </p:cNvSpPr>
            <p:nvPr/>
          </p:nvSpPr>
          <p:spPr bwMode="gray">
            <a:xfrm rot="21085610">
              <a:off x="4302152" y="2921230"/>
              <a:ext cx="1819" cy="798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6" name="Freeform 328"/>
            <p:cNvSpPr>
              <a:spLocks noChangeAspect="1"/>
            </p:cNvSpPr>
            <p:nvPr/>
          </p:nvSpPr>
          <p:spPr bwMode="gray">
            <a:xfrm rot="21085610">
              <a:off x="4298515" y="2931214"/>
              <a:ext cx="3637" cy="399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7" name="Freeform 329"/>
            <p:cNvSpPr>
              <a:spLocks noChangeAspect="1"/>
            </p:cNvSpPr>
            <p:nvPr/>
          </p:nvSpPr>
          <p:spPr bwMode="gray">
            <a:xfrm rot="21085610">
              <a:off x="4287605" y="2935208"/>
              <a:ext cx="7274" cy="7987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8" name="Freeform 330"/>
            <p:cNvSpPr>
              <a:spLocks noChangeAspect="1"/>
            </p:cNvSpPr>
            <p:nvPr/>
          </p:nvSpPr>
          <p:spPr bwMode="gray">
            <a:xfrm rot="20552049">
              <a:off x="4336701" y="3106931"/>
              <a:ext cx="27277" cy="21965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9" name="Freeform 331"/>
            <p:cNvSpPr>
              <a:spLocks noChangeAspect="1"/>
            </p:cNvSpPr>
            <p:nvPr/>
          </p:nvSpPr>
          <p:spPr bwMode="gray">
            <a:xfrm rot="20552049">
              <a:off x="4411256" y="3035047"/>
              <a:ext cx="43642" cy="65894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0" name="Freeform 332"/>
            <p:cNvSpPr>
              <a:spLocks noChangeAspect="1"/>
            </p:cNvSpPr>
            <p:nvPr/>
          </p:nvSpPr>
          <p:spPr bwMode="gray">
            <a:xfrm rot="20552049">
              <a:off x="4542180" y="3074983"/>
              <a:ext cx="1819" cy="19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1" name="Freeform 333"/>
            <p:cNvSpPr>
              <a:spLocks noChangeAspect="1"/>
            </p:cNvSpPr>
            <p:nvPr/>
          </p:nvSpPr>
          <p:spPr bwMode="gray">
            <a:xfrm rot="20552049">
              <a:off x="4567638" y="3128895"/>
              <a:ext cx="3637" cy="1397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2" name="Freeform 334"/>
            <p:cNvSpPr>
              <a:spLocks noChangeAspect="1"/>
            </p:cNvSpPr>
            <p:nvPr/>
          </p:nvSpPr>
          <p:spPr bwMode="gray">
            <a:xfrm rot="20552049">
              <a:off x="4594913" y="3226738"/>
              <a:ext cx="3637" cy="599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3" name="Freeform 335"/>
            <p:cNvSpPr>
              <a:spLocks noChangeAspect="1"/>
            </p:cNvSpPr>
            <p:nvPr/>
          </p:nvSpPr>
          <p:spPr bwMode="gray">
            <a:xfrm rot="20552049">
              <a:off x="4587640" y="3244709"/>
              <a:ext cx="10910" cy="19968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4" name="Freeform 336"/>
            <p:cNvSpPr>
              <a:spLocks noChangeAspect="1"/>
            </p:cNvSpPr>
            <p:nvPr/>
          </p:nvSpPr>
          <p:spPr bwMode="gray">
            <a:xfrm rot="20552049">
              <a:off x="4389435" y="3043034"/>
              <a:ext cx="1819" cy="3994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15" name="Group 337"/>
            <p:cNvGrpSpPr>
              <a:grpSpLocks noChangeAspect="1"/>
            </p:cNvGrpSpPr>
            <p:nvPr/>
          </p:nvGrpSpPr>
          <p:grpSpPr bwMode="gray">
            <a:xfrm>
              <a:off x="4380342" y="3047028"/>
              <a:ext cx="32731" cy="55910"/>
              <a:chOff x="1694" y="2257"/>
              <a:chExt cx="18" cy="28"/>
            </a:xfrm>
            <a:grpFill/>
          </p:grpSpPr>
          <p:sp>
            <p:nvSpPr>
              <p:cNvPr id="233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4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116" name="Freeform 340"/>
            <p:cNvSpPr>
              <a:spLocks noChangeAspect="1"/>
            </p:cNvSpPr>
            <p:nvPr/>
          </p:nvSpPr>
          <p:spPr bwMode="gray">
            <a:xfrm rot="20552049">
              <a:off x="4469444" y="3059008"/>
              <a:ext cx="18184" cy="15974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7" name="Freeform 341"/>
            <p:cNvSpPr>
              <a:spLocks noChangeAspect="1"/>
            </p:cNvSpPr>
            <p:nvPr/>
          </p:nvSpPr>
          <p:spPr bwMode="gray">
            <a:xfrm rot="20552049">
              <a:off x="4580366" y="3174822"/>
              <a:ext cx="0" cy="59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8" name="Freeform 342"/>
            <p:cNvSpPr>
              <a:spLocks noChangeAspect="1"/>
            </p:cNvSpPr>
            <p:nvPr/>
          </p:nvSpPr>
          <p:spPr bwMode="gray">
            <a:xfrm rot="20552049">
              <a:off x="4549454" y="3090957"/>
              <a:ext cx="5456" cy="13978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9" name="Freeform 343"/>
            <p:cNvSpPr>
              <a:spLocks noChangeAspect="1"/>
            </p:cNvSpPr>
            <p:nvPr/>
          </p:nvSpPr>
          <p:spPr bwMode="gray">
            <a:xfrm rot="20552049">
              <a:off x="4496720" y="3055015"/>
              <a:ext cx="0" cy="199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0" name="Freeform 344"/>
            <p:cNvSpPr>
              <a:spLocks noChangeAspect="1"/>
            </p:cNvSpPr>
            <p:nvPr/>
          </p:nvSpPr>
          <p:spPr bwMode="gray">
            <a:xfrm rot="20552049">
              <a:off x="4500357" y="3070989"/>
              <a:ext cx="1819" cy="399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1" name="Freeform 345"/>
            <p:cNvSpPr>
              <a:spLocks noChangeAspect="1"/>
            </p:cNvSpPr>
            <p:nvPr/>
          </p:nvSpPr>
          <p:spPr bwMode="gray">
            <a:xfrm rot="20552049">
              <a:off x="4558545" y="3112921"/>
              <a:ext cx="3637" cy="99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2" name="Freeform 346"/>
            <p:cNvSpPr>
              <a:spLocks noChangeAspect="1"/>
            </p:cNvSpPr>
            <p:nvPr/>
          </p:nvSpPr>
          <p:spPr bwMode="gray">
            <a:xfrm rot="20552049">
              <a:off x="4580366" y="3206770"/>
              <a:ext cx="1819" cy="599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3" name="Freeform 347"/>
            <p:cNvSpPr>
              <a:spLocks noChangeAspect="1"/>
            </p:cNvSpPr>
            <p:nvPr/>
          </p:nvSpPr>
          <p:spPr bwMode="gray">
            <a:xfrm rot="20552049">
              <a:off x="4231234" y="2987124"/>
              <a:ext cx="134561" cy="9784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4" name="Freeform 348"/>
            <p:cNvSpPr>
              <a:spLocks noChangeAspect="1"/>
            </p:cNvSpPr>
            <p:nvPr/>
          </p:nvSpPr>
          <p:spPr bwMode="gray">
            <a:xfrm rot="20552049">
              <a:off x="4253055" y="3039041"/>
              <a:ext cx="5456" cy="1198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5" name="Freeform 349"/>
            <p:cNvSpPr>
              <a:spLocks noChangeAspect="1"/>
            </p:cNvSpPr>
            <p:nvPr/>
          </p:nvSpPr>
          <p:spPr bwMode="gray">
            <a:xfrm rot="20552049">
              <a:off x="4302152" y="2999105"/>
              <a:ext cx="12729" cy="17972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6" name="Freeform 350"/>
            <p:cNvSpPr>
              <a:spLocks noChangeAspect="1"/>
            </p:cNvSpPr>
            <p:nvPr/>
          </p:nvSpPr>
          <p:spPr bwMode="gray">
            <a:xfrm rot="20552049">
              <a:off x="4529451" y="3070989"/>
              <a:ext cx="0" cy="599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7" name="Freeform 351"/>
            <p:cNvSpPr>
              <a:spLocks noChangeAspect="1"/>
            </p:cNvSpPr>
            <p:nvPr/>
          </p:nvSpPr>
          <p:spPr bwMode="gray">
            <a:xfrm rot="20552049">
              <a:off x="4576729" y="3154854"/>
              <a:ext cx="1819" cy="798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28" name="Group 362"/>
            <p:cNvGrpSpPr/>
            <p:nvPr/>
          </p:nvGrpSpPr>
          <p:grpSpPr bwMode="gray">
            <a:xfrm>
              <a:off x="5669586" y="1265898"/>
              <a:ext cx="1007393" cy="1395752"/>
              <a:chOff x="4580731" y="1911697"/>
              <a:chExt cx="879476" cy="1109663"/>
            </a:xfrm>
            <a:grpFill/>
          </p:grpSpPr>
          <p:sp>
            <p:nvSpPr>
              <p:cNvPr id="184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5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6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87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30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1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2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188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9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0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1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2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3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4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95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28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9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196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26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7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197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8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9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0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01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24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5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02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3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4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5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6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7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8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9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0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1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2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3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4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5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6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7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8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9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0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21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22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3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9" name="Group 368"/>
            <p:cNvGrpSpPr/>
            <p:nvPr/>
          </p:nvGrpSpPr>
          <p:grpSpPr bwMode="gray">
            <a:xfrm>
              <a:off x="5525932" y="2627703"/>
              <a:ext cx="1371070" cy="1685285"/>
              <a:chOff x="4455318" y="2994372"/>
              <a:chExt cx="1196974" cy="1339850"/>
            </a:xfrm>
            <a:grpFill/>
          </p:grpSpPr>
          <p:sp>
            <p:nvSpPr>
              <p:cNvPr id="130" name="Freeform 118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1" name="Freeform 119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32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33" name="Freeform 121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4" name="Freeform 122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5" name="Freeform 123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6" name="Freeform 124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7" name="Freeform 125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8" name="Freeform 126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9" name="Freeform 127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0" name="Freeform 128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1" name="Freeform 129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2" name="Freeform 130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3" name="Freeform 131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4" name="Freeform 132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5" name="Freeform 133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6" name="Freeform 134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7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8" name="Freeform 136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9" name="Freeform 137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0" name="Freeform 138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1" name="Freeform 139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52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82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sz="2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183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sz="2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53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4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5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6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7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8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9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0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1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2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3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4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5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6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7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8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9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0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1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2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3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4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5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6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7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8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sz="24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grpSp>
              <p:nvGrpSpPr>
                <p:cNvPr id="179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80" name="Freeform 6"/>
                  <p:cNvSpPr>
                    <a:spLocks/>
                  </p:cNvSpPr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sz="2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181" name="Freeform 9"/>
                  <p:cNvSpPr>
                    <a:spLocks/>
                  </p:cNvSpPr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sz="24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</p:grpSp>
        </p:grpSp>
      </p:grpSp>
      <p:sp>
        <p:nvSpPr>
          <p:cNvPr id="342" name="矩形 47"/>
          <p:cNvSpPr>
            <a:spLocks noChangeArrowheads="1"/>
          </p:cNvSpPr>
          <p:nvPr/>
        </p:nvSpPr>
        <p:spPr bwMode="auto">
          <a:xfrm>
            <a:off x="1099543" y="3994415"/>
            <a:ext cx="3984325" cy="151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</a:t>
            </a:r>
            <a:r>
              <a: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3" name="矩形 342"/>
          <p:cNvSpPr/>
          <p:nvPr/>
        </p:nvSpPr>
        <p:spPr>
          <a:xfrm>
            <a:off x="1099543" y="3594305"/>
            <a:ext cx="3051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230587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工作完成情况</a:t>
            </a:r>
          </a:p>
        </p:txBody>
      </p:sp>
      <p:grpSp>
        <p:nvGrpSpPr>
          <p:cNvPr id="344" name="Group 3"/>
          <p:cNvGrpSpPr/>
          <p:nvPr/>
        </p:nvGrpSpPr>
        <p:grpSpPr>
          <a:xfrm>
            <a:off x="1086101" y="1926554"/>
            <a:ext cx="5562350" cy="3422476"/>
            <a:chOff x="5181849" y="1608655"/>
            <a:chExt cx="6377214" cy="3923857"/>
          </a:xfrm>
        </p:grpSpPr>
        <p:sp>
          <p:nvSpPr>
            <p:cNvPr id="345" name="Freeform 96"/>
            <p:cNvSpPr>
              <a:spLocks/>
            </p:cNvSpPr>
            <p:nvPr/>
          </p:nvSpPr>
          <p:spPr bwMode="auto">
            <a:xfrm>
              <a:off x="5181849" y="1611684"/>
              <a:ext cx="6374185" cy="3920828"/>
            </a:xfrm>
            <a:custGeom>
              <a:avLst/>
              <a:gdLst>
                <a:gd name="T0" fmla="*/ 191 w 1953"/>
                <a:gd name="T1" fmla="*/ 58 h 1201"/>
                <a:gd name="T2" fmla="*/ 136 w 1953"/>
                <a:gd name="T3" fmla="*/ 74 h 1201"/>
                <a:gd name="T4" fmla="*/ 10 w 1953"/>
                <a:gd name="T5" fmla="*/ 355 h 1201"/>
                <a:gd name="T6" fmla="*/ 36 w 1953"/>
                <a:gd name="T7" fmla="*/ 554 h 1201"/>
                <a:gd name="T8" fmla="*/ 621 w 1953"/>
                <a:gd name="T9" fmla="*/ 940 h 1201"/>
                <a:gd name="T10" fmla="*/ 943 w 1953"/>
                <a:gd name="T11" fmla="*/ 1182 h 1201"/>
                <a:gd name="T12" fmla="*/ 977 w 1953"/>
                <a:gd name="T13" fmla="*/ 1077 h 1201"/>
                <a:gd name="T14" fmla="*/ 1039 w 1953"/>
                <a:gd name="T15" fmla="*/ 1026 h 1201"/>
                <a:gd name="T16" fmla="*/ 1168 w 1953"/>
                <a:gd name="T17" fmla="*/ 1015 h 1201"/>
                <a:gd name="T18" fmla="*/ 1258 w 1953"/>
                <a:gd name="T19" fmla="*/ 1033 h 1201"/>
                <a:gd name="T20" fmla="*/ 1245 w 1953"/>
                <a:gd name="T21" fmla="*/ 1001 h 1201"/>
                <a:gd name="T22" fmla="*/ 1344 w 1953"/>
                <a:gd name="T23" fmla="*/ 974 h 1201"/>
                <a:gd name="T24" fmla="*/ 1452 w 1953"/>
                <a:gd name="T25" fmla="*/ 994 h 1201"/>
                <a:gd name="T26" fmla="*/ 1537 w 1953"/>
                <a:gd name="T27" fmla="*/ 1108 h 1201"/>
                <a:gd name="T28" fmla="*/ 1641 w 1953"/>
                <a:gd name="T29" fmla="*/ 1188 h 1201"/>
                <a:gd name="T30" fmla="*/ 1615 w 1953"/>
                <a:gd name="T31" fmla="*/ 1038 h 1201"/>
                <a:gd name="T32" fmla="*/ 1605 w 1953"/>
                <a:gd name="T33" fmla="*/ 852 h 1201"/>
                <a:gd name="T34" fmla="*/ 1730 w 1953"/>
                <a:gd name="T35" fmla="*/ 715 h 1201"/>
                <a:gd name="T36" fmla="*/ 1738 w 1953"/>
                <a:gd name="T37" fmla="*/ 623 h 1201"/>
                <a:gd name="T38" fmla="*/ 1708 w 1953"/>
                <a:gd name="T39" fmla="*/ 521 h 1201"/>
                <a:gd name="T40" fmla="*/ 1727 w 1953"/>
                <a:gd name="T41" fmla="*/ 541 h 1201"/>
                <a:gd name="T42" fmla="*/ 1776 w 1953"/>
                <a:gd name="T43" fmla="*/ 553 h 1201"/>
                <a:gd name="T44" fmla="*/ 1774 w 1953"/>
                <a:gd name="T45" fmla="*/ 472 h 1201"/>
                <a:gd name="T46" fmla="*/ 1815 w 1953"/>
                <a:gd name="T47" fmla="*/ 411 h 1201"/>
                <a:gd name="T48" fmla="*/ 1874 w 1953"/>
                <a:gd name="T49" fmla="*/ 359 h 1201"/>
                <a:gd name="T50" fmla="*/ 1865 w 1953"/>
                <a:gd name="T51" fmla="*/ 288 h 1201"/>
                <a:gd name="T52" fmla="*/ 1912 w 1953"/>
                <a:gd name="T53" fmla="*/ 160 h 1201"/>
                <a:gd name="T54" fmla="*/ 1559 w 1953"/>
                <a:gd name="T55" fmla="*/ 404 h 1201"/>
                <a:gd name="T56" fmla="*/ 1368 w 1953"/>
                <a:gd name="T57" fmla="*/ 259 h 1201"/>
                <a:gd name="T58" fmla="*/ 1316 w 1953"/>
                <a:gd name="T59" fmla="*/ 260 h 1201"/>
                <a:gd name="T60" fmla="*/ 1238 w 1953"/>
                <a:gd name="T61" fmla="*/ 201 h 1201"/>
                <a:gd name="T62" fmla="*/ 205 w 1953"/>
                <a:gd name="T63" fmla="*/ 0 h 1201"/>
                <a:gd name="T64" fmla="*/ 1259 w 1953"/>
                <a:gd name="T65" fmla="*/ 198 h 1201"/>
                <a:gd name="T66" fmla="*/ 1309 w 1953"/>
                <a:gd name="T67" fmla="*/ 277 h 1201"/>
                <a:gd name="T68" fmla="*/ 1368 w 1953"/>
                <a:gd name="T69" fmla="*/ 260 h 1201"/>
                <a:gd name="T70" fmla="*/ 1539 w 1953"/>
                <a:gd name="T71" fmla="*/ 421 h 1201"/>
                <a:gd name="T72" fmla="*/ 1837 w 1953"/>
                <a:gd name="T73" fmla="*/ 91 h 1201"/>
                <a:gd name="T74" fmla="*/ 1892 w 1953"/>
                <a:gd name="T75" fmla="*/ 247 h 1201"/>
                <a:gd name="T76" fmla="*/ 1878 w 1953"/>
                <a:gd name="T77" fmla="*/ 364 h 1201"/>
                <a:gd name="T78" fmla="*/ 1796 w 1953"/>
                <a:gd name="T79" fmla="*/ 416 h 1201"/>
                <a:gd name="T80" fmla="*/ 1771 w 1953"/>
                <a:gd name="T81" fmla="*/ 438 h 1201"/>
                <a:gd name="T82" fmla="*/ 1767 w 1953"/>
                <a:gd name="T83" fmla="*/ 542 h 1201"/>
                <a:gd name="T84" fmla="*/ 1725 w 1953"/>
                <a:gd name="T85" fmla="*/ 534 h 1201"/>
                <a:gd name="T86" fmla="*/ 1713 w 1953"/>
                <a:gd name="T87" fmla="*/ 543 h 1201"/>
                <a:gd name="T88" fmla="*/ 1730 w 1953"/>
                <a:gd name="T89" fmla="*/ 657 h 1201"/>
                <a:gd name="T90" fmla="*/ 1702 w 1953"/>
                <a:gd name="T91" fmla="*/ 742 h 1201"/>
                <a:gd name="T92" fmla="*/ 1609 w 1953"/>
                <a:gd name="T93" fmla="*/ 852 h 1201"/>
                <a:gd name="T94" fmla="*/ 1604 w 1953"/>
                <a:gd name="T95" fmla="*/ 1021 h 1201"/>
                <a:gd name="T96" fmla="*/ 1649 w 1953"/>
                <a:gd name="T97" fmla="*/ 1129 h 1201"/>
                <a:gd name="T98" fmla="*/ 1587 w 1953"/>
                <a:gd name="T99" fmla="*/ 1157 h 1201"/>
                <a:gd name="T100" fmla="*/ 1543 w 1953"/>
                <a:gd name="T101" fmla="*/ 1077 h 1201"/>
                <a:gd name="T102" fmla="*/ 1419 w 1953"/>
                <a:gd name="T103" fmla="*/ 984 h 1201"/>
                <a:gd name="T104" fmla="*/ 1318 w 1953"/>
                <a:gd name="T105" fmla="*/ 957 h 1201"/>
                <a:gd name="T106" fmla="*/ 1253 w 1953"/>
                <a:gd name="T107" fmla="*/ 1016 h 1201"/>
                <a:gd name="T108" fmla="*/ 1214 w 1953"/>
                <a:gd name="T109" fmla="*/ 1043 h 1201"/>
                <a:gd name="T110" fmla="*/ 1083 w 1953"/>
                <a:gd name="T111" fmla="*/ 1018 h 1201"/>
                <a:gd name="T112" fmla="*/ 979 w 1953"/>
                <a:gd name="T113" fmla="*/ 1074 h 1201"/>
                <a:gd name="T114" fmla="*/ 935 w 1953"/>
                <a:gd name="T115" fmla="*/ 1158 h 1201"/>
                <a:gd name="T116" fmla="*/ 729 w 1953"/>
                <a:gd name="T117" fmla="*/ 997 h 1201"/>
                <a:gd name="T118" fmla="*/ 105 w 1953"/>
                <a:gd name="T119" fmla="*/ 674 h 1201"/>
                <a:gd name="T120" fmla="*/ 8 w 1953"/>
                <a:gd name="T121" fmla="*/ 428 h 1201"/>
                <a:gd name="T122" fmla="*/ 120 w 1953"/>
                <a:gd name="T123" fmla="*/ 93 h 1201"/>
                <a:gd name="T124" fmla="*/ 191 w 1953"/>
                <a:gd name="T125" fmla="*/ 37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953" h="1201">
                  <a:moveTo>
                    <a:pt x="206" y="1"/>
                  </a:moveTo>
                  <a:cubicBezTo>
                    <a:pt x="204" y="1"/>
                    <a:pt x="204" y="1"/>
                    <a:pt x="204" y="1"/>
                  </a:cubicBezTo>
                  <a:cubicBezTo>
                    <a:pt x="204" y="1"/>
                    <a:pt x="204" y="2"/>
                    <a:pt x="204" y="3"/>
                  </a:cubicBezTo>
                  <a:cubicBezTo>
                    <a:pt x="204" y="4"/>
                    <a:pt x="204" y="5"/>
                    <a:pt x="204" y="6"/>
                  </a:cubicBezTo>
                  <a:cubicBezTo>
                    <a:pt x="205" y="7"/>
                    <a:pt x="205" y="7"/>
                    <a:pt x="206" y="8"/>
                  </a:cubicBezTo>
                  <a:cubicBezTo>
                    <a:pt x="207" y="8"/>
                    <a:pt x="207" y="9"/>
                    <a:pt x="207" y="9"/>
                  </a:cubicBezTo>
                  <a:cubicBezTo>
                    <a:pt x="207" y="9"/>
                    <a:pt x="207" y="9"/>
                    <a:pt x="206" y="10"/>
                  </a:cubicBezTo>
                  <a:cubicBezTo>
                    <a:pt x="205" y="10"/>
                    <a:pt x="204" y="11"/>
                    <a:pt x="204" y="12"/>
                  </a:cubicBezTo>
                  <a:cubicBezTo>
                    <a:pt x="203" y="13"/>
                    <a:pt x="203" y="13"/>
                    <a:pt x="203" y="13"/>
                  </a:cubicBezTo>
                  <a:cubicBezTo>
                    <a:pt x="202" y="14"/>
                    <a:pt x="202" y="14"/>
                    <a:pt x="202" y="15"/>
                  </a:cubicBezTo>
                  <a:cubicBezTo>
                    <a:pt x="203" y="16"/>
                    <a:pt x="203" y="16"/>
                    <a:pt x="203" y="16"/>
                  </a:cubicBezTo>
                  <a:cubicBezTo>
                    <a:pt x="203" y="17"/>
                    <a:pt x="203" y="17"/>
                    <a:pt x="203" y="17"/>
                  </a:cubicBezTo>
                  <a:cubicBezTo>
                    <a:pt x="203" y="17"/>
                    <a:pt x="203" y="17"/>
                    <a:pt x="203" y="17"/>
                  </a:cubicBezTo>
                  <a:cubicBezTo>
                    <a:pt x="204" y="17"/>
                    <a:pt x="204" y="17"/>
                    <a:pt x="205" y="17"/>
                  </a:cubicBezTo>
                  <a:cubicBezTo>
                    <a:pt x="206" y="17"/>
                    <a:pt x="207" y="17"/>
                    <a:pt x="207" y="16"/>
                  </a:cubicBezTo>
                  <a:cubicBezTo>
                    <a:pt x="208" y="16"/>
                    <a:pt x="209" y="15"/>
                    <a:pt x="209" y="15"/>
                  </a:cubicBezTo>
                  <a:cubicBezTo>
                    <a:pt x="209" y="14"/>
                    <a:pt x="210" y="14"/>
                    <a:pt x="210" y="14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4"/>
                    <a:pt x="211" y="14"/>
                    <a:pt x="211" y="14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1" y="13"/>
                  </a:cubicBezTo>
                  <a:cubicBezTo>
                    <a:pt x="211" y="13"/>
                    <a:pt x="211" y="13"/>
                    <a:pt x="210" y="14"/>
                  </a:cubicBezTo>
                  <a:cubicBezTo>
                    <a:pt x="210" y="14"/>
                    <a:pt x="210" y="15"/>
                    <a:pt x="209" y="15"/>
                  </a:cubicBezTo>
                  <a:cubicBezTo>
                    <a:pt x="208" y="16"/>
                    <a:pt x="208" y="16"/>
                    <a:pt x="207" y="17"/>
                  </a:cubicBezTo>
                  <a:cubicBezTo>
                    <a:pt x="207" y="18"/>
                    <a:pt x="207" y="18"/>
                    <a:pt x="207" y="19"/>
                  </a:cubicBezTo>
                  <a:cubicBezTo>
                    <a:pt x="207" y="20"/>
                    <a:pt x="207" y="21"/>
                    <a:pt x="207" y="21"/>
                  </a:cubicBezTo>
                  <a:cubicBezTo>
                    <a:pt x="207" y="22"/>
                    <a:pt x="208" y="22"/>
                    <a:pt x="208" y="22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8" y="22"/>
                    <a:pt x="208" y="22"/>
                  </a:cubicBezTo>
                  <a:cubicBezTo>
                    <a:pt x="208" y="22"/>
                    <a:pt x="207" y="22"/>
                    <a:pt x="206" y="22"/>
                  </a:cubicBezTo>
                  <a:cubicBezTo>
                    <a:pt x="206" y="22"/>
                    <a:pt x="206" y="23"/>
                    <a:pt x="205" y="23"/>
                  </a:cubicBezTo>
                  <a:cubicBezTo>
                    <a:pt x="205" y="23"/>
                    <a:pt x="205" y="24"/>
                    <a:pt x="205" y="24"/>
                  </a:cubicBezTo>
                  <a:cubicBezTo>
                    <a:pt x="205" y="25"/>
                    <a:pt x="205" y="26"/>
                    <a:pt x="205" y="26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6" y="27"/>
                    <a:pt x="206" y="27"/>
                    <a:pt x="206" y="27"/>
                  </a:cubicBezTo>
                  <a:cubicBezTo>
                    <a:pt x="205" y="28"/>
                    <a:pt x="205" y="28"/>
                    <a:pt x="205" y="28"/>
                  </a:cubicBezTo>
                  <a:cubicBezTo>
                    <a:pt x="204" y="29"/>
                    <a:pt x="202" y="32"/>
                    <a:pt x="202" y="3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32"/>
                    <a:pt x="201" y="34"/>
                    <a:pt x="201" y="36"/>
                  </a:cubicBezTo>
                  <a:cubicBezTo>
                    <a:pt x="201" y="37"/>
                    <a:pt x="201" y="38"/>
                    <a:pt x="203" y="39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0"/>
                    <a:pt x="204" y="40"/>
                    <a:pt x="204" y="40"/>
                  </a:cubicBezTo>
                  <a:cubicBezTo>
                    <a:pt x="204" y="40"/>
                    <a:pt x="205" y="40"/>
                    <a:pt x="205" y="40"/>
                  </a:cubicBezTo>
                  <a:cubicBezTo>
                    <a:pt x="206" y="39"/>
                    <a:pt x="207" y="39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7" y="38"/>
                    <a:pt x="207" y="38"/>
                    <a:pt x="207" y="3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7" y="37"/>
                    <a:pt x="207" y="37"/>
                    <a:pt x="207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7"/>
                    <a:pt x="206" y="37"/>
                    <a:pt x="206" y="37"/>
                  </a:cubicBezTo>
                  <a:cubicBezTo>
                    <a:pt x="206" y="38"/>
                    <a:pt x="206" y="38"/>
                    <a:pt x="206" y="38"/>
                  </a:cubicBezTo>
                  <a:cubicBezTo>
                    <a:pt x="206" y="39"/>
                    <a:pt x="207" y="40"/>
                    <a:pt x="206" y="41"/>
                  </a:cubicBezTo>
                  <a:cubicBezTo>
                    <a:pt x="206" y="43"/>
                    <a:pt x="206" y="44"/>
                    <a:pt x="206" y="44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5"/>
                    <a:pt x="207" y="46"/>
                    <a:pt x="208" y="47"/>
                  </a:cubicBezTo>
                  <a:cubicBezTo>
                    <a:pt x="208" y="48"/>
                    <a:pt x="209" y="49"/>
                    <a:pt x="209" y="50"/>
                  </a:cubicBezTo>
                  <a:cubicBezTo>
                    <a:pt x="209" y="50"/>
                    <a:pt x="209" y="51"/>
                    <a:pt x="209" y="52"/>
                  </a:cubicBezTo>
                  <a:cubicBezTo>
                    <a:pt x="209" y="53"/>
                    <a:pt x="209" y="54"/>
                    <a:pt x="209" y="54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09" y="55"/>
                    <a:pt x="209" y="54"/>
                    <a:pt x="209" y="54"/>
                  </a:cubicBezTo>
                  <a:cubicBezTo>
                    <a:pt x="208" y="53"/>
                    <a:pt x="208" y="53"/>
                    <a:pt x="208" y="53"/>
                  </a:cubicBezTo>
                  <a:cubicBezTo>
                    <a:pt x="208" y="53"/>
                    <a:pt x="208" y="53"/>
                    <a:pt x="208" y="53"/>
                  </a:cubicBezTo>
                  <a:cubicBezTo>
                    <a:pt x="208" y="53"/>
                    <a:pt x="208" y="53"/>
                    <a:pt x="208" y="53"/>
                  </a:cubicBezTo>
                  <a:cubicBezTo>
                    <a:pt x="208" y="53"/>
                    <a:pt x="208" y="53"/>
                    <a:pt x="208" y="53"/>
                  </a:cubicBezTo>
                  <a:cubicBezTo>
                    <a:pt x="208" y="52"/>
                    <a:pt x="208" y="52"/>
                    <a:pt x="208" y="52"/>
                  </a:cubicBezTo>
                  <a:cubicBezTo>
                    <a:pt x="208" y="51"/>
                    <a:pt x="208" y="50"/>
                    <a:pt x="208" y="49"/>
                  </a:cubicBezTo>
                  <a:cubicBezTo>
                    <a:pt x="207" y="49"/>
                    <a:pt x="207" y="48"/>
                    <a:pt x="206" y="48"/>
                  </a:cubicBezTo>
                  <a:cubicBezTo>
                    <a:pt x="206" y="47"/>
                    <a:pt x="205" y="47"/>
                    <a:pt x="204" y="47"/>
                  </a:cubicBezTo>
                  <a:cubicBezTo>
                    <a:pt x="202" y="47"/>
                    <a:pt x="201" y="48"/>
                    <a:pt x="200" y="49"/>
                  </a:cubicBezTo>
                  <a:cubicBezTo>
                    <a:pt x="199" y="50"/>
                    <a:pt x="198" y="51"/>
                    <a:pt x="198" y="52"/>
                  </a:cubicBezTo>
                  <a:cubicBezTo>
                    <a:pt x="197" y="54"/>
                    <a:pt x="197" y="55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6" y="56"/>
                    <a:pt x="195" y="57"/>
                    <a:pt x="194" y="58"/>
                  </a:cubicBezTo>
                  <a:cubicBezTo>
                    <a:pt x="193" y="58"/>
                    <a:pt x="192" y="60"/>
                    <a:pt x="192" y="61"/>
                  </a:cubicBezTo>
                  <a:cubicBezTo>
                    <a:pt x="192" y="62"/>
                    <a:pt x="192" y="63"/>
                    <a:pt x="193" y="63"/>
                  </a:cubicBezTo>
                  <a:cubicBezTo>
                    <a:pt x="194" y="65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3" y="68"/>
                    <a:pt x="192" y="68"/>
                    <a:pt x="191" y="68"/>
                  </a:cubicBezTo>
                  <a:cubicBezTo>
                    <a:pt x="191" y="68"/>
                    <a:pt x="190" y="69"/>
                    <a:pt x="190" y="69"/>
                  </a:cubicBezTo>
                  <a:cubicBezTo>
                    <a:pt x="190" y="69"/>
                    <a:pt x="189" y="70"/>
                    <a:pt x="189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9" y="72"/>
                    <a:pt x="189" y="74"/>
                    <a:pt x="189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90" y="76"/>
                    <a:pt x="190" y="76"/>
                    <a:pt x="190" y="76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6"/>
                    <a:pt x="191" y="76"/>
                    <a:pt x="191" y="76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1" y="75"/>
                    <a:pt x="190" y="74"/>
                    <a:pt x="189" y="73"/>
                  </a:cubicBezTo>
                  <a:cubicBezTo>
                    <a:pt x="189" y="72"/>
                    <a:pt x="188" y="71"/>
                    <a:pt x="188" y="70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9" y="67"/>
                    <a:pt x="189" y="66"/>
                    <a:pt x="190" y="65"/>
                  </a:cubicBezTo>
                  <a:cubicBezTo>
                    <a:pt x="191" y="65"/>
                    <a:pt x="191" y="64"/>
                    <a:pt x="191" y="64"/>
                  </a:cubicBezTo>
                  <a:cubicBezTo>
                    <a:pt x="192" y="63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2" y="59"/>
                    <a:pt x="191" y="58"/>
                    <a:pt x="191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8"/>
                    <a:pt x="190" y="58"/>
                    <a:pt x="190" y="58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8"/>
                    <a:pt x="190" y="58"/>
                    <a:pt x="190" y="58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1" y="59"/>
                    <a:pt x="191" y="59"/>
                    <a:pt x="191" y="59"/>
                  </a:cubicBezTo>
                  <a:cubicBezTo>
                    <a:pt x="191" y="59"/>
                    <a:pt x="191" y="59"/>
                    <a:pt x="192" y="58"/>
                  </a:cubicBezTo>
                  <a:cubicBezTo>
                    <a:pt x="192" y="58"/>
                    <a:pt x="193" y="57"/>
                    <a:pt x="194" y="57"/>
                  </a:cubicBezTo>
                  <a:cubicBezTo>
                    <a:pt x="195" y="56"/>
                    <a:pt x="195" y="55"/>
                    <a:pt x="195" y="54"/>
                  </a:cubicBezTo>
                  <a:cubicBezTo>
                    <a:pt x="195" y="54"/>
                    <a:pt x="196" y="53"/>
                    <a:pt x="196" y="51"/>
                  </a:cubicBezTo>
                  <a:cubicBezTo>
                    <a:pt x="196" y="50"/>
                    <a:pt x="196" y="49"/>
                    <a:pt x="196" y="48"/>
                  </a:cubicBezTo>
                  <a:cubicBezTo>
                    <a:pt x="196" y="47"/>
                    <a:pt x="196" y="47"/>
                    <a:pt x="196" y="46"/>
                  </a:cubicBezTo>
                  <a:cubicBezTo>
                    <a:pt x="195" y="45"/>
                    <a:pt x="195" y="45"/>
                    <a:pt x="195" y="45"/>
                  </a:cubicBezTo>
                  <a:cubicBezTo>
                    <a:pt x="195" y="45"/>
                    <a:pt x="194" y="44"/>
                    <a:pt x="194" y="44"/>
                  </a:cubicBezTo>
                  <a:cubicBezTo>
                    <a:pt x="193" y="44"/>
                    <a:pt x="193" y="44"/>
                    <a:pt x="193" y="44"/>
                  </a:cubicBezTo>
                  <a:cubicBezTo>
                    <a:pt x="192" y="44"/>
                    <a:pt x="191" y="45"/>
                    <a:pt x="189" y="46"/>
                  </a:cubicBezTo>
                  <a:cubicBezTo>
                    <a:pt x="188" y="47"/>
                    <a:pt x="187" y="48"/>
                    <a:pt x="187" y="49"/>
                  </a:cubicBezTo>
                  <a:cubicBezTo>
                    <a:pt x="186" y="51"/>
                    <a:pt x="186" y="53"/>
                    <a:pt x="185" y="55"/>
                  </a:cubicBezTo>
                  <a:cubicBezTo>
                    <a:pt x="185" y="55"/>
                    <a:pt x="185" y="56"/>
                    <a:pt x="185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5" y="57"/>
                    <a:pt x="185" y="57"/>
                    <a:pt x="185" y="57"/>
                  </a:cubicBezTo>
                  <a:cubicBezTo>
                    <a:pt x="185" y="58"/>
                    <a:pt x="185" y="58"/>
                    <a:pt x="185" y="58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6" y="57"/>
                    <a:pt x="186" y="57"/>
                    <a:pt x="186" y="57"/>
                  </a:cubicBezTo>
                  <a:cubicBezTo>
                    <a:pt x="186" y="57"/>
                    <a:pt x="185" y="56"/>
                    <a:pt x="185" y="55"/>
                  </a:cubicBezTo>
                  <a:cubicBezTo>
                    <a:pt x="185" y="53"/>
                    <a:pt x="185" y="52"/>
                    <a:pt x="187" y="50"/>
                  </a:cubicBezTo>
                  <a:cubicBezTo>
                    <a:pt x="188" y="47"/>
                    <a:pt x="190" y="46"/>
                    <a:pt x="191" y="44"/>
                  </a:cubicBezTo>
                  <a:cubicBezTo>
                    <a:pt x="192" y="44"/>
                    <a:pt x="192" y="43"/>
                    <a:pt x="193" y="43"/>
                  </a:cubicBezTo>
                  <a:cubicBezTo>
                    <a:pt x="193" y="42"/>
                    <a:pt x="194" y="42"/>
                    <a:pt x="194" y="41"/>
                  </a:cubicBezTo>
                  <a:cubicBezTo>
                    <a:pt x="194" y="40"/>
                    <a:pt x="194" y="39"/>
                    <a:pt x="194" y="38"/>
                  </a:cubicBezTo>
                  <a:cubicBezTo>
                    <a:pt x="194" y="37"/>
                    <a:pt x="194" y="36"/>
                    <a:pt x="194" y="36"/>
                  </a:cubicBezTo>
                  <a:cubicBezTo>
                    <a:pt x="193" y="37"/>
                    <a:pt x="193" y="37"/>
                    <a:pt x="193" y="37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4" y="38"/>
                    <a:pt x="195" y="37"/>
                  </a:cubicBezTo>
                  <a:cubicBezTo>
                    <a:pt x="196" y="37"/>
                    <a:pt x="196" y="37"/>
                    <a:pt x="197" y="36"/>
                  </a:cubicBezTo>
                  <a:cubicBezTo>
                    <a:pt x="197" y="36"/>
                    <a:pt x="197" y="35"/>
                    <a:pt x="197" y="34"/>
                  </a:cubicBezTo>
                  <a:cubicBezTo>
                    <a:pt x="197" y="34"/>
                    <a:pt x="197" y="34"/>
                    <a:pt x="197" y="34"/>
                  </a:cubicBezTo>
                  <a:cubicBezTo>
                    <a:pt x="197" y="32"/>
                    <a:pt x="197" y="31"/>
                    <a:pt x="197" y="30"/>
                  </a:cubicBezTo>
                  <a:cubicBezTo>
                    <a:pt x="196" y="30"/>
                    <a:pt x="195" y="29"/>
                    <a:pt x="194" y="29"/>
                  </a:cubicBezTo>
                  <a:cubicBezTo>
                    <a:pt x="193" y="29"/>
                    <a:pt x="193" y="29"/>
                    <a:pt x="193" y="29"/>
                  </a:cubicBezTo>
                  <a:cubicBezTo>
                    <a:pt x="193" y="29"/>
                    <a:pt x="193" y="29"/>
                    <a:pt x="193" y="29"/>
                  </a:cubicBezTo>
                  <a:cubicBezTo>
                    <a:pt x="192" y="29"/>
                    <a:pt x="191" y="29"/>
                    <a:pt x="190" y="30"/>
                  </a:cubicBezTo>
                  <a:cubicBezTo>
                    <a:pt x="190" y="31"/>
                    <a:pt x="189" y="32"/>
                    <a:pt x="189" y="33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5"/>
                    <a:pt x="190" y="36"/>
                    <a:pt x="191" y="37"/>
                  </a:cubicBezTo>
                  <a:cubicBezTo>
                    <a:pt x="192" y="37"/>
                    <a:pt x="192" y="38"/>
                    <a:pt x="192" y="38"/>
                  </a:cubicBezTo>
                  <a:cubicBezTo>
                    <a:pt x="193" y="36"/>
                    <a:pt x="193" y="36"/>
                    <a:pt x="193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1" y="36"/>
                    <a:pt x="191" y="37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8"/>
                    <a:pt x="191" y="38"/>
                    <a:pt x="191" y="37"/>
                  </a:cubicBezTo>
                  <a:cubicBezTo>
                    <a:pt x="190" y="36"/>
                    <a:pt x="190" y="35"/>
                    <a:pt x="190" y="34"/>
                  </a:cubicBezTo>
                  <a:cubicBezTo>
                    <a:pt x="189" y="33"/>
                    <a:pt x="189" y="32"/>
                    <a:pt x="189" y="32"/>
                  </a:cubicBezTo>
                  <a:cubicBezTo>
                    <a:pt x="189" y="32"/>
                    <a:pt x="189" y="31"/>
                    <a:pt x="189" y="31"/>
                  </a:cubicBezTo>
                  <a:cubicBezTo>
                    <a:pt x="189" y="30"/>
                    <a:pt x="188" y="30"/>
                    <a:pt x="188" y="29"/>
                  </a:cubicBezTo>
                  <a:cubicBezTo>
                    <a:pt x="188" y="29"/>
                    <a:pt x="187" y="29"/>
                    <a:pt x="186" y="29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85" y="29"/>
                    <a:pt x="185" y="29"/>
                    <a:pt x="185" y="29"/>
                  </a:cubicBezTo>
                  <a:cubicBezTo>
                    <a:pt x="184" y="30"/>
                    <a:pt x="184" y="30"/>
                    <a:pt x="184" y="31"/>
                  </a:cubicBezTo>
                  <a:cubicBezTo>
                    <a:pt x="184" y="31"/>
                    <a:pt x="184" y="32"/>
                    <a:pt x="184" y="32"/>
                  </a:cubicBezTo>
                  <a:cubicBezTo>
                    <a:pt x="184" y="33"/>
                    <a:pt x="184" y="33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4"/>
                    <a:pt x="185" y="34"/>
                    <a:pt x="185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3"/>
                    <a:pt x="183" y="33"/>
                  </a:cubicBezTo>
                  <a:cubicBezTo>
                    <a:pt x="183" y="32"/>
                    <a:pt x="183" y="31"/>
                    <a:pt x="183" y="31"/>
                  </a:cubicBezTo>
                  <a:cubicBezTo>
                    <a:pt x="183" y="30"/>
                    <a:pt x="182" y="29"/>
                    <a:pt x="182" y="28"/>
                  </a:cubicBezTo>
                  <a:cubicBezTo>
                    <a:pt x="181" y="27"/>
                    <a:pt x="179" y="27"/>
                    <a:pt x="178" y="27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77" y="27"/>
                    <a:pt x="176" y="27"/>
                    <a:pt x="176" y="27"/>
                  </a:cubicBezTo>
                  <a:cubicBezTo>
                    <a:pt x="174" y="27"/>
                    <a:pt x="172" y="26"/>
                    <a:pt x="170" y="26"/>
                  </a:cubicBezTo>
                  <a:cubicBezTo>
                    <a:pt x="169" y="26"/>
                    <a:pt x="168" y="25"/>
                    <a:pt x="167" y="25"/>
                  </a:cubicBezTo>
                  <a:cubicBezTo>
                    <a:pt x="166" y="25"/>
                    <a:pt x="166" y="25"/>
                    <a:pt x="165" y="25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5" y="25"/>
                    <a:pt x="164" y="25"/>
                    <a:pt x="164" y="25"/>
                  </a:cubicBezTo>
                  <a:cubicBezTo>
                    <a:pt x="164" y="24"/>
                    <a:pt x="163" y="24"/>
                    <a:pt x="163" y="23"/>
                  </a:cubicBezTo>
                  <a:cubicBezTo>
                    <a:pt x="162" y="22"/>
                    <a:pt x="161" y="21"/>
                    <a:pt x="159" y="20"/>
                  </a:cubicBezTo>
                  <a:cubicBezTo>
                    <a:pt x="157" y="20"/>
                    <a:pt x="156" y="20"/>
                    <a:pt x="154" y="19"/>
                  </a:cubicBezTo>
                  <a:cubicBezTo>
                    <a:pt x="153" y="19"/>
                    <a:pt x="152" y="19"/>
                    <a:pt x="150" y="17"/>
                  </a:cubicBezTo>
                  <a:cubicBezTo>
                    <a:pt x="149" y="16"/>
                    <a:pt x="146" y="12"/>
                    <a:pt x="142" y="9"/>
                  </a:cubicBezTo>
                  <a:cubicBezTo>
                    <a:pt x="139" y="6"/>
                    <a:pt x="137" y="3"/>
                    <a:pt x="137" y="3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10"/>
                    <a:pt x="133" y="11"/>
                  </a:cubicBezTo>
                  <a:cubicBezTo>
                    <a:pt x="133" y="12"/>
                    <a:pt x="133" y="14"/>
                    <a:pt x="133" y="16"/>
                  </a:cubicBezTo>
                  <a:cubicBezTo>
                    <a:pt x="132" y="16"/>
                    <a:pt x="132" y="17"/>
                    <a:pt x="132" y="17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1" y="18"/>
                    <a:pt x="131" y="18"/>
                    <a:pt x="131" y="18"/>
                  </a:cubicBezTo>
                  <a:cubicBezTo>
                    <a:pt x="130" y="18"/>
                    <a:pt x="130" y="18"/>
                    <a:pt x="130" y="18"/>
                  </a:cubicBezTo>
                  <a:cubicBezTo>
                    <a:pt x="130" y="18"/>
                    <a:pt x="129" y="20"/>
                    <a:pt x="129" y="22"/>
                  </a:cubicBezTo>
                  <a:cubicBezTo>
                    <a:pt x="129" y="23"/>
                    <a:pt x="129" y="25"/>
                    <a:pt x="131" y="27"/>
                  </a:cubicBezTo>
                  <a:cubicBezTo>
                    <a:pt x="132" y="28"/>
                    <a:pt x="133" y="30"/>
                    <a:pt x="134" y="31"/>
                  </a:cubicBezTo>
                  <a:cubicBezTo>
                    <a:pt x="134" y="32"/>
                    <a:pt x="135" y="33"/>
                    <a:pt x="135" y="33"/>
                  </a:cubicBezTo>
                  <a:cubicBezTo>
                    <a:pt x="134" y="34"/>
                    <a:pt x="134" y="34"/>
                    <a:pt x="134" y="34"/>
                  </a:cubicBezTo>
                  <a:cubicBezTo>
                    <a:pt x="134" y="36"/>
                    <a:pt x="134" y="38"/>
                    <a:pt x="134" y="40"/>
                  </a:cubicBezTo>
                  <a:cubicBezTo>
                    <a:pt x="134" y="42"/>
                    <a:pt x="134" y="44"/>
                    <a:pt x="134" y="44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4" y="44"/>
                    <a:pt x="134" y="44"/>
                    <a:pt x="134" y="44"/>
                  </a:cubicBezTo>
                  <a:cubicBezTo>
                    <a:pt x="134" y="44"/>
                    <a:pt x="133" y="45"/>
                    <a:pt x="133" y="47"/>
                  </a:cubicBezTo>
                  <a:cubicBezTo>
                    <a:pt x="133" y="48"/>
                    <a:pt x="132" y="48"/>
                    <a:pt x="132" y="49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1" y="51"/>
                    <a:pt x="131" y="52"/>
                    <a:pt x="130" y="53"/>
                  </a:cubicBezTo>
                  <a:cubicBezTo>
                    <a:pt x="130" y="55"/>
                    <a:pt x="129" y="56"/>
                    <a:pt x="129" y="58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29" y="59"/>
                    <a:pt x="130" y="60"/>
                    <a:pt x="130" y="61"/>
                  </a:cubicBezTo>
                  <a:cubicBezTo>
                    <a:pt x="130" y="61"/>
                    <a:pt x="130" y="62"/>
                    <a:pt x="129" y="63"/>
                  </a:cubicBezTo>
                  <a:cubicBezTo>
                    <a:pt x="129" y="63"/>
                    <a:pt x="129" y="64"/>
                    <a:pt x="12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30" y="64"/>
                    <a:pt x="130" y="64"/>
                    <a:pt x="130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64"/>
                    <a:pt x="128" y="65"/>
                    <a:pt x="127" y="65"/>
                  </a:cubicBezTo>
                  <a:cubicBezTo>
                    <a:pt x="126" y="66"/>
                    <a:pt x="125" y="67"/>
                    <a:pt x="124" y="69"/>
                  </a:cubicBezTo>
                  <a:cubicBezTo>
                    <a:pt x="124" y="69"/>
                    <a:pt x="124" y="70"/>
                    <a:pt x="124" y="71"/>
                  </a:cubicBezTo>
                  <a:cubicBezTo>
                    <a:pt x="124" y="72"/>
                    <a:pt x="124" y="73"/>
                    <a:pt x="124" y="74"/>
                  </a:cubicBezTo>
                  <a:cubicBezTo>
                    <a:pt x="125" y="74"/>
                    <a:pt x="125" y="75"/>
                    <a:pt x="125" y="75"/>
                  </a:cubicBezTo>
                  <a:cubicBezTo>
                    <a:pt x="126" y="75"/>
                    <a:pt x="126" y="76"/>
                    <a:pt x="127" y="76"/>
                  </a:cubicBezTo>
                  <a:cubicBezTo>
                    <a:pt x="128" y="76"/>
                    <a:pt x="129" y="75"/>
                    <a:pt x="129" y="75"/>
                  </a:cubicBezTo>
                  <a:cubicBezTo>
                    <a:pt x="132" y="72"/>
                    <a:pt x="132" y="70"/>
                    <a:pt x="132" y="70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0" y="71"/>
                    <a:pt x="130" y="71"/>
                    <a:pt x="130" y="71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3"/>
                    <a:pt x="136" y="73"/>
                    <a:pt x="136" y="73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4"/>
                    <a:pt x="136" y="74"/>
                    <a:pt x="136" y="74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5"/>
                    <a:pt x="136" y="75"/>
                    <a:pt x="136" y="75"/>
                  </a:cubicBezTo>
                  <a:cubicBezTo>
                    <a:pt x="136" y="74"/>
                    <a:pt x="136" y="74"/>
                    <a:pt x="136" y="74"/>
                  </a:cubicBezTo>
                  <a:cubicBezTo>
                    <a:pt x="136" y="74"/>
                    <a:pt x="136" y="74"/>
                    <a:pt x="136" y="74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35" y="75"/>
                    <a:pt x="135" y="75"/>
                    <a:pt x="135" y="75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32" y="75"/>
                    <a:pt x="127" y="75"/>
                    <a:pt x="127" y="75"/>
                  </a:cubicBezTo>
                  <a:cubicBezTo>
                    <a:pt x="123" y="75"/>
                    <a:pt x="123" y="75"/>
                    <a:pt x="123" y="75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7" y="78"/>
                    <a:pt x="127" y="78"/>
                  </a:cubicBezTo>
                  <a:cubicBezTo>
                    <a:pt x="128" y="79"/>
                    <a:pt x="130" y="80"/>
                    <a:pt x="131" y="81"/>
                  </a:cubicBezTo>
                  <a:cubicBezTo>
                    <a:pt x="131" y="82"/>
                    <a:pt x="132" y="82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3" y="83"/>
                    <a:pt x="133" y="83"/>
                    <a:pt x="133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3" y="83"/>
                    <a:pt x="133" y="83"/>
                    <a:pt x="133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2" y="84"/>
                    <a:pt x="132" y="84"/>
                    <a:pt x="132" y="85"/>
                  </a:cubicBezTo>
                  <a:cubicBezTo>
                    <a:pt x="131" y="85"/>
                    <a:pt x="131" y="86"/>
                    <a:pt x="129" y="87"/>
                  </a:cubicBezTo>
                  <a:cubicBezTo>
                    <a:pt x="128" y="87"/>
                    <a:pt x="127" y="88"/>
                    <a:pt x="126" y="89"/>
                  </a:cubicBezTo>
                  <a:cubicBezTo>
                    <a:pt x="125" y="91"/>
                    <a:pt x="125" y="92"/>
                    <a:pt x="125" y="92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3"/>
                    <a:pt x="125" y="93"/>
                    <a:pt x="125" y="93"/>
                  </a:cubicBezTo>
                  <a:cubicBezTo>
                    <a:pt x="125" y="94"/>
                    <a:pt x="125" y="94"/>
                    <a:pt x="125" y="95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6"/>
                    <a:pt x="124" y="96"/>
                    <a:pt x="124" y="95"/>
                  </a:cubicBezTo>
                  <a:cubicBezTo>
                    <a:pt x="123" y="94"/>
                    <a:pt x="124" y="93"/>
                    <a:pt x="124" y="91"/>
                  </a:cubicBezTo>
                  <a:cubicBezTo>
                    <a:pt x="124" y="90"/>
                    <a:pt x="124" y="90"/>
                    <a:pt x="124" y="90"/>
                  </a:cubicBezTo>
                  <a:cubicBezTo>
                    <a:pt x="124" y="88"/>
                    <a:pt x="123" y="86"/>
                    <a:pt x="123" y="86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4" y="85"/>
                    <a:pt x="125" y="84"/>
                  </a:cubicBezTo>
                  <a:cubicBezTo>
                    <a:pt x="125" y="84"/>
                    <a:pt x="125" y="84"/>
                    <a:pt x="125" y="83"/>
                  </a:cubicBezTo>
                  <a:cubicBezTo>
                    <a:pt x="126" y="83"/>
                    <a:pt x="126" y="82"/>
                    <a:pt x="126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6" y="80"/>
                    <a:pt x="125" y="79"/>
                    <a:pt x="124" y="78"/>
                  </a:cubicBezTo>
                  <a:cubicBezTo>
                    <a:pt x="124" y="77"/>
                    <a:pt x="122" y="77"/>
                    <a:pt x="120" y="77"/>
                  </a:cubicBezTo>
                  <a:cubicBezTo>
                    <a:pt x="119" y="77"/>
                    <a:pt x="117" y="77"/>
                    <a:pt x="116" y="78"/>
                  </a:cubicBezTo>
                  <a:cubicBezTo>
                    <a:pt x="115" y="78"/>
                    <a:pt x="114" y="79"/>
                    <a:pt x="114" y="81"/>
                  </a:cubicBezTo>
                  <a:cubicBezTo>
                    <a:pt x="115" y="82"/>
                    <a:pt x="115" y="82"/>
                    <a:pt x="115" y="83"/>
                  </a:cubicBezTo>
                  <a:cubicBezTo>
                    <a:pt x="116" y="83"/>
                    <a:pt x="116" y="84"/>
                    <a:pt x="117" y="85"/>
                  </a:cubicBezTo>
                  <a:cubicBezTo>
                    <a:pt x="118" y="86"/>
                    <a:pt x="118" y="86"/>
                    <a:pt x="118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8" y="88"/>
                    <a:pt x="118" y="89"/>
                    <a:pt x="118" y="90"/>
                  </a:cubicBezTo>
                  <a:cubicBezTo>
                    <a:pt x="117" y="91"/>
                    <a:pt x="117" y="92"/>
                    <a:pt x="117" y="92"/>
                  </a:cubicBezTo>
                  <a:cubicBezTo>
                    <a:pt x="117" y="93"/>
                    <a:pt x="116" y="95"/>
                    <a:pt x="116" y="98"/>
                  </a:cubicBezTo>
                  <a:cubicBezTo>
                    <a:pt x="116" y="99"/>
                    <a:pt x="116" y="101"/>
                    <a:pt x="118" y="102"/>
                  </a:cubicBezTo>
                  <a:cubicBezTo>
                    <a:pt x="118" y="102"/>
                    <a:pt x="118" y="102"/>
                    <a:pt x="118" y="102"/>
                  </a:cubicBezTo>
                  <a:cubicBezTo>
                    <a:pt x="119" y="103"/>
                    <a:pt x="121" y="104"/>
                    <a:pt x="122" y="104"/>
                  </a:cubicBezTo>
                  <a:cubicBezTo>
                    <a:pt x="124" y="104"/>
                    <a:pt x="125" y="103"/>
                    <a:pt x="127" y="103"/>
                  </a:cubicBezTo>
                  <a:cubicBezTo>
                    <a:pt x="128" y="103"/>
                    <a:pt x="128" y="103"/>
                    <a:pt x="128" y="103"/>
                  </a:cubicBezTo>
                  <a:cubicBezTo>
                    <a:pt x="129" y="103"/>
                    <a:pt x="130" y="104"/>
                    <a:pt x="131" y="104"/>
                  </a:cubicBezTo>
                  <a:cubicBezTo>
                    <a:pt x="132" y="105"/>
                    <a:pt x="133" y="106"/>
                    <a:pt x="134" y="107"/>
                  </a:cubicBezTo>
                  <a:cubicBezTo>
                    <a:pt x="135" y="108"/>
                    <a:pt x="137" y="109"/>
                    <a:pt x="139" y="110"/>
                  </a:cubicBezTo>
                  <a:cubicBezTo>
                    <a:pt x="141" y="111"/>
                    <a:pt x="143" y="112"/>
                    <a:pt x="144" y="112"/>
                  </a:cubicBezTo>
                  <a:cubicBezTo>
                    <a:pt x="145" y="113"/>
                    <a:pt x="148" y="114"/>
                    <a:pt x="150" y="115"/>
                  </a:cubicBezTo>
                  <a:cubicBezTo>
                    <a:pt x="151" y="116"/>
                    <a:pt x="152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20"/>
                  </a:cubicBezTo>
                  <a:cubicBezTo>
                    <a:pt x="154" y="121"/>
                    <a:pt x="154" y="123"/>
                    <a:pt x="153" y="124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5" y="125"/>
                    <a:pt x="155" y="125"/>
                    <a:pt x="155" y="125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56" y="125"/>
                    <a:pt x="155" y="121"/>
                    <a:pt x="153" y="119"/>
                  </a:cubicBezTo>
                  <a:cubicBezTo>
                    <a:pt x="151" y="116"/>
                    <a:pt x="147" y="114"/>
                    <a:pt x="144" y="113"/>
                  </a:cubicBezTo>
                  <a:cubicBezTo>
                    <a:pt x="141" y="112"/>
                    <a:pt x="134" y="110"/>
                    <a:pt x="131" y="108"/>
                  </a:cubicBezTo>
                  <a:cubicBezTo>
                    <a:pt x="130" y="107"/>
                    <a:pt x="127" y="106"/>
                    <a:pt x="126" y="105"/>
                  </a:cubicBezTo>
                  <a:cubicBezTo>
                    <a:pt x="124" y="104"/>
                    <a:pt x="123" y="103"/>
                    <a:pt x="123" y="103"/>
                  </a:cubicBezTo>
                  <a:cubicBezTo>
                    <a:pt x="122" y="105"/>
                    <a:pt x="122" y="105"/>
                    <a:pt x="122" y="105"/>
                  </a:cubicBezTo>
                  <a:cubicBezTo>
                    <a:pt x="123" y="103"/>
                    <a:pt x="123" y="103"/>
                    <a:pt x="123" y="103"/>
                  </a:cubicBezTo>
                  <a:cubicBezTo>
                    <a:pt x="123" y="103"/>
                    <a:pt x="121" y="102"/>
                    <a:pt x="119" y="102"/>
                  </a:cubicBezTo>
                  <a:cubicBezTo>
                    <a:pt x="119" y="102"/>
                    <a:pt x="118" y="102"/>
                    <a:pt x="117" y="103"/>
                  </a:cubicBezTo>
                  <a:cubicBezTo>
                    <a:pt x="116" y="104"/>
                    <a:pt x="116" y="104"/>
                    <a:pt x="116" y="105"/>
                  </a:cubicBezTo>
                  <a:cubicBezTo>
                    <a:pt x="115" y="107"/>
                    <a:pt x="115" y="108"/>
                    <a:pt x="115" y="108"/>
                  </a:cubicBezTo>
                  <a:cubicBezTo>
                    <a:pt x="115" y="109"/>
                    <a:pt x="115" y="109"/>
                    <a:pt x="115" y="110"/>
                  </a:cubicBezTo>
                  <a:cubicBezTo>
                    <a:pt x="115" y="111"/>
                    <a:pt x="115" y="111"/>
                    <a:pt x="115" y="112"/>
                  </a:cubicBezTo>
                  <a:cubicBezTo>
                    <a:pt x="115" y="114"/>
                    <a:pt x="115" y="115"/>
                    <a:pt x="115" y="116"/>
                  </a:cubicBezTo>
                  <a:cubicBezTo>
                    <a:pt x="115" y="118"/>
                    <a:pt x="115" y="120"/>
                    <a:pt x="114" y="122"/>
                  </a:cubicBezTo>
                  <a:cubicBezTo>
                    <a:pt x="113" y="124"/>
                    <a:pt x="111" y="127"/>
                    <a:pt x="109" y="130"/>
                  </a:cubicBezTo>
                  <a:cubicBezTo>
                    <a:pt x="108" y="131"/>
                    <a:pt x="107" y="132"/>
                    <a:pt x="106" y="133"/>
                  </a:cubicBezTo>
                  <a:cubicBezTo>
                    <a:pt x="106" y="133"/>
                    <a:pt x="105" y="133"/>
                    <a:pt x="105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1" y="143"/>
                    <a:pt x="100" y="144"/>
                    <a:pt x="98" y="145"/>
                  </a:cubicBezTo>
                  <a:cubicBezTo>
                    <a:pt x="97" y="147"/>
                    <a:pt x="95" y="148"/>
                    <a:pt x="94" y="150"/>
                  </a:cubicBezTo>
                  <a:cubicBezTo>
                    <a:pt x="93" y="154"/>
                    <a:pt x="92" y="160"/>
                    <a:pt x="91" y="162"/>
                  </a:cubicBezTo>
                  <a:cubicBezTo>
                    <a:pt x="91" y="163"/>
                    <a:pt x="91" y="163"/>
                    <a:pt x="91" y="164"/>
                  </a:cubicBezTo>
                  <a:cubicBezTo>
                    <a:pt x="89" y="166"/>
                    <a:pt x="87" y="169"/>
                    <a:pt x="86" y="172"/>
                  </a:cubicBezTo>
                  <a:cubicBezTo>
                    <a:pt x="86" y="174"/>
                    <a:pt x="86" y="175"/>
                    <a:pt x="85" y="176"/>
                  </a:cubicBezTo>
                  <a:cubicBezTo>
                    <a:pt x="85" y="177"/>
                    <a:pt x="84" y="177"/>
                    <a:pt x="84" y="178"/>
                  </a:cubicBezTo>
                  <a:cubicBezTo>
                    <a:pt x="84" y="179"/>
                    <a:pt x="83" y="179"/>
                    <a:pt x="83" y="180"/>
                  </a:cubicBezTo>
                  <a:cubicBezTo>
                    <a:pt x="82" y="180"/>
                    <a:pt x="82" y="181"/>
                    <a:pt x="82" y="182"/>
                  </a:cubicBezTo>
                  <a:cubicBezTo>
                    <a:pt x="82" y="183"/>
                    <a:pt x="82" y="184"/>
                    <a:pt x="83" y="185"/>
                  </a:cubicBezTo>
                  <a:cubicBezTo>
                    <a:pt x="84" y="185"/>
                    <a:pt x="84" y="186"/>
                    <a:pt x="84" y="186"/>
                  </a:cubicBezTo>
                  <a:cubicBezTo>
                    <a:pt x="83" y="187"/>
                    <a:pt x="83" y="187"/>
                    <a:pt x="83" y="187"/>
                  </a:cubicBezTo>
                  <a:cubicBezTo>
                    <a:pt x="83" y="187"/>
                    <a:pt x="83" y="187"/>
                    <a:pt x="82" y="188"/>
                  </a:cubicBezTo>
                  <a:cubicBezTo>
                    <a:pt x="82" y="188"/>
                    <a:pt x="81" y="189"/>
                    <a:pt x="80" y="190"/>
                  </a:cubicBezTo>
                  <a:cubicBezTo>
                    <a:pt x="79" y="190"/>
                    <a:pt x="78" y="191"/>
                    <a:pt x="78" y="191"/>
                  </a:cubicBezTo>
                  <a:cubicBezTo>
                    <a:pt x="77" y="192"/>
                    <a:pt x="77" y="193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5"/>
                    <a:pt x="77" y="196"/>
                    <a:pt x="77" y="197"/>
                  </a:cubicBezTo>
                  <a:cubicBezTo>
                    <a:pt x="77" y="197"/>
                    <a:pt x="77" y="198"/>
                    <a:pt x="77" y="198"/>
                  </a:cubicBezTo>
                  <a:cubicBezTo>
                    <a:pt x="77" y="198"/>
                    <a:pt x="77" y="198"/>
                    <a:pt x="77" y="198"/>
                  </a:cubicBezTo>
                  <a:cubicBezTo>
                    <a:pt x="74" y="199"/>
                    <a:pt x="71" y="201"/>
                    <a:pt x="69" y="204"/>
                  </a:cubicBezTo>
                  <a:cubicBezTo>
                    <a:pt x="68" y="207"/>
                    <a:pt x="67" y="211"/>
                    <a:pt x="67" y="211"/>
                  </a:cubicBezTo>
                  <a:cubicBezTo>
                    <a:pt x="68" y="211"/>
                    <a:pt x="68" y="211"/>
                    <a:pt x="68" y="211"/>
                  </a:cubicBezTo>
                  <a:cubicBezTo>
                    <a:pt x="68" y="210"/>
                    <a:pt x="68" y="210"/>
                    <a:pt x="68" y="210"/>
                  </a:cubicBezTo>
                  <a:cubicBezTo>
                    <a:pt x="68" y="210"/>
                    <a:pt x="67" y="210"/>
                    <a:pt x="66" y="211"/>
                  </a:cubicBezTo>
                  <a:cubicBezTo>
                    <a:pt x="64" y="212"/>
                    <a:pt x="63" y="213"/>
                    <a:pt x="62" y="215"/>
                  </a:cubicBezTo>
                  <a:cubicBezTo>
                    <a:pt x="61" y="216"/>
                    <a:pt x="61" y="218"/>
                    <a:pt x="61" y="219"/>
                  </a:cubicBezTo>
                  <a:cubicBezTo>
                    <a:pt x="61" y="220"/>
                    <a:pt x="61" y="221"/>
                    <a:pt x="61" y="221"/>
                  </a:cubicBezTo>
                  <a:cubicBezTo>
                    <a:pt x="63" y="220"/>
                    <a:pt x="63" y="220"/>
                    <a:pt x="63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1" y="220"/>
                    <a:pt x="61" y="220"/>
                    <a:pt x="61" y="220"/>
                  </a:cubicBezTo>
                  <a:cubicBezTo>
                    <a:pt x="61" y="220"/>
                    <a:pt x="60" y="222"/>
                    <a:pt x="58" y="223"/>
                  </a:cubicBezTo>
                  <a:cubicBezTo>
                    <a:pt x="57" y="224"/>
                    <a:pt x="56" y="226"/>
                    <a:pt x="55" y="227"/>
                  </a:cubicBezTo>
                  <a:cubicBezTo>
                    <a:pt x="55" y="228"/>
                    <a:pt x="55" y="229"/>
                    <a:pt x="55" y="230"/>
                  </a:cubicBezTo>
                  <a:cubicBezTo>
                    <a:pt x="55" y="233"/>
                    <a:pt x="54" y="235"/>
                    <a:pt x="53" y="236"/>
                  </a:cubicBezTo>
                  <a:cubicBezTo>
                    <a:pt x="51" y="238"/>
                    <a:pt x="51" y="239"/>
                    <a:pt x="51" y="240"/>
                  </a:cubicBezTo>
                  <a:cubicBezTo>
                    <a:pt x="51" y="240"/>
                    <a:pt x="51" y="241"/>
                    <a:pt x="51" y="241"/>
                  </a:cubicBezTo>
                  <a:cubicBezTo>
                    <a:pt x="53" y="240"/>
                    <a:pt x="53" y="240"/>
                    <a:pt x="53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2" y="240"/>
                    <a:pt x="52" y="240"/>
                    <a:pt x="52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1" y="240"/>
                    <a:pt x="51" y="240"/>
                  </a:cubicBezTo>
                  <a:cubicBezTo>
                    <a:pt x="51" y="240"/>
                    <a:pt x="50" y="240"/>
                    <a:pt x="49" y="240"/>
                  </a:cubicBezTo>
                  <a:cubicBezTo>
                    <a:pt x="49" y="240"/>
                    <a:pt x="49" y="240"/>
                    <a:pt x="49" y="240"/>
                  </a:cubicBezTo>
                  <a:cubicBezTo>
                    <a:pt x="48" y="240"/>
                    <a:pt x="47" y="240"/>
                    <a:pt x="45" y="239"/>
                  </a:cubicBezTo>
                  <a:cubicBezTo>
                    <a:pt x="44" y="239"/>
                    <a:pt x="42" y="239"/>
                    <a:pt x="41" y="239"/>
                  </a:cubicBezTo>
                  <a:cubicBezTo>
                    <a:pt x="40" y="239"/>
                    <a:pt x="39" y="239"/>
                    <a:pt x="39" y="239"/>
                  </a:cubicBezTo>
                  <a:cubicBezTo>
                    <a:pt x="38" y="240"/>
                    <a:pt x="37" y="240"/>
                    <a:pt x="36" y="241"/>
                  </a:cubicBezTo>
                  <a:cubicBezTo>
                    <a:pt x="35" y="242"/>
                    <a:pt x="35" y="244"/>
                    <a:pt x="35" y="245"/>
                  </a:cubicBezTo>
                  <a:cubicBezTo>
                    <a:pt x="35" y="247"/>
                    <a:pt x="35" y="248"/>
                    <a:pt x="37" y="249"/>
                  </a:cubicBezTo>
                  <a:cubicBezTo>
                    <a:pt x="38" y="251"/>
                    <a:pt x="40" y="253"/>
                    <a:pt x="41" y="254"/>
                  </a:cubicBezTo>
                  <a:cubicBezTo>
                    <a:pt x="42" y="256"/>
                    <a:pt x="42" y="257"/>
                    <a:pt x="42" y="258"/>
                  </a:cubicBezTo>
                  <a:cubicBezTo>
                    <a:pt x="42" y="259"/>
                    <a:pt x="42" y="259"/>
                    <a:pt x="42" y="259"/>
                  </a:cubicBezTo>
                  <a:cubicBezTo>
                    <a:pt x="42" y="262"/>
                    <a:pt x="42" y="267"/>
                    <a:pt x="42" y="267"/>
                  </a:cubicBezTo>
                  <a:cubicBezTo>
                    <a:pt x="44" y="267"/>
                    <a:pt x="44" y="267"/>
                    <a:pt x="44" y="267"/>
                  </a:cubicBezTo>
                  <a:cubicBezTo>
                    <a:pt x="43" y="265"/>
                    <a:pt x="43" y="265"/>
                    <a:pt x="43" y="265"/>
                  </a:cubicBezTo>
                  <a:cubicBezTo>
                    <a:pt x="43" y="265"/>
                    <a:pt x="42" y="265"/>
                    <a:pt x="41" y="266"/>
                  </a:cubicBezTo>
                  <a:cubicBezTo>
                    <a:pt x="40" y="267"/>
                    <a:pt x="40" y="269"/>
                    <a:pt x="40" y="271"/>
                  </a:cubicBezTo>
                  <a:cubicBezTo>
                    <a:pt x="39" y="272"/>
                    <a:pt x="39" y="273"/>
                    <a:pt x="39" y="273"/>
                  </a:cubicBezTo>
                  <a:cubicBezTo>
                    <a:pt x="39" y="277"/>
                    <a:pt x="40" y="280"/>
                    <a:pt x="40" y="281"/>
                  </a:cubicBezTo>
                  <a:cubicBezTo>
                    <a:pt x="40" y="281"/>
                    <a:pt x="40" y="281"/>
                    <a:pt x="40" y="281"/>
                  </a:cubicBezTo>
                  <a:cubicBezTo>
                    <a:pt x="40" y="281"/>
                    <a:pt x="40" y="281"/>
                    <a:pt x="40" y="281"/>
                  </a:cubicBezTo>
                  <a:cubicBezTo>
                    <a:pt x="40" y="281"/>
                    <a:pt x="40" y="281"/>
                    <a:pt x="40" y="281"/>
                  </a:cubicBezTo>
                  <a:cubicBezTo>
                    <a:pt x="40" y="282"/>
                    <a:pt x="41" y="283"/>
                    <a:pt x="41" y="284"/>
                  </a:cubicBezTo>
                  <a:cubicBezTo>
                    <a:pt x="41" y="284"/>
                    <a:pt x="41" y="284"/>
                    <a:pt x="41" y="284"/>
                  </a:cubicBezTo>
                  <a:cubicBezTo>
                    <a:pt x="40" y="284"/>
                    <a:pt x="40" y="284"/>
                    <a:pt x="40" y="284"/>
                  </a:cubicBezTo>
                  <a:cubicBezTo>
                    <a:pt x="40" y="284"/>
                    <a:pt x="40" y="284"/>
                    <a:pt x="40" y="284"/>
                  </a:cubicBezTo>
                  <a:cubicBezTo>
                    <a:pt x="39" y="284"/>
                    <a:pt x="38" y="284"/>
                    <a:pt x="38" y="284"/>
                  </a:cubicBezTo>
                  <a:cubicBezTo>
                    <a:pt x="37" y="284"/>
                    <a:pt x="36" y="284"/>
                    <a:pt x="35" y="284"/>
                  </a:cubicBezTo>
                  <a:cubicBezTo>
                    <a:pt x="34" y="285"/>
                    <a:pt x="33" y="286"/>
                    <a:pt x="33" y="287"/>
                  </a:cubicBezTo>
                  <a:cubicBezTo>
                    <a:pt x="33" y="287"/>
                    <a:pt x="33" y="287"/>
                    <a:pt x="33" y="287"/>
                  </a:cubicBezTo>
                  <a:cubicBezTo>
                    <a:pt x="33" y="289"/>
                    <a:pt x="34" y="290"/>
                    <a:pt x="34" y="291"/>
                  </a:cubicBezTo>
                  <a:cubicBezTo>
                    <a:pt x="35" y="292"/>
                    <a:pt x="36" y="294"/>
                    <a:pt x="37" y="294"/>
                  </a:cubicBezTo>
                  <a:cubicBezTo>
                    <a:pt x="37" y="295"/>
                    <a:pt x="38" y="296"/>
                    <a:pt x="38" y="297"/>
                  </a:cubicBezTo>
                  <a:cubicBezTo>
                    <a:pt x="38" y="297"/>
                    <a:pt x="38" y="298"/>
                    <a:pt x="37" y="299"/>
                  </a:cubicBezTo>
                  <a:cubicBezTo>
                    <a:pt x="37" y="302"/>
                    <a:pt x="36" y="308"/>
                    <a:pt x="36" y="309"/>
                  </a:cubicBezTo>
                  <a:cubicBezTo>
                    <a:pt x="36" y="309"/>
                    <a:pt x="35" y="310"/>
                    <a:pt x="35" y="311"/>
                  </a:cubicBezTo>
                  <a:cubicBezTo>
                    <a:pt x="35" y="312"/>
                    <a:pt x="34" y="314"/>
                    <a:pt x="33" y="315"/>
                  </a:cubicBezTo>
                  <a:cubicBezTo>
                    <a:pt x="32" y="316"/>
                    <a:pt x="32" y="317"/>
                    <a:pt x="32" y="317"/>
                  </a:cubicBezTo>
                  <a:cubicBezTo>
                    <a:pt x="31" y="317"/>
                    <a:pt x="31" y="317"/>
                    <a:pt x="31" y="317"/>
                  </a:cubicBezTo>
                  <a:cubicBezTo>
                    <a:pt x="31" y="317"/>
                    <a:pt x="31" y="317"/>
                    <a:pt x="31" y="317"/>
                  </a:cubicBezTo>
                  <a:cubicBezTo>
                    <a:pt x="30" y="317"/>
                    <a:pt x="30" y="317"/>
                    <a:pt x="30" y="317"/>
                  </a:cubicBezTo>
                  <a:cubicBezTo>
                    <a:pt x="28" y="318"/>
                    <a:pt x="28" y="318"/>
                    <a:pt x="28" y="318"/>
                  </a:cubicBezTo>
                  <a:cubicBezTo>
                    <a:pt x="27" y="330"/>
                    <a:pt x="27" y="330"/>
                    <a:pt x="27" y="330"/>
                  </a:cubicBezTo>
                  <a:cubicBezTo>
                    <a:pt x="27" y="330"/>
                    <a:pt x="27" y="330"/>
                    <a:pt x="27" y="330"/>
                  </a:cubicBezTo>
                  <a:cubicBezTo>
                    <a:pt x="27" y="330"/>
                    <a:pt x="27" y="330"/>
                    <a:pt x="27" y="330"/>
                  </a:cubicBezTo>
                  <a:cubicBezTo>
                    <a:pt x="27" y="331"/>
                    <a:pt x="27" y="332"/>
                    <a:pt x="25" y="334"/>
                  </a:cubicBezTo>
                  <a:cubicBezTo>
                    <a:pt x="22" y="336"/>
                    <a:pt x="18" y="340"/>
                    <a:pt x="15" y="344"/>
                  </a:cubicBezTo>
                  <a:cubicBezTo>
                    <a:pt x="13" y="346"/>
                    <a:pt x="12" y="349"/>
                    <a:pt x="11" y="351"/>
                  </a:cubicBezTo>
                  <a:cubicBezTo>
                    <a:pt x="11" y="352"/>
                    <a:pt x="10" y="352"/>
                    <a:pt x="10" y="353"/>
                  </a:cubicBezTo>
                  <a:cubicBezTo>
                    <a:pt x="10" y="354"/>
                    <a:pt x="10" y="354"/>
                    <a:pt x="10" y="354"/>
                  </a:cubicBezTo>
                  <a:cubicBezTo>
                    <a:pt x="10" y="355"/>
                    <a:pt x="10" y="355"/>
                    <a:pt x="10" y="355"/>
                  </a:cubicBezTo>
                  <a:cubicBezTo>
                    <a:pt x="10" y="355"/>
                    <a:pt x="10" y="355"/>
                    <a:pt x="10" y="355"/>
                  </a:cubicBezTo>
                  <a:cubicBezTo>
                    <a:pt x="10" y="355"/>
                    <a:pt x="9" y="356"/>
                    <a:pt x="9" y="357"/>
                  </a:cubicBezTo>
                  <a:cubicBezTo>
                    <a:pt x="10" y="359"/>
                    <a:pt x="10" y="361"/>
                    <a:pt x="11" y="363"/>
                  </a:cubicBezTo>
                  <a:cubicBezTo>
                    <a:pt x="12" y="366"/>
                    <a:pt x="15" y="370"/>
                    <a:pt x="15" y="370"/>
                  </a:cubicBezTo>
                  <a:cubicBezTo>
                    <a:pt x="17" y="370"/>
                    <a:pt x="17" y="370"/>
                    <a:pt x="17" y="370"/>
                  </a:cubicBezTo>
                  <a:cubicBezTo>
                    <a:pt x="15" y="370"/>
                    <a:pt x="15" y="370"/>
                    <a:pt x="15" y="370"/>
                  </a:cubicBezTo>
                  <a:cubicBezTo>
                    <a:pt x="15" y="373"/>
                    <a:pt x="15" y="373"/>
                    <a:pt x="15" y="373"/>
                  </a:cubicBezTo>
                  <a:cubicBezTo>
                    <a:pt x="15" y="374"/>
                    <a:pt x="15" y="374"/>
                    <a:pt x="15" y="374"/>
                  </a:cubicBezTo>
                  <a:cubicBezTo>
                    <a:pt x="17" y="377"/>
                    <a:pt x="17" y="377"/>
                    <a:pt x="17" y="377"/>
                  </a:cubicBezTo>
                  <a:cubicBezTo>
                    <a:pt x="18" y="377"/>
                    <a:pt x="18" y="377"/>
                    <a:pt x="18" y="377"/>
                  </a:cubicBezTo>
                  <a:cubicBezTo>
                    <a:pt x="17" y="377"/>
                    <a:pt x="17" y="377"/>
                    <a:pt x="17" y="377"/>
                  </a:cubicBezTo>
                  <a:cubicBezTo>
                    <a:pt x="17" y="377"/>
                    <a:pt x="17" y="377"/>
                    <a:pt x="17" y="378"/>
                  </a:cubicBezTo>
                  <a:cubicBezTo>
                    <a:pt x="17" y="379"/>
                    <a:pt x="18" y="383"/>
                    <a:pt x="18" y="386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18" y="390"/>
                    <a:pt x="18" y="393"/>
                    <a:pt x="16" y="396"/>
                  </a:cubicBezTo>
                  <a:cubicBezTo>
                    <a:pt x="15" y="398"/>
                    <a:pt x="14" y="399"/>
                    <a:pt x="13" y="401"/>
                  </a:cubicBezTo>
                  <a:cubicBezTo>
                    <a:pt x="12" y="402"/>
                    <a:pt x="12" y="403"/>
                    <a:pt x="11" y="405"/>
                  </a:cubicBezTo>
                  <a:cubicBezTo>
                    <a:pt x="11" y="406"/>
                    <a:pt x="11" y="406"/>
                    <a:pt x="11" y="406"/>
                  </a:cubicBezTo>
                  <a:cubicBezTo>
                    <a:pt x="11" y="407"/>
                    <a:pt x="12" y="408"/>
                    <a:pt x="12" y="409"/>
                  </a:cubicBezTo>
                  <a:cubicBezTo>
                    <a:pt x="12" y="410"/>
                    <a:pt x="13" y="410"/>
                    <a:pt x="13" y="411"/>
                  </a:cubicBezTo>
                  <a:cubicBezTo>
                    <a:pt x="13" y="412"/>
                    <a:pt x="12" y="412"/>
                    <a:pt x="12" y="413"/>
                  </a:cubicBezTo>
                  <a:cubicBezTo>
                    <a:pt x="12" y="413"/>
                    <a:pt x="11" y="413"/>
                    <a:pt x="11" y="414"/>
                  </a:cubicBezTo>
                  <a:cubicBezTo>
                    <a:pt x="10" y="414"/>
                    <a:pt x="9" y="415"/>
                    <a:pt x="8" y="415"/>
                  </a:cubicBezTo>
                  <a:cubicBezTo>
                    <a:pt x="8" y="416"/>
                    <a:pt x="7" y="417"/>
                    <a:pt x="7" y="418"/>
                  </a:cubicBezTo>
                  <a:cubicBezTo>
                    <a:pt x="7" y="419"/>
                    <a:pt x="7" y="419"/>
                    <a:pt x="7" y="419"/>
                  </a:cubicBezTo>
                  <a:cubicBezTo>
                    <a:pt x="7" y="419"/>
                    <a:pt x="7" y="420"/>
                    <a:pt x="7" y="420"/>
                  </a:cubicBezTo>
                  <a:cubicBezTo>
                    <a:pt x="7" y="420"/>
                    <a:pt x="7" y="420"/>
                    <a:pt x="7" y="420"/>
                  </a:cubicBezTo>
                  <a:cubicBezTo>
                    <a:pt x="7" y="420"/>
                    <a:pt x="7" y="420"/>
                    <a:pt x="7" y="420"/>
                  </a:cubicBezTo>
                  <a:cubicBezTo>
                    <a:pt x="6" y="420"/>
                    <a:pt x="4" y="421"/>
                    <a:pt x="3" y="421"/>
                  </a:cubicBezTo>
                  <a:cubicBezTo>
                    <a:pt x="3" y="422"/>
                    <a:pt x="2" y="422"/>
                    <a:pt x="2" y="423"/>
                  </a:cubicBezTo>
                  <a:cubicBezTo>
                    <a:pt x="1" y="423"/>
                    <a:pt x="1" y="424"/>
                    <a:pt x="1" y="425"/>
                  </a:cubicBezTo>
                  <a:cubicBezTo>
                    <a:pt x="1" y="425"/>
                    <a:pt x="1" y="425"/>
                    <a:pt x="1" y="425"/>
                  </a:cubicBezTo>
                  <a:cubicBezTo>
                    <a:pt x="0" y="426"/>
                    <a:pt x="1" y="427"/>
                    <a:pt x="2" y="428"/>
                  </a:cubicBezTo>
                  <a:cubicBezTo>
                    <a:pt x="3" y="428"/>
                    <a:pt x="3" y="429"/>
                    <a:pt x="4" y="429"/>
                  </a:cubicBezTo>
                  <a:cubicBezTo>
                    <a:pt x="4" y="429"/>
                    <a:pt x="4" y="429"/>
                    <a:pt x="4" y="429"/>
                  </a:cubicBezTo>
                  <a:cubicBezTo>
                    <a:pt x="5" y="429"/>
                    <a:pt x="5" y="430"/>
                    <a:pt x="6" y="430"/>
                  </a:cubicBezTo>
                  <a:cubicBezTo>
                    <a:pt x="7" y="430"/>
                    <a:pt x="7" y="431"/>
                    <a:pt x="8" y="431"/>
                  </a:cubicBezTo>
                  <a:cubicBezTo>
                    <a:pt x="9" y="431"/>
                    <a:pt x="9" y="431"/>
                    <a:pt x="9" y="431"/>
                  </a:cubicBezTo>
                  <a:cubicBezTo>
                    <a:pt x="9" y="431"/>
                    <a:pt x="9" y="431"/>
                    <a:pt x="9" y="431"/>
                  </a:cubicBezTo>
                  <a:cubicBezTo>
                    <a:pt x="9" y="431"/>
                    <a:pt x="9" y="431"/>
                    <a:pt x="9" y="431"/>
                  </a:cubicBezTo>
                  <a:cubicBezTo>
                    <a:pt x="10" y="431"/>
                    <a:pt x="10" y="430"/>
                    <a:pt x="10" y="430"/>
                  </a:cubicBezTo>
                  <a:cubicBezTo>
                    <a:pt x="11" y="430"/>
                    <a:pt x="11" y="430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2" y="429"/>
                  </a:cubicBezTo>
                  <a:cubicBezTo>
                    <a:pt x="12" y="429"/>
                    <a:pt x="12" y="429"/>
                    <a:pt x="13" y="430"/>
                  </a:cubicBezTo>
                  <a:cubicBezTo>
                    <a:pt x="13" y="430"/>
                    <a:pt x="14" y="431"/>
                    <a:pt x="14" y="432"/>
                  </a:cubicBezTo>
                  <a:cubicBezTo>
                    <a:pt x="15" y="433"/>
                    <a:pt x="15" y="433"/>
                    <a:pt x="15" y="434"/>
                  </a:cubicBezTo>
                  <a:cubicBezTo>
                    <a:pt x="15" y="435"/>
                    <a:pt x="15" y="435"/>
                    <a:pt x="15" y="435"/>
                  </a:cubicBezTo>
                  <a:cubicBezTo>
                    <a:pt x="15" y="435"/>
                    <a:pt x="15" y="436"/>
                    <a:pt x="15" y="436"/>
                  </a:cubicBezTo>
                  <a:cubicBezTo>
                    <a:pt x="15" y="437"/>
                    <a:pt x="15" y="439"/>
                    <a:pt x="16" y="441"/>
                  </a:cubicBezTo>
                  <a:cubicBezTo>
                    <a:pt x="17" y="442"/>
                    <a:pt x="18" y="443"/>
                    <a:pt x="19" y="444"/>
                  </a:cubicBezTo>
                  <a:cubicBezTo>
                    <a:pt x="20" y="445"/>
                    <a:pt x="21" y="446"/>
                    <a:pt x="21" y="447"/>
                  </a:cubicBezTo>
                  <a:cubicBezTo>
                    <a:pt x="22" y="448"/>
                    <a:pt x="22" y="449"/>
                    <a:pt x="22" y="451"/>
                  </a:cubicBezTo>
                  <a:cubicBezTo>
                    <a:pt x="23" y="451"/>
                    <a:pt x="23" y="452"/>
                    <a:pt x="23" y="452"/>
                  </a:cubicBezTo>
                  <a:cubicBezTo>
                    <a:pt x="24" y="453"/>
                    <a:pt x="24" y="453"/>
                    <a:pt x="25" y="454"/>
                  </a:cubicBezTo>
                  <a:cubicBezTo>
                    <a:pt x="26" y="454"/>
                    <a:pt x="27" y="454"/>
                    <a:pt x="27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3"/>
                    <a:pt x="27" y="453"/>
                    <a:pt x="27" y="453"/>
                  </a:cubicBezTo>
                  <a:cubicBezTo>
                    <a:pt x="26" y="454"/>
                    <a:pt x="26" y="454"/>
                    <a:pt x="26" y="454"/>
                  </a:cubicBezTo>
                  <a:cubicBezTo>
                    <a:pt x="27" y="454"/>
                    <a:pt x="27" y="454"/>
                    <a:pt x="27" y="454"/>
                  </a:cubicBezTo>
                  <a:cubicBezTo>
                    <a:pt x="27" y="453"/>
                    <a:pt x="27" y="453"/>
                    <a:pt x="27" y="453"/>
                  </a:cubicBezTo>
                  <a:cubicBezTo>
                    <a:pt x="26" y="454"/>
                    <a:pt x="26" y="454"/>
                    <a:pt x="26" y="454"/>
                  </a:cubicBezTo>
                  <a:cubicBezTo>
                    <a:pt x="27" y="453"/>
                    <a:pt x="27" y="453"/>
                    <a:pt x="27" y="453"/>
                  </a:cubicBezTo>
                  <a:cubicBezTo>
                    <a:pt x="26" y="453"/>
                    <a:pt x="26" y="453"/>
                    <a:pt x="26" y="453"/>
                  </a:cubicBezTo>
                  <a:cubicBezTo>
                    <a:pt x="26" y="454"/>
                    <a:pt x="26" y="454"/>
                    <a:pt x="26" y="454"/>
                  </a:cubicBezTo>
                  <a:cubicBezTo>
                    <a:pt x="27" y="453"/>
                    <a:pt x="27" y="453"/>
                    <a:pt x="27" y="453"/>
                  </a:cubicBezTo>
                  <a:cubicBezTo>
                    <a:pt x="26" y="453"/>
                    <a:pt x="26" y="453"/>
                    <a:pt x="26" y="453"/>
                  </a:cubicBezTo>
                  <a:cubicBezTo>
                    <a:pt x="26" y="453"/>
                    <a:pt x="26" y="453"/>
                    <a:pt x="26" y="453"/>
                  </a:cubicBezTo>
                  <a:cubicBezTo>
                    <a:pt x="26" y="454"/>
                    <a:pt x="26" y="454"/>
                    <a:pt x="27" y="455"/>
                  </a:cubicBezTo>
                  <a:cubicBezTo>
                    <a:pt x="27" y="457"/>
                    <a:pt x="27" y="458"/>
                    <a:pt x="28" y="460"/>
                  </a:cubicBezTo>
                  <a:cubicBezTo>
                    <a:pt x="28" y="461"/>
                    <a:pt x="29" y="462"/>
                    <a:pt x="29" y="463"/>
                  </a:cubicBezTo>
                  <a:cubicBezTo>
                    <a:pt x="29" y="463"/>
                    <a:pt x="29" y="464"/>
                    <a:pt x="30" y="464"/>
                  </a:cubicBezTo>
                  <a:cubicBezTo>
                    <a:pt x="31" y="463"/>
                    <a:pt x="31" y="463"/>
                    <a:pt x="31" y="463"/>
                  </a:cubicBezTo>
                  <a:cubicBezTo>
                    <a:pt x="31" y="462"/>
                    <a:pt x="31" y="462"/>
                    <a:pt x="31" y="462"/>
                  </a:cubicBezTo>
                  <a:cubicBezTo>
                    <a:pt x="31" y="462"/>
                    <a:pt x="29" y="461"/>
                    <a:pt x="27" y="461"/>
                  </a:cubicBezTo>
                  <a:cubicBezTo>
                    <a:pt x="26" y="461"/>
                    <a:pt x="25" y="461"/>
                    <a:pt x="24" y="462"/>
                  </a:cubicBezTo>
                  <a:cubicBezTo>
                    <a:pt x="23" y="462"/>
                    <a:pt x="22" y="463"/>
                    <a:pt x="21" y="464"/>
                  </a:cubicBezTo>
                  <a:cubicBezTo>
                    <a:pt x="20" y="466"/>
                    <a:pt x="19" y="468"/>
                    <a:pt x="19" y="470"/>
                  </a:cubicBezTo>
                  <a:cubicBezTo>
                    <a:pt x="19" y="472"/>
                    <a:pt x="20" y="473"/>
                    <a:pt x="20" y="474"/>
                  </a:cubicBezTo>
                  <a:cubicBezTo>
                    <a:pt x="20" y="476"/>
                    <a:pt x="21" y="477"/>
                    <a:pt x="22" y="478"/>
                  </a:cubicBezTo>
                  <a:cubicBezTo>
                    <a:pt x="23" y="479"/>
                    <a:pt x="24" y="480"/>
                    <a:pt x="25" y="480"/>
                  </a:cubicBezTo>
                  <a:cubicBezTo>
                    <a:pt x="26" y="480"/>
                    <a:pt x="27" y="480"/>
                    <a:pt x="27" y="479"/>
                  </a:cubicBezTo>
                  <a:cubicBezTo>
                    <a:pt x="28" y="479"/>
                    <a:pt x="28" y="478"/>
                    <a:pt x="28" y="478"/>
                  </a:cubicBezTo>
                  <a:cubicBezTo>
                    <a:pt x="28" y="477"/>
                    <a:pt x="29" y="477"/>
                    <a:pt x="29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30" y="476"/>
                    <a:pt x="30" y="476"/>
                    <a:pt x="30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30" y="476"/>
                    <a:pt x="30" y="476"/>
                    <a:pt x="30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5"/>
                    <a:pt x="29" y="475"/>
                    <a:pt x="29" y="475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5"/>
                    <a:pt x="29" y="475"/>
                    <a:pt x="29" y="475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29" y="476"/>
                    <a:pt x="29" y="476"/>
                    <a:pt x="29" y="476"/>
                  </a:cubicBezTo>
                  <a:cubicBezTo>
                    <a:pt x="30" y="476"/>
                    <a:pt x="30" y="476"/>
                    <a:pt x="30" y="476"/>
                  </a:cubicBezTo>
                  <a:cubicBezTo>
                    <a:pt x="30" y="476"/>
                    <a:pt x="31" y="477"/>
                    <a:pt x="31" y="478"/>
                  </a:cubicBezTo>
                  <a:cubicBezTo>
                    <a:pt x="31" y="478"/>
                    <a:pt x="31" y="478"/>
                    <a:pt x="31" y="478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81"/>
                    <a:pt x="31" y="483"/>
                    <a:pt x="32" y="484"/>
                  </a:cubicBezTo>
                  <a:cubicBezTo>
                    <a:pt x="34" y="485"/>
                    <a:pt x="35" y="486"/>
                    <a:pt x="37" y="486"/>
                  </a:cubicBezTo>
                  <a:cubicBezTo>
                    <a:pt x="38" y="486"/>
                    <a:pt x="38" y="486"/>
                    <a:pt x="38" y="486"/>
                  </a:cubicBezTo>
                  <a:cubicBezTo>
                    <a:pt x="38" y="486"/>
                    <a:pt x="38" y="486"/>
                    <a:pt x="38" y="486"/>
                  </a:cubicBezTo>
                  <a:cubicBezTo>
                    <a:pt x="38" y="486"/>
                    <a:pt x="38" y="486"/>
                    <a:pt x="38" y="486"/>
                  </a:cubicBezTo>
                  <a:cubicBezTo>
                    <a:pt x="40" y="486"/>
                    <a:pt x="41" y="485"/>
                    <a:pt x="43" y="484"/>
                  </a:cubicBezTo>
                  <a:cubicBezTo>
                    <a:pt x="44" y="483"/>
                    <a:pt x="45" y="481"/>
                    <a:pt x="45" y="479"/>
                  </a:cubicBezTo>
                  <a:cubicBezTo>
                    <a:pt x="45" y="478"/>
                    <a:pt x="46" y="477"/>
                    <a:pt x="47" y="476"/>
                  </a:cubicBezTo>
                  <a:cubicBezTo>
                    <a:pt x="47" y="475"/>
                    <a:pt x="48" y="474"/>
                    <a:pt x="49" y="474"/>
                  </a:cubicBezTo>
                  <a:cubicBezTo>
                    <a:pt x="49" y="474"/>
                    <a:pt x="50" y="474"/>
                    <a:pt x="50" y="475"/>
                  </a:cubicBezTo>
                  <a:cubicBezTo>
                    <a:pt x="54" y="476"/>
                    <a:pt x="57" y="477"/>
                    <a:pt x="61" y="477"/>
                  </a:cubicBezTo>
                  <a:cubicBezTo>
                    <a:pt x="62" y="477"/>
                    <a:pt x="64" y="477"/>
                    <a:pt x="65" y="477"/>
                  </a:cubicBezTo>
                  <a:cubicBezTo>
                    <a:pt x="67" y="476"/>
                    <a:pt x="72" y="475"/>
                    <a:pt x="75" y="475"/>
                  </a:cubicBezTo>
                  <a:cubicBezTo>
                    <a:pt x="76" y="475"/>
                    <a:pt x="77" y="475"/>
                    <a:pt x="77" y="475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6"/>
                    <a:pt x="77" y="476"/>
                    <a:pt x="77" y="476"/>
                  </a:cubicBezTo>
                  <a:cubicBezTo>
                    <a:pt x="77" y="478"/>
                    <a:pt x="76" y="480"/>
                    <a:pt x="75" y="481"/>
                  </a:cubicBezTo>
                  <a:cubicBezTo>
                    <a:pt x="73" y="482"/>
                    <a:pt x="72" y="482"/>
                    <a:pt x="71" y="482"/>
                  </a:cubicBezTo>
                  <a:cubicBezTo>
                    <a:pt x="70" y="482"/>
                    <a:pt x="70" y="482"/>
                    <a:pt x="69" y="482"/>
                  </a:cubicBezTo>
                  <a:cubicBezTo>
                    <a:pt x="68" y="481"/>
                    <a:pt x="67" y="480"/>
                    <a:pt x="65" y="479"/>
                  </a:cubicBezTo>
                  <a:cubicBezTo>
                    <a:pt x="64" y="478"/>
                    <a:pt x="62" y="477"/>
                    <a:pt x="59" y="477"/>
                  </a:cubicBezTo>
                  <a:cubicBezTo>
                    <a:pt x="58" y="477"/>
                    <a:pt x="56" y="477"/>
                    <a:pt x="54" y="477"/>
                  </a:cubicBezTo>
                  <a:cubicBezTo>
                    <a:pt x="53" y="476"/>
                    <a:pt x="51" y="476"/>
                    <a:pt x="50" y="476"/>
                  </a:cubicBezTo>
                  <a:cubicBezTo>
                    <a:pt x="49" y="476"/>
                    <a:pt x="49" y="476"/>
                    <a:pt x="48" y="476"/>
                  </a:cubicBezTo>
                  <a:cubicBezTo>
                    <a:pt x="47" y="477"/>
                    <a:pt x="47" y="477"/>
                    <a:pt x="46" y="478"/>
                  </a:cubicBezTo>
                  <a:cubicBezTo>
                    <a:pt x="46" y="479"/>
                    <a:pt x="45" y="480"/>
                    <a:pt x="45" y="480"/>
                  </a:cubicBezTo>
                  <a:cubicBezTo>
                    <a:pt x="45" y="482"/>
                    <a:pt x="46" y="483"/>
                    <a:pt x="46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7" y="484"/>
                    <a:pt x="47" y="484"/>
                    <a:pt x="47" y="484"/>
                  </a:cubicBezTo>
                  <a:cubicBezTo>
                    <a:pt x="48" y="484"/>
                    <a:pt x="48" y="484"/>
                    <a:pt x="48" y="484"/>
                  </a:cubicBezTo>
                  <a:cubicBezTo>
                    <a:pt x="48" y="485"/>
                    <a:pt x="48" y="485"/>
                    <a:pt x="48" y="485"/>
                  </a:cubicBezTo>
                  <a:cubicBezTo>
                    <a:pt x="48" y="486"/>
                    <a:pt x="48" y="486"/>
                    <a:pt x="48" y="486"/>
                  </a:cubicBezTo>
                  <a:cubicBezTo>
                    <a:pt x="48" y="487"/>
                    <a:pt x="48" y="490"/>
                    <a:pt x="48" y="492"/>
                  </a:cubicBezTo>
                  <a:cubicBezTo>
                    <a:pt x="48" y="493"/>
                    <a:pt x="48" y="494"/>
                    <a:pt x="48" y="495"/>
                  </a:cubicBezTo>
                  <a:cubicBezTo>
                    <a:pt x="48" y="496"/>
                    <a:pt x="48" y="498"/>
                    <a:pt x="49" y="499"/>
                  </a:cubicBezTo>
                  <a:cubicBezTo>
                    <a:pt x="49" y="501"/>
                    <a:pt x="49" y="503"/>
                    <a:pt x="50" y="504"/>
                  </a:cubicBezTo>
                  <a:cubicBezTo>
                    <a:pt x="50" y="505"/>
                    <a:pt x="51" y="507"/>
                    <a:pt x="51" y="509"/>
                  </a:cubicBezTo>
                  <a:cubicBezTo>
                    <a:pt x="52" y="510"/>
                    <a:pt x="52" y="512"/>
                    <a:pt x="52" y="513"/>
                  </a:cubicBezTo>
                  <a:cubicBezTo>
                    <a:pt x="52" y="513"/>
                    <a:pt x="52" y="513"/>
                    <a:pt x="52" y="513"/>
                  </a:cubicBezTo>
                  <a:cubicBezTo>
                    <a:pt x="53" y="513"/>
                    <a:pt x="53" y="513"/>
                    <a:pt x="53" y="513"/>
                  </a:cubicBezTo>
                  <a:cubicBezTo>
                    <a:pt x="52" y="513"/>
                    <a:pt x="52" y="513"/>
                    <a:pt x="52" y="513"/>
                  </a:cubicBezTo>
                  <a:cubicBezTo>
                    <a:pt x="52" y="513"/>
                    <a:pt x="52" y="513"/>
                    <a:pt x="52" y="513"/>
                  </a:cubicBezTo>
                  <a:cubicBezTo>
                    <a:pt x="53" y="513"/>
                    <a:pt x="53" y="513"/>
                    <a:pt x="53" y="513"/>
                  </a:cubicBezTo>
                  <a:cubicBezTo>
                    <a:pt x="52" y="513"/>
                    <a:pt x="52" y="513"/>
                    <a:pt x="52" y="513"/>
                  </a:cubicBezTo>
                  <a:cubicBezTo>
                    <a:pt x="52" y="513"/>
                    <a:pt x="52" y="513"/>
                    <a:pt x="52" y="513"/>
                  </a:cubicBezTo>
                  <a:cubicBezTo>
                    <a:pt x="51" y="513"/>
                    <a:pt x="51" y="513"/>
                    <a:pt x="51" y="513"/>
                  </a:cubicBezTo>
                  <a:cubicBezTo>
                    <a:pt x="51" y="513"/>
                    <a:pt x="51" y="513"/>
                    <a:pt x="51" y="513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3"/>
                    <a:pt x="51" y="513"/>
                    <a:pt x="51" y="513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4"/>
                    <a:pt x="51" y="514"/>
                    <a:pt x="51" y="514"/>
                  </a:cubicBezTo>
                  <a:cubicBezTo>
                    <a:pt x="51" y="513"/>
                    <a:pt x="51" y="513"/>
                    <a:pt x="51" y="513"/>
                  </a:cubicBezTo>
                  <a:cubicBezTo>
                    <a:pt x="51" y="513"/>
                    <a:pt x="51" y="513"/>
                    <a:pt x="51" y="513"/>
                  </a:cubicBezTo>
                  <a:cubicBezTo>
                    <a:pt x="51" y="513"/>
                    <a:pt x="51" y="513"/>
                    <a:pt x="51" y="513"/>
                  </a:cubicBezTo>
                  <a:cubicBezTo>
                    <a:pt x="51" y="511"/>
                    <a:pt x="49" y="509"/>
                    <a:pt x="48" y="508"/>
                  </a:cubicBezTo>
                  <a:cubicBezTo>
                    <a:pt x="48" y="508"/>
                    <a:pt x="48" y="508"/>
                    <a:pt x="48" y="507"/>
                  </a:cubicBezTo>
                  <a:cubicBezTo>
                    <a:pt x="48" y="507"/>
                    <a:pt x="48" y="506"/>
                    <a:pt x="47" y="504"/>
                  </a:cubicBezTo>
                  <a:cubicBezTo>
                    <a:pt x="47" y="503"/>
                    <a:pt x="47" y="500"/>
                    <a:pt x="47" y="497"/>
                  </a:cubicBezTo>
                  <a:cubicBezTo>
                    <a:pt x="47" y="495"/>
                    <a:pt x="47" y="494"/>
                    <a:pt x="47" y="492"/>
                  </a:cubicBezTo>
                  <a:cubicBezTo>
                    <a:pt x="47" y="491"/>
                    <a:pt x="46" y="490"/>
                    <a:pt x="46" y="489"/>
                  </a:cubicBezTo>
                  <a:cubicBezTo>
                    <a:pt x="45" y="488"/>
                    <a:pt x="45" y="488"/>
                    <a:pt x="45" y="488"/>
                  </a:cubicBezTo>
                  <a:cubicBezTo>
                    <a:pt x="45" y="488"/>
                    <a:pt x="45" y="488"/>
                    <a:pt x="45" y="488"/>
                  </a:cubicBezTo>
                  <a:cubicBezTo>
                    <a:pt x="45" y="488"/>
                    <a:pt x="43" y="488"/>
                    <a:pt x="42" y="488"/>
                  </a:cubicBezTo>
                  <a:cubicBezTo>
                    <a:pt x="41" y="489"/>
                    <a:pt x="40" y="489"/>
                    <a:pt x="40" y="489"/>
                  </a:cubicBezTo>
                  <a:cubicBezTo>
                    <a:pt x="39" y="489"/>
                    <a:pt x="38" y="490"/>
                    <a:pt x="38" y="491"/>
                  </a:cubicBezTo>
                  <a:cubicBezTo>
                    <a:pt x="37" y="491"/>
                    <a:pt x="37" y="491"/>
                    <a:pt x="37" y="491"/>
                  </a:cubicBezTo>
                  <a:cubicBezTo>
                    <a:pt x="37" y="491"/>
                    <a:pt x="36" y="492"/>
                    <a:pt x="35" y="492"/>
                  </a:cubicBezTo>
                  <a:cubicBezTo>
                    <a:pt x="35" y="492"/>
                    <a:pt x="34" y="493"/>
                    <a:pt x="34" y="493"/>
                  </a:cubicBezTo>
                  <a:cubicBezTo>
                    <a:pt x="34" y="494"/>
                    <a:pt x="33" y="495"/>
                    <a:pt x="33" y="495"/>
                  </a:cubicBezTo>
                  <a:cubicBezTo>
                    <a:pt x="33" y="498"/>
                    <a:pt x="33" y="503"/>
                    <a:pt x="33" y="506"/>
                  </a:cubicBezTo>
                  <a:cubicBezTo>
                    <a:pt x="33" y="508"/>
                    <a:pt x="31" y="512"/>
                    <a:pt x="29" y="515"/>
                  </a:cubicBezTo>
                  <a:cubicBezTo>
                    <a:pt x="29" y="516"/>
                    <a:pt x="29" y="516"/>
                    <a:pt x="29" y="516"/>
                  </a:cubicBezTo>
                  <a:cubicBezTo>
                    <a:pt x="29" y="517"/>
                    <a:pt x="29" y="517"/>
                    <a:pt x="29" y="517"/>
                  </a:cubicBezTo>
                  <a:cubicBezTo>
                    <a:pt x="29" y="517"/>
                    <a:pt x="29" y="517"/>
                    <a:pt x="29" y="517"/>
                  </a:cubicBezTo>
                  <a:cubicBezTo>
                    <a:pt x="30" y="518"/>
                    <a:pt x="31" y="521"/>
                    <a:pt x="31" y="524"/>
                  </a:cubicBezTo>
                  <a:cubicBezTo>
                    <a:pt x="31" y="525"/>
                    <a:pt x="31" y="525"/>
                    <a:pt x="31" y="525"/>
                  </a:cubicBezTo>
                  <a:cubicBezTo>
                    <a:pt x="31" y="529"/>
                    <a:pt x="29" y="532"/>
                    <a:pt x="29" y="534"/>
                  </a:cubicBezTo>
                  <a:cubicBezTo>
                    <a:pt x="28" y="535"/>
                    <a:pt x="28" y="536"/>
                    <a:pt x="28" y="536"/>
                  </a:cubicBezTo>
                  <a:cubicBezTo>
                    <a:pt x="28" y="537"/>
                    <a:pt x="28" y="538"/>
                    <a:pt x="29" y="539"/>
                  </a:cubicBezTo>
                  <a:cubicBezTo>
                    <a:pt x="29" y="540"/>
                    <a:pt x="30" y="540"/>
                    <a:pt x="32" y="540"/>
                  </a:cubicBezTo>
                  <a:cubicBezTo>
                    <a:pt x="32" y="540"/>
                    <a:pt x="34" y="541"/>
                    <a:pt x="35" y="542"/>
                  </a:cubicBezTo>
                  <a:cubicBezTo>
                    <a:pt x="37" y="544"/>
                    <a:pt x="38" y="546"/>
                    <a:pt x="39" y="549"/>
                  </a:cubicBezTo>
                  <a:cubicBezTo>
                    <a:pt x="40" y="549"/>
                    <a:pt x="40" y="549"/>
                    <a:pt x="40" y="549"/>
                  </a:cubicBezTo>
                  <a:cubicBezTo>
                    <a:pt x="39" y="548"/>
                    <a:pt x="39" y="548"/>
                    <a:pt x="39" y="548"/>
                  </a:cubicBezTo>
                  <a:cubicBezTo>
                    <a:pt x="39" y="548"/>
                    <a:pt x="38" y="548"/>
                    <a:pt x="37" y="549"/>
                  </a:cubicBezTo>
                  <a:cubicBezTo>
                    <a:pt x="37" y="550"/>
                    <a:pt x="36" y="552"/>
                    <a:pt x="36" y="554"/>
                  </a:cubicBezTo>
                  <a:cubicBezTo>
                    <a:pt x="36" y="554"/>
                    <a:pt x="36" y="554"/>
                    <a:pt x="36" y="554"/>
                  </a:cubicBezTo>
                  <a:cubicBezTo>
                    <a:pt x="36" y="556"/>
                    <a:pt x="37" y="558"/>
                    <a:pt x="38" y="560"/>
                  </a:cubicBezTo>
                  <a:cubicBezTo>
                    <a:pt x="39" y="561"/>
                    <a:pt x="40" y="563"/>
                    <a:pt x="41" y="564"/>
                  </a:cubicBezTo>
                  <a:cubicBezTo>
                    <a:pt x="43" y="567"/>
                    <a:pt x="46" y="574"/>
                    <a:pt x="47" y="577"/>
                  </a:cubicBezTo>
                  <a:cubicBezTo>
                    <a:pt x="48" y="579"/>
                    <a:pt x="49" y="580"/>
                    <a:pt x="49" y="582"/>
                  </a:cubicBezTo>
                  <a:cubicBezTo>
                    <a:pt x="50" y="583"/>
                    <a:pt x="51" y="584"/>
                    <a:pt x="51" y="585"/>
                  </a:cubicBezTo>
                  <a:cubicBezTo>
                    <a:pt x="51" y="586"/>
                    <a:pt x="51" y="589"/>
                    <a:pt x="51" y="591"/>
                  </a:cubicBezTo>
                  <a:cubicBezTo>
                    <a:pt x="51" y="592"/>
                    <a:pt x="52" y="593"/>
                    <a:pt x="52" y="594"/>
                  </a:cubicBezTo>
                  <a:cubicBezTo>
                    <a:pt x="53" y="595"/>
                    <a:pt x="54" y="596"/>
                    <a:pt x="55" y="596"/>
                  </a:cubicBezTo>
                  <a:cubicBezTo>
                    <a:pt x="55" y="596"/>
                    <a:pt x="55" y="596"/>
                    <a:pt x="55" y="596"/>
                  </a:cubicBezTo>
                  <a:cubicBezTo>
                    <a:pt x="57" y="596"/>
                    <a:pt x="57" y="597"/>
                    <a:pt x="58" y="597"/>
                  </a:cubicBezTo>
                  <a:cubicBezTo>
                    <a:pt x="58" y="597"/>
                    <a:pt x="58" y="597"/>
                    <a:pt x="58" y="597"/>
                  </a:cubicBezTo>
                  <a:cubicBezTo>
                    <a:pt x="58" y="597"/>
                    <a:pt x="58" y="597"/>
                    <a:pt x="58" y="598"/>
                  </a:cubicBezTo>
                  <a:cubicBezTo>
                    <a:pt x="58" y="598"/>
                    <a:pt x="58" y="598"/>
                    <a:pt x="58" y="598"/>
                  </a:cubicBezTo>
                  <a:cubicBezTo>
                    <a:pt x="58" y="599"/>
                    <a:pt x="57" y="600"/>
                    <a:pt x="57" y="602"/>
                  </a:cubicBezTo>
                  <a:cubicBezTo>
                    <a:pt x="57" y="603"/>
                    <a:pt x="58" y="604"/>
                    <a:pt x="59" y="606"/>
                  </a:cubicBezTo>
                  <a:cubicBezTo>
                    <a:pt x="60" y="607"/>
                    <a:pt x="62" y="608"/>
                    <a:pt x="63" y="609"/>
                  </a:cubicBezTo>
                  <a:cubicBezTo>
                    <a:pt x="64" y="610"/>
                    <a:pt x="64" y="610"/>
                    <a:pt x="64" y="610"/>
                  </a:cubicBezTo>
                  <a:cubicBezTo>
                    <a:pt x="65" y="611"/>
                    <a:pt x="65" y="611"/>
                    <a:pt x="65" y="611"/>
                  </a:cubicBezTo>
                  <a:cubicBezTo>
                    <a:pt x="65" y="612"/>
                    <a:pt x="65" y="612"/>
                    <a:pt x="65" y="612"/>
                  </a:cubicBezTo>
                  <a:cubicBezTo>
                    <a:pt x="65" y="613"/>
                    <a:pt x="65" y="613"/>
                    <a:pt x="65" y="613"/>
                  </a:cubicBezTo>
                  <a:cubicBezTo>
                    <a:pt x="65" y="613"/>
                    <a:pt x="65" y="614"/>
                    <a:pt x="65" y="616"/>
                  </a:cubicBezTo>
                  <a:cubicBezTo>
                    <a:pt x="64" y="618"/>
                    <a:pt x="63" y="619"/>
                    <a:pt x="63" y="620"/>
                  </a:cubicBezTo>
                  <a:cubicBezTo>
                    <a:pt x="63" y="621"/>
                    <a:pt x="63" y="622"/>
                    <a:pt x="64" y="623"/>
                  </a:cubicBezTo>
                  <a:cubicBezTo>
                    <a:pt x="65" y="624"/>
                    <a:pt x="65" y="624"/>
                    <a:pt x="66" y="624"/>
                  </a:cubicBezTo>
                  <a:cubicBezTo>
                    <a:pt x="66" y="624"/>
                    <a:pt x="67" y="625"/>
                    <a:pt x="67" y="626"/>
                  </a:cubicBezTo>
                  <a:cubicBezTo>
                    <a:pt x="68" y="627"/>
                    <a:pt x="68" y="628"/>
                    <a:pt x="68" y="629"/>
                  </a:cubicBezTo>
                  <a:cubicBezTo>
                    <a:pt x="68" y="631"/>
                    <a:pt x="68" y="632"/>
                    <a:pt x="67" y="633"/>
                  </a:cubicBezTo>
                  <a:cubicBezTo>
                    <a:pt x="67" y="634"/>
                    <a:pt x="66" y="635"/>
                    <a:pt x="66" y="636"/>
                  </a:cubicBezTo>
                  <a:cubicBezTo>
                    <a:pt x="65" y="638"/>
                    <a:pt x="65" y="639"/>
                    <a:pt x="65" y="641"/>
                  </a:cubicBezTo>
                  <a:cubicBezTo>
                    <a:pt x="65" y="642"/>
                    <a:pt x="65" y="643"/>
                    <a:pt x="65" y="645"/>
                  </a:cubicBezTo>
                  <a:cubicBezTo>
                    <a:pt x="67" y="645"/>
                    <a:pt x="67" y="645"/>
                    <a:pt x="67" y="645"/>
                  </a:cubicBezTo>
                  <a:cubicBezTo>
                    <a:pt x="66" y="644"/>
                    <a:pt x="66" y="644"/>
                    <a:pt x="66" y="644"/>
                  </a:cubicBezTo>
                  <a:cubicBezTo>
                    <a:pt x="66" y="644"/>
                    <a:pt x="65" y="645"/>
                    <a:pt x="64" y="646"/>
                  </a:cubicBezTo>
                  <a:cubicBezTo>
                    <a:pt x="63" y="646"/>
                    <a:pt x="63" y="647"/>
                    <a:pt x="62" y="648"/>
                  </a:cubicBezTo>
                  <a:cubicBezTo>
                    <a:pt x="62" y="649"/>
                    <a:pt x="61" y="649"/>
                    <a:pt x="61" y="650"/>
                  </a:cubicBezTo>
                  <a:cubicBezTo>
                    <a:pt x="61" y="654"/>
                    <a:pt x="63" y="656"/>
                    <a:pt x="64" y="658"/>
                  </a:cubicBezTo>
                  <a:cubicBezTo>
                    <a:pt x="66" y="661"/>
                    <a:pt x="69" y="663"/>
                    <a:pt x="73" y="663"/>
                  </a:cubicBezTo>
                  <a:cubicBezTo>
                    <a:pt x="74" y="664"/>
                    <a:pt x="76" y="664"/>
                    <a:pt x="78" y="665"/>
                  </a:cubicBezTo>
                  <a:cubicBezTo>
                    <a:pt x="80" y="666"/>
                    <a:pt x="83" y="668"/>
                    <a:pt x="85" y="669"/>
                  </a:cubicBezTo>
                  <a:cubicBezTo>
                    <a:pt x="86" y="670"/>
                    <a:pt x="87" y="670"/>
                    <a:pt x="88" y="671"/>
                  </a:cubicBezTo>
                  <a:cubicBezTo>
                    <a:pt x="89" y="671"/>
                    <a:pt x="89" y="671"/>
                    <a:pt x="90" y="671"/>
                  </a:cubicBezTo>
                  <a:cubicBezTo>
                    <a:pt x="91" y="671"/>
                    <a:pt x="91" y="671"/>
                    <a:pt x="92" y="671"/>
                  </a:cubicBezTo>
                  <a:cubicBezTo>
                    <a:pt x="93" y="671"/>
                    <a:pt x="94" y="671"/>
                    <a:pt x="95" y="671"/>
                  </a:cubicBezTo>
                  <a:cubicBezTo>
                    <a:pt x="97" y="671"/>
                    <a:pt x="98" y="671"/>
                    <a:pt x="99" y="672"/>
                  </a:cubicBezTo>
                  <a:cubicBezTo>
                    <a:pt x="99" y="672"/>
                    <a:pt x="99" y="672"/>
                    <a:pt x="99" y="672"/>
                  </a:cubicBezTo>
                  <a:cubicBezTo>
                    <a:pt x="99" y="672"/>
                    <a:pt x="99" y="672"/>
                    <a:pt x="99" y="672"/>
                  </a:cubicBezTo>
                  <a:cubicBezTo>
                    <a:pt x="100" y="673"/>
                    <a:pt x="102" y="674"/>
                    <a:pt x="103" y="675"/>
                  </a:cubicBezTo>
                  <a:cubicBezTo>
                    <a:pt x="103" y="676"/>
                    <a:pt x="103" y="676"/>
                    <a:pt x="104" y="677"/>
                  </a:cubicBezTo>
                  <a:cubicBezTo>
                    <a:pt x="104" y="677"/>
                    <a:pt x="104" y="677"/>
                    <a:pt x="104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6"/>
                    <a:pt x="105" y="676"/>
                    <a:pt x="105" y="676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6"/>
                    <a:pt x="105" y="676"/>
                    <a:pt x="105" y="676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7"/>
                    <a:pt x="105" y="677"/>
                  </a:cubicBezTo>
                  <a:cubicBezTo>
                    <a:pt x="105" y="677"/>
                    <a:pt x="105" y="678"/>
                    <a:pt x="106" y="678"/>
                  </a:cubicBezTo>
                  <a:cubicBezTo>
                    <a:pt x="106" y="678"/>
                    <a:pt x="107" y="678"/>
                    <a:pt x="108" y="67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08" y="678"/>
                    <a:pt x="109" y="679"/>
                    <a:pt x="109" y="679"/>
                  </a:cubicBezTo>
                  <a:cubicBezTo>
                    <a:pt x="111" y="680"/>
                    <a:pt x="113" y="683"/>
                    <a:pt x="114" y="685"/>
                  </a:cubicBezTo>
                  <a:cubicBezTo>
                    <a:pt x="117" y="689"/>
                    <a:pt x="121" y="691"/>
                    <a:pt x="121" y="691"/>
                  </a:cubicBezTo>
                  <a:cubicBezTo>
                    <a:pt x="121" y="690"/>
                    <a:pt x="121" y="690"/>
                    <a:pt x="121" y="690"/>
                  </a:cubicBezTo>
                  <a:cubicBezTo>
                    <a:pt x="120" y="690"/>
                    <a:pt x="120" y="690"/>
                    <a:pt x="120" y="690"/>
                  </a:cubicBezTo>
                  <a:cubicBezTo>
                    <a:pt x="120" y="690"/>
                    <a:pt x="120" y="691"/>
                    <a:pt x="121" y="693"/>
                  </a:cubicBezTo>
                  <a:cubicBezTo>
                    <a:pt x="121" y="694"/>
                    <a:pt x="122" y="694"/>
                    <a:pt x="123" y="695"/>
                  </a:cubicBezTo>
                  <a:cubicBezTo>
                    <a:pt x="123" y="696"/>
                    <a:pt x="124" y="696"/>
                    <a:pt x="126" y="696"/>
                  </a:cubicBezTo>
                  <a:cubicBezTo>
                    <a:pt x="126" y="696"/>
                    <a:pt x="126" y="696"/>
                    <a:pt x="127" y="696"/>
                  </a:cubicBezTo>
                  <a:cubicBezTo>
                    <a:pt x="129" y="696"/>
                    <a:pt x="130" y="695"/>
                    <a:pt x="130" y="695"/>
                  </a:cubicBezTo>
                  <a:cubicBezTo>
                    <a:pt x="131" y="695"/>
                    <a:pt x="131" y="696"/>
                    <a:pt x="132" y="696"/>
                  </a:cubicBezTo>
                  <a:cubicBezTo>
                    <a:pt x="132" y="696"/>
                    <a:pt x="133" y="696"/>
                    <a:pt x="133" y="697"/>
                  </a:cubicBezTo>
                  <a:cubicBezTo>
                    <a:pt x="135" y="698"/>
                    <a:pt x="137" y="700"/>
                    <a:pt x="139" y="701"/>
                  </a:cubicBezTo>
                  <a:cubicBezTo>
                    <a:pt x="140" y="702"/>
                    <a:pt x="141" y="703"/>
                    <a:pt x="141" y="703"/>
                  </a:cubicBezTo>
                  <a:cubicBezTo>
                    <a:pt x="141" y="704"/>
                    <a:pt x="142" y="704"/>
                    <a:pt x="142" y="704"/>
                  </a:cubicBezTo>
                  <a:cubicBezTo>
                    <a:pt x="142" y="705"/>
                    <a:pt x="142" y="705"/>
                    <a:pt x="142" y="705"/>
                  </a:cubicBezTo>
                  <a:cubicBezTo>
                    <a:pt x="142" y="705"/>
                    <a:pt x="142" y="705"/>
                    <a:pt x="142" y="705"/>
                  </a:cubicBezTo>
                  <a:cubicBezTo>
                    <a:pt x="142" y="705"/>
                    <a:pt x="142" y="705"/>
                    <a:pt x="142" y="705"/>
                  </a:cubicBezTo>
                  <a:cubicBezTo>
                    <a:pt x="141" y="706"/>
                    <a:pt x="141" y="706"/>
                    <a:pt x="140" y="707"/>
                  </a:cubicBezTo>
                  <a:cubicBezTo>
                    <a:pt x="140" y="708"/>
                    <a:pt x="139" y="708"/>
                    <a:pt x="139" y="708"/>
                  </a:cubicBezTo>
                  <a:cubicBezTo>
                    <a:pt x="138" y="708"/>
                    <a:pt x="137" y="709"/>
                    <a:pt x="137" y="710"/>
                  </a:cubicBezTo>
                  <a:cubicBezTo>
                    <a:pt x="137" y="710"/>
                    <a:pt x="137" y="711"/>
                    <a:pt x="137" y="711"/>
                  </a:cubicBezTo>
                  <a:cubicBezTo>
                    <a:pt x="137" y="712"/>
                    <a:pt x="137" y="713"/>
                    <a:pt x="137" y="713"/>
                  </a:cubicBezTo>
                  <a:cubicBezTo>
                    <a:pt x="137" y="713"/>
                    <a:pt x="137" y="714"/>
                    <a:pt x="137" y="714"/>
                  </a:cubicBezTo>
                  <a:cubicBezTo>
                    <a:pt x="136" y="715"/>
                    <a:pt x="136" y="716"/>
                    <a:pt x="136" y="717"/>
                  </a:cubicBezTo>
                  <a:cubicBezTo>
                    <a:pt x="136" y="718"/>
                    <a:pt x="136" y="718"/>
                    <a:pt x="137" y="719"/>
                  </a:cubicBezTo>
                  <a:cubicBezTo>
                    <a:pt x="137" y="720"/>
                    <a:pt x="137" y="720"/>
                    <a:pt x="138" y="720"/>
                  </a:cubicBezTo>
                  <a:cubicBezTo>
                    <a:pt x="138" y="721"/>
                    <a:pt x="139" y="721"/>
                    <a:pt x="139" y="721"/>
                  </a:cubicBezTo>
                  <a:cubicBezTo>
                    <a:pt x="139" y="721"/>
                    <a:pt x="139" y="721"/>
                    <a:pt x="139" y="721"/>
                  </a:cubicBezTo>
                  <a:cubicBezTo>
                    <a:pt x="139" y="721"/>
                    <a:pt x="139" y="721"/>
                    <a:pt x="139" y="721"/>
                  </a:cubicBezTo>
                  <a:cubicBezTo>
                    <a:pt x="140" y="721"/>
                    <a:pt x="140" y="721"/>
                    <a:pt x="140" y="721"/>
                  </a:cubicBezTo>
                  <a:cubicBezTo>
                    <a:pt x="142" y="721"/>
                    <a:pt x="143" y="720"/>
                    <a:pt x="145" y="720"/>
                  </a:cubicBezTo>
                  <a:cubicBezTo>
                    <a:pt x="146" y="720"/>
                    <a:pt x="148" y="720"/>
                    <a:pt x="149" y="720"/>
                  </a:cubicBezTo>
                  <a:cubicBezTo>
                    <a:pt x="150" y="720"/>
                    <a:pt x="151" y="720"/>
                    <a:pt x="151" y="720"/>
                  </a:cubicBezTo>
                  <a:cubicBezTo>
                    <a:pt x="153" y="722"/>
                    <a:pt x="156" y="722"/>
                    <a:pt x="158" y="722"/>
                  </a:cubicBezTo>
                  <a:cubicBezTo>
                    <a:pt x="158" y="722"/>
                    <a:pt x="159" y="722"/>
                    <a:pt x="159" y="722"/>
                  </a:cubicBezTo>
                  <a:cubicBezTo>
                    <a:pt x="159" y="722"/>
                    <a:pt x="159" y="722"/>
                    <a:pt x="159" y="722"/>
                  </a:cubicBezTo>
                  <a:cubicBezTo>
                    <a:pt x="159" y="722"/>
                    <a:pt x="159" y="722"/>
                    <a:pt x="159" y="722"/>
                  </a:cubicBezTo>
                  <a:cubicBezTo>
                    <a:pt x="159" y="722"/>
                    <a:pt x="159" y="722"/>
                    <a:pt x="159" y="722"/>
                  </a:cubicBezTo>
                  <a:cubicBezTo>
                    <a:pt x="159" y="722"/>
                    <a:pt x="159" y="722"/>
                    <a:pt x="159" y="722"/>
                  </a:cubicBezTo>
                  <a:cubicBezTo>
                    <a:pt x="159" y="722"/>
                    <a:pt x="159" y="722"/>
                    <a:pt x="159" y="722"/>
                  </a:cubicBezTo>
                  <a:cubicBezTo>
                    <a:pt x="159" y="722"/>
                    <a:pt x="159" y="722"/>
                    <a:pt x="159" y="722"/>
                  </a:cubicBezTo>
                  <a:cubicBezTo>
                    <a:pt x="159" y="722"/>
                    <a:pt x="160" y="722"/>
                    <a:pt x="161" y="722"/>
                  </a:cubicBezTo>
                  <a:cubicBezTo>
                    <a:pt x="161" y="723"/>
                    <a:pt x="161" y="723"/>
                    <a:pt x="161" y="723"/>
                  </a:cubicBezTo>
                  <a:cubicBezTo>
                    <a:pt x="161" y="723"/>
                    <a:pt x="161" y="723"/>
                    <a:pt x="161" y="723"/>
                  </a:cubicBezTo>
                  <a:cubicBezTo>
                    <a:pt x="161" y="724"/>
                    <a:pt x="161" y="724"/>
                    <a:pt x="161" y="725"/>
                  </a:cubicBezTo>
                  <a:cubicBezTo>
                    <a:pt x="160" y="727"/>
                    <a:pt x="159" y="729"/>
                    <a:pt x="159" y="731"/>
                  </a:cubicBezTo>
                  <a:cubicBezTo>
                    <a:pt x="159" y="733"/>
                    <a:pt x="160" y="736"/>
                    <a:pt x="162" y="738"/>
                  </a:cubicBezTo>
                  <a:cubicBezTo>
                    <a:pt x="165" y="742"/>
                    <a:pt x="172" y="748"/>
                    <a:pt x="172" y="748"/>
                  </a:cubicBezTo>
                  <a:cubicBezTo>
                    <a:pt x="173" y="747"/>
                    <a:pt x="173" y="747"/>
                    <a:pt x="173" y="747"/>
                  </a:cubicBezTo>
                  <a:cubicBezTo>
                    <a:pt x="172" y="748"/>
                    <a:pt x="172" y="748"/>
                    <a:pt x="172" y="748"/>
                  </a:cubicBezTo>
                  <a:cubicBezTo>
                    <a:pt x="172" y="748"/>
                    <a:pt x="172" y="748"/>
                    <a:pt x="172" y="748"/>
                  </a:cubicBezTo>
                  <a:cubicBezTo>
                    <a:pt x="172" y="749"/>
                    <a:pt x="173" y="750"/>
                    <a:pt x="174" y="751"/>
                  </a:cubicBezTo>
                  <a:cubicBezTo>
                    <a:pt x="175" y="753"/>
                    <a:pt x="176" y="754"/>
                    <a:pt x="176" y="756"/>
                  </a:cubicBezTo>
                  <a:cubicBezTo>
                    <a:pt x="176" y="756"/>
                    <a:pt x="175" y="757"/>
                    <a:pt x="175" y="757"/>
                  </a:cubicBezTo>
                  <a:cubicBezTo>
                    <a:pt x="174" y="760"/>
                    <a:pt x="172" y="762"/>
                    <a:pt x="171" y="764"/>
                  </a:cubicBezTo>
                  <a:cubicBezTo>
                    <a:pt x="170" y="766"/>
                    <a:pt x="169" y="766"/>
                    <a:pt x="168" y="767"/>
                  </a:cubicBezTo>
                  <a:cubicBezTo>
                    <a:pt x="168" y="768"/>
                    <a:pt x="168" y="768"/>
                    <a:pt x="168" y="768"/>
                  </a:cubicBezTo>
                  <a:cubicBezTo>
                    <a:pt x="167" y="768"/>
                    <a:pt x="167" y="768"/>
                    <a:pt x="167" y="768"/>
                  </a:cubicBezTo>
                  <a:cubicBezTo>
                    <a:pt x="167" y="768"/>
                    <a:pt x="167" y="768"/>
                    <a:pt x="167" y="768"/>
                  </a:cubicBezTo>
                  <a:cubicBezTo>
                    <a:pt x="167" y="768"/>
                    <a:pt x="166" y="770"/>
                    <a:pt x="166" y="772"/>
                  </a:cubicBezTo>
                  <a:cubicBezTo>
                    <a:pt x="166" y="773"/>
                    <a:pt x="167" y="774"/>
                    <a:pt x="168" y="775"/>
                  </a:cubicBezTo>
                  <a:cubicBezTo>
                    <a:pt x="168" y="776"/>
                    <a:pt x="169" y="776"/>
                    <a:pt x="170" y="776"/>
                  </a:cubicBezTo>
                  <a:cubicBezTo>
                    <a:pt x="171" y="776"/>
                    <a:pt x="172" y="776"/>
                    <a:pt x="173" y="775"/>
                  </a:cubicBezTo>
                  <a:cubicBezTo>
                    <a:pt x="174" y="774"/>
                    <a:pt x="174" y="774"/>
                    <a:pt x="174" y="774"/>
                  </a:cubicBezTo>
                  <a:cubicBezTo>
                    <a:pt x="174" y="774"/>
                    <a:pt x="174" y="774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3" y="773"/>
                    <a:pt x="173" y="773"/>
                    <a:pt x="173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3" y="773"/>
                    <a:pt x="173" y="773"/>
                    <a:pt x="173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4" y="773"/>
                    <a:pt x="174" y="773"/>
                  </a:cubicBezTo>
                  <a:cubicBezTo>
                    <a:pt x="174" y="773"/>
                    <a:pt x="175" y="773"/>
                    <a:pt x="175" y="772"/>
                  </a:cubicBezTo>
                  <a:cubicBezTo>
                    <a:pt x="176" y="771"/>
                    <a:pt x="176" y="771"/>
                    <a:pt x="176" y="771"/>
                  </a:cubicBezTo>
                  <a:cubicBezTo>
                    <a:pt x="176" y="771"/>
                    <a:pt x="176" y="771"/>
                    <a:pt x="176" y="771"/>
                  </a:cubicBezTo>
                  <a:cubicBezTo>
                    <a:pt x="175" y="770"/>
                    <a:pt x="175" y="770"/>
                    <a:pt x="175" y="770"/>
                  </a:cubicBezTo>
                  <a:cubicBezTo>
                    <a:pt x="175" y="771"/>
                    <a:pt x="175" y="771"/>
                    <a:pt x="175" y="771"/>
                  </a:cubicBezTo>
                  <a:cubicBezTo>
                    <a:pt x="175" y="771"/>
                    <a:pt x="175" y="771"/>
                    <a:pt x="175" y="771"/>
                  </a:cubicBezTo>
                  <a:cubicBezTo>
                    <a:pt x="175" y="771"/>
                    <a:pt x="175" y="771"/>
                    <a:pt x="175" y="771"/>
                  </a:cubicBezTo>
                  <a:cubicBezTo>
                    <a:pt x="175" y="771"/>
                    <a:pt x="175" y="771"/>
                    <a:pt x="175" y="771"/>
                  </a:cubicBezTo>
                  <a:cubicBezTo>
                    <a:pt x="175" y="771"/>
                    <a:pt x="175" y="771"/>
                    <a:pt x="175" y="771"/>
                  </a:cubicBezTo>
                  <a:cubicBezTo>
                    <a:pt x="175" y="771"/>
                    <a:pt x="175" y="771"/>
                    <a:pt x="175" y="771"/>
                  </a:cubicBezTo>
                  <a:cubicBezTo>
                    <a:pt x="175" y="772"/>
                    <a:pt x="175" y="772"/>
                    <a:pt x="175" y="772"/>
                  </a:cubicBezTo>
                  <a:cubicBezTo>
                    <a:pt x="176" y="772"/>
                    <a:pt x="176" y="773"/>
                    <a:pt x="176" y="773"/>
                  </a:cubicBezTo>
                  <a:cubicBezTo>
                    <a:pt x="176" y="774"/>
                    <a:pt x="176" y="774"/>
                    <a:pt x="176" y="774"/>
                  </a:cubicBezTo>
                  <a:cubicBezTo>
                    <a:pt x="176" y="775"/>
                    <a:pt x="175" y="776"/>
                    <a:pt x="174" y="777"/>
                  </a:cubicBezTo>
                  <a:cubicBezTo>
                    <a:pt x="174" y="777"/>
                    <a:pt x="173" y="778"/>
                    <a:pt x="173" y="778"/>
                  </a:cubicBezTo>
                  <a:cubicBezTo>
                    <a:pt x="173" y="778"/>
                    <a:pt x="173" y="778"/>
                    <a:pt x="173" y="778"/>
                  </a:cubicBezTo>
                  <a:cubicBezTo>
                    <a:pt x="172" y="779"/>
                    <a:pt x="172" y="779"/>
                    <a:pt x="172" y="779"/>
                  </a:cubicBezTo>
                  <a:cubicBezTo>
                    <a:pt x="172" y="779"/>
                    <a:pt x="172" y="779"/>
                    <a:pt x="172" y="779"/>
                  </a:cubicBezTo>
                  <a:cubicBezTo>
                    <a:pt x="174" y="784"/>
                    <a:pt x="174" y="784"/>
                    <a:pt x="174" y="784"/>
                  </a:cubicBezTo>
                  <a:cubicBezTo>
                    <a:pt x="197" y="786"/>
                    <a:pt x="197" y="786"/>
                    <a:pt x="197" y="786"/>
                  </a:cubicBezTo>
                  <a:cubicBezTo>
                    <a:pt x="268" y="791"/>
                    <a:pt x="268" y="791"/>
                    <a:pt x="268" y="791"/>
                  </a:cubicBezTo>
                  <a:cubicBezTo>
                    <a:pt x="268" y="791"/>
                    <a:pt x="268" y="791"/>
                    <a:pt x="268" y="791"/>
                  </a:cubicBezTo>
                  <a:cubicBezTo>
                    <a:pt x="268" y="791"/>
                    <a:pt x="268" y="791"/>
                    <a:pt x="268" y="791"/>
                  </a:cubicBezTo>
                  <a:cubicBezTo>
                    <a:pt x="269" y="791"/>
                    <a:pt x="270" y="791"/>
                    <a:pt x="270" y="792"/>
                  </a:cubicBezTo>
                  <a:cubicBezTo>
                    <a:pt x="271" y="792"/>
                    <a:pt x="271" y="792"/>
                    <a:pt x="271" y="792"/>
                  </a:cubicBezTo>
                  <a:cubicBezTo>
                    <a:pt x="271" y="792"/>
                    <a:pt x="271" y="792"/>
                    <a:pt x="271" y="792"/>
                  </a:cubicBezTo>
                  <a:cubicBezTo>
                    <a:pt x="273" y="792"/>
                    <a:pt x="273" y="792"/>
                    <a:pt x="273" y="792"/>
                  </a:cubicBezTo>
                  <a:cubicBezTo>
                    <a:pt x="272" y="790"/>
                    <a:pt x="272" y="790"/>
                    <a:pt x="272" y="790"/>
                  </a:cubicBezTo>
                  <a:cubicBezTo>
                    <a:pt x="272" y="790"/>
                    <a:pt x="270" y="792"/>
                    <a:pt x="268" y="794"/>
                  </a:cubicBezTo>
                  <a:cubicBezTo>
                    <a:pt x="266" y="796"/>
                    <a:pt x="263" y="799"/>
                    <a:pt x="263" y="802"/>
                  </a:cubicBezTo>
                  <a:cubicBezTo>
                    <a:pt x="263" y="803"/>
                    <a:pt x="263" y="803"/>
                    <a:pt x="263" y="803"/>
                  </a:cubicBezTo>
                  <a:cubicBezTo>
                    <a:pt x="405" y="884"/>
                    <a:pt x="405" y="884"/>
                    <a:pt x="405" y="884"/>
                  </a:cubicBezTo>
                  <a:cubicBezTo>
                    <a:pt x="487" y="898"/>
                    <a:pt x="487" y="898"/>
                    <a:pt x="487" y="898"/>
                  </a:cubicBezTo>
                  <a:cubicBezTo>
                    <a:pt x="515" y="902"/>
                    <a:pt x="515" y="902"/>
                    <a:pt x="515" y="902"/>
                  </a:cubicBezTo>
                  <a:cubicBezTo>
                    <a:pt x="519" y="883"/>
                    <a:pt x="519" y="883"/>
                    <a:pt x="519" y="883"/>
                  </a:cubicBezTo>
                  <a:cubicBezTo>
                    <a:pt x="583" y="892"/>
                    <a:pt x="583" y="892"/>
                    <a:pt x="583" y="892"/>
                  </a:cubicBezTo>
                  <a:cubicBezTo>
                    <a:pt x="583" y="890"/>
                    <a:pt x="583" y="890"/>
                    <a:pt x="583" y="890"/>
                  </a:cubicBezTo>
                  <a:cubicBezTo>
                    <a:pt x="583" y="892"/>
                    <a:pt x="583" y="892"/>
                    <a:pt x="583" y="892"/>
                  </a:cubicBezTo>
                  <a:cubicBezTo>
                    <a:pt x="583" y="892"/>
                    <a:pt x="583" y="892"/>
                    <a:pt x="583" y="892"/>
                  </a:cubicBezTo>
                  <a:cubicBezTo>
                    <a:pt x="584" y="892"/>
                    <a:pt x="584" y="893"/>
                    <a:pt x="585" y="893"/>
                  </a:cubicBezTo>
                  <a:cubicBezTo>
                    <a:pt x="585" y="894"/>
                    <a:pt x="585" y="894"/>
                    <a:pt x="585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4"/>
                    <a:pt x="586" y="894"/>
                    <a:pt x="586" y="894"/>
                  </a:cubicBezTo>
                  <a:cubicBezTo>
                    <a:pt x="586" y="895"/>
                    <a:pt x="586" y="898"/>
                    <a:pt x="586" y="898"/>
                  </a:cubicBezTo>
                  <a:cubicBezTo>
                    <a:pt x="586" y="898"/>
                    <a:pt x="586" y="898"/>
                    <a:pt x="586" y="898"/>
                  </a:cubicBezTo>
                  <a:cubicBezTo>
                    <a:pt x="591" y="907"/>
                    <a:pt x="591" y="907"/>
                    <a:pt x="591" y="907"/>
                  </a:cubicBezTo>
                  <a:cubicBezTo>
                    <a:pt x="592" y="907"/>
                    <a:pt x="592" y="907"/>
                    <a:pt x="592" y="907"/>
                  </a:cubicBezTo>
                  <a:cubicBezTo>
                    <a:pt x="592" y="907"/>
                    <a:pt x="592" y="908"/>
                    <a:pt x="594" y="909"/>
                  </a:cubicBezTo>
                  <a:cubicBezTo>
                    <a:pt x="595" y="909"/>
                    <a:pt x="596" y="910"/>
                    <a:pt x="598" y="910"/>
                  </a:cubicBezTo>
                  <a:cubicBezTo>
                    <a:pt x="598" y="910"/>
                    <a:pt x="598" y="910"/>
                    <a:pt x="598" y="910"/>
                  </a:cubicBezTo>
                  <a:cubicBezTo>
                    <a:pt x="598" y="910"/>
                    <a:pt x="598" y="910"/>
                    <a:pt x="598" y="910"/>
                  </a:cubicBezTo>
                  <a:cubicBezTo>
                    <a:pt x="598" y="910"/>
                    <a:pt x="598" y="910"/>
                    <a:pt x="598" y="910"/>
                  </a:cubicBezTo>
                  <a:cubicBezTo>
                    <a:pt x="598" y="910"/>
                    <a:pt x="598" y="910"/>
                    <a:pt x="598" y="910"/>
                  </a:cubicBezTo>
                  <a:cubicBezTo>
                    <a:pt x="598" y="910"/>
                    <a:pt x="598" y="910"/>
                    <a:pt x="598" y="910"/>
                  </a:cubicBezTo>
                  <a:cubicBezTo>
                    <a:pt x="598" y="910"/>
                    <a:pt x="599" y="911"/>
                    <a:pt x="599" y="912"/>
                  </a:cubicBezTo>
                  <a:cubicBezTo>
                    <a:pt x="602" y="914"/>
                    <a:pt x="606" y="919"/>
                    <a:pt x="607" y="922"/>
                  </a:cubicBezTo>
                  <a:cubicBezTo>
                    <a:pt x="608" y="924"/>
                    <a:pt x="609" y="926"/>
                    <a:pt x="610" y="927"/>
                  </a:cubicBezTo>
                  <a:cubicBezTo>
                    <a:pt x="611" y="929"/>
                    <a:pt x="612" y="930"/>
                    <a:pt x="613" y="931"/>
                  </a:cubicBezTo>
                  <a:cubicBezTo>
                    <a:pt x="613" y="931"/>
                    <a:pt x="613" y="931"/>
                    <a:pt x="613" y="931"/>
                  </a:cubicBezTo>
                  <a:cubicBezTo>
                    <a:pt x="614" y="932"/>
                    <a:pt x="616" y="934"/>
                    <a:pt x="618" y="936"/>
                  </a:cubicBezTo>
                  <a:cubicBezTo>
                    <a:pt x="619" y="937"/>
                    <a:pt x="620" y="938"/>
                    <a:pt x="620" y="938"/>
                  </a:cubicBezTo>
                  <a:cubicBezTo>
                    <a:pt x="620" y="939"/>
                    <a:pt x="621" y="939"/>
                    <a:pt x="621" y="939"/>
                  </a:cubicBezTo>
                  <a:cubicBezTo>
                    <a:pt x="621" y="940"/>
                    <a:pt x="621" y="940"/>
                    <a:pt x="621" y="940"/>
                  </a:cubicBezTo>
                  <a:cubicBezTo>
                    <a:pt x="621" y="940"/>
                    <a:pt x="621" y="940"/>
                    <a:pt x="621" y="940"/>
                  </a:cubicBezTo>
                  <a:cubicBezTo>
                    <a:pt x="621" y="939"/>
                    <a:pt x="621" y="939"/>
                    <a:pt x="621" y="939"/>
                  </a:cubicBezTo>
                  <a:cubicBezTo>
                    <a:pt x="621" y="940"/>
                    <a:pt x="621" y="940"/>
                    <a:pt x="621" y="940"/>
                  </a:cubicBezTo>
                  <a:cubicBezTo>
                    <a:pt x="621" y="940"/>
                    <a:pt x="621" y="940"/>
                    <a:pt x="621" y="940"/>
                  </a:cubicBezTo>
                  <a:cubicBezTo>
                    <a:pt x="621" y="939"/>
                    <a:pt x="621" y="939"/>
                    <a:pt x="621" y="939"/>
                  </a:cubicBezTo>
                  <a:cubicBezTo>
                    <a:pt x="621" y="940"/>
                    <a:pt x="621" y="940"/>
                    <a:pt x="621" y="940"/>
                  </a:cubicBezTo>
                  <a:cubicBezTo>
                    <a:pt x="621" y="941"/>
                    <a:pt x="622" y="941"/>
                    <a:pt x="623" y="942"/>
                  </a:cubicBezTo>
                  <a:cubicBezTo>
                    <a:pt x="624" y="942"/>
                    <a:pt x="625" y="942"/>
                    <a:pt x="625" y="942"/>
                  </a:cubicBezTo>
                  <a:cubicBezTo>
                    <a:pt x="625" y="941"/>
                    <a:pt x="625" y="941"/>
                    <a:pt x="625" y="941"/>
                  </a:cubicBezTo>
                  <a:cubicBezTo>
                    <a:pt x="625" y="942"/>
                    <a:pt x="625" y="942"/>
                    <a:pt x="625" y="942"/>
                  </a:cubicBezTo>
                  <a:cubicBezTo>
                    <a:pt x="625" y="942"/>
                    <a:pt x="625" y="942"/>
                    <a:pt x="625" y="942"/>
                  </a:cubicBezTo>
                  <a:cubicBezTo>
                    <a:pt x="625" y="941"/>
                    <a:pt x="625" y="941"/>
                    <a:pt x="625" y="941"/>
                  </a:cubicBezTo>
                  <a:cubicBezTo>
                    <a:pt x="625" y="942"/>
                    <a:pt x="625" y="942"/>
                    <a:pt x="625" y="942"/>
                  </a:cubicBezTo>
                  <a:cubicBezTo>
                    <a:pt x="625" y="942"/>
                    <a:pt x="625" y="942"/>
                    <a:pt x="625" y="942"/>
                  </a:cubicBezTo>
                  <a:cubicBezTo>
                    <a:pt x="626" y="943"/>
                    <a:pt x="626" y="943"/>
                    <a:pt x="626" y="943"/>
                  </a:cubicBezTo>
                  <a:cubicBezTo>
                    <a:pt x="626" y="943"/>
                    <a:pt x="626" y="943"/>
                    <a:pt x="626" y="943"/>
                  </a:cubicBezTo>
                  <a:cubicBezTo>
                    <a:pt x="627" y="945"/>
                    <a:pt x="628" y="947"/>
                    <a:pt x="631" y="949"/>
                  </a:cubicBezTo>
                  <a:cubicBezTo>
                    <a:pt x="633" y="950"/>
                    <a:pt x="635" y="952"/>
                    <a:pt x="636" y="953"/>
                  </a:cubicBezTo>
                  <a:cubicBezTo>
                    <a:pt x="638" y="955"/>
                    <a:pt x="639" y="957"/>
                    <a:pt x="639" y="958"/>
                  </a:cubicBezTo>
                  <a:cubicBezTo>
                    <a:pt x="640" y="961"/>
                    <a:pt x="642" y="972"/>
                    <a:pt x="643" y="977"/>
                  </a:cubicBezTo>
                  <a:cubicBezTo>
                    <a:pt x="643" y="979"/>
                    <a:pt x="644" y="982"/>
                    <a:pt x="645" y="985"/>
                  </a:cubicBezTo>
                  <a:cubicBezTo>
                    <a:pt x="646" y="988"/>
                    <a:pt x="647" y="991"/>
                    <a:pt x="647" y="992"/>
                  </a:cubicBezTo>
                  <a:cubicBezTo>
                    <a:pt x="647" y="992"/>
                    <a:pt x="647" y="992"/>
                    <a:pt x="647" y="992"/>
                  </a:cubicBezTo>
                  <a:cubicBezTo>
                    <a:pt x="647" y="992"/>
                    <a:pt x="647" y="992"/>
                    <a:pt x="647" y="992"/>
                  </a:cubicBezTo>
                  <a:cubicBezTo>
                    <a:pt x="647" y="994"/>
                    <a:pt x="648" y="996"/>
                    <a:pt x="649" y="997"/>
                  </a:cubicBezTo>
                  <a:cubicBezTo>
                    <a:pt x="649" y="998"/>
                    <a:pt x="649" y="999"/>
                    <a:pt x="650" y="1000"/>
                  </a:cubicBezTo>
                  <a:cubicBezTo>
                    <a:pt x="650" y="1000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2" y="1000"/>
                    <a:pt x="652" y="1000"/>
                    <a:pt x="652" y="1000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2" y="1000"/>
                    <a:pt x="652" y="1000"/>
                    <a:pt x="652" y="1000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1"/>
                  </a:cubicBezTo>
                  <a:cubicBezTo>
                    <a:pt x="651" y="1001"/>
                    <a:pt x="651" y="1001"/>
                    <a:pt x="651" y="1002"/>
                  </a:cubicBezTo>
                  <a:cubicBezTo>
                    <a:pt x="652" y="1003"/>
                    <a:pt x="653" y="1006"/>
                    <a:pt x="656" y="1009"/>
                  </a:cubicBezTo>
                  <a:cubicBezTo>
                    <a:pt x="658" y="1011"/>
                    <a:pt x="661" y="1013"/>
                    <a:pt x="663" y="1015"/>
                  </a:cubicBezTo>
                  <a:cubicBezTo>
                    <a:pt x="664" y="1015"/>
                    <a:pt x="666" y="1016"/>
                    <a:pt x="667" y="1017"/>
                  </a:cubicBezTo>
                  <a:cubicBezTo>
                    <a:pt x="668" y="1017"/>
                    <a:pt x="669" y="1018"/>
                    <a:pt x="670" y="1018"/>
                  </a:cubicBezTo>
                  <a:cubicBezTo>
                    <a:pt x="670" y="1016"/>
                    <a:pt x="670" y="1016"/>
                    <a:pt x="670" y="1016"/>
                  </a:cubicBezTo>
                  <a:cubicBezTo>
                    <a:pt x="669" y="1017"/>
                    <a:pt x="669" y="1017"/>
                    <a:pt x="669" y="1017"/>
                  </a:cubicBezTo>
                  <a:cubicBezTo>
                    <a:pt x="675" y="1023"/>
                    <a:pt x="675" y="1023"/>
                    <a:pt x="675" y="1023"/>
                  </a:cubicBezTo>
                  <a:cubicBezTo>
                    <a:pt x="676" y="1023"/>
                    <a:pt x="676" y="1023"/>
                    <a:pt x="676" y="1023"/>
                  </a:cubicBezTo>
                  <a:cubicBezTo>
                    <a:pt x="676" y="1023"/>
                    <a:pt x="679" y="1023"/>
                    <a:pt x="681" y="1023"/>
                  </a:cubicBezTo>
                  <a:cubicBezTo>
                    <a:pt x="682" y="1023"/>
                    <a:pt x="682" y="1023"/>
                    <a:pt x="682" y="1023"/>
                  </a:cubicBezTo>
                  <a:cubicBezTo>
                    <a:pt x="681" y="1022"/>
                    <a:pt x="681" y="1022"/>
                    <a:pt x="681" y="1022"/>
                  </a:cubicBezTo>
                  <a:cubicBezTo>
                    <a:pt x="680" y="1023"/>
                    <a:pt x="680" y="1023"/>
                    <a:pt x="680" y="1023"/>
                  </a:cubicBezTo>
                  <a:cubicBezTo>
                    <a:pt x="680" y="1023"/>
                    <a:pt x="681" y="1024"/>
                    <a:pt x="682" y="1024"/>
                  </a:cubicBezTo>
                  <a:cubicBezTo>
                    <a:pt x="684" y="1025"/>
                    <a:pt x="685" y="1026"/>
                    <a:pt x="687" y="1026"/>
                  </a:cubicBezTo>
                  <a:cubicBezTo>
                    <a:pt x="688" y="1026"/>
                    <a:pt x="688" y="1027"/>
                    <a:pt x="689" y="1028"/>
                  </a:cubicBezTo>
                  <a:cubicBezTo>
                    <a:pt x="689" y="1029"/>
                    <a:pt x="690" y="1030"/>
                    <a:pt x="691" y="1031"/>
                  </a:cubicBezTo>
                  <a:cubicBezTo>
                    <a:pt x="691" y="1031"/>
                    <a:pt x="691" y="1031"/>
                    <a:pt x="691" y="1031"/>
                  </a:cubicBezTo>
                  <a:cubicBezTo>
                    <a:pt x="691" y="1031"/>
                    <a:pt x="691" y="1031"/>
                    <a:pt x="691" y="1031"/>
                  </a:cubicBezTo>
                  <a:cubicBezTo>
                    <a:pt x="692" y="1032"/>
                    <a:pt x="693" y="1033"/>
                    <a:pt x="695" y="1035"/>
                  </a:cubicBezTo>
                  <a:cubicBezTo>
                    <a:pt x="697" y="1037"/>
                    <a:pt x="700" y="1038"/>
                    <a:pt x="702" y="1038"/>
                  </a:cubicBezTo>
                  <a:cubicBezTo>
                    <a:pt x="703" y="1038"/>
                    <a:pt x="703" y="1038"/>
                    <a:pt x="704" y="1038"/>
                  </a:cubicBezTo>
                  <a:cubicBezTo>
                    <a:pt x="705" y="1038"/>
                    <a:pt x="706" y="1037"/>
                    <a:pt x="707" y="1036"/>
                  </a:cubicBezTo>
                  <a:cubicBezTo>
                    <a:pt x="708" y="1035"/>
                    <a:pt x="709" y="1033"/>
                    <a:pt x="710" y="1032"/>
                  </a:cubicBezTo>
                  <a:cubicBezTo>
                    <a:pt x="711" y="1030"/>
                    <a:pt x="712" y="1029"/>
                    <a:pt x="712" y="1028"/>
                  </a:cubicBezTo>
                  <a:cubicBezTo>
                    <a:pt x="714" y="1027"/>
                    <a:pt x="715" y="1025"/>
                    <a:pt x="716" y="1022"/>
                  </a:cubicBezTo>
                  <a:cubicBezTo>
                    <a:pt x="717" y="1020"/>
                    <a:pt x="718" y="1017"/>
                    <a:pt x="718" y="1015"/>
                  </a:cubicBezTo>
                  <a:cubicBezTo>
                    <a:pt x="718" y="1014"/>
                    <a:pt x="719" y="1012"/>
                    <a:pt x="720" y="1011"/>
                  </a:cubicBezTo>
                  <a:cubicBezTo>
                    <a:pt x="721" y="1009"/>
                    <a:pt x="722" y="1008"/>
                    <a:pt x="724" y="1007"/>
                  </a:cubicBezTo>
                  <a:cubicBezTo>
                    <a:pt x="725" y="1006"/>
                    <a:pt x="727" y="1004"/>
                    <a:pt x="728" y="1003"/>
                  </a:cubicBezTo>
                  <a:cubicBezTo>
                    <a:pt x="729" y="1001"/>
                    <a:pt x="729" y="1000"/>
                    <a:pt x="729" y="1000"/>
                  </a:cubicBezTo>
                  <a:cubicBezTo>
                    <a:pt x="728" y="999"/>
                    <a:pt x="728" y="999"/>
                    <a:pt x="728" y="999"/>
                  </a:cubicBezTo>
                  <a:cubicBezTo>
                    <a:pt x="729" y="1000"/>
                    <a:pt x="729" y="1000"/>
                    <a:pt x="729" y="1000"/>
                  </a:cubicBezTo>
                  <a:cubicBezTo>
                    <a:pt x="729" y="1000"/>
                    <a:pt x="729" y="1000"/>
                    <a:pt x="729" y="1000"/>
                  </a:cubicBezTo>
                  <a:cubicBezTo>
                    <a:pt x="729" y="1000"/>
                    <a:pt x="732" y="998"/>
                    <a:pt x="734" y="998"/>
                  </a:cubicBezTo>
                  <a:cubicBezTo>
                    <a:pt x="735" y="998"/>
                    <a:pt x="735" y="998"/>
                    <a:pt x="736" y="999"/>
                  </a:cubicBezTo>
                  <a:cubicBezTo>
                    <a:pt x="739" y="1001"/>
                    <a:pt x="742" y="1001"/>
                    <a:pt x="744" y="1001"/>
                  </a:cubicBezTo>
                  <a:cubicBezTo>
                    <a:pt x="745" y="1001"/>
                    <a:pt x="745" y="1001"/>
                    <a:pt x="746" y="1001"/>
                  </a:cubicBezTo>
                  <a:cubicBezTo>
                    <a:pt x="745" y="999"/>
                    <a:pt x="745" y="999"/>
                    <a:pt x="745" y="999"/>
                  </a:cubicBezTo>
                  <a:cubicBezTo>
                    <a:pt x="744" y="1000"/>
                    <a:pt x="744" y="1000"/>
                    <a:pt x="744" y="1000"/>
                  </a:cubicBezTo>
                  <a:cubicBezTo>
                    <a:pt x="744" y="1001"/>
                    <a:pt x="745" y="1002"/>
                    <a:pt x="750" y="1003"/>
                  </a:cubicBezTo>
                  <a:cubicBezTo>
                    <a:pt x="752" y="1003"/>
                    <a:pt x="754" y="1004"/>
                    <a:pt x="755" y="1004"/>
                  </a:cubicBezTo>
                  <a:cubicBezTo>
                    <a:pt x="756" y="1004"/>
                    <a:pt x="756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7" y="1005"/>
                    <a:pt x="757" y="1005"/>
                    <a:pt x="757" y="1005"/>
                  </a:cubicBezTo>
                  <a:cubicBezTo>
                    <a:pt x="758" y="1007"/>
                    <a:pt x="758" y="1007"/>
                    <a:pt x="758" y="1007"/>
                  </a:cubicBezTo>
                  <a:cubicBezTo>
                    <a:pt x="759" y="1006"/>
                    <a:pt x="759" y="1006"/>
                    <a:pt x="759" y="1006"/>
                  </a:cubicBezTo>
                  <a:cubicBezTo>
                    <a:pt x="759" y="1006"/>
                    <a:pt x="759" y="1006"/>
                    <a:pt x="759" y="1006"/>
                  </a:cubicBezTo>
                  <a:cubicBezTo>
                    <a:pt x="759" y="1006"/>
                    <a:pt x="759" y="1006"/>
                    <a:pt x="759" y="1006"/>
                  </a:cubicBezTo>
                  <a:cubicBezTo>
                    <a:pt x="759" y="1006"/>
                    <a:pt x="759" y="1006"/>
                    <a:pt x="759" y="1006"/>
                  </a:cubicBezTo>
                  <a:cubicBezTo>
                    <a:pt x="759" y="1006"/>
                    <a:pt x="759" y="1006"/>
                    <a:pt x="759" y="1006"/>
                  </a:cubicBezTo>
                  <a:cubicBezTo>
                    <a:pt x="759" y="1006"/>
                    <a:pt x="759" y="1006"/>
                    <a:pt x="759" y="1006"/>
                  </a:cubicBezTo>
                  <a:cubicBezTo>
                    <a:pt x="759" y="1006"/>
                    <a:pt x="760" y="1005"/>
                    <a:pt x="761" y="1005"/>
                  </a:cubicBezTo>
                  <a:cubicBezTo>
                    <a:pt x="762" y="1005"/>
                    <a:pt x="762" y="1005"/>
                    <a:pt x="762" y="1006"/>
                  </a:cubicBezTo>
                  <a:cubicBezTo>
                    <a:pt x="764" y="1007"/>
                    <a:pt x="765" y="1008"/>
                    <a:pt x="766" y="1008"/>
                  </a:cubicBezTo>
                  <a:cubicBezTo>
                    <a:pt x="767" y="1008"/>
                    <a:pt x="768" y="1007"/>
                    <a:pt x="768" y="1007"/>
                  </a:cubicBezTo>
                  <a:cubicBezTo>
                    <a:pt x="769" y="1007"/>
                    <a:pt x="769" y="1007"/>
                    <a:pt x="769" y="1007"/>
                  </a:cubicBezTo>
                  <a:cubicBezTo>
                    <a:pt x="769" y="1006"/>
                    <a:pt x="769" y="1006"/>
                    <a:pt x="769" y="1005"/>
                  </a:cubicBezTo>
                  <a:cubicBezTo>
                    <a:pt x="768" y="1005"/>
                    <a:pt x="768" y="1005"/>
                    <a:pt x="768" y="1005"/>
                  </a:cubicBezTo>
                  <a:cubicBezTo>
                    <a:pt x="769" y="1006"/>
                    <a:pt x="769" y="1006"/>
                    <a:pt x="769" y="1006"/>
                  </a:cubicBezTo>
                  <a:cubicBezTo>
                    <a:pt x="769" y="1006"/>
                    <a:pt x="769" y="1006"/>
                    <a:pt x="769" y="1005"/>
                  </a:cubicBezTo>
                  <a:cubicBezTo>
                    <a:pt x="768" y="1005"/>
                    <a:pt x="768" y="1005"/>
                    <a:pt x="768" y="1005"/>
                  </a:cubicBezTo>
                  <a:cubicBezTo>
                    <a:pt x="769" y="1006"/>
                    <a:pt x="769" y="1006"/>
                    <a:pt x="769" y="1006"/>
                  </a:cubicBezTo>
                  <a:cubicBezTo>
                    <a:pt x="768" y="1006"/>
                    <a:pt x="768" y="1006"/>
                    <a:pt x="768" y="1006"/>
                  </a:cubicBezTo>
                  <a:cubicBezTo>
                    <a:pt x="768" y="1007"/>
                    <a:pt x="768" y="1007"/>
                    <a:pt x="768" y="1007"/>
                  </a:cubicBezTo>
                  <a:cubicBezTo>
                    <a:pt x="769" y="1006"/>
                    <a:pt x="769" y="1006"/>
                    <a:pt x="769" y="1006"/>
                  </a:cubicBezTo>
                  <a:cubicBezTo>
                    <a:pt x="768" y="1006"/>
                    <a:pt x="768" y="1006"/>
                    <a:pt x="768" y="1006"/>
                  </a:cubicBezTo>
                  <a:cubicBezTo>
                    <a:pt x="768" y="1007"/>
                    <a:pt x="768" y="1007"/>
                    <a:pt x="768" y="1007"/>
                  </a:cubicBezTo>
                  <a:cubicBezTo>
                    <a:pt x="768" y="1006"/>
                    <a:pt x="768" y="1006"/>
                    <a:pt x="768" y="1006"/>
                  </a:cubicBezTo>
                  <a:cubicBezTo>
                    <a:pt x="768" y="1007"/>
                    <a:pt x="768" y="1007"/>
                    <a:pt x="768" y="1007"/>
                  </a:cubicBezTo>
                  <a:cubicBezTo>
                    <a:pt x="768" y="1007"/>
                    <a:pt x="768" y="1007"/>
                    <a:pt x="768" y="1007"/>
                  </a:cubicBezTo>
                  <a:cubicBezTo>
                    <a:pt x="768" y="1006"/>
                    <a:pt x="768" y="1006"/>
                    <a:pt x="768" y="1006"/>
                  </a:cubicBezTo>
                  <a:cubicBezTo>
                    <a:pt x="768" y="1007"/>
                    <a:pt x="768" y="1007"/>
                    <a:pt x="768" y="1007"/>
                  </a:cubicBezTo>
                  <a:cubicBezTo>
                    <a:pt x="768" y="1007"/>
                    <a:pt x="769" y="1007"/>
                    <a:pt x="769" y="1007"/>
                  </a:cubicBezTo>
                  <a:cubicBezTo>
                    <a:pt x="771" y="1007"/>
                    <a:pt x="773" y="1008"/>
                    <a:pt x="775" y="1010"/>
                  </a:cubicBezTo>
                  <a:cubicBezTo>
                    <a:pt x="779" y="1013"/>
                    <a:pt x="783" y="1014"/>
                    <a:pt x="785" y="1014"/>
                  </a:cubicBezTo>
                  <a:cubicBezTo>
                    <a:pt x="787" y="1015"/>
                    <a:pt x="788" y="1015"/>
                    <a:pt x="788" y="1016"/>
                  </a:cubicBezTo>
                  <a:cubicBezTo>
                    <a:pt x="789" y="1016"/>
                    <a:pt x="789" y="1017"/>
                    <a:pt x="789" y="1018"/>
                  </a:cubicBezTo>
                  <a:cubicBezTo>
                    <a:pt x="789" y="1018"/>
                    <a:pt x="789" y="1018"/>
                    <a:pt x="789" y="1018"/>
                  </a:cubicBezTo>
                  <a:cubicBezTo>
                    <a:pt x="790" y="1020"/>
                    <a:pt x="791" y="1021"/>
                    <a:pt x="792" y="1022"/>
                  </a:cubicBezTo>
                  <a:cubicBezTo>
                    <a:pt x="794" y="1026"/>
                    <a:pt x="799" y="1029"/>
                    <a:pt x="801" y="1031"/>
                  </a:cubicBezTo>
                  <a:cubicBezTo>
                    <a:pt x="801" y="1031"/>
                    <a:pt x="801" y="1031"/>
                    <a:pt x="802" y="1031"/>
                  </a:cubicBezTo>
                  <a:cubicBezTo>
                    <a:pt x="802" y="1032"/>
                    <a:pt x="802" y="1033"/>
                    <a:pt x="802" y="1033"/>
                  </a:cubicBezTo>
                  <a:cubicBezTo>
                    <a:pt x="802" y="1033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2" y="1034"/>
                    <a:pt x="802" y="1034"/>
                    <a:pt x="802" y="1034"/>
                  </a:cubicBezTo>
                  <a:cubicBezTo>
                    <a:pt x="801" y="1037"/>
                    <a:pt x="801" y="1037"/>
                    <a:pt x="801" y="1037"/>
                  </a:cubicBezTo>
                  <a:cubicBezTo>
                    <a:pt x="801" y="1037"/>
                    <a:pt x="801" y="1037"/>
                    <a:pt x="801" y="1037"/>
                  </a:cubicBezTo>
                  <a:cubicBezTo>
                    <a:pt x="802" y="1038"/>
                    <a:pt x="805" y="1039"/>
                    <a:pt x="807" y="1042"/>
                  </a:cubicBezTo>
                  <a:cubicBezTo>
                    <a:pt x="810" y="1044"/>
                    <a:pt x="811" y="1046"/>
                    <a:pt x="811" y="1048"/>
                  </a:cubicBezTo>
                  <a:cubicBezTo>
                    <a:pt x="811" y="1049"/>
                    <a:pt x="811" y="1049"/>
                    <a:pt x="811" y="1050"/>
                  </a:cubicBezTo>
                  <a:cubicBezTo>
                    <a:pt x="812" y="1050"/>
                    <a:pt x="812" y="1050"/>
                    <a:pt x="812" y="1050"/>
                  </a:cubicBezTo>
                  <a:cubicBezTo>
                    <a:pt x="811" y="1049"/>
                    <a:pt x="811" y="1049"/>
                    <a:pt x="811" y="1049"/>
                  </a:cubicBezTo>
                  <a:cubicBezTo>
                    <a:pt x="811" y="1049"/>
                    <a:pt x="811" y="1050"/>
                    <a:pt x="811" y="1051"/>
                  </a:cubicBezTo>
                  <a:cubicBezTo>
                    <a:pt x="811" y="1052"/>
                    <a:pt x="811" y="1053"/>
                    <a:pt x="812" y="1054"/>
                  </a:cubicBezTo>
                  <a:cubicBezTo>
                    <a:pt x="812" y="1054"/>
                    <a:pt x="813" y="1055"/>
                    <a:pt x="814" y="1056"/>
                  </a:cubicBezTo>
                  <a:cubicBezTo>
                    <a:pt x="815" y="1058"/>
                    <a:pt x="816" y="1061"/>
                    <a:pt x="818" y="1063"/>
                  </a:cubicBezTo>
                  <a:cubicBezTo>
                    <a:pt x="819" y="1066"/>
                    <a:pt x="820" y="1068"/>
                    <a:pt x="821" y="1069"/>
                  </a:cubicBezTo>
                  <a:cubicBezTo>
                    <a:pt x="822" y="1073"/>
                    <a:pt x="824" y="1074"/>
                    <a:pt x="826" y="1075"/>
                  </a:cubicBezTo>
                  <a:cubicBezTo>
                    <a:pt x="826" y="1074"/>
                    <a:pt x="826" y="1074"/>
                    <a:pt x="826" y="1074"/>
                  </a:cubicBezTo>
                  <a:cubicBezTo>
                    <a:pt x="825" y="1074"/>
                    <a:pt x="825" y="1074"/>
                    <a:pt x="825" y="1074"/>
                  </a:cubicBezTo>
                  <a:cubicBezTo>
                    <a:pt x="825" y="1074"/>
                    <a:pt x="825" y="1076"/>
                    <a:pt x="826" y="1078"/>
                  </a:cubicBezTo>
                  <a:cubicBezTo>
                    <a:pt x="826" y="1078"/>
                    <a:pt x="826" y="1078"/>
                    <a:pt x="826" y="1078"/>
                  </a:cubicBezTo>
                  <a:cubicBezTo>
                    <a:pt x="826" y="1079"/>
                    <a:pt x="826" y="1079"/>
                    <a:pt x="826" y="1080"/>
                  </a:cubicBezTo>
                  <a:cubicBezTo>
                    <a:pt x="828" y="1084"/>
                    <a:pt x="834" y="1094"/>
                    <a:pt x="834" y="1094"/>
                  </a:cubicBezTo>
                  <a:cubicBezTo>
                    <a:pt x="835" y="1094"/>
                    <a:pt x="835" y="1094"/>
                    <a:pt x="835" y="1094"/>
                  </a:cubicBezTo>
                  <a:cubicBezTo>
                    <a:pt x="834" y="1094"/>
                    <a:pt x="834" y="1094"/>
                    <a:pt x="834" y="1094"/>
                  </a:cubicBezTo>
                  <a:cubicBezTo>
                    <a:pt x="834" y="1094"/>
                    <a:pt x="834" y="1096"/>
                    <a:pt x="836" y="1098"/>
                  </a:cubicBezTo>
                  <a:cubicBezTo>
                    <a:pt x="837" y="1100"/>
                    <a:pt x="838" y="1102"/>
                    <a:pt x="840" y="1103"/>
                  </a:cubicBezTo>
                  <a:cubicBezTo>
                    <a:pt x="842" y="1104"/>
                    <a:pt x="845" y="1106"/>
                    <a:pt x="847" y="1107"/>
                  </a:cubicBezTo>
                  <a:cubicBezTo>
                    <a:pt x="849" y="1109"/>
                    <a:pt x="850" y="1110"/>
                    <a:pt x="850" y="1112"/>
                  </a:cubicBezTo>
                  <a:cubicBezTo>
                    <a:pt x="850" y="1115"/>
                    <a:pt x="850" y="1118"/>
                    <a:pt x="850" y="1121"/>
                  </a:cubicBezTo>
                  <a:cubicBezTo>
                    <a:pt x="850" y="1123"/>
                    <a:pt x="851" y="1126"/>
                    <a:pt x="852" y="1128"/>
                  </a:cubicBezTo>
                  <a:cubicBezTo>
                    <a:pt x="854" y="1129"/>
                    <a:pt x="854" y="1132"/>
                    <a:pt x="854" y="1134"/>
                  </a:cubicBezTo>
                  <a:cubicBezTo>
                    <a:pt x="854" y="1136"/>
                    <a:pt x="854" y="1137"/>
                    <a:pt x="854" y="1137"/>
                  </a:cubicBezTo>
                  <a:cubicBezTo>
                    <a:pt x="854" y="1137"/>
                    <a:pt x="854" y="1137"/>
                    <a:pt x="854" y="1137"/>
                  </a:cubicBezTo>
                  <a:cubicBezTo>
                    <a:pt x="854" y="1137"/>
                    <a:pt x="854" y="1138"/>
                    <a:pt x="854" y="1138"/>
                  </a:cubicBezTo>
                  <a:cubicBezTo>
                    <a:pt x="854" y="1140"/>
                    <a:pt x="855" y="1141"/>
                    <a:pt x="856" y="1142"/>
                  </a:cubicBezTo>
                  <a:cubicBezTo>
                    <a:pt x="856" y="1142"/>
                    <a:pt x="856" y="1142"/>
                    <a:pt x="856" y="1142"/>
                  </a:cubicBezTo>
                  <a:cubicBezTo>
                    <a:pt x="856" y="1142"/>
                    <a:pt x="856" y="1143"/>
                    <a:pt x="857" y="1144"/>
                  </a:cubicBezTo>
                  <a:cubicBezTo>
                    <a:pt x="857" y="1145"/>
                    <a:pt x="858" y="1146"/>
                    <a:pt x="859" y="1147"/>
                  </a:cubicBezTo>
                  <a:cubicBezTo>
                    <a:pt x="860" y="1148"/>
                    <a:pt x="861" y="1150"/>
                    <a:pt x="863" y="1150"/>
                  </a:cubicBezTo>
                  <a:cubicBezTo>
                    <a:pt x="863" y="1150"/>
                    <a:pt x="865" y="1151"/>
                    <a:pt x="866" y="1153"/>
                  </a:cubicBezTo>
                  <a:cubicBezTo>
                    <a:pt x="867" y="1154"/>
                    <a:pt x="868" y="1156"/>
                    <a:pt x="868" y="1158"/>
                  </a:cubicBezTo>
                  <a:cubicBezTo>
                    <a:pt x="868" y="1160"/>
                    <a:pt x="870" y="1163"/>
                    <a:pt x="871" y="1165"/>
                  </a:cubicBezTo>
                  <a:cubicBezTo>
                    <a:pt x="873" y="1167"/>
                    <a:pt x="876" y="1168"/>
                    <a:pt x="878" y="1169"/>
                  </a:cubicBezTo>
                  <a:cubicBezTo>
                    <a:pt x="881" y="1170"/>
                    <a:pt x="882" y="1172"/>
                    <a:pt x="882" y="1174"/>
                  </a:cubicBezTo>
                  <a:cubicBezTo>
                    <a:pt x="882" y="1175"/>
                    <a:pt x="883" y="1176"/>
                    <a:pt x="883" y="1177"/>
                  </a:cubicBezTo>
                  <a:cubicBezTo>
                    <a:pt x="884" y="1178"/>
                    <a:pt x="885" y="1178"/>
                    <a:pt x="886" y="1178"/>
                  </a:cubicBezTo>
                  <a:cubicBezTo>
                    <a:pt x="886" y="1178"/>
                    <a:pt x="887" y="1178"/>
                    <a:pt x="887" y="1178"/>
                  </a:cubicBezTo>
                  <a:cubicBezTo>
                    <a:pt x="887" y="1177"/>
                    <a:pt x="888" y="1177"/>
                    <a:pt x="888" y="1177"/>
                  </a:cubicBezTo>
                  <a:cubicBezTo>
                    <a:pt x="887" y="1176"/>
                    <a:pt x="887" y="1176"/>
                    <a:pt x="887" y="1176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7" y="1176"/>
                    <a:pt x="887" y="1176"/>
                    <a:pt x="887" y="1176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7" y="1177"/>
                    <a:pt x="887" y="1177"/>
                    <a:pt x="887" y="1177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7" y="1177"/>
                    <a:pt x="887" y="1177"/>
                    <a:pt x="887" y="1177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8" y="1177"/>
                    <a:pt x="888" y="1177"/>
                    <a:pt x="888" y="1177"/>
                  </a:cubicBezTo>
                  <a:cubicBezTo>
                    <a:pt x="888" y="1177"/>
                    <a:pt x="889" y="1177"/>
                    <a:pt x="890" y="1177"/>
                  </a:cubicBezTo>
                  <a:cubicBezTo>
                    <a:pt x="891" y="1178"/>
                    <a:pt x="891" y="1178"/>
                    <a:pt x="892" y="1179"/>
                  </a:cubicBezTo>
                  <a:cubicBezTo>
                    <a:pt x="892" y="1179"/>
                    <a:pt x="892" y="1179"/>
                    <a:pt x="892" y="1179"/>
                  </a:cubicBezTo>
                  <a:cubicBezTo>
                    <a:pt x="893" y="1180"/>
                    <a:pt x="894" y="1181"/>
                    <a:pt x="896" y="1181"/>
                  </a:cubicBezTo>
                  <a:cubicBezTo>
                    <a:pt x="897" y="1182"/>
                    <a:pt x="898" y="1182"/>
                    <a:pt x="899" y="1182"/>
                  </a:cubicBezTo>
                  <a:cubicBezTo>
                    <a:pt x="901" y="1182"/>
                    <a:pt x="920" y="1181"/>
                    <a:pt x="920" y="1181"/>
                  </a:cubicBezTo>
                  <a:cubicBezTo>
                    <a:pt x="920" y="1181"/>
                    <a:pt x="920" y="1181"/>
                    <a:pt x="920" y="1181"/>
                  </a:cubicBezTo>
                  <a:cubicBezTo>
                    <a:pt x="920" y="1181"/>
                    <a:pt x="920" y="1181"/>
                    <a:pt x="920" y="1181"/>
                  </a:cubicBezTo>
                  <a:cubicBezTo>
                    <a:pt x="920" y="1181"/>
                    <a:pt x="920" y="1181"/>
                    <a:pt x="920" y="1181"/>
                  </a:cubicBezTo>
                  <a:cubicBezTo>
                    <a:pt x="921" y="1181"/>
                    <a:pt x="921" y="1181"/>
                    <a:pt x="921" y="1181"/>
                  </a:cubicBezTo>
                  <a:cubicBezTo>
                    <a:pt x="921" y="1181"/>
                    <a:pt x="923" y="1181"/>
                    <a:pt x="925" y="1182"/>
                  </a:cubicBezTo>
                  <a:cubicBezTo>
                    <a:pt x="926" y="1182"/>
                    <a:pt x="927" y="1183"/>
                    <a:pt x="928" y="1184"/>
                  </a:cubicBezTo>
                  <a:cubicBezTo>
                    <a:pt x="929" y="1186"/>
                    <a:pt x="930" y="1188"/>
                    <a:pt x="932" y="1190"/>
                  </a:cubicBezTo>
                  <a:cubicBezTo>
                    <a:pt x="934" y="1192"/>
                    <a:pt x="936" y="1194"/>
                    <a:pt x="939" y="1194"/>
                  </a:cubicBezTo>
                  <a:cubicBezTo>
                    <a:pt x="940" y="1194"/>
                    <a:pt x="941" y="1193"/>
                    <a:pt x="942" y="1193"/>
                  </a:cubicBezTo>
                  <a:cubicBezTo>
                    <a:pt x="943" y="1192"/>
                    <a:pt x="944" y="1191"/>
                    <a:pt x="944" y="1191"/>
                  </a:cubicBezTo>
                  <a:cubicBezTo>
                    <a:pt x="945" y="1190"/>
                    <a:pt x="945" y="1188"/>
                    <a:pt x="945" y="1187"/>
                  </a:cubicBezTo>
                  <a:cubicBezTo>
                    <a:pt x="945" y="1186"/>
                    <a:pt x="945" y="1185"/>
                    <a:pt x="944" y="1184"/>
                  </a:cubicBezTo>
                  <a:cubicBezTo>
                    <a:pt x="944" y="1183"/>
                    <a:pt x="944" y="1183"/>
                    <a:pt x="944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1"/>
                    <a:pt x="943" y="1181"/>
                    <a:pt x="942" y="1181"/>
                  </a:cubicBezTo>
                  <a:cubicBezTo>
                    <a:pt x="942" y="1182"/>
                    <a:pt x="942" y="1182"/>
                    <a:pt x="942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2" y="1181"/>
                    <a:pt x="942" y="1181"/>
                    <a:pt x="942" y="1181"/>
                  </a:cubicBezTo>
                  <a:cubicBezTo>
                    <a:pt x="942" y="1182"/>
                    <a:pt x="942" y="1182"/>
                    <a:pt x="942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2" y="1182"/>
                    <a:pt x="942" y="1182"/>
                    <a:pt x="942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2" y="1182"/>
                    <a:pt x="942" y="1182"/>
                    <a:pt x="942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3" y="1182"/>
                  </a:cubicBezTo>
                  <a:cubicBezTo>
                    <a:pt x="943" y="1182"/>
                    <a:pt x="943" y="1182"/>
                    <a:pt x="944" y="1181"/>
                  </a:cubicBezTo>
                  <a:cubicBezTo>
                    <a:pt x="944" y="1180"/>
                    <a:pt x="945" y="1179"/>
                    <a:pt x="945" y="1179"/>
                  </a:cubicBezTo>
                  <a:cubicBezTo>
                    <a:pt x="946" y="1178"/>
                    <a:pt x="946" y="1177"/>
                    <a:pt x="946" y="1177"/>
                  </a:cubicBezTo>
                  <a:cubicBezTo>
                    <a:pt x="945" y="1176"/>
                    <a:pt x="945" y="1176"/>
                    <a:pt x="945" y="1176"/>
                  </a:cubicBezTo>
                  <a:cubicBezTo>
                    <a:pt x="946" y="1178"/>
                    <a:pt x="946" y="1178"/>
                    <a:pt x="946" y="1178"/>
                  </a:cubicBezTo>
                  <a:cubicBezTo>
                    <a:pt x="946" y="1177"/>
                    <a:pt x="948" y="1176"/>
                    <a:pt x="948" y="1172"/>
                  </a:cubicBezTo>
                  <a:cubicBezTo>
                    <a:pt x="948" y="1171"/>
                    <a:pt x="948" y="1171"/>
                    <a:pt x="948" y="1170"/>
                  </a:cubicBezTo>
                  <a:cubicBezTo>
                    <a:pt x="948" y="1168"/>
                    <a:pt x="947" y="1166"/>
                    <a:pt x="947" y="1165"/>
                  </a:cubicBezTo>
                  <a:cubicBezTo>
                    <a:pt x="946" y="1164"/>
                    <a:pt x="946" y="1163"/>
                    <a:pt x="946" y="1162"/>
                  </a:cubicBezTo>
                  <a:cubicBezTo>
                    <a:pt x="946" y="1161"/>
                    <a:pt x="946" y="1160"/>
                    <a:pt x="946" y="1160"/>
                  </a:cubicBezTo>
                  <a:cubicBezTo>
                    <a:pt x="946" y="1159"/>
                    <a:pt x="946" y="1159"/>
                    <a:pt x="946" y="1159"/>
                  </a:cubicBezTo>
                  <a:cubicBezTo>
                    <a:pt x="946" y="1156"/>
                    <a:pt x="945" y="1153"/>
                    <a:pt x="945" y="1150"/>
                  </a:cubicBezTo>
                  <a:cubicBezTo>
                    <a:pt x="944" y="1147"/>
                    <a:pt x="943" y="1143"/>
                    <a:pt x="943" y="1139"/>
                  </a:cubicBezTo>
                  <a:cubicBezTo>
                    <a:pt x="943" y="1139"/>
                    <a:pt x="943" y="1138"/>
                    <a:pt x="943" y="1137"/>
                  </a:cubicBezTo>
                  <a:cubicBezTo>
                    <a:pt x="944" y="1128"/>
                    <a:pt x="945" y="1123"/>
                    <a:pt x="948" y="1118"/>
                  </a:cubicBezTo>
                  <a:cubicBezTo>
                    <a:pt x="948" y="1117"/>
                    <a:pt x="948" y="1116"/>
                    <a:pt x="948" y="1115"/>
                  </a:cubicBezTo>
                  <a:cubicBezTo>
                    <a:pt x="948" y="1114"/>
                    <a:pt x="948" y="1114"/>
                    <a:pt x="948" y="1113"/>
                  </a:cubicBezTo>
                  <a:cubicBezTo>
                    <a:pt x="947" y="1112"/>
                    <a:pt x="947" y="1112"/>
                    <a:pt x="946" y="1112"/>
                  </a:cubicBezTo>
                  <a:cubicBezTo>
                    <a:pt x="945" y="1112"/>
                    <a:pt x="944" y="1112"/>
                    <a:pt x="943" y="1113"/>
                  </a:cubicBezTo>
                  <a:cubicBezTo>
                    <a:pt x="942" y="1114"/>
                    <a:pt x="942" y="1115"/>
                    <a:pt x="941" y="1116"/>
                  </a:cubicBezTo>
                  <a:cubicBezTo>
                    <a:pt x="938" y="1121"/>
                    <a:pt x="936" y="1127"/>
                    <a:pt x="936" y="1136"/>
                  </a:cubicBezTo>
                  <a:cubicBezTo>
                    <a:pt x="936" y="1137"/>
                    <a:pt x="936" y="1138"/>
                    <a:pt x="936" y="1139"/>
                  </a:cubicBezTo>
                  <a:cubicBezTo>
                    <a:pt x="936" y="1148"/>
                    <a:pt x="938" y="1153"/>
                    <a:pt x="939" y="1158"/>
                  </a:cubicBezTo>
                  <a:cubicBezTo>
                    <a:pt x="939" y="1161"/>
                    <a:pt x="939" y="1164"/>
                    <a:pt x="940" y="1166"/>
                  </a:cubicBezTo>
                  <a:cubicBezTo>
                    <a:pt x="940" y="1167"/>
                    <a:pt x="940" y="1168"/>
                    <a:pt x="941" y="1169"/>
                  </a:cubicBezTo>
                  <a:cubicBezTo>
                    <a:pt x="941" y="1170"/>
                    <a:pt x="941" y="1170"/>
                    <a:pt x="942" y="1171"/>
                  </a:cubicBezTo>
                  <a:cubicBezTo>
                    <a:pt x="942" y="1171"/>
                    <a:pt x="942" y="1171"/>
                    <a:pt x="942" y="1172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2"/>
                    <a:pt x="943" y="1172"/>
                    <a:pt x="943" y="1172"/>
                  </a:cubicBezTo>
                  <a:cubicBezTo>
                    <a:pt x="942" y="1173"/>
                    <a:pt x="942" y="1173"/>
                    <a:pt x="942" y="1173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2"/>
                    <a:pt x="943" y="1172"/>
                    <a:pt x="943" y="1172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3"/>
                    <a:pt x="943" y="1172"/>
                    <a:pt x="943" y="1172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3"/>
                    <a:pt x="943" y="1173"/>
                    <a:pt x="943" y="1173"/>
                  </a:cubicBezTo>
                  <a:cubicBezTo>
                    <a:pt x="943" y="1172"/>
                    <a:pt x="943" y="1172"/>
                    <a:pt x="942" y="1171"/>
                  </a:cubicBezTo>
                  <a:cubicBezTo>
                    <a:pt x="942" y="1170"/>
                    <a:pt x="941" y="1169"/>
                    <a:pt x="941" y="1168"/>
                  </a:cubicBezTo>
                  <a:cubicBezTo>
                    <a:pt x="940" y="1167"/>
                    <a:pt x="939" y="1166"/>
                    <a:pt x="939" y="1165"/>
                  </a:cubicBezTo>
                  <a:cubicBezTo>
                    <a:pt x="939" y="1165"/>
                    <a:pt x="939" y="1165"/>
                    <a:pt x="939" y="1165"/>
                  </a:cubicBezTo>
                  <a:cubicBezTo>
                    <a:pt x="939" y="1165"/>
                    <a:pt x="939" y="1165"/>
                    <a:pt x="939" y="1165"/>
                  </a:cubicBezTo>
                  <a:cubicBezTo>
                    <a:pt x="938" y="1164"/>
                    <a:pt x="938" y="1163"/>
                    <a:pt x="938" y="1161"/>
                  </a:cubicBezTo>
                  <a:cubicBezTo>
                    <a:pt x="938" y="1160"/>
                    <a:pt x="938" y="1160"/>
                    <a:pt x="938" y="1159"/>
                  </a:cubicBezTo>
                  <a:cubicBezTo>
                    <a:pt x="938" y="1159"/>
                    <a:pt x="938" y="1159"/>
                    <a:pt x="938" y="1159"/>
                  </a:cubicBezTo>
                  <a:cubicBezTo>
                    <a:pt x="938" y="1159"/>
                    <a:pt x="938" y="1159"/>
                    <a:pt x="938" y="1159"/>
                  </a:cubicBezTo>
                  <a:cubicBezTo>
                    <a:pt x="938" y="1159"/>
                    <a:pt x="938" y="1158"/>
                    <a:pt x="938" y="1158"/>
                  </a:cubicBezTo>
                  <a:cubicBezTo>
                    <a:pt x="938" y="1156"/>
                    <a:pt x="938" y="1154"/>
                    <a:pt x="938" y="1152"/>
                  </a:cubicBezTo>
                  <a:cubicBezTo>
                    <a:pt x="937" y="1151"/>
                    <a:pt x="937" y="1149"/>
                    <a:pt x="936" y="1147"/>
                  </a:cubicBezTo>
                  <a:cubicBezTo>
                    <a:pt x="935" y="1147"/>
                    <a:pt x="935" y="1147"/>
                    <a:pt x="935" y="1147"/>
                  </a:cubicBezTo>
                  <a:cubicBezTo>
                    <a:pt x="936" y="1147"/>
                    <a:pt x="936" y="1147"/>
                    <a:pt x="936" y="1147"/>
                  </a:cubicBezTo>
                  <a:cubicBezTo>
                    <a:pt x="934" y="1145"/>
                    <a:pt x="932" y="1142"/>
                    <a:pt x="932" y="1137"/>
                  </a:cubicBezTo>
                  <a:cubicBezTo>
                    <a:pt x="932" y="1137"/>
                    <a:pt x="932" y="1137"/>
                    <a:pt x="932" y="1137"/>
                  </a:cubicBezTo>
                  <a:cubicBezTo>
                    <a:pt x="932" y="1137"/>
                    <a:pt x="932" y="1137"/>
                    <a:pt x="932" y="1137"/>
                  </a:cubicBezTo>
                  <a:cubicBezTo>
                    <a:pt x="932" y="1136"/>
                    <a:pt x="932" y="1136"/>
                    <a:pt x="932" y="1136"/>
                  </a:cubicBezTo>
                  <a:cubicBezTo>
                    <a:pt x="932" y="1134"/>
                    <a:pt x="931" y="1132"/>
                    <a:pt x="931" y="1131"/>
                  </a:cubicBezTo>
                  <a:cubicBezTo>
                    <a:pt x="930" y="1129"/>
                    <a:pt x="928" y="1128"/>
                    <a:pt x="927" y="1128"/>
                  </a:cubicBezTo>
                  <a:cubicBezTo>
                    <a:pt x="925" y="1127"/>
                    <a:pt x="924" y="1126"/>
                    <a:pt x="924" y="1125"/>
                  </a:cubicBezTo>
                  <a:cubicBezTo>
                    <a:pt x="923" y="1125"/>
                    <a:pt x="923" y="1125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3" y="1124"/>
                    <a:pt x="923" y="1124"/>
                    <a:pt x="923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4"/>
                    <a:pt x="922" y="1124"/>
                    <a:pt x="922" y="1124"/>
                  </a:cubicBezTo>
                  <a:cubicBezTo>
                    <a:pt x="922" y="1125"/>
                    <a:pt x="922" y="1125"/>
                    <a:pt x="922" y="1125"/>
                  </a:cubicBezTo>
                  <a:cubicBezTo>
                    <a:pt x="922" y="1125"/>
                    <a:pt x="922" y="1125"/>
                    <a:pt x="922" y="1125"/>
                  </a:cubicBezTo>
                  <a:cubicBezTo>
                    <a:pt x="922" y="1125"/>
                    <a:pt x="923" y="1125"/>
                    <a:pt x="923" y="1126"/>
                  </a:cubicBezTo>
                  <a:cubicBezTo>
                    <a:pt x="924" y="1126"/>
                    <a:pt x="924" y="1126"/>
                    <a:pt x="925" y="1126"/>
                  </a:cubicBezTo>
                  <a:cubicBezTo>
                    <a:pt x="926" y="1126"/>
                    <a:pt x="926" y="1126"/>
                    <a:pt x="926" y="1126"/>
                  </a:cubicBezTo>
                  <a:cubicBezTo>
                    <a:pt x="926" y="1126"/>
                    <a:pt x="926" y="1126"/>
                    <a:pt x="927" y="1126"/>
                  </a:cubicBezTo>
                  <a:cubicBezTo>
                    <a:pt x="927" y="1125"/>
                    <a:pt x="927" y="1125"/>
                    <a:pt x="928" y="1125"/>
                  </a:cubicBezTo>
                  <a:cubicBezTo>
                    <a:pt x="929" y="1124"/>
                    <a:pt x="930" y="1122"/>
                    <a:pt x="931" y="1120"/>
                  </a:cubicBezTo>
                  <a:cubicBezTo>
                    <a:pt x="932" y="1119"/>
                    <a:pt x="932" y="1117"/>
                    <a:pt x="932" y="1117"/>
                  </a:cubicBezTo>
                  <a:cubicBezTo>
                    <a:pt x="931" y="1117"/>
                    <a:pt x="931" y="1117"/>
                    <a:pt x="931" y="1117"/>
                  </a:cubicBezTo>
                  <a:cubicBezTo>
                    <a:pt x="930" y="1117"/>
                    <a:pt x="930" y="1117"/>
                    <a:pt x="930" y="1117"/>
                  </a:cubicBezTo>
                  <a:cubicBezTo>
                    <a:pt x="930" y="1130"/>
                    <a:pt x="930" y="1130"/>
                    <a:pt x="930" y="1130"/>
                  </a:cubicBezTo>
                  <a:cubicBezTo>
                    <a:pt x="931" y="1131"/>
                    <a:pt x="931" y="1131"/>
                    <a:pt x="931" y="1131"/>
                  </a:cubicBezTo>
                  <a:cubicBezTo>
                    <a:pt x="931" y="1131"/>
                    <a:pt x="931" y="1131"/>
                    <a:pt x="932" y="1131"/>
                  </a:cubicBezTo>
                  <a:cubicBezTo>
                    <a:pt x="932" y="1132"/>
                    <a:pt x="933" y="1132"/>
                    <a:pt x="934" y="1132"/>
                  </a:cubicBezTo>
                  <a:cubicBezTo>
                    <a:pt x="935" y="1132"/>
                    <a:pt x="935" y="1132"/>
                    <a:pt x="936" y="1131"/>
                  </a:cubicBezTo>
                  <a:cubicBezTo>
                    <a:pt x="937" y="1131"/>
                    <a:pt x="937" y="1130"/>
                    <a:pt x="937" y="1129"/>
                  </a:cubicBezTo>
                  <a:cubicBezTo>
                    <a:pt x="937" y="1129"/>
                    <a:pt x="937" y="1129"/>
                    <a:pt x="937" y="1129"/>
                  </a:cubicBezTo>
                  <a:cubicBezTo>
                    <a:pt x="937" y="1128"/>
                    <a:pt x="938" y="1125"/>
                    <a:pt x="939" y="1122"/>
                  </a:cubicBezTo>
                  <a:cubicBezTo>
                    <a:pt x="940" y="1119"/>
                    <a:pt x="941" y="1116"/>
                    <a:pt x="942" y="1114"/>
                  </a:cubicBezTo>
                  <a:cubicBezTo>
                    <a:pt x="942" y="1112"/>
                    <a:pt x="943" y="1111"/>
                    <a:pt x="943" y="1109"/>
                  </a:cubicBezTo>
                  <a:cubicBezTo>
                    <a:pt x="943" y="1107"/>
                    <a:pt x="942" y="1105"/>
                    <a:pt x="941" y="1103"/>
                  </a:cubicBezTo>
                  <a:cubicBezTo>
                    <a:pt x="940" y="1101"/>
                    <a:pt x="939" y="1100"/>
                    <a:pt x="936" y="1100"/>
                  </a:cubicBezTo>
                  <a:cubicBezTo>
                    <a:pt x="934" y="1099"/>
                    <a:pt x="932" y="1098"/>
                    <a:pt x="930" y="1097"/>
                  </a:cubicBezTo>
                  <a:cubicBezTo>
                    <a:pt x="930" y="1097"/>
                    <a:pt x="929" y="1097"/>
                    <a:pt x="929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8" y="1097"/>
                    <a:pt x="928" y="1097"/>
                    <a:pt x="928" y="1097"/>
                  </a:cubicBezTo>
                  <a:cubicBezTo>
                    <a:pt x="928" y="1096"/>
                    <a:pt x="928" y="1096"/>
                    <a:pt x="928" y="1096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8" y="1097"/>
                    <a:pt x="928" y="1097"/>
                    <a:pt x="928" y="1097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8" y="1098"/>
                    <a:pt x="928" y="1098"/>
                    <a:pt x="928" y="1098"/>
                  </a:cubicBezTo>
                  <a:cubicBezTo>
                    <a:pt x="928" y="1098"/>
                    <a:pt x="928" y="1097"/>
                    <a:pt x="928" y="1097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8" y="1098"/>
                    <a:pt x="928" y="1098"/>
                    <a:pt x="928" y="1098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7" y="1098"/>
                    <a:pt x="928" y="1098"/>
                  </a:cubicBezTo>
                  <a:cubicBezTo>
                    <a:pt x="927" y="1097"/>
                    <a:pt x="927" y="1097"/>
                    <a:pt x="927" y="1097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7" y="1098"/>
                    <a:pt x="927" y="1098"/>
                  </a:cubicBezTo>
                  <a:cubicBezTo>
                    <a:pt x="927" y="1098"/>
                    <a:pt x="928" y="1099"/>
                    <a:pt x="929" y="1099"/>
                  </a:cubicBezTo>
                  <a:cubicBezTo>
                    <a:pt x="930" y="1099"/>
                    <a:pt x="931" y="1099"/>
                    <a:pt x="933" y="1099"/>
                  </a:cubicBezTo>
                  <a:cubicBezTo>
                    <a:pt x="934" y="1099"/>
                    <a:pt x="936" y="1099"/>
                    <a:pt x="937" y="1098"/>
                  </a:cubicBezTo>
                  <a:cubicBezTo>
                    <a:pt x="938" y="1098"/>
                    <a:pt x="939" y="1098"/>
                    <a:pt x="940" y="1098"/>
                  </a:cubicBezTo>
                  <a:cubicBezTo>
                    <a:pt x="941" y="1098"/>
                    <a:pt x="942" y="1098"/>
                    <a:pt x="942" y="1098"/>
                  </a:cubicBezTo>
                  <a:cubicBezTo>
                    <a:pt x="942" y="1098"/>
                    <a:pt x="943" y="1099"/>
                    <a:pt x="943" y="1099"/>
                  </a:cubicBezTo>
                  <a:cubicBezTo>
                    <a:pt x="943" y="1100"/>
                    <a:pt x="943" y="1100"/>
                    <a:pt x="944" y="1101"/>
                  </a:cubicBezTo>
                  <a:cubicBezTo>
                    <a:pt x="944" y="1101"/>
                    <a:pt x="945" y="1102"/>
                    <a:pt x="946" y="1102"/>
                  </a:cubicBezTo>
                  <a:cubicBezTo>
                    <a:pt x="947" y="1102"/>
                    <a:pt x="948" y="1101"/>
                    <a:pt x="949" y="1099"/>
                  </a:cubicBezTo>
                  <a:cubicBezTo>
                    <a:pt x="949" y="1099"/>
                    <a:pt x="949" y="1099"/>
                    <a:pt x="950" y="1098"/>
                  </a:cubicBezTo>
                  <a:cubicBezTo>
                    <a:pt x="951" y="1097"/>
                    <a:pt x="952" y="1096"/>
                    <a:pt x="953" y="1093"/>
                  </a:cubicBezTo>
                  <a:cubicBezTo>
                    <a:pt x="954" y="1091"/>
                    <a:pt x="955" y="1088"/>
                    <a:pt x="956" y="1082"/>
                  </a:cubicBezTo>
                  <a:cubicBezTo>
                    <a:pt x="956" y="1082"/>
                    <a:pt x="956" y="1082"/>
                    <a:pt x="956" y="1082"/>
                  </a:cubicBezTo>
                  <a:cubicBezTo>
                    <a:pt x="956" y="1082"/>
                    <a:pt x="956" y="1082"/>
                    <a:pt x="956" y="1082"/>
                  </a:cubicBezTo>
                  <a:cubicBezTo>
                    <a:pt x="956" y="1082"/>
                    <a:pt x="956" y="1082"/>
                    <a:pt x="956" y="1082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2"/>
                    <a:pt x="956" y="1082"/>
                    <a:pt x="956" y="1082"/>
                  </a:cubicBezTo>
                  <a:cubicBezTo>
                    <a:pt x="956" y="1082"/>
                    <a:pt x="956" y="1082"/>
                    <a:pt x="956" y="1082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3"/>
                    <a:pt x="956" y="1083"/>
                    <a:pt x="956" y="1083"/>
                  </a:cubicBezTo>
                  <a:cubicBezTo>
                    <a:pt x="956" y="1083"/>
                    <a:pt x="956" y="1082"/>
                    <a:pt x="957" y="1082"/>
                  </a:cubicBezTo>
                  <a:cubicBezTo>
                    <a:pt x="958" y="1082"/>
                    <a:pt x="959" y="1082"/>
                    <a:pt x="960" y="1082"/>
                  </a:cubicBezTo>
                  <a:cubicBezTo>
                    <a:pt x="960" y="1082"/>
                    <a:pt x="961" y="1082"/>
                    <a:pt x="962" y="1082"/>
                  </a:cubicBezTo>
                  <a:cubicBezTo>
                    <a:pt x="963" y="1081"/>
                    <a:pt x="963" y="1080"/>
                    <a:pt x="964" y="1079"/>
                  </a:cubicBezTo>
                  <a:cubicBezTo>
                    <a:pt x="964" y="1078"/>
                    <a:pt x="964" y="1076"/>
                    <a:pt x="965" y="1075"/>
                  </a:cubicBezTo>
                  <a:cubicBezTo>
                    <a:pt x="965" y="1075"/>
                    <a:pt x="965" y="1074"/>
                    <a:pt x="965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6" y="1074"/>
                    <a:pt x="966" y="1074"/>
                  </a:cubicBezTo>
                  <a:cubicBezTo>
                    <a:pt x="966" y="1074"/>
                    <a:pt x="967" y="1075"/>
                    <a:pt x="968" y="1076"/>
                  </a:cubicBezTo>
                  <a:cubicBezTo>
                    <a:pt x="969" y="1078"/>
                    <a:pt x="969" y="1078"/>
                    <a:pt x="969" y="1078"/>
                  </a:cubicBezTo>
                  <a:cubicBezTo>
                    <a:pt x="970" y="1077"/>
                    <a:pt x="970" y="1077"/>
                    <a:pt x="970" y="1077"/>
                  </a:cubicBezTo>
                  <a:cubicBezTo>
                    <a:pt x="969" y="1075"/>
                    <a:pt x="969" y="1075"/>
                    <a:pt x="969" y="1075"/>
                  </a:cubicBezTo>
                  <a:cubicBezTo>
                    <a:pt x="969" y="1075"/>
                    <a:pt x="960" y="1080"/>
                    <a:pt x="955" y="1089"/>
                  </a:cubicBezTo>
                  <a:cubicBezTo>
                    <a:pt x="957" y="1090"/>
                    <a:pt x="957" y="1090"/>
                    <a:pt x="957" y="1090"/>
                  </a:cubicBezTo>
                  <a:cubicBezTo>
                    <a:pt x="955" y="1089"/>
                    <a:pt x="955" y="1089"/>
                    <a:pt x="955" y="1089"/>
                  </a:cubicBezTo>
                  <a:cubicBezTo>
                    <a:pt x="955" y="1089"/>
                    <a:pt x="954" y="1090"/>
                    <a:pt x="954" y="1092"/>
                  </a:cubicBezTo>
                  <a:cubicBezTo>
                    <a:pt x="953" y="1094"/>
                    <a:pt x="952" y="1096"/>
                    <a:pt x="951" y="1098"/>
                  </a:cubicBezTo>
                  <a:cubicBezTo>
                    <a:pt x="951" y="1098"/>
                    <a:pt x="951" y="1098"/>
                    <a:pt x="951" y="1098"/>
                  </a:cubicBezTo>
                  <a:cubicBezTo>
                    <a:pt x="951" y="1098"/>
                    <a:pt x="951" y="1098"/>
                    <a:pt x="951" y="1098"/>
                  </a:cubicBezTo>
                  <a:cubicBezTo>
                    <a:pt x="951" y="1099"/>
                    <a:pt x="951" y="1100"/>
                    <a:pt x="952" y="1101"/>
                  </a:cubicBezTo>
                  <a:cubicBezTo>
                    <a:pt x="953" y="1101"/>
                    <a:pt x="953" y="1102"/>
                    <a:pt x="954" y="1102"/>
                  </a:cubicBezTo>
                  <a:cubicBezTo>
                    <a:pt x="956" y="1102"/>
                    <a:pt x="957" y="1101"/>
                    <a:pt x="958" y="1099"/>
                  </a:cubicBezTo>
                  <a:cubicBezTo>
                    <a:pt x="959" y="1098"/>
                    <a:pt x="959" y="1096"/>
                    <a:pt x="960" y="1095"/>
                  </a:cubicBezTo>
                  <a:cubicBezTo>
                    <a:pt x="960" y="1093"/>
                    <a:pt x="961" y="1092"/>
                    <a:pt x="962" y="1091"/>
                  </a:cubicBezTo>
                  <a:cubicBezTo>
                    <a:pt x="963" y="1089"/>
                    <a:pt x="967" y="1087"/>
                    <a:pt x="969" y="1085"/>
                  </a:cubicBezTo>
                  <a:cubicBezTo>
                    <a:pt x="971" y="1084"/>
                    <a:pt x="972" y="1083"/>
                    <a:pt x="973" y="1082"/>
                  </a:cubicBezTo>
                  <a:cubicBezTo>
                    <a:pt x="974" y="1081"/>
                    <a:pt x="975" y="1081"/>
                    <a:pt x="976" y="1080"/>
                  </a:cubicBezTo>
                  <a:cubicBezTo>
                    <a:pt x="976" y="1080"/>
                    <a:pt x="976" y="1080"/>
                    <a:pt x="976" y="1080"/>
                  </a:cubicBezTo>
                  <a:cubicBezTo>
                    <a:pt x="976" y="1079"/>
                    <a:pt x="977" y="1078"/>
                    <a:pt x="977" y="1077"/>
                  </a:cubicBezTo>
                  <a:cubicBezTo>
                    <a:pt x="978" y="1077"/>
                    <a:pt x="978" y="1077"/>
                    <a:pt x="978" y="1077"/>
                  </a:cubicBezTo>
                  <a:cubicBezTo>
                    <a:pt x="978" y="1077"/>
                    <a:pt x="978" y="1077"/>
                    <a:pt x="978" y="1077"/>
                  </a:cubicBezTo>
                  <a:cubicBezTo>
                    <a:pt x="978" y="1077"/>
                    <a:pt x="978" y="1077"/>
                    <a:pt x="978" y="1077"/>
                  </a:cubicBezTo>
                  <a:cubicBezTo>
                    <a:pt x="978" y="1076"/>
                    <a:pt x="978" y="1076"/>
                    <a:pt x="978" y="1076"/>
                  </a:cubicBezTo>
                  <a:cubicBezTo>
                    <a:pt x="978" y="1076"/>
                    <a:pt x="978" y="1076"/>
                    <a:pt x="978" y="1076"/>
                  </a:cubicBezTo>
                  <a:cubicBezTo>
                    <a:pt x="978" y="1075"/>
                    <a:pt x="978" y="1075"/>
                    <a:pt x="978" y="1075"/>
                  </a:cubicBezTo>
                  <a:cubicBezTo>
                    <a:pt x="978" y="1074"/>
                    <a:pt x="978" y="1073"/>
                    <a:pt x="976" y="1070"/>
                  </a:cubicBezTo>
                  <a:cubicBezTo>
                    <a:pt x="975" y="1069"/>
                    <a:pt x="973" y="1067"/>
                    <a:pt x="972" y="1065"/>
                  </a:cubicBezTo>
                  <a:cubicBezTo>
                    <a:pt x="971" y="1063"/>
                    <a:pt x="971" y="1062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0" y="1061"/>
                    <a:pt x="970" y="1061"/>
                    <a:pt x="970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0" y="1061"/>
                    <a:pt x="970" y="1061"/>
                    <a:pt x="970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0" y="1061"/>
                    <a:pt x="970" y="1061"/>
                    <a:pt x="970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0" y="1061"/>
                    <a:pt x="970" y="1061"/>
                    <a:pt x="970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1" y="1061"/>
                    <a:pt x="971" y="1061"/>
                    <a:pt x="971" y="1061"/>
                  </a:cubicBezTo>
                  <a:cubicBezTo>
                    <a:pt x="973" y="1062"/>
                    <a:pt x="975" y="1064"/>
                    <a:pt x="975" y="1065"/>
                  </a:cubicBezTo>
                  <a:cubicBezTo>
                    <a:pt x="976" y="1065"/>
                    <a:pt x="976" y="1065"/>
                    <a:pt x="976" y="1065"/>
                  </a:cubicBezTo>
                  <a:cubicBezTo>
                    <a:pt x="976" y="1065"/>
                    <a:pt x="976" y="1065"/>
                    <a:pt x="977" y="1066"/>
                  </a:cubicBezTo>
                  <a:cubicBezTo>
                    <a:pt x="977" y="1066"/>
                    <a:pt x="978" y="1065"/>
                    <a:pt x="978" y="1065"/>
                  </a:cubicBezTo>
                  <a:cubicBezTo>
                    <a:pt x="978" y="1065"/>
                    <a:pt x="978" y="1064"/>
                    <a:pt x="978" y="1064"/>
                  </a:cubicBezTo>
                  <a:cubicBezTo>
                    <a:pt x="979" y="1064"/>
                    <a:pt x="979" y="1064"/>
                    <a:pt x="979" y="1064"/>
                  </a:cubicBezTo>
                  <a:cubicBezTo>
                    <a:pt x="979" y="1063"/>
                    <a:pt x="978" y="1063"/>
                    <a:pt x="978" y="1062"/>
                  </a:cubicBezTo>
                  <a:cubicBezTo>
                    <a:pt x="978" y="1062"/>
                    <a:pt x="978" y="1061"/>
                    <a:pt x="978" y="1061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8" y="1060"/>
                    <a:pt x="978" y="1060"/>
                    <a:pt x="978" y="1060"/>
                  </a:cubicBezTo>
                  <a:cubicBezTo>
                    <a:pt x="979" y="1060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80" y="1061"/>
                    <a:pt x="980" y="1061"/>
                    <a:pt x="980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80" y="1061"/>
                    <a:pt x="980" y="1061"/>
                    <a:pt x="980" y="1061"/>
                  </a:cubicBezTo>
                  <a:cubicBezTo>
                    <a:pt x="979" y="1061"/>
                    <a:pt x="979" y="1061"/>
                    <a:pt x="979" y="1061"/>
                  </a:cubicBezTo>
                  <a:cubicBezTo>
                    <a:pt x="982" y="1062"/>
                    <a:pt x="982" y="1062"/>
                    <a:pt x="982" y="1062"/>
                  </a:cubicBezTo>
                  <a:cubicBezTo>
                    <a:pt x="982" y="1062"/>
                    <a:pt x="982" y="1062"/>
                    <a:pt x="982" y="1062"/>
                  </a:cubicBezTo>
                  <a:cubicBezTo>
                    <a:pt x="982" y="1062"/>
                    <a:pt x="983" y="1061"/>
                    <a:pt x="984" y="1060"/>
                  </a:cubicBezTo>
                  <a:cubicBezTo>
                    <a:pt x="984" y="1060"/>
                    <a:pt x="985" y="1060"/>
                    <a:pt x="985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59"/>
                    <a:pt x="986" y="1059"/>
                  </a:cubicBezTo>
                  <a:cubicBezTo>
                    <a:pt x="986" y="1059"/>
                    <a:pt x="986" y="1060"/>
                    <a:pt x="985" y="1060"/>
                  </a:cubicBezTo>
                  <a:cubicBezTo>
                    <a:pt x="985" y="1061"/>
                    <a:pt x="984" y="1062"/>
                    <a:pt x="983" y="1063"/>
                  </a:cubicBezTo>
                  <a:cubicBezTo>
                    <a:pt x="983" y="1064"/>
                    <a:pt x="983" y="1064"/>
                    <a:pt x="982" y="1064"/>
                  </a:cubicBezTo>
                  <a:cubicBezTo>
                    <a:pt x="982" y="1065"/>
                    <a:pt x="982" y="1065"/>
                    <a:pt x="982" y="1066"/>
                  </a:cubicBezTo>
                  <a:cubicBezTo>
                    <a:pt x="982" y="1066"/>
                    <a:pt x="982" y="1066"/>
                    <a:pt x="982" y="1066"/>
                  </a:cubicBezTo>
                  <a:cubicBezTo>
                    <a:pt x="982" y="1066"/>
                    <a:pt x="982" y="1066"/>
                    <a:pt x="982" y="1066"/>
                  </a:cubicBezTo>
                  <a:cubicBezTo>
                    <a:pt x="982" y="1066"/>
                    <a:pt x="982" y="1066"/>
                    <a:pt x="982" y="1066"/>
                  </a:cubicBezTo>
                  <a:cubicBezTo>
                    <a:pt x="982" y="1066"/>
                    <a:pt x="982" y="1066"/>
                    <a:pt x="982" y="1066"/>
                  </a:cubicBezTo>
                  <a:cubicBezTo>
                    <a:pt x="982" y="1066"/>
                    <a:pt x="982" y="1066"/>
                    <a:pt x="982" y="1066"/>
                  </a:cubicBezTo>
                  <a:cubicBezTo>
                    <a:pt x="982" y="1066"/>
                    <a:pt x="981" y="1066"/>
                    <a:pt x="981" y="1067"/>
                  </a:cubicBezTo>
                  <a:cubicBezTo>
                    <a:pt x="980" y="1068"/>
                    <a:pt x="979" y="1069"/>
                    <a:pt x="978" y="1070"/>
                  </a:cubicBezTo>
                  <a:cubicBezTo>
                    <a:pt x="977" y="1071"/>
                    <a:pt x="977" y="1071"/>
                    <a:pt x="977" y="1072"/>
                  </a:cubicBezTo>
                  <a:cubicBezTo>
                    <a:pt x="976" y="1072"/>
                    <a:pt x="976" y="1073"/>
                    <a:pt x="976" y="1074"/>
                  </a:cubicBezTo>
                  <a:cubicBezTo>
                    <a:pt x="976" y="1074"/>
                    <a:pt x="976" y="1074"/>
                    <a:pt x="976" y="1074"/>
                  </a:cubicBezTo>
                  <a:cubicBezTo>
                    <a:pt x="977" y="1074"/>
                    <a:pt x="977" y="1074"/>
                    <a:pt x="977" y="1074"/>
                  </a:cubicBezTo>
                  <a:cubicBezTo>
                    <a:pt x="976" y="1074"/>
                    <a:pt x="976" y="1074"/>
                    <a:pt x="976" y="1074"/>
                  </a:cubicBezTo>
                  <a:cubicBezTo>
                    <a:pt x="976" y="1074"/>
                    <a:pt x="976" y="1075"/>
                    <a:pt x="976" y="1076"/>
                  </a:cubicBezTo>
                  <a:cubicBezTo>
                    <a:pt x="976" y="1076"/>
                    <a:pt x="977" y="1076"/>
                    <a:pt x="977" y="1076"/>
                  </a:cubicBezTo>
                  <a:cubicBezTo>
                    <a:pt x="977" y="1077"/>
                    <a:pt x="978" y="1077"/>
                    <a:pt x="978" y="1077"/>
                  </a:cubicBezTo>
                  <a:cubicBezTo>
                    <a:pt x="979" y="1077"/>
                    <a:pt x="980" y="1077"/>
                    <a:pt x="981" y="1076"/>
                  </a:cubicBezTo>
                  <a:cubicBezTo>
                    <a:pt x="982" y="1076"/>
                    <a:pt x="983" y="1075"/>
                    <a:pt x="985" y="1074"/>
                  </a:cubicBezTo>
                  <a:cubicBezTo>
                    <a:pt x="991" y="1071"/>
                    <a:pt x="1001" y="1065"/>
                    <a:pt x="1001" y="1065"/>
                  </a:cubicBezTo>
                  <a:cubicBezTo>
                    <a:pt x="1001" y="1065"/>
                    <a:pt x="1001" y="1065"/>
                    <a:pt x="1001" y="1065"/>
                  </a:cubicBezTo>
                  <a:cubicBezTo>
                    <a:pt x="1001" y="1065"/>
                    <a:pt x="1001" y="1065"/>
                    <a:pt x="1001" y="1065"/>
                  </a:cubicBezTo>
                  <a:cubicBezTo>
                    <a:pt x="1001" y="1064"/>
                    <a:pt x="1001" y="1064"/>
                    <a:pt x="1001" y="1064"/>
                  </a:cubicBezTo>
                  <a:cubicBezTo>
                    <a:pt x="1001" y="1064"/>
                    <a:pt x="1001" y="1064"/>
                    <a:pt x="1001" y="1063"/>
                  </a:cubicBezTo>
                  <a:cubicBezTo>
                    <a:pt x="1001" y="1063"/>
                    <a:pt x="1001" y="1063"/>
                    <a:pt x="1001" y="1062"/>
                  </a:cubicBezTo>
                  <a:cubicBezTo>
                    <a:pt x="1000" y="1062"/>
                    <a:pt x="1000" y="1062"/>
                    <a:pt x="1000" y="1062"/>
                  </a:cubicBezTo>
                  <a:cubicBezTo>
                    <a:pt x="999" y="1062"/>
                    <a:pt x="998" y="1062"/>
                    <a:pt x="998" y="1062"/>
                  </a:cubicBezTo>
                  <a:cubicBezTo>
                    <a:pt x="995" y="1063"/>
                    <a:pt x="991" y="1066"/>
                    <a:pt x="991" y="1066"/>
                  </a:cubicBezTo>
                  <a:cubicBezTo>
                    <a:pt x="992" y="1067"/>
                    <a:pt x="992" y="1067"/>
                    <a:pt x="992" y="1067"/>
                  </a:cubicBezTo>
                  <a:cubicBezTo>
                    <a:pt x="992" y="1065"/>
                    <a:pt x="992" y="1065"/>
                    <a:pt x="992" y="1065"/>
                  </a:cubicBezTo>
                  <a:cubicBezTo>
                    <a:pt x="992" y="1065"/>
                    <a:pt x="992" y="1065"/>
                    <a:pt x="992" y="1065"/>
                  </a:cubicBezTo>
                  <a:cubicBezTo>
                    <a:pt x="992" y="1065"/>
                    <a:pt x="991" y="1065"/>
                    <a:pt x="990" y="1065"/>
                  </a:cubicBezTo>
                  <a:cubicBezTo>
                    <a:pt x="989" y="1065"/>
                    <a:pt x="989" y="1065"/>
                    <a:pt x="989" y="1065"/>
                  </a:cubicBezTo>
                  <a:cubicBezTo>
                    <a:pt x="989" y="1065"/>
                    <a:pt x="989" y="1065"/>
                    <a:pt x="989" y="1065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5"/>
                    <a:pt x="989" y="1065"/>
                    <a:pt x="989" y="1065"/>
                  </a:cubicBezTo>
                  <a:cubicBezTo>
                    <a:pt x="989" y="1065"/>
                    <a:pt x="989" y="1065"/>
                    <a:pt x="989" y="1065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5"/>
                    <a:pt x="989" y="1065"/>
                    <a:pt x="989" y="1065"/>
                  </a:cubicBezTo>
                  <a:cubicBezTo>
                    <a:pt x="988" y="1066"/>
                    <a:pt x="988" y="1066"/>
                    <a:pt x="988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5"/>
                    <a:pt x="989" y="1065"/>
                    <a:pt x="989" y="1065"/>
                  </a:cubicBezTo>
                  <a:cubicBezTo>
                    <a:pt x="988" y="1066"/>
                    <a:pt x="988" y="1066"/>
                    <a:pt x="988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8" y="1066"/>
                    <a:pt x="988" y="1066"/>
                    <a:pt x="988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8" y="1066"/>
                    <a:pt x="988" y="1066"/>
                    <a:pt x="988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89" y="1066"/>
                    <a:pt x="989" y="1066"/>
                    <a:pt x="989" y="1066"/>
                  </a:cubicBezTo>
                  <a:cubicBezTo>
                    <a:pt x="990" y="1066"/>
                    <a:pt x="992" y="1065"/>
                    <a:pt x="994" y="1064"/>
                  </a:cubicBezTo>
                  <a:cubicBezTo>
                    <a:pt x="995" y="1063"/>
                    <a:pt x="996" y="1063"/>
                    <a:pt x="997" y="1063"/>
                  </a:cubicBezTo>
                  <a:cubicBezTo>
                    <a:pt x="998" y="1062"/>
                    <a:pt x="998" y="1062"/>
                    <a:pt x="999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1"/>
                    <a:pt x="999" y="1061"/>
                    <a:pt x="999" y="1061"/>
                  </a:cubicBezTo>
                  <a:cubicBezTo>
                    <a:pt x="998" y="1062"/>
                    <a:pt x="998" y="1062"/>
                    <a:pt x="998" y="1062"/>
                  </a:cubicBezTo>
                  <a:cubicBezTo>
                    <a:pt x="999" y="1062"/>
                    <a:pt x="999" y="1062"/>
                    <a:pt x="999" y="1062"/>
                  </a:cubicBezTo>
                  <a:cubicBezTo>
                    <a:pt x="999" y="1061"/>
                    <a:pt x="999" y="1061"/>
                    <a:pt x="999" y="1061"/>
                  </a:cubicBezTo>
                  <a:cubicBezTo>
                    <a:pt x="998" y="1062"/>
                    <a:pt x="998" y="1062"/>
                    <a:pt x="998" y="1062"/>
                  </a:cubicBezTo>
                  <a:cubicBezTo>
                    <a:pt x="998" y="1062"/>
                    <a:pt x="998" y="1062"/>
                    <a:pt x="998" y="1062"/>
                  </a:cubicBezTo>
                  <a:cubicBezTo>
                    <a:pt x="998" y="1062"/>
                    <a:pt x="998" y="1062"/>
                    <a:pt x="998" y="1062"/>
                  </a:cubicBezTo>
                  <a:cubicBezTo>
                    <a:pt x="998" y="1062"/>
                    <a:pt x="999" y="1063"/>
                    <a:pt x="999" y="1063"/>
                  </a:cubicBezTo>
                  <a:cubicBezTo>
                    <a:pt x="999" y="1064"/>
                    <a:pt x="999" y="1064"/>
                    <a:pt x="999" y="1064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1" y="1065"/>
                    <a:pt x="1001" y="1065"/>
                    <a:pt x="1001" y="1065"/>
                  </a:cubicBezTo>
                  <a:cubicBezTo>
                    <a:pt x="1001" y="1065"/>
                    <a:pt x="1001" y="1065"/>
                    <a:pt x="1002" y="1065"/>
                  </a:cubicBezTo>
                  <a:cubicBezTo>
                    <a:pt x="1003" y="1065"/>
                    <a:pt x="1004" y="1064"/>
                    <a:pt x="1006" y="1063"/>
                  </a:cubicBezTo>
                  <a:cubicBezTo>
                    <a:pt x="1007" y="1061"/>
                    <a:pt x="1009" y="1060"/>
                    <a:pt x="1010" y="1059"/>
                  </a:cubicBezTo>
                  <a:cubicBezTo>
                    <a:pt x="1010" y="1058"/>
                    <a:pt x="1010" y="1058"/>
                    <a:pt x="1011" y="1058"/>
                  </a:cubicBezTo>
                  <a:cubicBezTo>
                    <a:pt x="1012" y="1058"/>
                    <a:pt x="1012" y="1057"/>
                    <a:pt x="1013" y="1058"/>
                  </a:cubicBezTo>
                  <a:cubicBezTo>
                    <a:pt x="1014" y="1057"/>
                    <a:pt x="1014" y="1058"/>
                    <a:pt x="1015" y="1058"/>
                  </a:cubicBezTo>
                  <a:cubicBezTo>
                    <a:pt x="1015" y="1058"/>
                    <a:pt x="1016" y="1058"/>
                    <a:pt x="1016" y="1058"/>
                  </a:cubicBezTo>
                  <a:cubicBezTo>
                    <a:pt x="1018" y="1058"/>
                    <a:pt x="1019" y="1057"/>
                    <a:pt x="1021" y="1056"/>
                  </a:cubicBezTo>
                  <a:cubicBezTo>
                    <a:pt x="1022" y="1056"/>
                    <a:pt x="1023" y="1055"/>
                    <a:pt x="1024" y="1055"/>
                  </a:cubicBezTo>
                  <a:cubicBezTo>
                    <a:pt x="1024" y="1054"/>
                    <a:pt x="1025" y="1054"/>
                    <a:pt x="1026" y="1054"/>
                  </a:cubicBezTo>
                  <a:cubicBezTo>
                    <a:pt x="1026" y="1054"/>
                    <a:pt x="1027" y="1054"/>
                    <a:pt x="1028" y="1054"/>
                  </a:cubicBezTo>
                  <a:cubicBezTo>
                    <a:pt x="1029" y="1053"/>
                    <a:pt x="1031" y="1052"/>
                    <a:pt x="1032" y="1051"/>
                  </a:cubicBezTo>
                  <a:cubicBezTo>
                    <a:pt x="1033" y="1049"/>
                    <a:pt x="1034" y="1048"/>
                    <a:pt x="1034" y="1046"/>
                  </a:cubicBezTo>
                  <a:cubicBezTo>
                    <a:pt x="1032" y="1046"/>
                    <a:pt x="1032" y="1046"/>
                    <a:pt x="1032" y="1046"/>
                  </a:cubicBezTo>
                  <a:cubicBezTo>
                    <a:pt x="1033" y="1048"/>
                    <a:pt x="1033" y="1048"/>
                    <a:pt x="1033" y="1048"/>
                  </a:cubicBezTo>
                  <a:cubicBezTo>
                    <a:pt x="1033" y="1048"/>
                    <a:pt x="1034" y="1047"/>
                    <a:pt x="1035" y="1047"/>
                  </a:cubicBezTo>
                  <a:cubicBezTo>
                    <a:pt x="1036" y="1046"/>
                    <a:pt x="1037" y="1046"/>
                    <a:pt x="1038" y="1044"/>
                  </a:cubicBezTo>
                  <a:cubicBezTo>
                    <a:pt x="1037" y="1043"/>
                    <a:pt x="1037" y="1043"/>
                    <a:pt x="1037" y="1043"/>
                  </a:cubicBezTo>
                  <a:cubicBezTo>
                    <a:pt x="1035" y="1044"/>
                    <a:pt x="1035" y="1044"/>
                    <a:pt x="1035" y="1044"/>
                  </a:cubicBezTo>
                  <a:cubicBezTo>
                    <a:pt x="1035" y="1044"/>
                    <a:pt x="1036" y="1045"/>
                    <a:pt x="1037" y="1046"/>
                  </a:cubicBezTo>
                  <a:cubicBezTo>
                    <a:pt x="1037" y="1046"/>
                    <a:pt x="1037" y="1047"/>
                    <a:pt x="1038" y="1047"/>
                  </a:cubicBezTo>
                  <a:cubicBezTo>
                    <a:pt x="1039" y="1047"/>
                    <a:pt x="1039" y="1048"/>
                    <a:pt x="1040" y="1048"/>
                  </a:cubicBezTo>
                  <a:cubicBezTo>
                    <a:pt x="1042" y="1048"/>
                    <a:pt x="1043" y="1047"/>
                    <a:pt x="1044" y="1046"/>
                  </a:cubicBezTo>
                  <a:cubicBezTo>
                    <a:pt x="1045" y="1044"/>
                    <a:pt x="1046" y="1043"/>
                    <a:pt x="1047" y="1042"/>
                  </a:cubicBezTo>
                  <a:cubicBezTo>
                    <a:pt x="1048" y="1041"/>
                    <a:pt x="1048" y="1040"/>
                    <a:pt x="1049" y="1040"/>
                  </a:cubicBezTo>
                  <a:cubicBezTo>
                    <a:pt x="1049" y="1039"/>
                    <a:pt x="1049" y="1039"/>
                    <a:pt x="1049" y="1038"/>
                  </a:cubicBezTo>
                  <a:cubicBezTo>
                    <a:pt x="1049" y="1037"/>
                    <a:pt x="1049" y="1037"/>
                    <a:pt x="1049" y="1036"/>
                  </a:cubicBezTo>
                  <a:cubicBezTo>
                    <a:pt x="1049" y="1036"/>
                    <a:pt x="1048" y="1036"/>
                    <a:pt x="1048" y="1036"/>
                  </a:cubicBezTo>
                  <a:cubicBezTo>
                    <a:pt x="1047" y="1035"/>
                    <a:pt x="1046" y="1035"/>
                    <a:pt x="1046" y="1035"/>
                  </a:cubicBezTo>
                  <a:cubicBezTo>
                    <a:pt x="1044" y="1035"/>
                    <a:pt x="1043" y="1036"/>
                    <a:pt x="1041" y="1036"/>
                  </a:cubicBezTo>
                  <a:cubicBezTo>
                    <a:pt x="1041" y="1036"/>
                    <a:pt x="1040" y="1037"/>
                    <a:pt x="1040" y="1037"/>
                  </a:cubicBezTo>
                  <a:cubicBezTo>
                    <a:pt x="1039" y="1037"/>
                    <a:pt x="1039" y="1038"/>
                    <a:pt x="1038" y="1038"/>
                  </a:cubicBezTo>
                  <a:cubicBezTo>
                    <a:pt x="1038" y="1038"/>
                    <a:pt x="1038" y="1038"/>
                    <a:pt x="1038" y="1038"/>
                  </a:cubicBezTo>
                  <a:cubicBezTo>
                    <a:pt x="1038" y="1038"/>
                    <a:pt x="1038" y="1038"/>
                    <a:pt x="1038" y="1038"/>
                  </a:cubicBezTo>
                  <a:cubicBezTo>
                    <a:pt x="1038" y="1038"/>
                    <a:pt x="1038" y="1038"/>
                    <a:pt x="1038" y="1038"/>
                  </a:cubicBezTo>
                  <a:cubicBezTo>
                    <a:pt x="1038" y="1038"/>
                    <a:pt x="1038" y="1038"/>
                    <a:pt x="1038" y="1038"/>
                  </a:cubicBezTo>
                  <a:cubicBezTo>
                    <a:pt x="1038" y="1038"/>
                    <a:pt x="1038" y="1038"/>
                    <a:pt x="1038" y="1038"/>
                  </a:cubicBezTo>
                  <a:cubicBezTo>
                    <a:pt x="1039" y="1039"/>
                    <a:pt x="1039" y="1039"/>
                    <a:pt x="1039" y="1039"/>
                  </a:cubicBezTo>
                  <a:cubicBezTo>
                    <a:pt x="1039" y="1038"/>
                    <a:pt x="1039" y="1038"/>
                    <a:pt x="1039" y="1038"/>
                  </a:cubicBezTo>
                  <a:cubicBezTo>
                    <a:pt x="1038" y="1038"/>
                    <a:pt x="1038" y="1038"/>
                    <a:pt x="1038" y="1038"/>
                  </a:cubicBezTo>
                  <a:cubicBezTo>
                    <a:pt x="1039" y="1039"/>
                    <a:pt x="1039" y="1039"/>
                    <a:pt x="1039" y="1039"/>
                  </a:cubicBezTo>
                  <a:cubicBezTo>
                    <a:pt x="1039" y="1038"/>
                    <a:pt x="1039" y="1038"/>
                    <a:pt x="1039" y="1038"/>
                  </a:cubicBezTo>
                  <a:cubicBezTo>
                    <a:pt x="1039" y="1039"/>
                    <a:pt x="1039" y="1039"/>
                    <a:pt x="1039" y="1039"/>
                  </a:cubicBezTo>
                  <a:cubicBezTo>
                    <a:pt x="1039" y="1038"/>
                    <a:pt x="1039" y="1038"/>
                    <a:pt x="1039" y="1038"/>
                  </a:cubicBezTo>
                  <a:cubicBezTo>
                    <a:pt x="1039" y="1038"/>
                    <a:pt x="1039" y="1038"/>
                    <a:pt x="1039" y="1038"/>
                  </a:cubicBezTo>
                  <a:cubicBezTo>
                    <a:pt x="1039" y="1039"/>
                    <a:pt x="1039" y="1039"/>
                    <a:pt x="1039" y="1039"/>
                  </a:cubicBezTo>
                  <a:cubicBezTo>
                    <a:pt x="1039" y="1038"/>
                    <a:pt x="1039" y="1038"/>
                    <a:pt x="1039" y="1038"/>
                  </a:cubicBezTo>
                  <a:cubicBezTo>
                    <a:pt x="1039" y="1039"/>
                    <a:pt x="1039" y="1039"/>
                    <a:pt x="1039" y="1039"/>
                  </a:cubicBezTo>
                  <a:cubicBezTo>
                    <a:pt x="1040" y="1038"/>
                    <a:pt x="1040" y="1038"/>
                    <a:pt x="1040" y="1038"/>
                  </a:cubicBezTo>
                  <a:cubicBezTo>
                    <a:pt x="1040" y="1038"/>
                    <a:pt x="1040" y="1038"/>
                    <a:pt x="1039" y="1038"/>
                  </a:cubicBezTo>
                  <a:cubicBezTo>
                    <a:pt x="1039" y="1039"/>
                    <a:pt x="1039" y="1039"/>
                    <a:pt x="1039" y="1039"/>
                  </a:cubicBezTo>
                  <a:cubicBezTo>
                    <a:pt x="1040" y="1038"/>
                    <a:pt x="1040" y="1038"/>
                    <a:pt x="1040" y="1038"/>
                  </a:cubicBezTo>
                  <a:cubicBezTo>
                    <a:pt x="1040" y="1039"/>
                    <a:pt x="1040" y="1039"/>
                    <a:pt x="1040" y="1039"/>
                  </a:cubicBezTo>
                  <a:cubicBezTo>
                    <a:pt x="1040" y="1038"/>
                    <a:pt x="1040" y="1038"/>
                    <a:pt x="1040" y="1038"/>
                  </a:cubicBezTo>
                  <a:cubicBezTo>
                    <a:pt x="1040" y="1038"/>
                    <a:pt x="1040" y="1038"/>
                    <a:pt x="1040" y="1038"/>
                  </a:cubicBezTo>
                  <a:cubicBezTo>
                    <a:pt x="1040" y="1039"/>
                    <a:pt x="1040" y="1039"/>
                    <a:pt x="1040" y="1039"/>
                  </a:cubicBezTo>
                  <a:cubicBezTo>
                    <a:pt x="1040" y="1038"/>
                    <a:pt x="1040" y="1038"/>
                    <a:pt x="1040" y="1038"/>
                  </a:cubicBezTo>
                  <a:cubicBezTo>
                    <a:pt x="1040" y="1038"/>
                    <a:pt x="1040" y="1038"/>
                    <a:pt x="1040" y="1037"/>
                  </a:cubicBezTo>
                  <a:cubicBezTo>
                    <a:pt x="1040" y="1037"/>
                    <a:pt x="1040" y="1036"/>
                    <a:pt x="1040" y="1035"/>
                  </a:cubicBezTo>
                  <a:cubicBezTo>
                    <a:pt x="1040" y="1034"/>
                    <a:pt x="1040" y="1033"/>
                    <a:pt x="1040" y="1032"/>
                  </a:cubicBezTo>
                  <a:cubicBezTo>
                    <a:pt x="1040" y="1030"/>
                    <a:pt x="1040" y="1028"/>
                    <a:pt x="1039" y="1026"/>
                  </a:cubicBezTo>
                  <a:cubicBezTo>
                    <a:pt x="1039" y="1025"/>
                    <a:pt x="1038" y="1023"/>
                    <a:pt x="1036" y="1021"/>
                  </a:cubicBezTo>
                  <a:cubicBezTo>
                    <a:pt x="1036" y="1020"/>
                    <a:pt x="1035" y="1020"/>
                    <a:pt x="1035" y="1020"/>
                  </a:cubicBezTo>
                  <a:cubicBezTo>
                    <a:pt x="1036" y="1020"/>
                    <a:pt x="1036" y="1020"/>
                    <a:pt x="1036" y="1020"/>
                  </a:cubicBezTo>
                  <a:cubicBezTo>
                    <a:pt x="1036" y="1020"/>
                    <a:pt x="1036" y="1019"/>
                    <a:pt x="1037" y="1019"/>
                  </a:cubicBezTo>
                  <a:cubicBezTo>
                    <a:pt x="1037" y="1019"/>
                    <a:pt x="1038" y="1019"/>
                    <a:pt x="1038" y="1019"/>
                  </a:cubicBezTo>
                  <a:cubicBezTo>
                    <a:pt x="1038" y="1019"/>
                    <a:pt x="1038" y="1019"/>
                    <a:pt x="1038" y="1019"/>
                  </a:cubicBezTo>
                  <a:cubicBezTo>
                    <a:pt x="1039" y="1019"/>
                    <a:pt x="1040" y="1018"/>
                    <a:pt x="1041" y="1018"/>
                  </a:cubicBezTo>
                  <a:cubicBezTo>
                    <a:pt x="1044" y="1016"/>
                    <a:pt x="1047" y="1014"/>
                    <a:pt x="1047" y="1014"/>
                  </a:cubicBezTo>
                  <a:cubicBezTo>
                    <a:pt x="1046" y="1013"/>
                    <a:pt x="1046" y="1013"/>
                    <a:pt x="1046" y="1013"/>
                  </a:cubicBezTo>
                  <a:cubicBezTo>
                    <a:pt x="1047" y="1014"/>
                    <a:pt x="1047" y="1014"/>
                    <a:pt x="1047" y="1014"/>
                  </a:cubicBezTo>
                  <a:cubicBezTo>
                    <a:pt x="1047" y="1014"/>
                    <a:pt x="1047" y="1014"/>
                    <a:pt x="1047" y="1014"/>
                  </a:cubicBezTo>
                  <a:cubicBezTo>
                    <a:pt x="1048" y="1014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50" y="1013"/>
                    <a:pt x="1050" y="1013"/>
                    <a:pt x="1050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50" y="1013"/>
                    <a:pt x="1050" y="1013"/>
                    <a:pt x="1050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50" y="1013"/>
                    <a:pt x="1050" y="1013"/>
                    <a:pt x="1050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50" y="1013"/>
                    <a:pt x="1050" y="1013"/>
                    <a:pt x="1050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3"/>
                    <a:pt x="1049" y="1013"/>
                    <a:pt x="1049" y="1013"/>
                  </a:cubicBezTo>
                  <a:cubicBezTo>
                    <a:pt x="1049" y="1014"/>
                    <a:pt x="1049" y="1014"/>
                    <a:pt x="1049" y="1014"/>
                  </a:cubicBezTo>
                  <a:cubicBezTo>
                    <a:pt x="1048" y="1017"/>
                    <a:pt x="1047" y="1019"/>
                    <a:pt x="1047" y="1022"/>
                  </a:cubicBezTo>
                  <a:cubicBezTo>
                    <a:pt x="1047" y="1022"/>
                    <a:pt x="1047" y="1023"/>
                    <a:pt x="1048" y="1024"/>
                  </a:cubicBezTo>
                  <a:cubicBezTo>
                    <a:pt x="1048" y="1024"/>
                    <a:pt x="1048" y="1024"/>
                    <a:pt x="1048" y="1024"/>
                  </a:cubicBezTo>
                  <a:cubicBezTo>
                    <a:pt x="1049" y="1026"/>
                    <a:pt x="1051" y="1027"/>
                    <a:pt x="1053" y="1027"/>
                  </a:cubicBezTo>
                  <a:cubicBezTo>
                    <a:pt x="1054" y="1027"/>
                    <a:pt x="1055" y="1027"/>
                    <a:pt x="1056" y="1026"/>
                  </a:cubicBezTo>
                  <a:cubicBezTo>
                    <a:pt x="1055" y="1023"/>
                    <a:pt x="1055" y="1023"/>
                    <a:pt x="1055" y="1023"/>
                  </a:cubicBezTo>
                  <a:cubicBezTo>
                    <a:pt x="1055" y="1023"/>
                    <a:pt x="1053" y="1024"/>
                    <a:pt x="1052" y="1025"/>
                  </a:cubicBezTo>
                  <a:cubicBezTo>
                    <a:pt x="1050" y="1026"/>
                    <a:pt x="1048" y="1027"/>
                    <a:pt x="1047" y="1027"/>
                  </a:cubicBezTo>
                  <a:cubicBezTo>
                    <a:pt x="1046" y="1028"/>
                    <a:pt x="1045" y="1028"/>
                    <a:pt x="1045" y="1029"/>
                  </a:cubicBezTo>
                  <a:cubicBezTo>
                    <a:pt x="1044" y="1029"/>
                    <a:pt x="1044" y="1030"/>
                    <a:pt x="1044" y="1031"/>
                  </a:cubicBezTo>
                  <a:cubicBezTo>
                    <a:pt x="1044" y="1032"/>
                    <a:pt x="1044" y="1033"/>
                    <a:pt x="1045" y="1033"/>
                  </a:cubicBezTo>
                  <a:cubicBezTo>
                    <a:pt x="1046" y="1034"/>
                    <a:pt x="1047" y="1034"/>
                    <a:pt x="1048" y="1034"/>
                  </a:cubicBezTo>
                  <a:cubicBezTo>
                    <a:pt x="1048" y="1034"/>
                    <a:pt x="1049" y="1034"/>
                    <a:pt x="1049" y="1034"/>
                  </a:cubicBezTo>
                  <a:cubicBezTo>
                    <a:pt x="1052" y="1033"/>
                    <a:pt x="1055" y="1032"/>
                    <a:pt x="1057" y="1031"/>
                  </a:cubicBezTo>
                  <a:cubicBezTo>
                    <a:pt x="1059" y="1030"/>
                    <a:pt x="1061" y="1029"/>
                    <a:pt x="1061" y="1029"/>
                  </a:cubicBezTo>
                  <a:cubicBezTo>
                    <a:pt x="1062" y="1029"/>
                    <a:pt x="1062" y="1029"/>
                    <a:pt x="1062" y="1029"/>
                  </a:cubicBezTo>
                  <a:cubicBezTo>
                    <a:pt x="1062" y="1029"/>
                    <a:pt x="1062" y="1029"/>
                    <a:pt x="1062" y="1029"/>
                  </a:cubicBezTo>
                  <a:cubicBezTo>
                    <a:pt x="1062" y="1029"/>
                    <a:pt x="1062" y="1028"/>
                    <a:pt x="1062" y="1028"/>
                  </a:cubicBezTo>
                  <a:cubicBezTo>
                    <a:pt x="1063" y="1027"/>
                    <a:pt x="1064" y="1026"/>
                    <a:pt x="1065" y="1025"/>
                  </a:cubicBezTo>
                  <a:cubicBezTo>
                    <a:pt x="1066" y="1023"/>
                    <a:pt x="1067" y="1022"/>
                    <a:pt x="1068" y="1022"/>
                  </a:cubicBezTo>
                  <a:cubicBezTo>
                    <a:pt x="1068" y="1022"/>
                    <a:pt x="1070" y="1022"/>
                    <a:pt x="1071" y="1022"/>
                  </a:cubicBezTo>
                  <a:cubicBezTo>
                    <a:pt x="1074" y="1022"/>
                    <a:pt x="1077" y="1022"/>
                    <a:pt x="1078" y="1022"/>
                  </a:cubicBezTo>
                  <a:cubicBezTo>
                    <a:pt x="1079" y="1022"/>
                    <a:pt x="1081" y="1022"/>
                    <a:pt x="1082" y="1021"/>
                  </a:cubicBezTo>
                  <a:cubicBezTo>
                    <a:pt x="1083" y="1021"/>
                    <a:pt x="1084" y="1021"/>
                    <a:pt x="1084" y="1020"/>
                  </a:cubicBezTo>
                  <a:cubicBezTo>
                    <a:pt x="1085" y="1020"/>
                    <a:pt x="1085" y="1020"/>
                    <a:pt x="1086" y="1019"/>
                  </a:cubicBezTo>
                  <a:cubicBezTo>
                    <a:pt x="1086" y="1019"/>
                    <a:pt x="1086" y="1019"/>
                    <a:pt x="1086" y="1019"/>
                  </a:cubicBezTo>
                  <a:cubicBezTo>
                    <a:pt x="1085" y="1018"/>
                    <a:pt x="1085" y="1018"/>
                    <a:pt x="1085" y="1018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6" y="1019"/>
                    <a:pt x="1086" y="1019"/>
                    <a:pt x="1086" y="1019"/>
                  </a:cubicBezTo>
                  <a:cubicBezTo>
                    <a:pt x="1085" y="1018"/>
                    <a:pt x="1085" y="1018"/>
                    <a:pt x="1085" y="1018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8"/>
                    <a:pt x="1085" y="1018"/>
                    <a:pt x="1085" y="1018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8"/>
                    <a:pt x="1085" y="1018"/>
                    <a:pt x="1085" y="1018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5" y="1019"/>
                    <a:pt x="1085" y="1019"/>
                  </a:cubicBezTo>
                  <a:cubicBezTo>
                    <a:pt x="1085" y="1019"/>
                    <a:pt x="1086" y="1019"/>
                    <a:pt x="1086" y="1019"/>
                  </a:cubicBezTo>
                  <a:cubicBezTo>
                    <a:pt x="1087" y="1019"/>
                    <a:pt x="1089" y="1019"/>
                    <a:pt x="1091" y="1018"/>
                  </a:cubicBezTo>
                  <a:cubicBezTo>
                    <a:pt x="1094" y="1018"/>
                    <a:pt x="1095" y="1017"/>
                    <a:pt x="1096" y="1016"/>
                  </a:cubicBezTo>
                  <a:cubicBezTo>
                    <a:pt x="1098" y="1016"/>
                    <a:pt x="1099" y="1015"/>
                    <a:pt x="1099" y="1015"/>
                  </a:cubicBezTo>
                  <a:cubicBezTo>
                    <a:pt x="1100" y="1015"/>
                    <a:pt x="1100" y="1015"/>
                    <a:pt x="1100" y="1015"/>
                  </a:cubicBezTo>
                  <a:cubicBezTo>
                    <a:pt x="1100" y="1015"/>
                    <a:pt x="1101" y="1015"/>
                    <a:pt x="1101" y="1015"/>
                  </a:cubicBezTo>
                  <a:cubicBezTo>
                    <a:pt x="1102" y="1015"/>
                    <a:pt x="1104" y="1015"/>
                    <a:pt x="1105" y="1015"/>
                  </a:cubicBezTo>
                  <a:cubicBezTo>
                    <a:pt x="1106" y="1014"/>
                    <a:pt x="1107" y="1014"/>
                    <a:pt x="1107" y="1014"/>
                  </a:cubicBezTo>
                  <a:cubicBezTo>
                    <a:pt x="1108" y="1013"/>
                    <a:pt x="1108" y="1012"/>
                    <a:pt x="1108" y="1012"/>
                  </a:cubicBezTo>
                  <a:cubicBezTo>
                    <a:pt x="1108" y="1011"/>
                    <a:pt x="1108" y="1010"/>
                    <a:pt x="1107" y="1009"/>
                  </a:cubicBezTo>
                  <a:cubicBezTo>
                    <a:pt x="1106" y="1008"/>
                    <a:pt x="1105" y="1007"/>
                    <a:pt x="1104" y="1006"/>
                  </a:cubicBezTo>
                  <a:cubicBezTo>
                    <a:pt x="1103" y="1006"/>
                    <a:pt x="1103" y="1005"/>
                    <a:pt x="1103" y="1005"/>
                  </a:cubicBezTo>
                  <a:cubicBezTo>
                    <a:pt x="1103" y="1004"/>
                    <a:pt x="1103" y="1004"/>
                    <a:pt x="1103" y="1004"/>
                  </a:cubicBezTo>
                  <a:cubicBezTo>
                    <a:pt x="1103" y="1003"/>
                    <a:pt x="1103" y="1003"/>
                    <a:pt x="1103" y="1002"/>
                  </a:cubicBezTo>
                  <a:cubicBezTo>
                    <a:pt x="1103" y="1001"/>
                    <a:pt x="1103" y="1000"/>
                    <a:pt x="1103" y="1000"/>
                  </a:cubicBezTo>
                  <a:cubicBezTo>
                    <a:pt x="1103" y="999"/>
                    <a:pt x="1103" y="999"/>
                    <a:pt x="1103" y="999"/>
                  </a:cubicBezTo>
                  <a:cubicBezTo>
                    <a:pt x="1103" y="999"/>
                    <a:pt x="1103" y="999"/>
                    <a:pt x="1103" y="999"/>
                  </a:cubicBezTo>
                  <a:cubicBezTo>
                    <a:pt x="1104" y="1000"/>
                    <a:pt x="1104" y="1000"/>
                    <a:pt x="1104" y="1000"/>
                  </a:cubicBezTo>
                  <a:cubicBezTo>
                    <a:pt x="1105" y="1000"/>
                    <a:pt x="1105" y="1001"/>
                    <a:pt x="1106" y="1002"/>
                  </a:cubicBezTo>
                  <a:cubicBezTo>
                    <a:pt x="1106" y="1003"/>
                    <a:pt x="1106" y="1004"/>
                    <a:pt x="1106" y="1005"/>
                  </a:cubicBezTo>
                  <a:cubicBezTo>
                    <a:pt x="1106" y="1006"/>
                    <a:pt x="1106" y="1007"/>
                    <a:pt x="1106" y="1008"/>
                  </a:cubicBezTo>
                  <a:cubicBezTo>
                    <a:pt x="1106" y="1009"/>
                    <a:pt x="1106" y="1009"/>
                    <a:pt x="1106" y="1010"/>
                  </a:cubicBezTo>
                  <a:cubicBezTo>
                    <a:pt x="1106" y="1010"/>
                    <a:pt x="1106" y="1010"/>
                    <a:pt x="1106" y="1010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7" y="1012"/>
                    <a:pt x="1107" y="1012"/>
                    <a:pt x="1107" y="1012"/>
                  </a:cubicBezTo>
                  <a:cubicBezTo>
                    <a:pt x="1107" y="1012"/>
                    <a:pt x="1108" y="1012"/>
                    <a:pt x="1110" y="1013"/>
                  </a:cubicBezTo>
                  <a:cubicBezTo>
                    <a:pt x="1111" y="1013"/>
                    <a:pt x="1112" y="1014"/>
                    <a:pt x="1112" y="1014"/>
                  </a:cubicBezTo>
                  <a:cubicBezTo>
                    <a:pt x="1113" y="1015"/>
                    <a:pt x="1113" y="1015"/>
                    <a:pt x="1113" y="1015"/>
                  </a:cubicBezTo>
                  <a:cubicBezTo>
                    <a:pt x="1113" y="1015"/>
                    <a:pt x="1113" y="1015"/>
                    <a:pt x="1113" y="1015"/>
                  </a:cubicBezTo>
                  <a:cubicBezTo>
                    <a:pt x="1114" y="1015"/>
                    <a:pt x="1114" y="1015"/>
                    <a:pt x="1114" y="1015"/>
                  </a:cubicBezTo>
                  <a:cubicBezTo>
                    <a:pt x="1114" y="1014"/>
                    <a:pt x="1114" y="1014"/>
                    <a:pt x="1114" y="1014"/>
                  </a:cubicBezTo>
                  <a:cubicBezTo>
                    <a:pt x="1113" y="1015"/>
                    <a:pt x="1113" y="1015"/>
                    <a:pt x="1113" y="1015"/>
                  </a:cubicBezTo>
                  <a:cubicBezTo>
                    <a:pt x="1114" y="1015"/>
                    <a:pt x="1114" y="1015"/>
                    <a:pt x="1114" y="1015"/>
                  </a:cubicBezTo>
                  <a:cubicBezTo>
                    <a:pt x="1114" y="1014"/>
                    <a:pt x="1114" y="1014"/>
                    <a:pt x="1114" y="1014"/>
                  </a:cubicBezTo>
                  <a:cubicBezTo>
                    <a:pt x="1113" y="1015"/>
                    <a:pt x="1113" y="1015"/>
                    <a:pt x="1113" y="1015"/>
                  </a:cubicBezTo>
                  <a:cubicBezTo>
                    <a:pt x="1114" y="1014"/>
                    <a:pt x="1114" y="1014"/>
                    <a:pt x="1114" y="1014"/>
                  </a:cubicBezTo>
                  <a:cubicBezTo>
                    <a:pt x="1113" y="1014"/>
                    <a:pt x="1113" y="1014"/>
                    <a:pt x="1113" y="1014"/>
                  </a:cubicBezTo>
                  <a:cubicBezTo>
                    <a:pt x="1113" y="1015"/>
                    <a:pt x="1113" y="1015"/>
                    <a:pt x="1113" y="1015"/>
                  </a:cubicBezTo>
                  <a:cubicBezTo>
                    <a:pt x="1114" y="1014"/>
                    <a:pt x="1114" y="1014"/>
                    <a:pt x="1114" y="1014"/>
                  </a:cubicBezTo>
                  <a:cubicBezTo>
                    <a:pt x="1113" y="1014"/>
                    <a:pt x="1113" y="1014"/>
                    <a:pt x="1113" y="1014"/>
                  </a:cubicBezTo>
                  <a:cubicBezTo>
                    <a:pt x="1113" y="1014"/>
                    <a:pt x="1113" y="1014"/>
                    <a:pt x="1113" y="1014"/>
                  </a:cubicBezTo>
                  <a:cubicBezTo>
                    <a:pt x="1113" y="1015"/>
                    <a:pt x="1114" y="1016"/>
                    <a:pt x="1114" y="1016"/>
                  </a:cubicBezTo>
                  <a:cubicBezTo>
                    <a:pt x="1114" y="1017"/>
                    <a:pt x="1114" y="1017"/>
                    <a:pt x="1114" y="1017"/>
                  </a:cubicBezTo>
                  <a:cubicBezTo>
                    <a:pt x="1115" y="1018"/>
                    <a:pt x="1115" y="1018"/>
                    <a:pt x="1116" y="1019"/>
                  </a:cubicBezTo>
                  <a:cubicBezTo>
                    <a:pt x="1116" y="1019"/>
                    <a:pt x="1117" y="1019"/>
                    <a:pt x="1118" y="1019"/>
                  </a:cubicBezTo>
                  <a:cubicBezTo>
                    <a:pt x="1118" y="1019"/>
                    <a:pt x="1119" y="1019"/>
                    <a:pt x="1120" y="1020"/>
                  </a:cubicBezTo>
                  <a:cubicBezTo>
                    <a:pt x="1122" y="1021"/>
                    <a:pt x="1124" y="1023"/>
                    <a:pt x="1128" y="1023"/>
                  </a:cubicBezTo>
                  <a:cubicBezTo>
                    <a:pt x="1131" y="1022"/>
                    <a:pt x="1133" y="1021"/>
                    <a:pt x="1136" y="1021"/>
                  </a:cubicBezTo>
                  <a:cubicBezTo>
                    <a:pt x="1137" y="1021"/>
                    <a:pt x="1138" y="1021"/>
                    <a:pt x="1139" y="1022"/>
                  </a:cubicBezTo>
                  <a:cubicBezTo>
                    <a:pt x="1143" y="1024"/>
                    <a:pt x="1147" y="1025"/>
                    <a:pt x="1150" y="1025"/>
                  </a:cubicBezTo>
                  <a:cubicBezTo>
                    <a:pt x="1151" y="1025"/>
                    <a:pt x="1153" y="1024"/>
                    <a:pt x="1154" y="1024"/>
                  </a:cubicBezTo>
                  <a:cubicBezTo>
                    <a:pt x="1155" y="1024"/>
                    <a:pt x="1156" y="1024"/>
                    <a:pt x="1157" y="1024"/>
                  </a:cubicBezTo>
                  <a:cubicBezTo>
                    <a:pt x="1157" y="1024"/>
                    <a:pt x="1157" y="1024"/>
                    <a:pt x="1157" y="1024"/>
                  </a:cubicBezTo>
                  <a:cubicBezTo>
                    <a:pt x="1158" y="1024"/>
                    <a:pt x="1158" y="1024"/>
                    <a:pt x="1158" y="1024"/>
                  </a:cubicBezTo>
                  <a:cubicBezTo>
                    <a:pt x="1158" y="1024"/>
                    <a:pt x="1159" y="1024"/>
                    <a:pt x="1159" y="1023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8" y="1023"/>
                    <a:pt x="1158" y="1023"/>
                    <a:pt x="1158" y="1023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8" y="1023"/>
                    <a:pt x="1158" y="1023"/>
                    <a:pt x="1158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3"/>
                    <a:pt x="1157" y="1023"/>
                    <a:pt x="1157" y="1023"/>
                  </a:cubicBezTo>
                  <a:cubicBezTo>
                    <a:pt x="1158" y="1023"/>
                    <a:pt x="1158" y="1023"/>
                    <a:pt x="1158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3"/>
                    <a:pt x="1157" y="1023"/>
                    <a:pt x="1157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3"/>
                    <a:pt x="1157" y="1023"/>
                    <a:pt x="1157" y="1023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3"/>
                    <a:pt x="1156" y="1023"/>
                  </a:cubicBezTo>
                  <a:cubicBezTo>
                    <a:pt x="1156" y="1024"/>
                    <a:pt x="1156" y="1025"/>
                    <a:pt x="1156" y="1026"/>
                  </a:cubicBezTo>
                  <a:cubicBezTo>
                    <a:pt x="1156" y="1027"/>
                    <a:pt x="1156" y="1027"/>
                    <a:pt x="1156" y="1028"/>
                  </a:cubicBezTo>
                  <a:cubicBezTo>
                    <a:pt x="1156" y="1029"/>
                    <a:pt x="1157" y="1030"/>
                    <a:pt x="1158" y="1030"/>
                  </a:cubicBezTo>
                  <a:cubicBezTo>
                    <a:pt x="1159" y="1031"/>
                    <a:pt x="1160" y="1031"/>
                    <a:pt x="1162" y="1031"/>
                  </a:cubicBezTo>
                  <a:cubicBezTo>
                    <a:pt x="1163" y="1031"/>
                    <a:pt x="1163" y="1031"/>
                    <a:pt x="1163" y="1031"/>
                  </a:cubicBezTo>
                  <a:cubicBezTo>
                    <a:pt x="1164" y="1031"/>
                    <a:pt x="1166" y="1031"/>
                    <a:pt x="1168" y="1030"/>
                  </a:cubicBezTo>
                  <a:cubicBezTo>
                    <a:pt x="1168" y="1030"/>
                    <a:pt x="1169" y="1029"/>
                    <a:pt x="1169" y="1029"/>
                  </a:cubicBezTo>
                  <a:cubicBezTo>
                    <a:pt x="1170" y="1028"/>
                    <a:pt x="1170" y="1027"/>
                    <a:pt x="1170" y="1026"/>
                  </a:cubicBezTo>
                  <a:cubicBezTo>
                    <a:pt x="1170" y="1026"/>
                    <a:pt x="1170" y="1026"/>
                    <a:pt x="1170" y="1025"/>
                  </a:cubicBezTo>
                  <a:cubicBezTo>
                    <a:pt x="1169" y="1023"/>
                    <a:pt x="1168" y="1022"/>
                    <a:pt x="1166" y="1021"/>
                  </a:cubicBezTo>
                  <a:cubicBezTo>
                    <a:pt x="1164" y="1021"/>
                    <a:pt x="1162" y="1020"/>
                    <a:pt x="1161" y="1020"/>
                  </a:cubicBezTo>
                  <a:cubicBezTo>
                    <a:pt x="1160" y="1020"/>
                    <a:pt x="1160" y="1020"/>
                    <a:pt x="1160" y="1020"/>
                  </a:cubicBezTo>
                  <a:cubicBezTo>
                    <a:pt x="1159" y="1020"/>
                    <a:pt x="1159" y="1021"/>
                    <a:pt x="1158" y="1021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9" y="1021"/>
                    <a:pt x="1159" y="1021"/>
                    <a:pt x="1159" y="1021"/>
                  </a:cubicBezTo>
                  <a:cubicBezTo>
                    <a:pt x="1159" y="1021"/>
                    <a:pt x="1158" y="1021"/>
                    <a:pt x="1158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9" y="1021"/>
                    <a:pt x="1159" y="1021"/>
                    <a:pt x="1159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60" y="1022"/>
                    <a:pt x="1160" y="1022"/>
                    <a:pt x="1160" y="1022"/>
                  </a:cubicBezTo>
                  <a:cubicBezTo>
                    <a:pt x="1160" y="1022"/>
                    <a:pt x="1160" y="1022"/>
                    <a:pt x="1159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60" y="1022"/>
                    <a:pt x="1160" y="1022"/>
                    <a:pt x="1160" y="1022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60" y="1022"/>
                    <a:pt x="1160" y="1022"/>
                    <a:pt x="1160" y="1022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59" y="1022"/>
                    <a:pt x="1159" y="1022"/>
                    <a:pt x="1159" y="1022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59" y="1022"/>
                    <a:pt x="1159" y="1022"/>
                    <a:pt x="1159" y="1022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60" y="1023"/>
                    <a:pt x="1160" y="1022"/>
                    <a:pt x="1160" y="1022"/>
                  </a:cubicBezTo>
                  <a:cubicBezTo>
                    <a:pt x="1160" y="1021"/>
                    <a:pt x="1160" y="1021"/>
                    <a:pt x="1160" y="1021"/>
                  </a:cubicBezTo>
                  <a:cubicBezTo>
                    <a:pt x="1160" y="1020"/>
                    <a:pt x="1159" y="1018"/>
                    <a:pt x="1158" y="1017"/>
                  </a:cubicBezTo>
                  <a:cubicBezTo>
                    <a:pt x="1157" y="1016"/>
                    <a:pt x="1156" y="1016"/>
                    <a:pt x="1154" y="1016"/>
                  </a:cubicBezTo>
                  <a:cubicBezTo>
                    <a:pt x="1153" y="1016"/>
                    <a:pt x="1152" y="1015"/>
                    <a:pt x="1152" y="1015"/>
                  </a:cubicBezTo>
                  <a:cubicBezTo>
                    <a:pt x="1151" y="1014"/>
                    <a:pt x="1151" y="1014"/>
                    <a:pt x="1151" y="1013"/>
                  </a:cubicBezTo>
                  <a:cubicBezTo>
                    <a:pt x="1151" y="1013"/>
                    <a:pt x="1151" y="1013"/>
                    <a:pt x="1151" y="1013"/>
                  </a:cubicBezTo>
                  <a:cubicBezTo>
                    <a:pt x="1152" y="1011"/>
                    <a:pt x="1152" y="1011"/>
                    <a:pt x="1153" y="1010"/>
                  </a:cubicBezTo>
                  <a:cubicBezTo>
                    <a:pt x="1153" y="1010"/>
                    <a:pt x="1154" y="1010"/>
                    <a:pt x="1156" y="1009"/>
                  </a:cubicBezTo>
                  <a:cubicBezTo>
                    <a:pt x="1158" y="1009"/>
                    <a:pt x="1159" y="1009"/>
                    <a:pt x="1160" y="1009"/>
                  </a:cubicBezTo>
                  <a:cubicBezTo>
                    <a:pt x="1160" y="1009"/>
                    <a:pt x="1161" y="1009"/>
                    <a:pt x="1161" y="1009"/>
                  </a:cubicBezTo>
                  <a:cubicBezTo>
                    <a:pt x="1161" y="1010"/>
                    <a:pt x="1162" y="1010"/>
                    <a:pt x="1163" y="1011"/>
                  </a:cubicBezTo>
                  <a:cubicBezTo>
                    <a:pt x="1164" y="1012"/>
                    <a:pt x="1164" y="1013"/>
                    <a:pt x="1165" y="1013"/>
                  </a:cubicBezTo>
                  <a:cubicBezTo>
                    <a:pt x="1166" y="1014"/>
                    <a:pt x="1166" y="1014"/>
                    <a:pt x="1167" y="1014"/>
                  </a:cubicBezTo>
                  <a:cubicBezTo>
                    <a:pt x="1167" y="1015"/>
                    <a:pt x="1168" y="1015"/>
                    <a:pt x="1168" y="1015"/>
                  </a:cubicBezTo>
                  <a:cubicBezTo>
                    <a:pt x="1169" y="1015"/>
                    <a:pt x="1170" y="1014"/>
                    <a:pt x="1170" y="1014"/>
                  </a:cubicBezTo>
                  <a:cubicBezTo>
                    <a:pt x="1170" y="1013"/>
                    <a:pt x="1170" y="1013"/>
                    <a:pt x="1170" y="1012"/>
                  </a:cubicBezTo>
                  <a:cubicBezTo>
                    <a:pt x="1170" y="1011"/>
                    <a:pt x="1170" y="1011"/>
                    <a:pt x="1170" y="1011"/>
                  </a:cubicBezTo>
                  <a:cubicBezTo>
                    <a:pt x="1170" y="1012"/>
                    <a:pt x="1170" y="1012"/>
                    <a:pt x="1170" y="1012"/>
                  </a:cubicBezTo>
                  <a:cubicBezTo>
                    <a:pt x="1170" y="1011"/>
                    <a:pt x="1170" y="1011"/>
                    <a:pt x="1170" y="1011"/>
                  </a:cubicBezTo>
                  <a:cubicBezTo>
                    <a:pt x="1170" y="1011"/>
                    <a:pt x="1170" y="1011"/>
                    <a:pt x="1170" y="1010"/>
                  </a:cubicBezTo>
                  <a:cubicBezTo>
                    <a:pt x="1170" y="1009"/>
                    <a:pt x="1170" y="1009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1" y="1008"/>
                  </a:cubicBezTo>
                  <a:cubicBezTo>
                    <a:pt x="1171" y="1008"/>
                    <a:pt x="1171" y="1008"/>
                    <a:pt x="1172" y="1009"/>
                  </a:cubicBezTo>
                  <a:cubicBezTo>
                    <a:pt x="1173" y="1009"/>
                    <a:pt x="1173" y="1010"/>
                    <a:pt x="1173" y="1010"/>
                  </a:cubicBezTo>
                  <a:cubicBezTo>
                    <a:pt x="1173" y="1011"/>
                    <a:pt x="1173" y="1012"/>
                    <a:pt x="1173" y="1012"/>
                  </a:cubicBezTo>
                  <a:cubicBezTo>
                    <a:pt x="1173" y="1014"/>
                    <a:pt x="1173" y="1015"/>
                    <a:pt x="1173" y="1016"/>
                  </a:cubicBezTo>
                  <a:cubicBezTo>
                    <a:pt x="1173" y="1017"/>
                    <a:pt x="1173" y="1017"/>
                    <a:pt x="1172" y="1018"/>
                  </a:cubicBezTo>
                  <a:cubicBezTo>
                    <a:pt x="1172" y="1018"/>
                    <a:pt x="1172" y="1018"/>
                    <a:pt x="1172" y="1018"/>
                  </a:cubicBezTo>
                  <a:cubicBezTo>
                    <a:pt x="1174" y="1018"/>
                    <a:pt x="1174" y="1018"/>
                    <a:pt x="1174" y="1018"/>
                  </a:cubicBezTo>
                  <a:cubicBezTo>
                    <a:pt x="1172" y="1018"/>
                    <a:pt x="1172" y="1018"/>
                    <a:pt x="1172" y="1018"/>
                  </a:cubicBezTo>
                  <a:cubicBezTo>
                    <a:pt x="1172" y="1018"/>
                    <a:pt x="1172" y="1019"/>
                    <a:pt x="1171" y="1021"/>
                  </a:cubicBezTo>
                  <a:cubicBezTo>
                    <a:pt x="1171" y="1021"/>
                    <a:pt x="1172" y="1022"/>
                    <a:pt x="1172" y="1023"/>
                  </a:cubicBezTo>
                  <a:cubicBezTo>
                    <a:pt x="1173" y="1024"/>
                    <a:pt x="1174" y="1024"/>
                    <a:pt x="1175" y="1024"/>
                  </a:cubicBezTo>
                  <a:cubicBezTo>
                    <a:pt x="1176" y="1024"/>
                    <a:pt x="1177" y="1024"/>
                    <a:pt x="1177" y="1024"/>
                  </a:cubicBezTo>
                  <a:cubicBezTo>
                    <a:pt x="1179" y="1024"/>
                    <a:pt x="1180" y="1024"/>
                    <a:pt x="1182" y="1023"/>
                  </a:cubicBezTo>
                  <a:cubicBezTo>
                    <a:pt x="1183" y="1022"/>
                    <a:pt x="1184" y="1021"/>
                    <a:pt x="1184" y="1019"/>
                  </a:cubicBezTo>
                  <a:cubicBezTo>
                    <a:pt x="1184" y="1017"/>
                    <a:pt x="1185" y="1017"/>
                    <a:pt x="1185" y="1016"/>
                  </a:cubicBezTo>
                  <a:cubicBezTo>
                    <a:pt x="1185" y="1016"/>
                    <a:pt x="1186" y="1016"/>
                    <a:pt x="1186" y="1016"/>
                  </a:cubicBezTo>
                  <a:cubicBezTo>
                    <a:pt x="1186" y="1016"/>
                    <a:pt x="1186" y="1016"/>
                    <a:pt x="1186" y="1016"/>
                  </a:cubicBezTo>
                  <a:cubicBezTo>
                    <a:pt x="1186" y="1016"/>
                    <a:pt x="1186" y="1016"/>
                    <a:pt x="1186" y="1016"/>
                  </a:cubicBezTo>
                  <a:cubicBezTo>
                    <a:pt x="1187" y="1016"/>
                    <a:pt x="1187" y="1016"/>
                    <a:pt x="1187" y="1016"/>
                  </a:cubicBezTo>
                  <a:cubicBezTo>
                    <a:pt x="1187" y="1017"/>
                    <a:pt x="1186" y="1017"/>
                    <a:pt x="1186" y="1018"/>
                  </a:cubicBezTo>
                  <a:cubicBezTo>
                    <a:pt x="1185" y="1020"/>
                    <a:pt x="1185" y="1022"/>
                    <a:pt x="1185" y="1024"/>
                  </a:cubicBezTo>
                  <a:cubicBezTo>
                    <a:pt x="1185" y="1025"/>
                    <a:pt x="1185" y="1026"/>
                    <a:pt x="1186" y="1027"/>
                  </a:cubicBezTo>
                  <a:cubicBezTo>
                    <a:pt x="1186" y="1028"/>
                    <a:pt x="1186" y="1029"/>
                    <a:pt x="1187" y="1029"/>
                  </a:cubicBezTo>
                  <a:cubicBezTo>
                    <a:pt x="1187" y="1030"/>
                    <a:pt x="1188" y="1030"/>
                    <a:pt x="1189" y="1030"/>
                  </a:cubicBezTo>
                  <a:cubicBezTo>
                    <a:pt x="1189" y="1029"/>
                    <a:pt x="1189" y="1029"/>
                    <a:pt x="1189" y="1029"/>
                  </a:cubicBezTo>
                  <a:cubicBezTo>
                    <a:pt x="1188" y="1027"/>
                    <a:pt x="1188" y="1027"/>
                    <a:pt x="1188" y="1027"/>
                  </a:cubicBezTo>
                  <a:cubicBezTo>
                    <a:pt x="1188" y="1027"/>
                    <a:pt x="1187" y="1028"/>
                    <a:pt x="1185" y="1029"/>
                  </a:cubicBezTo>
                  <a:cubicBezTo>
                    <a:pt x="1184" y="1029"/>
                    <a:pt x="1183" y="1030"/>
                    <a:pt x="1183" y="1030"/>
                  </a:cubicBezTo>
                  <a:cubicBezTo>
                    <a:pt x="1182" y="1031"/>
                    <a:pt x="1181" y="1032"/>
                    <a:pt x="1181" y="1033"/>
                  </a:cubicBezTo>
                  <a:cubicBezTo>
                    <a:pt x="1181" y="1034"/>
                    <a:pt x="1181" y="1034"/>
                    <a:pt x="1181" y="1035"/>
                  </a:cubicBezTo>
                  <a:cubicBezTo>
                    <a:pt x="1182" y="1035"/>
                    <a:pt x="1183" y="1036"/>
                    <a:pt x="1184" y="1037"/>
                  </a:cubicBezTo>
                  <a:cubicBezTo>
                    <a:pt x="1185" y="1038"/>
                    <a:pt x="1186" y="1038"/>
                    <a:pt x="1187" y="1038"/>
                  </a:cubicBezTo>
                  <a:cubicBezTo>
                    <a:pt x="1188" y="1038"/>
                    <a:pt x="1190" y="1038"/>
                    <a:pt x="1191" y="1037"/>
                  </a:cubicBezTo>
                  <a:cubicBezTo>
                    <a:pt x="1193" y="1037"/>
                    <a:pt x="1194" y="1036"/>
                    <a:pt x="1195" y="1035"/>
                  </a:cubicBezTo>
                  <a:cubicBezTo>
                    <a:pt x="1197" y="1035"/>
                    <a:pt x="1198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5"/>
                    <a:pt x="1199" y="1035"/>
                  </a:cubicBezTo>
                  <a:cubicBezTo>
                    <a:pt x="1199" y="1035"/>
                    <a:pt x="1199" y="1036"/>
                    <a:pt x="1199" y="1037"/>
                  </a:cubicBezTo>
                  <a:cubicBezTo>
                    <a:pt x="1199" y="1038"/>
                    <a:pt x="1198" y="1038"/>
                    <a:pt x="1198" y="1040"/>
                  </a:cubicBezTo>
                  <a:cubicBezTo>
                    <a:pt x="1198" y="1040"/>
                    <a:pt x="1198" y="1041"/>
                    <a:pt x="1199" y="1041"/>
                  </a:cubicBezTo>
                  <a:cubicBezTo>
                    <a:pt x="1199" y="1042"/>
                    <a:pt x="1200" y="1042"/>
                    <a:pt x="1201" y="1043"/>
                  </a:cubicBezTo>
                  <a:cubicBezTo>
                    <a:pt x="1202" y="1043"/>
                    <a:pt x="1204" y="1043"/>
                    <a:pt x="1206" y="1043"/>
                  </a:cubicBezTo>
                  <a:cubicBezTo>
                    <a:pt x="1208" y="1044"/>
                    <a:pt x="1210" y="1044"/>
                    <a:pt x="1211" y="1045"/>
                  </a:cubicBezTo>
                  <a:cubicBezTo>
                    <a:pt x="1212" y="1046"/>
                    <a:pt x="1213" y="1046"/>
                    <a:pt x="1214" y="1046"/>
                  </a:cubicBezTo>
                  <a:cubicBezTo>
                    <a:pt x="1216" y="1046"/>
                    <a:pt x="1218" y="1045"/>
                    <a:pt x="1219" y="1044"/>
                  </a:cubicBezTo>
                  <a:cubicBezTo>
                    <a:pt x="1220" y="1042"/>
                    <a:pt x="1222" y="1041"/>
                    <a:pt x="1222" y="1039"/>
                  </a:cubicBezTo>
                  <a:cubicBezTo>
                    <a:pt x="1222" y="1039"/>
                    <a:pt x="1222" y="1039"/>
                    <a:pt x="1222" y="1039"/>
                  </a:cubicBezTo>
                  <a:cubicBezTo>
                    <a:pt x="1222" y="1037"/>
                    <a:pt x="1221" y="1036"/>
                    <a:pt x="1221" y="1036"/>
                  </a:cubicBezTo>
                  <a:cubicBezTo>
                    <a:pt x="1220" y="1034"/>
                    <a:pt x="1219" y="1033"/>
                    <a:pt x="1218" y="1032"/>
                  </a:cubicBezTo>
                  <a:cubicBezTo>
                    <a:pt x="1218" y="1032"/>
                    <a:pt x="1217" y="1031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1"/>
                    <a:pt x="1217" y="1031"/>
                    <a:pt x="1217" y="1031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1"/>
                    <a:pt x="1217" y="1031"/>
                    <a:pt x="1217" y="1031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1"/>
                    <a:pt x="1217" y="1031"/>
                    <a:pt x="1217" y="1031"/>
                  </a:cubicBezTo>
                  <a:cubicBezTo>
                    <a:pt x="1217" y="1031"/>
                    <a:pt x="1217" y="1031"/>
                    <a:pt x="1217" y="1031"/>
                  </a:cubicBezTo>
                  <a:cubicBezTo>
                    <a:pt x="1217" y="1030"/>
                    <a:pt x="1217" y="1030"/>
                    <a:pt x="1217" y="1030"/>
                  </a:cubicBezTo>
                  <a:cubicBezTo>
                    <a:pt x="1217" y="1031"/>
                    <a:pt x="1217" y="1031"/>
                    <a:pt x="1217" y="1031"/>
                  </a:cubicBezTo>
                  <a:cubicBezTo>
                    <a:pt x="1217" y="1031"/>
                    <a:pt x="1218" y="1031"/>
                    <a:pt x="1219" y="1032"/>
                  </a:cubicBezTo>
                  <a:cubicBezTo>
                    <a:pt x="1220" y="1033"/>
                    <a:pt x="1220" y="1033"/>
                    <a:pt x="1220" y="1033"/>
                  </a:cubicBezTo>
                  <a:cubicBezTo>
                    <a:pt x="1220" y="1033"/>
                    <a:pt x="1220" y="1033"/>
                    <a:pt x="1220" y="1033"/>
                  </a:cubicBezTo>
                  <a:cubicBezTo>
                    <a:pt x="1221" y="1032"/>
                    <a:pt x="1221" y="1032"/>
                    <a:pt x="1221" y="1032"/>
                  </a:cubicBezTo>
                  <a:cubicBezTo>
                    <a:pt x="1220" y="1033"/>
                    <a:pt x="1220" y="1033"/>
                    <a:pt x="1220" y="1033"/>
                  </a:cubicBezTo>
                  <a:cubicBezTo>
                    <a:pt x="1220" y="1033"/>
                    <a:pt x="1220" y="1034"/>
                    <a:pt x="1221" y="1034"/>
                  </a:cubicBezTo>
                  <a:cubicBezTo>
                    <a:pt x="1221" y="1034"/>
                    <a:pt x="1222" y="1035"/>
                    <a:pt x="1223" y="1035"/>
                  </a:cubicBezTo>
                  <a:cubicBezTo>
                    <a:pt x="1224" y="1035"/>
                    <a:pt x="1225" y="1034"/>
                    <a:pt x="1225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2"/>
                    <a:pt x="1226" y="1032"/>
                    <a:pt x="1226" y="1032"/>
                  </a:cubicBezTo>
                  <a:cubicBezTo>
                    <a:pt x="1225" y="1033"/>
                    <a:pt x="1225" y="1033"/>
                    <a:pt x="1225" y="1033"/>
                  </a:cubicBezTo>
                  <a:cubicBezTo>
                    <a:pt x="1226" y="1033"/>
                    <a:pt x="1226" y="1033"/>
                    <a:pt x="1226" y="1033"/>
                  </a:cubicBezTo>
                  <a:cubicBezTo>
                    <a:pt x="1226" y="1032"/>
                    <a:pt x="1226" y="1032"/>
                    <a:pt x="1226" y="1032"/>
                  </a:cubicBezTo>
                  <a:cubicBezTo>
                    <a:pt x="1225" y="1033"/>
                    <a:pt x="1225" y="1033"/>
                    <a:pt x="1225" y="1033"/>
                  </a:cubicBezTo>
                  <a:cubicBezTo>
                    <a:pt x="1226" y="1032"/>
                    <a:pt x="1226" y="1032"/>
                    <a:pt x="1226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3"/>
                    <a:pt x="1225" y="1033"/>
                    <a:pt x="1225" y="1033"/>
                  </a:cubicBezTo>
                  <a:cubicBezTo>
                    <a:pt x="1226" y="1032"/>
                    <a:pt x="1226" y="1032"/>
                    <a:pt x="1226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6" y="1032"/>
                    <a:pt x="1226" y="1032"/>
                    <a:pt x="1226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6" y="1032"/>
                    <a:pt x="1226" y="1032"/>
                    <a:pt x="1226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2"/>
                    <a:pt x="1225" y="1032"/>
                    <a:pt x="1225" y="1032"/>
                  </a:cubicBezTo>
                  <a:cubicBezTo>
                    <a:pt x="1225" y="1033"/>
                    <a:pt x="1223" y="1035"/>
                    <a:pt x="1223" y="1037"/>
                  </a:cubicBezTo>
                  <a:cubicBezTo>
                    <a:pt x="1223" y="1038"/>
                    <a:pt x="1223" y="1038"/>
                    <a:pt x="1224" y="1039"/>
                  </a:cubicBezTo>
                  <a:cubicBezTo>
                    <a:pt x="1224" y="1039"/>
                    <a:pt x="1224" y="1039"/>
                    <a:pt x="1224" y="1039"/>
                  </a:cubicBezTo>
                  <a:cubicBezTo>
                    <a:pt x="1224" y="1039"/>
                    <a:pt x="1224" y="1039"/>
                    <a:pt x="1224" y="1039"/>
                  </a:cubicBezTo>
                  <a:cubicBezTo>
                    <a:pt x="1224" y="1039"/>
                    <a:pt x="1224" y="1040"/>
                    <a:pt x="1225" y="1041"/>
                  </a:cubicBezTo>
                  <a:cubicBezTo>
                    <a:pt x="1226" y="1042"/>
                    <a:pt x="1227" y="1043"/>
                    <a:pt x="1229" y="1043"/>
                  </a:cubicBezTo>
                  <a:cubicBezTo>
                    <a:pt x="1229" y="1043"/>
                    <a:pt x="1230" y="1043"/>
                    <a:pt x="1230" y="1043"/>
                  </a:cubicBezTo>
                  <a:cubicBezTo>
                    <a:pt x="1234" y="1042"/>
                    <a:pt x="1235" y="1041"/>
                    <a:pt x="1236" y="1040"/>
                  </a:cubicBezTo>
                  <a:cubicBezTo>
                    <a:pt x="1237" y="1039"/>
                    <a:pt x="1237" y="1039"/>
                    <a:pt x="1238" y="1039"/>
                  </a:cubicBezTo>
                  <a:cubicBezTo>
                    <a:pt x="1239" y="1038"/>
                    <a:pt x="1239" y="1037"/>
                    <a:pt x="1239" y="1036"/>
                  </a:cubicBezTo>
                  <a:cubicBezTo>
                    <a:pt x="1239" y="1035"/>
                    <a:pt x="1239" y="1034"/>
                    <a:pt x="1238" y="1032"/>
                  </a:cubicBezTo>
                  <a:cubicBezTo>
                    <a:pt x="1236" y="1031"/>
                    <a:pt x="1236" y="1029"/>
                    <a:pt x="1236" y="1027"/>
                  </a:cubicBezTo>
                  <a:cubicBezTo>
                    <a:pt x="1236" y="1026"/>
                    <a:pt x="1236" y="1026"/>
                    <a:pt x="1236" y="1026"/>
                  </a:cubicBezTo>
                  <a:cubicBezTo>
                    <a:pt x="1236" y="1025"/>
                    <a:pt x="1236" y="1025"/>
                    <a:pt x="1236" y="1025"/>
                  </a:cubicBezTo>
                  <a:cubicBezTo>
                    <a:pt x="1237" y="1025"/>
                    <a:pt x="1237" y="1025"/>
                    <a:pt x="1238" y="1025"/>
                  </a:cubicBezTo>
                  <a:cubicBezTo>
                    <a:pt x="1239" y="1025"/>
                    <a:pt x="1240" y="1025"/>
                    <a:pt x="1240" y="1026"/>
                  </a:cubicBezTo>
                  <a:cubicBezTo>
                    <a:pt x="1241" y="1027"/>
                    <a:pt x="1242" y="1028"/>
                    <a:pt x="1243" y="1029"/>
                  </a:cubicBezTo>
                  <a:cubicBezTo>
                    <a:pt x="1244" y="1030"/>
                    <a:pt x="1245" y="1031"/>
                    <a:pt x="1247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8" y="1031"/>
                    <a:pt x="1248" y="1031"/>
                    <a:pt x="1248" y="1031"/>
                  </a:cubicBezTo>
                  <a:cubicBezTo>
                    <a:pt x="1247" y="1032"/>
                    <a:pt x="1246" y="1032"/>
                    <a:pt x="1246" y="1033"/>
                  </a:cubicBezTo>
                  <a:cubicBezTo>
                    <a:pt x="1245" y="1033"/>
                    <a:pt x="1245" y="1034"/>
                    <a:pt x="1245" y="1035"/>
                  </a:cubicBezTo>
                  <a:cubicBezTo>
                    <a:pt x="1245" y="1035"/>
                    <a:pt x="1245" y="1036"/>
                    <a:pt x="1246" y="1036"/>
                  </a:cubicBezTo>
                  <a:cubicBezTo>
                    <a:pt x="1246" y="1037"/>
                    <a:pt x="1247" y="1037"/>
                    <a:pt x="1247" y="1037"/>
                  </a:cubicBezTo>
                  <a:cubicBezTo>
                    <a:pt x="1248" y="1037"/>
                    <a:pt x="1249" y="1038"/>
                    <a:pt x="1250" y="1038"/>
                  </a:cubicBezTo>
                  <a:cubicBezTo>
                    <a:pt x="1250" y="1038"/>
                    <a:pt x="1251" y="1038"/>
                    <a:pt x="1251" y="1039"/>
                  </a:cubicBezTo>
                  <a:cubicBezTo>
                    <a:pt x="1252" y="1039"/>
                    <a:pt x="1252" y="1039"/>
                    <a:pt x="1252" y="1040"/>
                  </a:cubicBezTo>
                  <a:cubicBezTo>
                    <a:pt x="1252" y="1040"/>
                    <a:pt x="1252" y="1041"/>
                    <a:pt x="1251" y="1042"/>
                  </a:cubicBezTo>
                  <a:cubicBezTo>
                    <a:pt x="1250" y="1043"/>
                    <a:pt x="1250" y="1044"/>
                    <a:pt x="1250" y="1045"/>
                  </a:cubicBezTo>
                  <a:cubicBezTo>
                    <a:pt x="1250" y="1046"/>
                    <a:pt x="1250" y="1047"/>
                    <a:pt x="1251" y="1047"/>
                  </a:cubicBezTo>
                  <a:cubicBezTo>
                    <a:pt x="1252" y="1047"/>
                    <a:pt x="1252" y="1047"/>
                    <a:pt x="1253" y="1047"/>
                  </a:cubicBezTo>
                  <a:cubicBezTo>
                    <a:pt x="1254" y="1047"/>
                    <a:pt x="1255" y="1047"/>
                    <a:pt x="1256" y="1046"/>
                  </a:cubicBezTo>
                  <a:cubicBezTo>
                    <a:pt x="1256" y="1046"/>
                    <a:pt x="1256" y="1046"/>
                    <a:pt x="1256" y="1046"/>
                  </a:cubicBezTo>
                  <a:cubicBezTo>
                    <a:pt x="1256" y="1046"/>
                    <a:pt x="1257" y="1045"/>
                    <a:pt x="1258" y="1045"/>
                  </a:cubicBezTo>
                  <a:cubicBezTo>
                    <a:pt x="1258" y="1044"/>
                    <a:pt x="1258" y="1044"/>
                    <a:pt x="1258" y="1044"/>
                  </a:cubicBezTo>
                  <a:cubicBezTo>
                    <a:pt x="1258" y="1044"/>
                    <a:pt x="1258" y="1044"/>
                    <a:pt x="1258" y="1044"/>
                  </a:cubicBezTo>
                  <a:cubicBezTo>
                    <a:pt x="1258" y="1044"/>
                    <a:pt x="1258" y="1044"/>
                    <a:pt x="1258" y="1044"/>
                  </a:cubicBezTo>
                  <a:cubicBezTo>
                    <a:pt x="1258" y="1043"/>
                    <a:pt x="1258" y="1043"/>
                    <a:pt x="1258" y="1043"/>
                  </a:cubicBezTo>
                  <a:cubicBezTo>
                    <a:pt x="1256" y="1043"/>
                    <a:pt x="1256" y="1043"/>
                    <a:pt x="1256" y="1043"/>
                  </a:cubicBezTo>
                  <a:cubicBezTo>
                    <a:pt x="1256" y="1043"/>
                    <a:pt x="1256" y="1043"/>
                    <a:pt x="1256" y="1043"/>
                  </a:cubicBezTo>
                  <a:cubicBezTo>
                    <a:pt x="1256" y="1044"/>
                    <a:pt x="1256" y="1045"/>
                    <a:pt x="1257" y="1045"/>
                  </a:cubicBezTo>
                  <a:cubicBezTo>
                    <a:pt x="1257" y="1046"/>
                    <a:pt x="1258" y="1047"/>
                    <a:pt x="1259" y="1047"/>
                  </a:cubicBezTo>
                  <a:cubicBezTo>
                    <a:pt x="1260" y="1047"/>
                    <a:pt x="1260" y="1047"/>
                    <a:pt x="1260" y="1047"/>
                  </a:cubicBezTo>
                  <a:cubicBezTo>
                    <a:pt x="1262" y="1047"/>
                    <a:pt x="1263" y="1046"/>
                    <a:pt x="1264" y="1046"/>
                  </a:cubicBezTo>
                  <a:cubicBezTo>
                    <a:pt x="1265" y="1045"/>
                    <a:pt x="1265" y="1044"/>
                    <a:pt x="1265" y="1044"/>
                  </a:cubicBezTo>
                  <a:cubicBezTo>
                    <a:pt x="1264" y="1043"/>
                    <a:pt x="1264" y="1043"/>
                    <a:pt x="1264" y="1043"/>
                  </a:cubicBezTo>
                  <a:cubicBezTo>
                    <a:pt x="1262" y="1043"/>
                    <a:pt x="1262" y="1043"/>
                    <a:pt x="1262" y="1043"/>
                  </a:cubicBezTo>
                  <a:cubicBezTo>
                    <a:pt x="1262" y="1043"/>
                    <a:pt x="1262" y="1043"/>
                    <a:pt x="1262" y="1043"/>
                  </a:cubicBezTo>
                  <a:cubicBezTo>
                    <a:pt x="1262" y="1044"/>
                    <a:pt x="1262" y="1044"/>
                    <a:pt x="1263" y="1045"/>
                  </a:cubicBezTo>
                  <a:cubicBezTo>
                    <a:pt x="1263" y="1046"/>
                    <a:pt x="1263" y="1046"/>
                    <a:pt x="1263" y="1046"/>
                  </a:cubicBezTo>
                  <a:cubicBezTo>
                    <a:pt x="1264" y="1046"/>
                    <a:pt x="1264" y="1047"/>
                    <a:pt x="1265" y="1047"/>
                  </a:cubicBezTo>
                  <a:cubicBezTo>
                    <a:pt x="1265" y="1047"/>
                    <a:pt x="1265" y="1047"/>
                    <a:pt x="1265" y="1047"/>
                  </a:cubicBezTo>
                  <a:cubicBezTo>
                    <a:pt x="1267" y="1047"/>
                    <a:pt x="1268" y="1047"/>
                    <a:pt x="1269" y="1046"/>
                  </a:cubicBezTo>
                  <a:cubicBezTo>
                    <a:pt x="1270" y="1046"/>
                    <a:pt x="1271" y="1045"/>
                    <a:pt x="1272" y="1044"/>
                  </a:cubicBezTo>
                  <a:cubicBezTo>
                    <a:pt x="1272" y="1044"/>
                    <a:pt x="1272" y="1043"/>
                    <a:pt x="1272" y="1042"/>
                  </a:cubicBezTo>
                  <a:cubicBezTo>
                    <a:pt x="1272" y="1041"/>
                    <a:pt x="1272" y="1041"/>
                    <a:pt x="1272" y="1040"/>
                  </a:cubicBezTo>
                  <a:cubicBezTo>
                    <a:pt x="1272" y="1039"/>
                    <a:pt x="1272" y="1038"/>
                    <a:pt x="1271" y="1038"/>
                  </a:cubicBezTo>
                  <a:cubicBezTo>
                    <a:pt x="1270" y="1037"/>
                    <a:pt x="1269" y="1037"/>
                    <a:pt x="1268" y="1037"/>
                  </a:cubicBezTo>
                  <a:cubicBezTo>
                    <a:pt x="1266" y="1037"/>
                    <a:pt x="1265" y="1038"/>
                    <a:pt x="1265" y="1038"/>
                  </a:cubicBezTo>
                  <a:cubicBezTo>
                    <a:pt x="1266" y="1039"/>
                    <a:pt x="1266" y="1039"/>
                    <a:pt x="1266" y="1039"/>
                  </a:cubicBezTo>
                  <a:cubicBezTo>
                    <a:pt x="1266" y="1038"/>
                    <a:pt x="1266" y="1038"/>
                    <a:pt x="1266" y="1038"/>
                  </a:cubicBezTo>
                  <a:cubicBezTo>
                    <a:pt x="1266" y="1038"/>
                    <a:pt x="1266" y="1038"/>
                    <a:pt x="1266" y="1038"/>
                  </a:cubicBezTo>
                  <a:cubicBezTo>
                    <a:pt x="1265" y="1038"/>
                    <a:pt x="1264" y="1037"/>
                    <a:pt x="1262" y="1037"/>
                  </a:cubicBezTo>
                  <a:cubicBezTo>
                    <a:pt x="1261" y="1036"/>
                    <a:pt x="1260" y="1035"/>
                    <a:pt x="1259" y="1034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3"/>
                    <a:pt x="1258" y="1033"/>
                    <a:pt x="1258" y="1033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4"/>
                    <a:pt x="1258" y="1034"/>
                    <a:pt x="1258" y="1034"/>
                  </a:cubicBezTo>
                  <a:cubicBezTo>
                    <a:pt x="1258" y="1034"/>
                    <a:pt x="1258" y="1034"/>
                    <a:pt x="1259" y="1035"/>
                  </a:cubicBezTo>
                  <a:cubicBezTo>
                    <a:pt x="1263" y="1037"/>
                    <a:pt x="1267" y="1037"/>
                    <a:pt x="1268" y="1037"/>
                  </a:cubicBezTo>
                  <a:cubicBezTo>
                    <a:pt x="1269" y="1037"/>
                    <a:pt x="1270" y="1037"/>
                    <a:pt x="1271" y="1037"/>
                  </a:cubicBezTo>
                  <a:cubicBezTo>
                    <a:pt x="1272" y="1037"/>
                    <a:pt x="1272" y="1037"/>
                    <a:pt x="1273" y="1036"/>
                  </a:cubicBezTo>
                  <a:cubicBezTo>
                    <a:pt x="1273" y="1036"/>
                    <a:pt x="1274" y="1035"/>
                    <a:pt x="1274" y="1034"/>
                  </a:cubicBezTo>
                  <a:cubicBezTo>
                    <a:pt x="1273" y="1034"/>
                    <a:pt x="1273" y="1034"/>
                    <a:pt x="1273" y="1034"/>
                  </a:cubicBezTo>
                  <a:cubicBezTo>
                    <a:pt x="1273" y="1033"/>
                    <a:pt x="1272" y="1032"/>
                    <a:pt x="1271" y="1031"/>
                  </a:cubicBezTo>
                  <a:cubicBezTo>
                    <a:pt x="1270" y="1031"/>
                    <a:pt x="1269" y="1031"/>
                    <a:pt x="1268" y="1031"/>
                  </a:cubicBezTo>
                  <a:cubicBezTo>
                    <a:pt x="1267" y="1031"/>
                    <a:pt x="1267" y="1031"/>
                    <a:pt x="1266" y="1030"/>
                  </a:cubicBezTo>
                  <a:cubicBezTo>
                    <a:pt x="1265" y="1030"/>
                    <a:pt x="1264" y="1029"/>
                    <a:pt x="1262" y="1028"/>
                  </a:cubicBezTo>
                  <a:cubicBezTo>
                    <a:pt x="1261" y="1027"/>
                    <a:pt x="1260" y="1027"/>
                    <a:pt x="1259" y="1026"/>
                  </a:cubicBezTo>
                  <a:cubicBezTo>
                    <a:pt x="1258" y="1026"/>
                    <a:pt x="1257" y="1025"/>
                    <a:pt x="1256" y="1024"/>
                  </a:cubicBezTo>
                  <a:cubicBezTo>
                    <a:pt x="1254" y="1023"/>
                    <a:pt x="1253" y="1022"/>
                    <a:pt x="1253" y="1021"/>
                  </a:cubicBezTo>
                  <a:cubicBezTo>
                    <a:pt x="1253" y="1020"/>
                    <a:pt x="1253" y="1019"/>
                    <a:pt x="1253" y="1019"/>
                  </a:cubicBezTo>
                  <a:cubicBezTo>
                    <a:pt x="1253" y="1019"/>
                    <a:pt x="1253" y="1019"/>
                    <a:pt x="1253" y="1019"/>
                  </a:cubicBezTo>
                  <a:cubicBezTo>
                    <a:pt x="1252" y="1018"/>
                    <a:pt x="1252" y="1018"/>
                    <a:pt x="1252" y="1018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3" y="1019"/>
                    <a:pt x="1253" y="1019"/>
                    <a:pt x="1253" y="1019"/>
                  </a:cubicBezTo>
                  <a:cubicBezTo>
                    <a:pt x="1252" y="1018"/>
                    <a:pt x="1252" y="1018"/>
                    <a:pt x="1252" y="1018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8"/>
                    <a:pt x="1252" y="1018"/>
                    <a:pt x="1252" y="1018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8"/>
                    <a:pt x="1252" y="1018"/>
                    <a:pt x="1252" y="1018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2" y="1019"/>
                    <a:pt x="1252" y="1019"/>
                    <a:pt x="1252" y="1019"/>
                  </a:cubicBezTo>
                  <a:cubicBezTo>
                    <a:pt x="1253" y="1019"/>
                    <a:pt x="1254" y="1019"/>
                    <a:pt x="1256" y="1020"/>
                  </a:cubicBezTo>
                  <a:cubicBezTo>
                    <a:pt x="1256" y="1019"/>
                    <a:pt x="1256" y="1019"/>
                    <a:pt x="1257" y="1019"/>
                  </a:cubicBezTo>
                  <a:cubicBezTo>
                    <a:pt x="1258" y="1019"/>
                    <a:pt x="1258" y="1019"/>
                    <a:pt x="1258" y="1019"/>
                  </a:cubicBezTo>
                  <a:cubicBezTo>
                    <a:pt x="1258" y="1019"/>
                    <a:pt x="1258" y="1018"/>
                    <a:pt x="1258" y="1018"/>
                  </a:cubicBezTo>
                  <a:cubicBezTo>
                    <a:pt x="1258" y="1017"/>
                    <a:pt x="1258" y="1016"/>
                    <a:pt x="1258" y="1016"/>
                  </a:cubicBezTo>
                  <a:cubicBezTo>
                    <a:pt x="1258" y="1016"/>
                    <a:pt x="1258" y="1016"/>
                    <a:pt x="1258" y="1016"/>
                  </a:cubicBezTo>
                  <a:cubicBezTo>
                    <a:pt x="1257" y="1015"/>
                    <a:pt x="1256" y="1015"/>
                    <a:pt x="1256" y="1014"/>
                  </a:cubicBezTo>
                  <a:cubicBezTo>
                    <a:pt x="1255" y="1013"/>
                    <a:pt x="1254" y="1013"/>
                    <a:pt x="1253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2"/>
                    <a:pt x="1252" y="1012"/>
                    <a:pt x="1252" y="1012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2"/>
                    <a:pt x="1252" y="1012"/>
                    <a:pt x="1252" y="1012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1" y="1013"/>
                    <a:pt x="1251" y="1013"/>
                    <a:pt x="1251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1" y="1013"/>
                    <a:pt x="1251" y="1013"/>
                    <a:pt x="1251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1" y="1013"/>
                    <a:pt x="1251" y="1013"/>
                    <a:pt x="1251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1" y="1013"/>
                    <a:pt x="1251" y="1013"/>
                    <a:pt x="1251" y="1013"/>
                  </a:cubicBezTo>
                  <a:cubicBezTo>
                    <a:pt x="1252" y="1013"/>
                    <a:pt x="1252" y="1013"/>
                    <a:pt x="1252" y="1013"/>
                  </a:cubicBezTo>
                  <a:cubicBezTo>
                    <a:pt x="1252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2"/>
                    <a:pt x="1253" y="1012"/>
                    <a:pt x="1253" y="1012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2"/>
                    <a:pt x="1253" y="1012"/>
                    <a:pt x="1253" y="1012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3" y="1013"/>
                    <a:pt x="1253" y="1013"/>
                  </a:cubicBezTo>
                  <a:cubicBezTo>
                    <a:pt x="1253" y="1013"/>
                    <a:pt x="1254" y="1013"/>
                    <a:pt x="1255" y="1014"/>
                  </a:cubicBezTo>
                  <a:cubicBezTo>
                    <a:pt x="1255" y="1014"/>
                    <a:pt x="1256" y="1015"/>
                    <a:pt x="1258" y="1015"/>
                  </a:cubicBezTo>
                  <a:cubicBezTo>
                    <a:pt x="1258" y="1015"/>
                    <a:pt x="1258" y="1015"/>
                    <a:pt x="1258" y="1015"/>
                  </a:cubicBezTo>
                  <a:cubicBezTo>
                    <a:pt x="1258" y="1013"/>
                    <a:pt x="1258" y="1013"/>
                    <a:pt x="1258" y="1013"/>
                  </a:cubicBezTo>
                  <a:cubicBezTo>
                    <a:pt x="1257" y="1015"/>
                    <a:pt x="1257" y="1015"/>
                    <a:pt x="1257" y="1015"/>
                  </a:cubicBezTo>
                  <a:cubicBezTo>
                    <a:pt x="1257" y="1015"/>
                    <a:pt x="1258" y="1015"/>
                    <a:pt x="1259" y="1015"/>
                  </a:cubicBezTo>
                  <a:cubicBezTo>
                    <a:pt x="1260" y="1015"/>
                    <a:pt x="1260" y="1015"/>
                    <a:pt x="1261" y="1015"/>
                  </a:cubicBezTo>
                  <a:cubicBezTo>
                    <a:pt x="1262" y="1014"/>
                    <a:pt x="1262" y="1013"/>
                    <a:pt x="1262" y="1012"/>
                  </a:cubicBezTo>
                  <a:cubicBezTo>
                    <a:pt x="1262" y="1012"/>
                    <a:pt x="1262" y="1012"/>
                    <a:pt x="1262" y="1011"/>
                  </a:cubicBezTo>
                  <a:cubicBezTo>
                    <a:pt x="1262" y="1010"/>
                    <a:pt x="1261" y="1009"/>
                    <a:pt x="1261" y="1008"/>
                  </a:cubicBezTo>
                  <a:cubicBezTo>
                    <a:pt x="1260" y="1007"/>
                    <a:pt x="1260" y="1007"/>
                    <a:pt x="1260" y="1007"/>
                  </a:cubicBezTo>
                  <a:cubicBezTo>
                    <a:pt x="1260" y="1006"/>
                    <a:pt x="1260" y="1006"/>
                    <a:pt x="1260" y="1006"/>
                  </a:cubicBezTo>
                  <a:cubicBezTo>
                    <a:pt x="1260" y="1006"/>
                    <a:pt x="1261" y="1005"/>
                    <a:pt x="1262" y="1004"/>
                  </a:cubicBezTo>
                  <a:cubicBezTo>
                    <a:pt x="1262" y="1003"/>
                    <a:pt x="1263" y="1003"/>
                    <a:pt x="1263" y="1002"/>
                  </a:cubicBezTo>
                  <a:cubicBezTo>
                    <a:pt x="1264" y="1002"/>
                    <a:pt x="1264" y="1001"/>
                    <a:pt x="1264" y="1000"/>
                  </a:cubicBezTo>
                  <a:cubicBezTo>
                    <a:pt x="1264" y="1000"/>
                    <a:pt x="1264" y="1000"/>
                    <a:pt x="1264" y="1000"/>
                  </a:cubicBezTo>
                  <a:cubicBezTo>
                    <a:pt x="1264" y="1000"/>
                    <a:pt x="1264" y="1000"/>
                    <a:pt x="1264" y="1000"/>
                  </a:cubicBezTo>
                  <a:cubicBezTo>
                    <a:pt x="1264" y="1000"/>
                    <a:pt x="1264" y="1000"/>
                    <a:pt x="1264" y="1000"/>
                  </a:cubicBezTo>
                  <a:cubicBezTo>
                    <a:pt x="1264" y="999"/>
                    <a:pt x="1263" y="997"/>
                    <a:pt x="1263" y="996"/>
                  </a:cubicBezTo>
                  <a:cubicBezTo>
                    <a:pt x="1262" y="996"/>
                    <a:pt x="1262" y="995"/>
                    <a:pt x="1261" y="995"/>
                  </a:cubicBezTo>
                  <a:cubicBezTo>
                    <a:pt x="1261" y="994"/>
                    <a:pt x="1260" y="994"/>
                    <a:pt x="1259" y="994"/>
                  </a:cubicBezTo>
                  <a:cubicBezTo>
                    <a:pt x="1259" y="994"/>
                    <a:pt x="1259" y="994"/>
                    <a:pt x="1259" y="994"/>
                  </a:cubicBezTo>
                  <a:cubicBezTo>
                    <a:pt x="1257" y="994"/>
                    <a:pt x="1255" y="995"/>
                    <a:pt x="1254" y="996"/>
                  </a:cubicBezTo>
                  <a:cubicBezTo>
                    <a:pt x="1253" y="998"/>
                    <a:pt x="1252" y="1000"/>
                    <a:pt x="1252" y="1002"/>
                  </a:cubicBezTo>
                  <a:cubicBezTo>
                    <a:pt x="1252" y="1004"/>
                    <a:pt x="1251" y="1005"/>
                    <a:pt x="1251" y="1006"/>
                  </a:cubicBezTo>
                  <a:cubicBezTo>
                    <a:pt x="1251" y="1006"/>
                    <a:pt x="1251" y="1006"/>
                    <a:pt x="1251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1" y="1006"/>
                    <a:pt x="1251" y="1006"/>
                    <a:pt x="1251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6"/>
                    <a:pt x="1252" y="1006"/>
                    <a:pt x="1252" y="1006"/>
                  </a:cubicBezTo>
                  <a:cubicBezTo>
                    <a:pt x="1252" y="1005"/>
                    <a:pt x="1252" y="1005"/>
                    <a:pt x="1252" y="1005"/>
                  </a:cubicBezTo>
                  <a:cubicBezTo>
                    <a:pt x="1251" y="1004"/>
                    <a:pt x="1250" y="1004"/>
                    <a:pt x="1249" y="1004"/>
                  </a:cubicBezTo>
                  <a:cubicBezTo>
                    <a:pt x="1248" y="1004"/>
                    <a:pt x="1247" y="1004"/>
                    <a:pt x="1246" y="1005"/>
                  </a:cubicBezTo>
                  <a:cubicBezTo>
                    <a:pt x="1245" y="1005"/>
                    <a:pt x="1245" y="1006"/>
                    <a:pt x="1245" y="1006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7"/>
                    <a:pt x="1245" y="1007"/>
                    <a:pt x="1245" y="1007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7"/>
                    <a:pt x="1245" y="1007"/>
                    <a:pt x="1245" y="1007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7"/>
                    <a:pt x="1245" y="1007"/>
                    <a:pt x="1245" y="1007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7"/>
                    <a:pt x="1245" y="1007"/>
                    <a:pt x="1245" y="1007"/>
                  </a:cubicBezTo>
                  <a:cubicBezTo>
                    <a:pt x="1245" y="1006"/>
                    <a:pt x="1245" y="1006"/>
                    <a:pt x="1245" y="1006"/>
                  </a:cubicBezTo>
                  <a:cubicBezTo>
                    <a:pt x="1245" y="1006"/>
                    <a:pt x="1244" y="1007"/>
                    <a:pt x="1243" y="1007"/>
                  </a:cubicBezTo>
                  <a:cubicBezTo>
                    <a:pt x="1243" y="1007"/>
                    <a:pt x="1242" y="1007"/>
                    <a:pt x="1242" y="1006"/>
                  </a:cubicBezTo>
                  <a:cubicBezTo>
                    <a:pt x="1242" y="1006"/>
                    <a:pt x="1242" y="1006"/>
                    <a:pt x="1242" y="1006"/>
                  </a:cubicBezTo>
                  <a:cubicBezTo>
                    <a:pt x="1241" y="1005"/>
                    <a:pt x="1241" y="1004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1" y="1003"/>
                    <a:pt x="1241" y="1003"/>
                    <a:pt x="1241" y="1003"/>
                  </a:cubicBezTo>
                  <a:cubicBezTo>
                    <a:pt x="1242" y="1003"/>
                    <a:pt x="1242" y="1003"/>
                    <a:pt x="1242" y="1003"/>
                  </a:cubicBezTo>
                  <a:cubicBezTo>
                    <a:pt x="1242" y="1003"/>
                    <a:pt x="1243" y="1003"/>
                    <a:pt x="1243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2"/>
                    <a:pt x="1243" y="1002"/>
                    <a:pt x="1243" y="1002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2"/>
                    <a:pt x="1243" y="1002"/>
                    <a:pt x="1243" y="1002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2" y="1002"/>
                    <a:pt x="1242" y="1002"/>
                    <a:pt x="1242" y="1002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2" y="1002"/>
                    <a:pt x="1242" y="1002"/>
                    <a:pt x="1242" y="1002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2" y="1001"/>
                    <a:pt x="1242" y="1001"/>
                    <a:pt x="1242" y="1001"/>
                  </a:cubicBezTo>
                  <a:cubicBezTo>
                    <a:pt x="1242" y="1002"/>
                    <a:pt x="1242" y="1002"/>
                    <a:pt x="1242" y="1002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2" y="1001"/>
                    <a:pt x="1242" y="1001"/>
                    <a:pt x="1242" y="1001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2" y="1001"/>
                    <a:pt x="1242" y="1001"/>
                    <a:pt x="1242" y="1001"/>
                  </a:cubicBezTo>
                  <a:cubicBezTo>
                    <a:pt x="1242" y="1001"/>
                    <a:pt x="1242" y="1001"/>
                    <a:pt x="1242" y="1001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2" y="1001"/>
                    <a:pt x="1242" y="1001"/>
                    <a:pt x="1242" y="1001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2" y="1001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1"/>
                    <a:pt x="1243" y="1001"/>
                    <a:pt x="1243" y="1001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3" y="1000"/>
                    <a:pt x="1243" y="1000"/>
                    <a:pt x="1243" y="1000"/>
                  </a:cubicBezTo>
                  <a:cubicBezTo>
                    <a:pt x="1242" y="1001"/>
                    <a:pt x="1242" y="1001"/>
                    <a:pt x="1242" y="1001"/>
                  </a:cubicBezTo>
                  <a:cubicBezTo>
                    <a:pt x="1244" y="1002"/>
                    <a:pt x="1244" y="1002"/>
                    <a:pt x="1244" y="1002"/>
                  </a:cubicBezTo>
                  <a:cubicBezTo>
                    <a:pt x="1244" y="1001"/>
                    <a:pt x="1244" y="1001"/>
                    <a:pt x="1244" y="1001"/>
                  </a:cubicBezTo>
                  <a:cubicBezTo>
                    <a:pt x="1246" y="1000"/>
                    <a:pt x="1246" y="1000"/>
                    <a:pt x="1246" y="1000"/>
                  </a:cubicBezTo>
                  <a:cubicBezTo>
                    <a:pt x="1245" y="999"/>
                    <a:pt x="1245" y="999"/>
                    <a:pt x="1245" y="999"/>
                  </a:cubicBezTo>
                  <a:cubicBezTo>
                    <a:pt x="1245" y="1001"/>
                    <a:pt x="1245" y="1001"/>
                    <a:pt x="1245" y="1001"/>
                  </a:cubicBezTo>
                  <a:cubicBezTo>
                    <a:pt x="1245" y="1001"/>
                    <a:pt x="1248" y="1000"/>
                    <a:pt x="1250" y="999"/>
                  </a:cubicBezTo>
                  <a:cubicBezTo>
                    <a:pt x="1251" y="999"/>
                    <a:pt x="1252" y="998"/>
                    <a:pt x="1253" y="998"/>
                  </a:cubicBezTo>
                  <a:cubicBezTo>
                    <a:pt x="1254" y="997"/>
                    <a:pt x="1254" y="997"/>
                    <a:pt x="1255" y="997"/>
                  </a:cubicBezTo>
                  <a:cubicBezTo>
                    <a:pt x="1255" y="996"/>
                    <a:pt x="1255" y="995"/>
                    <a:pt x="1255" y="995"/>
                  </a:cubicBezTo>
                  <a:cubicBezTo>
                    <a:pt x="1255" y="994"/>
                    <a:pt x="1255" y="994"/>
                    <a:pt x="1255" y="994"/>
                  </a:cubicBezTo>
                  <a:cubicBezTo>
                    <a:pt x="1255" y="993"/>
                    <a:pt x="1255" y="993"/>
                    <a:pt x="1255" y="993"/>
                  </a:cubicBezTo>
                  <a:cubicBezTo>
                    <a:pt x="1240" y="992"/>
                    <a:pt x="1240" y="992"/>
                    <a:pt x="1240" y="992"/>
                  </a:cubicBezTo>
                  <a:cubicBezTo>
                    <a:pt x="1240" y="992"/>
                    <a:pt x="1240" y="992"/>
                    <a:pt x="1240" y="992"/>
                  </a:cubicBezTo>
                  <a:cubicBezTo>
                    <a:pt x="1240" y="992"/>
                    <a:pt x="1235" y="993"/>
                    <a:pt x="1231" y="996"/>
                  </a:cubicBezTo>
                  <a:cubicBezTo>
                    <a:pt x="1230" y="997"/>
                    <a:pt x="1228" y="998"/>
                    <a:pt x="1228" y="999"/>
                  </a:cubicBezTo>
                  <a:cubicBezTo>
                    <a:pt x="1227" y="1000"/>
                    <a:pt x="1226" y="1000"/>
                    <a:pt x="1225" y="1000"/>
                  </a:cubicBezTo>
                  <a:cubicBezTo>
                    <a:pt x="1225" y="1000"/>
                    <a:pt x="1225" y="1000"/>
                    <a:pt x="1224" y="999"/>
                  </a:cubicBezTo>
                  <a:cubicBezTo>
                    <a:pt x="1222" y="998"/>
                    <a:pt x="1221" y="997"/>
                    <a:pt x="1219" y="995"/>
                  </a:cubicBezTo>
                  <a:cubicBezTo>
                    <a:pt x="1218" y="994"/>
                    <a:pt x="1216" y="993"/>
                    <a:pt x="1214" y="993"/>
                  </a:cubicBezTo>
                  <a:cubicBezTo>
                    <a:pt x="1214" y="993"/>
                    <a:pt x="1213" y="993"/>
                    <a:pt x="1212" y="993"/>
                  </a:cubicBezTo>
                  <a:cubicBezTo>
                    <a:pt x="1211" y="994"/>
                    <a:pt x="1209" y="995"/>
                    <a:pt x="1208" y="995"/>
                  </a:cubicBezTo>
                  <a:cubicBezTo>
                    <a:pt x="1208" y="995"/>
                    <a:pt x="1207" y="994"/>
                    <a:pt x="1207" y="994"/>
                  </a:cubicBezTo>
                  <a:cubicBezTo>
                    <a:pt x="1207" y="994"/>
                    <a:pt x="1207" y="994"/>
                    <a:pt x="1207" y="993"/>
                  </a:cubicBezTo>
                  <a:cubicBezTo>
                    <a:pt x="1207" y="993"/>
                    <a:pt x="1207" y="993"/>
                    <a:pt x="1207" y="993"/>
                  </a:cubicBezTo>
                  <a:cubicBezTo>
                    <a:pt x="1207" y="993"/>
                    <a:pt x="1207" y="993"/>
                    <a:pt x="1207" y="993"/>
                  </a:cubicBezTo>
                  <a:cubicBezTo>
                    <a:pt x="1207" y="993"/>
                    <a:pt x="1207" y="993"/>
                    <a:pt x="1207" y="993"/>
                  </a:cubicBezTo>
                  <a:cubicBezTo>
                    <a:pt x="1207" y="991"/>
                    <a:pt x="1207" y="991"/>
                    <a:pt x="1207" y="990"/>
                  </a:cubicBezTo>
                  <a:cubicBezTo>
                    <a:pt x="1208" y="990"/>
                    <a:pt x="1208" y="990"/>
                    <a:pt x="1208" y="990"/>
                  </a:cubicBezTo>
                  <a:cubicBezTo>
                    <a:pt x="1209" y="990"/>
                    <a:pt x="1210" y="990"/>
                    <a:pt x="1211" y="991"/>
                  </a:cubicBezTo>
                  <a:cubicBezTo>
                    <a:pt x="1213" y="992"/>
                    <a:pt x="1215" y="993"/>
                    <a:pt x="1218" y="993"/>
                  </a:cubicBezTo>
                  <a:cubicBezTo>
                    <a:pt x="1218" y="993"/>
                    <a:pt x="1219" y="993"/>
                    <a:pt x="1220" y="992"/>
                  </a:cubicBezTo>
                  <a:cubicBezTo>
                    <a:pt x="1220" y="992"/>
                    <a:pt x="1221" y="991"/>
                    <a:pt x="1221" y="990"/>
                  </a:cubicBezTo>
                  <a:cubicBezTo>
                    <a:pt x="1221" y="989"/>
                    <a:pt x="1221" y="989"/>
                    <a:pt x="1221" y="989"/>
                  </a:cubicBezTo>
                  <a:cubicBezTo>
                    <a:pt x="1220" y="988"/>
                    <a:pt x="1220" y="987"/>
                    <a:pt x="1220" y="986"/>
                  </a:cubicBezTo>
                  <a:cubicBezTo>
                    <a:pt x="1219" y="986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19" y="985"/>
                    <a:pt x="1219" y="985"/>
                  </a:cubicBezTo>
                  <a:cubicBezTo>
                    <a:pt x="1219" y="985"/>
                    <a:pt x="1220" y="985"/>
                    <a:pt x="1221" y="985"/>
                  </a:cubicBezTo>
                  <a:cubicBezTo>
                    <a:pt x="1221" y="985"/>
                    <a:pt x="1221" y="985"/>
                    <a:pt x="1221" y="985"/>
                  </a:cubicBezTo>
                  <a:cubicBezTo>
                    <a:pt x="1225" y="985"/>
                    <a:pt x="1233" y="985"/>
                    <a:pt x="1233" y="985"/>
                  </a:cubicBezTo>
                  <a:cubicBezTo>
                    <a:pt x="1233" y="985"/>
                    <a:pt x="1233" y="985"/>
                    <a:pt x="1233" y="985"/>
                  </a:cubicBezTo>
                  <a:cubicBezTo>
                    <a:pt x="1234" y="985"/>
                    <a:pt x="1234" y="985"/>
                    <a:pt x="1234" y="985"/>
                  </a:cubicBezTo>
                  <a:cubicBezTo>
                    <a:pt x="1234" y="985"/>
                    <a:pt x="1234" y="985"/>
                    <a:pt x="1234" y="985"/>
                  </a:cubicBezTo>
                  <a:cubicBezTo>
                    <a:pt x="1234" y="985"/>
                    <a:pt x="1235" y="985"/>
                    <a:pt x="1236" y="985"/>
                  </a:cubicBezTo>
                  <a:cubicBezTo>
                    <a:pt x="1237" y="985"/>
                    <a:pt x="1238" y="985"/>
                    <a:pt x="1238" y="986"/>
                  </a:cubicBezTo>
                  <a:cubicBezTo>
                    <a:pt x="1239" y="987"/>
                    <a:pt x="1241" y="989"/>
                    <a:pt x="1244" y="990"/>
                  </a:cubicBezTo>
                  <a:cubicBezTo>
                    <a:pt x="1246" y="992"/>
                    <a:pt x="1249" y="993"/>
                    <a:pt x="1252" y="993"/>
                  </a:cubicBezTo>
                  <a:cubicBezTo>
                    <a:pt x="1253" y="993"/>
                    <a:pt x="1254" y="993"/>
                    <a:pt x="1255" y="993"/>
                  </a:cubicBezTo>
                  <a:cubicBezTo>
                    <a:pt x="1254" y="991"/>
                    <a:pt x="1254" y="991"/>
                    <a:pt x="1254" y="991"/>
                  </a:cubicBezTo>
                  <a:cubicBezTo>
                    <a:pt x="1254" y="993"/>
                    <a:pt x="1254" y="993"/>
                    <a:pt x="1254" y="993"/>
                  </a:cubicBezTo>
                  <a:cubicBezTo>
                    <a:pt x="1254" y="993"/>
                    <a:pt x="1255" y="993"/>
                    <a:pt x="1256" y="993"/>
                  </a:cubicBezTo>
                  <a:cubicBezTo>
                    <a:pt x="1257" y="993"/>
                    <a:pt x="1259" y="993"/>
                    <a:pt x="1262" y="991"/>
                  </a:cubicBezTo>
                  <a:cubicBezTo>
                    <a:pt x="1263" y="990"/>
                    <a:pt x="1264" y="988"/>
                    <a:pt x="1266" y="987"/>
                  </a:cubicBezTo>
                  <a:cubicBezTo>
                    <a:pt x="1267" y="986"/>
                    <a:pt x="1268" y="986"/>
                    <a:pt x="1269" y="986"/>
                  </a:cubicBezTo>
                  <a:cubicBezTo>
                    <a:pt x="1270" y="986"/>
                    <a:pt x="1270" y="986"/>
                    <a:pt x="1270" y="986"/>
                  </a:cubicBezTo>
                  <a:cubicBezTo>
                    <a:pt x="1273" y="986"/>
                    <a:pt x="1274" y="986"/>
                    <a:pt x="1276" y="986"/>
                  </a:cubicBezTo>
                  <a:cubicBezTo>
                    <a:pt x="1277" y="986"/>
                    <a:pt x="1278" y="986"/>
                    <a:pt x="1278" y="986"/>
                  </a:cubicBezTo>
                  <a:cubicBezTo>
                    <a:pt x="1281" y="986"/>
                    <a:pt x="1283" y="985"/>
                    <a:pt x="1284" y="984"/>
                  </a:cubicBezTo>
                  <a:cubicBezTo>
                    <a:pt x="1286" y="983"/>
                    <a:pt x="1287" y="983"/>
                    <a:pt x="1288" y="983"/>
                  </a:cubicBezTo>
                  <a:cubicBezTo>
                    <a:pt x="1289" y="983"/>
                    <a:pt x="1290" y="983"/>
                    <a:pt x="1292" y="984"/>
                  </a:cubicBezTo>
                  <a:cubicBezTo>
                    <a:pt x="1293" y="985"/>
                    <a:pt x="1295" y="986"/>
                    <a:pt x="1297" y="986"/>
                  </a:cubicBezTo>
                  <a:cubicBezTo>
                    <a:pt x="1297" y="986"/>
                    <a:pt x="1297" y="986"/>
                    <a:pt x="1297" y="986"/>
                  </a:cubicBezTo>
                  <a:cubicBezTo>
                    <a:pt x="1299" y="986"/>
                    <a:pt x="1300" y="986"/>
                    <a:pt x="1301" y="985"/>
                  </a:cubicBezTo>
                  <a:cubicBezTo>
                    <a:pt x="1303" y="985"/>
                    <a:pt x="1304" y="984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3"/>
                  </a:cubicBezTo>
                  <a:cubicBezTo>
                    <a:pt x="1305" y="983"/>
                    <a:pt x="1305" y="983"/>
                    <a:pt x="1305" y="984"/>
                  </a:cubicBezTo>
                  <a:cubicBezTo>
                    <a:pt x="1306" y="984"/>
                    <a:pt x="1306" y="984"/>
                    <a:pt x="1307" y="984"/>
                  </a:cubicBezTo>
                  <a:cubicBezTo>
                    <a:pt x="1307" y="984"/>
                    <a:pt x="1307" y="984"/>
                    <a:pt x="1307" y="984"/>
                  </a:cubicBezTo>
                  <a:cubicBezTo>
                    <a:pt x="1307" y="984"/>
                    <a:pt x="1307" y="984"/>
                    <a:pt x="1307" y="984"/>
                  </a:cubicBezTo>
                  <a:cubicBezTo>
                    <a:pt x="1307" y="984"/>
                    <a:pt x="1307" y="984"/>
                    <a:pt x="1307" y="984"/>
                  </a:cubicBezTo>
                  <a:cubicBezTo>
                    <a:pt x="1308" y="984"/>
                    <a:pt x="1309" y="984"/>
                    <a:pt x="1311" y="983"/>
                  </a:cubicBezTo>
                  <a:cubicBezTo>
                    <a:pt x="1311" y="983"/>
                    <a:pt x="1312" y="983"/>
                    <a:pt x="1312" y="982"/>
                  </a:cubicBezTo>
                  <a:cubicBezTo>
                    <a:pt x="1313" y="982"/>
                    <a:pt x="1313" y="981"/>
                    <a:pt x="1313" y="980"/>
                  </a:cubicBezTo>
                  <a:cubicBezTo>
                    <a:pt x="1313" y="979"/>
                    <a:pt x="1313" y="979"/>
                    <a:pt x="1313" y="978"/>
                  </a:cubicBezTo>
                  <a:cubicBezTo>
                    <a:pt x="1313" y="977"/>
                    <a:pt x="1313" y="976"/>
                    <a:pt x="1312" y="975"/>
                  </a:cubicBezTo>
                  <a:cubicBezTo>
                    <a:pt x="1312" y="975"/>
                    <a:pt x="1312" y="975"/>
                    <a:pt x="1312" y="975"/>
                  </a:cubicBezTo>
                  <a:cubicBezTo>
                    <a:pt x="1312" y="975"/>
                    <a:pt x="1312" y="975"/>
                    <a:pt x="1312" y="975"/>
                  </a:cubicBezTo>
                  <a:cubicBezTo>
                    <a:pt x="1312" y="975"/>
                    <a:pt x="1312" y="975"/>
                    <a:pt x="1312" y="975"/>
                  </a:cubicBezTo>
                  <a:cubicBezTo>
                    <a:pt x="1312" y="975"/>
                    <a:pt x="1312" y="975"/>
                    <a:pt x="1312" y="975"/>
                  </a:cubicBezTo>
                  <a:cubicBezTo>
                    <a:pt x="1312" y="975"/>
                    <a:pt x="1312" y="975"/>
                    <a:pt x="1312" y="975"/>
                  </a:cubicBezTo>
                  <a:cubicBezTo>
                    <a:pt x="1312" y="975"/>
                    <a:pt x="1312" y="975"/>
                    <a:pt x="1312" y="974"/>
                  </a:cubicBezTo>
                  <a:cubicBezTo>
                    <a:pt x="1312" y="974"/>
                    <a:pt x="1312" y="973"/>
                    <a:pt x="1312" y="973"/>
                  </a:cubicBezTo>
                  <a:cubicBezTo>
                    <a:pt x="1312" y="972"/>
                    <a:pt x="1312" y="972"/>
                    <a:pt x="1312" y="971"/>
                  </a:cubicBezTo>
                  <a:cubicBezTo>
                    <a:pt x="1312" y="971"/>
                    <a:pt x="1312" y="971"/>
                    <a:pt x="1312" y="971"/>
                  </a:cubicBezTo>
                  <a:cubicBezTo>
                    <a:pt x="1312" y="970"/>
                    <a:pt x="1312" y="970"/>
                    <a:pt x="1312" y="970"/>
                  </a:cubicBezTo>
                  <a:cubicBezTo>
                    <a:pt x="1311" y="969"/>
                    <a:pt x="1311" y="969"/>
                    <a:pt x="1311" y="969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1" y="969"/>
                    <a:pt x="1311" y="969"/>
                    <a:pt x="1311" y="969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2" y="970"/>
                    <a:pt x="1312" y="970"/>
                    <a:pt x="1312" y="970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1" y="970"/>
                    <a:pt x="1311" y="970"/>
                    <a:pt x="1311" y="970"/>
                  </a:cubicBezTo>
                  <a:cubicBezTo>
                    <a:pt x="1312" y="970"/>
                    <a:pt x="1312" y="970"/>
                    <a:pt x="1312" y="970"/>
                  </a:cubicBezTo>
                  <a:cubicBezTo>
                    <a:pt x="1312" y="970"/>
                    <a:pt x="1312" y="970"/>
                    <a:pt x="1312" y="970"/>
                  </a:cubicBezTo>
                  <a:cubicBezTo>
                    <a:pt x="1312" y="969"/>
                    <a:pt x="1312" y="969"/>
                    <a:pt x="1312" y="969"/>
                  </a:cubicBezTo>
                  <a:cubicBezTo>
                    <a:pt x="1313" y="967"/>
                    <a:pt x="1313" y="966"/>
                    <a:pt x="1313" y="964"/>
                  </a:cubicBezTo>
                  <a:cubicBezTo>
                    <a:pt x="1313" y="963"/>
                    <a:pt x="1313" y="961"/>
                    <a:pt x="1312" y="959"/>
                  </a:cubicBezTo>
                  <a:cubicBezTo>
                    <a:pt x="1311" y="957"/>
                    <a:pt x="1310" y="955"/>
                    <a:pt x="1310" y="954"/>
                  </a:cubicBezTo>
                  <a:cubicBezTo>
                    <a:pt x="1310" y="952"/>
                    <a:pt x="1311" y="951"/>
                    <a:pt x="1312" y="949"/>
                  </a:cubicBezTo>
                  <a:cubicBezTo>
                    <a:pt x="1312" y="949"/>
                    <a:pt x="1312" y="949"/>
                    <a:pt x="1312" y="949"/>
                  </a:cubicBezTo>
                  <a:cubicBezTo>
                    <a:pt x="1312" y="948"/>
                    <a:pt x="1313" y="947"/>
                    <a:pt x="1313" y="946"/>
                  </a:cubicBezTo>
                  <a:cubicBezTo>
                    <a:pt x="1312" y="946"/>
                    <a:pt x="1312" y="946"/>
                    <a:pt x="1312" y="946"/>
                  </a:cubicBezTo>
                  <a:cubicBezTo>
                    <a:pt x="1310" y="946"/>
                    <a:pt x="1310" y="946"/>
                    <a:pt x="1310" y="946"/>
                  </a:cubicBezTo>
                  <a:cubicBezTo>
                    <a:pt x="1310" y="946"/>
                    <a:pt x="1311" y="949"/>
                    <a:pt x="1312" y="952"/>
                  </a:cubicBezTo>
                  <a:cubicBezTo>
                    <a:pt x="1312" y="954"/>
                    <a:pt x="1313" y="955"/>
                    <a:pt x="1314" y="956"/>
                  </a:cubicBezTo>
                  <a:cubicBezTo>
                    <a:pt x="1314" y="957"/>
                    <a:pt x="1315" y="957"/>
                    <a:pt x="1315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6" y="958"/>
                    <a:pt x="1316" y="958"/>
                    <a:pt x="1316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6" y="958"/>
                    <a:pt x="1316" y="958"/>
                    <a:pt x="1316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6" y="958"/>
                    <a:pt x="1316" y="958"/>
                    <a:pt x="1316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6" y="958"/>
                    <a:pt x="1316" y="958"/>
                    <a:pt x="1316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5" y="958"/>
                    <a:pt x="1315" y="958"/>
                    <a:pt x="1315" y="958"/>
                  </a:cubicBezTo>
                  <a:cubicBezTo>
                    <a:pt x="1315" y="958"/>
                    <a:pt x="1315" y="959"/>
                    <a:pt x="1314" y="960"/>
                  </a:cubicBezTo>
                  <a:cubicBezTo>
                    <a:pt x="1314" y="961"/>
                    <a:pt x="1313" y="962"/>
                    <a:pt x="1313" y="964"/>
                  </a:cubicBezTo>
                  <a:cubicBezTo>
                    <a:pt x="1313" y="964"/>
                    <a:pt x="1313" y="964"/>
                    <a:pt x="1313" y="964"/>
                  </a:cubicBezTo>
                  <a:cubicBezTo>
                    <a:pt x="1313" y="965"/>
                    <a:pt x="1314" y="966"/>
                    <a:pt x="1314" y="967"/>
                  </a:cubicBezTo>
                  <a:cubicBezTo>
                    <a:pt x="1315" y="968"/>
                    <a:pt x="1316" y="969"/>
                    <a:pt x="1317" y="970"/>
                  </a:cubicBezTo>
                  <a:cubicBezTo>
                    <a:pt x="1317" y="971"/>
                    <a:pt x="1318" y="971"/>
                    <a:pt x="1318" y="972"/>
                  </a:cubicBezTo>
                  <a:cubicBezTo>
                    <a:pt x="1318" y="972"/>
                    <a:pt x="1318" y="972"/>
                    <a:pt x="1318" y="972"/>
                  </a:cubicBezTo>
                  <a:cubicBezTo>
                    <a:pt x="1318" y="973"/>
                    <a:pt x="1318" y="973"/>
                    <a:pt x="1318" y="973"/>
                  </a:cubicBezTo>
                  <a:cubicBezTo>
                    <a:pt x="1318" y="974"/>
                    <a:pt x="1318" y="974"/>
                    <a:pt x="1318" y="975"/>
                  </a:cubicBezTo>
                  <a:cubicBezTo>
                    <a:pt x="1318" y="976"/>
                    <a:pt x="1318" y="977"/>
                    <a:pt x="1318" y="978"/>
                  </a:cubicBezTo>
                  <a:cubicBezTo>
                    <a:pt x="1319" y="978"/>
                    <a:pt x="1319" y="979"/>
                    <a:pt x="1319" y="979"/>
                  </a:cubicBezTo>
                  <a:cubicBezTo>
                    <a:pt x="1319" y="980"/>
                    <a:pt x="1320" y="980"/>
                    <a:pt x="1321" y="981"/>
                  </a:cubicBezTo>
                  <a:cubicBezTo>
                    <a:pt x="1321" y="981"/>
                    <a:pt x="1321" y="981"/>
                    <a:pt x="1321" y="981"/>
                  </a:cubicBezTo>
                  <a:cubicBezTo>
                    <a:pt x="1322" y="981"/>
                    <a:pt x="1322" y="981"/>
                    <a:pt x="1322" y="981"/>
                  </a:cubicBezTo>
                  <a:cubicBezTo>
                    <a:pt x="1322" y="982"/>
                    <a:pt x="1322" y="982"/>
                    <a:pt x="1322" y="982"/>
                  </a:cubicBezTo>
                  <a:cubicBezTo>
                    <a:pt x="1322" y="982"/>
                    <a:pt x="1322" y="982"/>
                    <a:pt x="1322" y="982"/>
                  </a:cubicBezTo>
                  <a:cubicBezTo>
                    <a:pt x="1322" y="982"/>
                    <a:pt x="1321" y="982"/>
                    <a:pt x="1320" y="983"/>
                  </a:cubicBezTo>
                  <a:cubicBezTo>
                    <a:pt x="1317" y="984"/>
                    <a:pt x="1315" y="984"/>
                    <a:pt x="1313" y="985"/>
                  </a:cubicBezTo>
                  <a:cubicBezTo>
                    <a:pt x="1312" y="985"/>
                    <a:pt x="1312" y="986"/>
                    <a:pt x="1311" y="986"/>
                  </a:cubicBezTo>
                  <a:cubicBezTo>
                    <a:pt x="1310" y="987"/>
                    <a:pt x="1310" y="987"/>
                    <a:pt x="1310" y="987"/>
                  </a:cubicBezTo>
                  <a:cubicBezTo>
                    <a:pt x="1310" y="987"/>
                    <a:pt x="1310" y="988"/>
                    <a:pt x="1310" y="988"/>
                  </a:cubicBezTo>
                  <a:cubicBezTo>
                    <a:pt x="1310" y="988"/>
                    <a:pt x="1310" y="988"/>
                    <a:pt x="1310" y="988"/>
                  </a:cubicBezTo>
                  <a:cubicBezTo>
                    <a:pt x="1311" y="988"/>
                    <a:pt x="1311" y="988"/>
                    <a:pt x="1311" y="988"/>
                  </a:cubicBezTo>
                  <a:cubicBezTo>
                    <a:pt x="1310" y="988"/>
                    <a:pt x="1310" y="988"/>
                    <a:pt x="1310" y="988"/>
                  </a:cubicBezTo>
                  <a:cubicBezTo>
                    <a:pt x="1310" y="989"/>
                    <a:pt x="1310" y="989"/>
                    <a:pt x="1310" y="990"/>
                  </a:cubicBezTo>
                  <a:cubicBezTo>
                    <a:pt x="1311" y="990"/>
                    <a:pt x="1311" y="990"/>
                    <a:pt x="1312" y="990"/>
                  </a:cubicBezTo>
                  <a:cubicBezTo>
                    <a:pt x="1312" y="991"/>
                    <a:pt x="1312" y="991"/>
                    <a:pt x="1313" y="991"/>
                  </a:cubicBezTo>
                  <a:cubicBezTo>
                    <a:pt x="1314" y="991"/>
                    <a:pt x="1316" y="990"/>
                    <a:pt x="1317" y="990"/>
                  </a:cubicBezTo>
                  <a:cubicBezTo>
                    <a:pt x="1319" y="989"/>
                    <a:pt x="1320" y="989"/>
                    <a:pt x="1323" y="988"/>
                  </a:cubicBezTo>
                  <a:cubicBezTo>
                    <a:pt x="1324" y="988"/>
                    <a:pt x="1327" y="988"/>
                    <a:pt x="1329" y="987"/>
                  </a:cubicBezTo>
                  <a:cubicBezTo>
                    <a:pt x="1331" y="987"/>
                    <a:pt x="1332" y="986"/>
                    <a:pt x="1333" y="986"/>
                  </a:cubicBezTo>
                  <a:cubicBezTo>
                    <a:pt x="1334" y="985"/>
                    <a:pt x="1335" y="984"/>
                    <a:pt x="1335" y="982"/>
                  </a:cubicBezTo>
                  <a:cubicBezTo>
                    <a:pt x="1334" y="982"/>
                    <a:pt x="1334" y="982"/>
                    <a:pt x="1334" y="982"/>
                  </a:cubicBezTo>
                  <a:cubicBezTo>
                    <a:pt x="1334" y="983"/>
                    <a:pt x="1334" y="983"/>
                    <a:pt x="1334" y="983"/>
                  </a:cubicBezTo>
                  <a:cubicBezTo>
                    <a:pt x="1334" y="983"/>
                    <a:pt x="1336" y="983"/>
                    <a:pt x="1339" y="983"/>
                  </a:cubicBezTo>
                  <a:cubicBezTo>
                    <a:pt x="1341" y="982"/>
                    <a:pt x="1342" y="982"/>
                    <a:pt x="1343" y="981"/>
                  </a:cubicBezTo>
                  <a:cubicBezTo>
                    <a:pt x="1344" y="980"/>
                    <a:pt x="1345" y="979"/>
                    <a:pt x="1345" y="977"/>
                  </a:cubicBezTo>
                  <a:cubicBezTo>
                    <a:pt x="1345" y="977"/>
                    <a:pt x="1345" y="977"/>
                    <a:pt x="1345" y="977"/>
                  </a:cubicBezTo>
                  <a:cubicBezTo>
                    <a:pt x="1345" y="975"/>
                    <a:pt x="1345" y="973"/>
                    <a:pt x="1345" y="972"/>
                  </a:cubicBezTo>
                  <a:cubicBezTo>
                    <a:pt x="1344" y="972"/>
                    <a:pt x="1344" y="972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3" y="971"/>
                    <a:pt x="1343" y="971"/>
                    <a:pt x="1343" y="971"/>
                  </a:cubicBezTo>
                  <a:cubicBezTo>
                    <a:pt x="1344" y="972"/>
                    <a:pt x="1344" y="972"/>
                    <a:pt x="1344" y="972"/>
                  </a:cubicBezTo>
                  <a:cubicBezTo>
                    <a:pt x="1344" y="971"/>
                    <a:pt x="1344" y="971"/>
                    <a:pt x="1344" y="971"/>
                  </a:cubicBezTo>
                  <a:cubicBezTo>
                    <a:pt x="1343" y="971"/>
                    <a:pt x="1343" y="971"/>
                    <a:pt x="1343" y="971"/>
                  </a:cubicBezTo>
                  <a:cubicBezTo>
                    <a:pt x="1344" y="972"/>
                    <a:pt x="1344" y="972"/>
                    <a:pt x="1344" y="972"/>
                  </a:cubicBezTo>
                  <a:cubicBezTo>
                    <a:pt x="1343" y="971"/>
                    <a:pt x="1343" y="971"/>
                    <a:pt x="1343" y="971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4" y="972"/>
                    <a:pt x="1344" y="972"/>
                    <a:pt x="1344" y="972"/>
                  </a:cubicBezTo>
                  <a:cubicBezTo>
                    <a:pt x="1343" y="971"/>
                    <a:pt x="1343" y="971"/>
                    <a:pt x="1343" y="971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1"/>
                    <a:pt x="1343" y="971"/>
                    <a:pt x="1343" y="971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1"/>
                    <a:pt x="1343" y="971"/>
                    <a:pt x="1343" y="971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2"/>
                  </a:cubicBezTo>
                  <a:cubicBezTo>
                    <a:pt x="1343" y="972"/>
                    <a:pt x="1343" y="972"/>
                    <a:pt x="1343" y="973"/>
                  </a:cubicBezTo>
                  <a:cubicBezTo>
                    <a:pt x="1343" y="973"/>
                    <a:pt x="1344" y="974"/>
                    <a:pt x="1344" y="974"/>
                  </a:cubicBezTo>
                  <a:cubicBezTo>
                    <a:pt x="1344" y="974"/>
                    <a:pt x="1345" y="975"/>
                    <a:pt x="1346" y="975"/>
                  </a:cubicBezTo>
                  <a:cubicBezTo>
                    <a:pt x="1346" y="975"/>
                    <a:pt x="1346" y="975"/>
                    <a:pt x="1346" y="975"/>
                  </a:cubicBezTo>
                  <a:cubicBezTo>
                    <a:pt x="1347" y="975"/>
                    <a:pt x="1348" y="974"/>
                    <a:pt x="1349" y="973"/>
                  </a:cubicBezTo>
                  <a:cubicBezTo>
                    <a:pt x="1349" y="972"/>
                    <a:pt x="1350" y="971"/>
                    <a:pt x="1350" y="970"/>
                  </a:cubicBezTo>
                  <a:cubicBezTo>
                    <a:pt x="1350" y="969"/>
                    <a:pt x="1351" y="968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1" y="967"/>
                    <a:pt x="1351" y="967"/>
                  </a:cubicBezTo>
                  <a:cubicBezTo>
                    <a:pt x="1351" y="967"/>
                    <a:pt x="1352" y="968"/>
                    <a:pt x="1352" y="968"/>
                  </a:cubicBezTo>
                  <a:cubicBezTo>
                    <a:pt x="1352" y="968"/>
                    <a:pt x="1353" y="969"/>
                    <a:pt x="1353" y="969"/>
                  </a:cubicBezTo>
                  <a:cubicBezTo>
                    <a:pt x="1353" y="969"/>
                    <a:pt x="1353" y="970"/>
                    <a:pt x="1352" y="970"/>
                  </a:cubicBezTo>
                  <a:cubicBezTo>
                    <a:pt x="1351" y="971"/>
                    <a:pt x="1350" y="972"/>
                    <a:pt x="1348" y="974"/>
                  </a:cubicBezTo>
                  <a:cubicBezTo>
                    <a:pt x="1348" y="974"/>
                    <a:pt x="1347" y="975"/>
                    <a:pt x="1346" y="976"/>
                  </a:cubicBezTo>
                  <a:cubicBezTo>
                    <a:pt x="1346" y="977"/>
                    <a:pt x="1346" y="978"/>
                    <a:pt x="1346" y="979"/>
                  </a:cubicBezTo>
                  <a:cubicBezTo>
                    <a:pt x="1346" y="979"/>
                    <a:pt x="1346" y="979"/>
                    <a:pt x="1346" y="979"/>
                  </a:cubicBezTo>
                  <a:cubicBezTo>
                    <a:pt x="1346" y="981"/>
                    <a:pt x="1347" y="983"/>
                    <a:pt x="1349" y="984"/>
                  </a:cubicBezTo>
                  <a:cubicBezTo>
                    <a:pt x="1350" y="985"/>
                    <a:pt x="1352" y="985"/>
                    <a:pt x="1354" y="985"/>
                  </a:cubicBezTo>
                  <a:cubicBezTo>
                    <a:pt x="1355" y="985"/>
                    <a:pt x="1355" y="985"/>
                    <a:pt x="1356" y="985"/>
                  </a:cubicBezTo>
                  <a:cubicBezTo>
                    <a:pt x="1358" y="985"/>
                    <a:pt x="1361" y="985"/>
                    <a:pt x="1364" y="984"/>
                  </a:cubicBezTo>
                  <a:cubicBezTo>
                    <a:pt x="1365" y="984"/>
                    <a:pt x="1367" y="983"/>
                    <a:pt x="1368" y="983"/>
                  </a:cubicBezTo>
                  <a:cubicBezTo>
                    <a:pt x="1368" y="982"/>
                    <a:pt x="1369" y="982"/>
                    <a:pt x="1369" y="981"/>
                  </a:cubicBezTo>
                  <a:cubicBezTo>
                    <a:pt x="1370" y="981"/>
                    <a:pt x="1370" y="980"/>
                    <a:pt x="1370" y="979"/>
                  </a:cubicBezTo>
                  <a:cubicBezTo>
                    <a:pt x="1370" y="979"/>
                    <a:pt x="1370" y="979"/>
                    <a:pt x="1370" y="979"/>
                  </a:cubicBezTo>
                  <a:cubicBezTo>
                    <a:pt x="1370" y="979"/>
                    <a:pt x="1370" y="979"/>
                    <a:pt x="1370" y="979"/>
                  </a:cubicBezTo>
                  <a:cubicBezTo>
                    <a:pt x="1370" y="978"/>
                    <a:pt x="1369" y="977"/>
                    <a:pt x="1368" y="977"/>
                  </a:cubicBezTo>
                  <a:cubicBezTo>
                    <a:pt x="1367" y="976"/>
                    <a:pt x="1367" y="976"/>
                    <a:pt x="1366" y="976"/>
                  </a:cubicBezTo>
                  <a:cubicBezTo>
                    <a:pt x="1363" y="976"/>
                    <a:pt x="1360" y="977"/>
                    <a:pt x="1358" y="977"/>
                  </a:cubicBezTo>
                  <a:cubicBezTo>
                    <a:pt x="1358" y="978"/>
                    <a:pt x="1357" y="978"/>
                    <a:pt x="1356" y="978"/>
                  </a:cubicBezTo>
                  <a:cubicBezTo>
                    <a:pt x="1355" y="978"/>
                    <a:pt x="1354" y="977"/>
                    <a:pt x="1354" y="977"/>
                  </a:cubicBezTo>
                  <a:cubicBezTo>
                    <a:pt x="1354" y="977"/>
                    <a:pt x="1354" y="977"/>
                    <a:pt x="1354" y="977"/>
                  </a:cubicBezTo>
                  <a:cubicBezTo>
                    <a:pt x="1354" y="977"/>
                    <a:pt x="1354" y="977"/>
                    <a:pt x="1354" y="977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7"/>
                    <a:pt x="1354" y="977"/>
                    <a:pt x="1354" y="977"/>
                  </a:cubicBezTo>
                  <a:cubicBezTo>
                    <a:pt x="1354" y="977"/>
                    <a:pt x="1354" y="977"/>
                    <a:pt x="1354" y="977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7"/>
                    <a:pt x="1354" y="977"/>
                    <a:pt x="1354" y="977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7"/>
                    <a:pt x="1354" y="977"/>
                    <a:pt x="1354" y="977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3" y="978"/>
                    <a:pt x="1353" y="978"/>
                    <a:pt x="1353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8"/>
                    <a:pt x="1354" y="978"/>
                    <a:pt x="1354" y="978"/>
                  </a:cubicBezTo>
                  <a:cubicBezTo>
                    <a:pt x="1354" y="978"/>
                    <a:pt x="1355" y="977"/>
                    <a:pt x="1356" y="977"/>
                  </a:cubicBezTo>
                  <a:cubicBezTo>
                    <a:pt x="1357" y="977"/>
                    <a:pt x="1359" y="977"/>
                    <a:pt x="1360" y="977"/>
                  </a:cubicBezTo>
                  <a:cubicBezTo>
                    <a:pt x="1364" y="977"/>
                    <a:pt x="1367" y="976"/>
                    <a:pt x="1367" y="976"/>
                  </a:cubicBezTo>
                  <a:cubicBezTo>
                    <a:pt x="1368" y="976"/>
                    <a:pt x="1368" y="976"/>
                    <a:pt x="1368" y="976"/>
                  </a:cubicBezTo>
                  <a:cubicBezTo>
                    <a:pt x="1368" y="975"/>
                    <a:pt x="1368" y="975"/>
                    <a:pt x="1368" y="975"/>
                  </a:cubicBezTo>
                  <a:cubicBezTo>
                    <a:pt x="1368" y="975"/>
                    <a:pt x="1368" y="975"/>
                    <a:pt x="1368" y="975"/>
                  </a:cubicBezTo>
                  <a:cubicBezTo>
                    <a:pt x="1369" y="975"/>
                    <a:pt x="1369" y="973"/>
                    <a:pt x="1370" y="972"/>
                  </a:cubicBezTo>
                  <a:cubicBezTo>
                    <a:pt x="1371" y="971"/>
                    <a:pt x="1372" y="970"/>
                    <a:pt x="1373" y="970"/>
                  </a:cubicBezTo>
                  <a:cubicBezTo>
                    <a:pt x="1374" y="970"/>
                    <a:pt x="1374" y="970"/>
                    <a:pt x="1375" y="970"/>
                  </a:cubicBezTo>
                  <a:cubicBezTo>
                    <a:pt x="1377" y="970"/>
                    <a:pt x="1379" y="970"/>
                    <a:pt x="1381" y="971"/>
                  </a:cubicBezTo>
                  <a:cubicBezTo>
                    <a:pt x="1382" y="971"/>
                    <a:pt x="1383" y="971"/>
                    <a:pt x="1383" y="972"/>
                  </a:cubicBezTo>
                  <a:cubicBezTo>
                    <a:pt x="1383" y="972"/>
                    <a:pt x="1383" y="972"/>
                    <a:pt x="1383" y="972"/>
                  </a:cubicBezTo>
                  <a:cubicBezTo>
                    <a:pt x="1384" y="972"/>
                    <a:pt x="1384" y="972"/>
                    <a:pt x="1384" y="972"/>
                  </a:cubicBezTo>
                  <a:cubicBezTo>
                    <a:pt x="1383" y="972"/>
                    <a:pt x="1383" y="972"/>
                    <a:pt x="1383" y="972"/>
                  </a:cubicBezTo>
                  <a:cubicBezTo>
                    <a:pt x="1383" y="972"/>
                    <a:pt x="1383" y="972"/>
                    <a:pt x="1383" y="972"/>
                  </a:cubicBezTo>
                  <a:cubicBezTo>
                    <a:pt x="1384" y="972"/>
                    <a:pt x="1384" y="972"/>
                    <a:pt x="1384" y="972"/>
                  </a:cubicBezTo>
                  <a:cubicBezTo>
                    <a:pt x="1383" y="972"/>
                    <a:pt x="1383" y="972"/>
                    <a:pt x="1383" y="972"/>
                  </a:cubicBezTo>
                  <a:cubicBezTo>
                    <a:pt x="1383" y="972"/>
                    <a:pt x="1383" y="972"/>
                    <a:pt x="1383" y="972"/>
                  </a:cubicBezTo>
                  <a:cubicBezTo>
                    <a:pt x="1385" y="972"/>
                    <a:pt x="1385" y="972"/>
                    <a:pt x="1385" y="972"/>
                  </a:cubicBezTo>
                  <a:cubicBezTo>
                    <a:pt x="1383" y="972"/>
                    <a:pt x="1383" y="972"/>
                    <a:pt x="1383" y="972"/>
                  </a:cubicBezTo>
                  <a:cubicBezTo>
                    <a:pt x="1383" y="972"/>
                    <a:pt x="1383" y="972"/>
                    <a:pt x="1382" y="973"/>
                  </a:cubicBezTo>
                  <a:cubicBezTo>
                    <a:pt x="1382" y="973"/>
                    <a:pt x="1381" y="973"/>
                    <a:pt x="1381" y="973"/>
                  </a:cubicBezTo>
                  <a:cubicBezTo>
                    <a:pt x="1380" y="973"/>
                    <a:pt x="1380" y="973"/>
                    <a:pt x="1380" y="973"/>
                  </a:cubicBezTo>
                  <a:cubicBezTo>
                    <a:pt x="1379" y="973"/>
                    <a:pt x="1378" y="973"/>
                    <a:pt x="1376" y="973"/>
                  </a:cubicBezTo>
                  <a:cubicBezTo>
                    <a:pt x="1375" y="973"/>
                    <a:pt x="1375" y="973"/>
                    <a:pt x="1374" y="973"/>
                  </a:cubicBezTo>
                  <a:cubicBezTo>
                    <a:pt x="1374" y="973"/>
                    <a:pt x="1373" y="973"/>
                    <a:pt x="1373" y="974"/>
                  </a:cubicBezTo>
                  <a:cubicBezTo>
                    <a:pt x="1372" y="974"/>
                    <a:pt x="1372" y="975"/>
                    <a:pt x="1372" y="975"/>
                  </a:cubicBezTo>
                  <a:cubicBezTo>
                    <a:pt x="1372" y="976"/>
                    <a:pt x="1372" y="976"/>
                    <a:pt x="1373" y="977"/>
                  </a:cubicBezTo>
                  <a:cubicBezTo>
                    <a:pt x="1374" y="979"/>
                    <a:pt x="1376" y="980"/>
                    <a:pt x="1378" y="980"/>
                  </a:cubicBezTo>
                  <a:cubicBezTo>
                    <a:pt x="1380" y="980"/>
                    <a:pt x="1380" y="980"/>
                    <a:pt x="1380" y="980"/>
                  </a:cubicBezTo>
                  <a:cubicBezTo>
                    <a:pt x="1381" y="980"/>
                    <a:pt x="1383" y="979"/>
                    <a:pt x="1385" y="979"/>
                  </a:cubicBezTo>
                  <a:cubicBezTo>
                    <a:pt x="1387" y="978"/>
                    <a:pt x="1389" y="977"/>
                    <a:pt x="1390" y="977"/>
                  </a:cubicBezTo>
                  <a:cubicBezTo>
                    <a:pt x="1391" y="978"/>
                    <a:pt x="1391" y="978"/>
                    <a:pt x="1391" y="978"/>
                  </a:cubicBezTo>
                  <a:cubicBezTo>
                    <a:pt x="1392" y="978"/>
                    <a:pt x="1394" y="979"/>
                    <a:pt x="1395" y="980"/>
                  </a:cubicBezTo>
                  <a:cubicBezTo>
                    <a:pt x="1397" y="981"/>
                    <a:pt x="1398" y="982"/>
                    <a:pt x="1399" y="983"/>
                  </a:cubicBezTo>
                  <a:cubicBezTo>
                    <a:pt x="1399" y="984"/>
                    <a:pt x="1400" y="984"/>
                    <a:pt x="1401" y="984"/>
                  </a:cubicBezTo>
                  <a:cubicBezTo>
                    <a:pt x="1401" y="985"/>
                    <a:pt x="1402" y="985"/>
                    <a:pt x="1403" y="985"/>
                  </a:cubicBezTo>
                  <a:cubicBezTo>
                    <a:pt x="1404" y="985"/>
                    <a:pt x="1404" y="985"/>
                    <a:pt x="1405" y="984"/>
                  </a:cubicBezTo>
                  <a:cubicBezTo>
                    <a:pt x="1406" y="984"/>
                    <a:pt x="1406" y="983"/>
                    <a:pt x="1406" y="982"/>
                  </a:cubicBezTo>
                  <a:cubicBezTo>
                    <a:pt x="1406" y="982"/>
                    <a:pt x="1406" y="981"/>
                    <a:pt x="1406" y="981"/>
                  </a:cubicBezTo>
                  <a:cubicBezTo>
                    <a:pt x="1406" y="980"/>
                    <a:pt x="1406" y="979"/>
                    <a:pt x="1406" y="978"/>
                  </a:cubicBezTo>
                  <a:cubicBezTo>
                    <a:pt x="1406" y="977"/>
                    <a:pt x="1406" y="976"/>
                    <a:pt x="1406" y="975"/>
                  </a:cubicBezTo>
                  <a:cubicBezTo>
                    <a:pt x="1407" y="975"/>
                    <a:pt x="1407" y="975"/>
                    <a:pt x="1408" y="975"/>
                  </a:cubicBezTo>
                  <a:cubicBezTo>
                    <a:pt x="1408" y="975"/>
                    <a:pt x="1408" y="975"/>
                    <a:pt x="1408" y="975"/>
                  </a:cubicBezTo>
                  <a:cubicBezTo>
                    <a:pt x="1409" y="975"/>
                    <a:pt x="1410" y="975"/>
                    <a:pt x="1410" y="975"/>
                  </a:cubicBezTo>
                  <a:cubicBezTo>
                    <a:pt x="1410" y="976"/>
                    <a:pt x="1410" y="976"/>
                    <a:pt x="1410" y="976"/>
                  </a:cubicBezTo>
                  <a:cubicBezTo>
                    <a:pt x="1410" y="976"/>
                    <a:pt x="1410" y="976"/>
                    <a:pt x="1410" y="976"/>
                  </a:cubicBezTo>
                  <a:cubicBezTo>
                    <a:pt x="1410" y="976"/>
                    <a:pt x="1410" y="976"/>
                    <a:pt x="1410" y="976"/>
                  </a:cubicBezTo>
                  <a:cubicBezTo>
                    <a:pt x="1410" y="976"/>
                    <a:pt x="1410" y="976"/>
                    <a:pt x="1410" y="976"/>
                  </a:cubicBezTo>
                  <a:cubicBezTo>
                    <a:pt x="1409" y="977"/>
                    <a:pt x="1409" y="978"/>
                    <a:pt x="1409" y="979"/>
                  </a:cubicBezTo>
                  <a:cubicBezTo>
                    <a:pt x="1409" y="980"/>
                    <a:pt x="1409" y="981"/>
                    <a:pt x="1410" y="982"/>
                  </a:cubicBezTo>
                  <a:cubicBezTo>
                    <a:pt x="1410" y="982"/>
                    <a:pt x="1410" y="983"/>
                    <a:pt x="1411" y="983"/>
                  </a:cubicBezTo>
                  <a:cubicBezTo>
                    <a:pt x="1411" y="983"/>
                    <a:pt x="1412" y="983"/>
                    <a:pt x="1412" y="983"/>
                  </a:cubicBezTo>
                  <a:cubicBezTo>
                    <a:pt x="1413" y="983"/>
                    <a:pt x="1413" y="983"/>
                    <a:pt x="1413" y="983"/>
                  </a:cubicBezTo>
                  <a:cubicBezTo>
                    <a:pt x="1413" y="983"/>
                    <a:pt x="1413" y="983"/>
                    <a:pt x="1414" y="983"/>
                  </a:cubicBezTo>
                  <a:cubicBezTo>
                    <a:pt x="1415" y="983"/>
                    <a:pt x="1415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4"/>
                    <a:pt x="1416" y="984"/>
                    <a:pt x="1416" y="984"/>
                  </a:cubicBezTo>
                  <a:cubicBezTo>
                    <a:pt x="1416" y="985"/>
                    <a:pt x="1416" y="985"/>
                    <a:pt x="1416" y="985"/>
                  </a:cubicBezTo>
                  <a:cubicBezTo>
                    <a:pt x="1415" y="985"/>
                    <a:pt x="1415" y="985"/>
                    <a:pt x="1415" y="985"/>
                  </a:cubicBezTo>
                  <a:cubicBezTo>
                    <a:pt x="1415" y="985"/>
                    <a:pt x="1415" y="985"/>
                    <a:pt x="1415" y="984"/>
                  </a:cubicBezTo>
                  <a:cubicBezTo>
                    <a:pt x="1412" y="983"/>
                    <a:pt x="1408" y="981"/>
                    <a:pt x="1408" y="981"/>
                  </a:cubicBezTo>
                  <a:cubicBezTo>
                    <a:pt x="1406" y="980"/>
                    <a:pt x="1406" y="980"/>
                    <a:pt x="1406" y="980"/>
                  </a:cubicBezTo>
                  <a:cubicBezTo>
                    <a:pt x="1406" y="983"/>
                    <a:pt x="1406" y="983"/>
                    <a:pt x="1406" y="983"/>
                  </a:cubicBezTo>
                  <a:cubicBezTo>
                    <a:pt x="1406" y="983"/>
                    <a:pt x="1406" y="984"/>
                    <a:pt x="1407" y="985"/>
                  </a:cubicBezTo>
                  <a:cubicBezTo>
                    <a:pt x="1407" y="986"/>
                    <a:pt x="1407" y="988"/>
                    <a:pt x="1409" y="989"/>
                  </a:cubicBezTo>
                  <a:cubicBezTo>
                    <a:pt x="1409" y="989"/>
                    <a:pt x="1409" y="989"/>
                    <a:pt x="1409" y="989"/>
                  </a:cubicBezTo>
                  <a:cubicBezTo>
                    <a:pt x="1409" y="989"/>
                    <a:pt x="1410" y="990"/>
                    <a:pt x="1411" y="991"/>
                  </a:cubicBezTo>
                  <a:cubicBezTo>
                    <a:pt x="1412" y="992"/>
                    <a:pt x="1414" y="993"/>
                    <a:pt x="1415" y="994"/>
                  </a:cubicBezTo>
                  <a:cubicBezTo>
                    <a:pt x="1416" y="995"/>
                    <a:pt x="1417" y="996"/>
                    <a:pt x="1417" y="997"/>
                  </a:cubicBezTo>
                  <a:cubicBezTo>
                    <a:pt x="1417" y="1000"/>
                    <a:pt x="1417" y="1004"/>
                    <a:pt x="1417" y="1004"/>
                  </a:cubicBezTo>
                  <a:cubicBezTo>
                    <a:pt x="1418" y="1003"/>
                    <a:pt x="1418" y="1003"/>
                    <a:pt x="1418" y="1003"/>
                  </a:cubicBezTo>
                  <a:cubicBezTo>
                    <a:pt x="1417" y="1003"/>
                    <a:pt x="1417" y="1003"/>
                    <a:pt x="1417" y="1003"/>
                  </a:cubicBezTo>
                  <a:cubicBezTo>
                    <a:pt x="1417" y="1004"/>
                    <a:pt x="1417" y="1004"/>
                    <a:pt x="1417" y="1005"/>
                  </a:cubicBezTo>
                  <a:cubicBezTo>
                    <a:pt x="1417" y="1006"/>
                    <a:pt x="1418" y="1006"/>
                    <a:pt x="1418" y="1007"/>
                  </a:cubicBezTo>
                  <a:cubicBezTo>
                    <a:pt x="1419" y="1007"/>
                    <a:pt x="1419" y="1007"/>
                    <a:pt x="1420" y="1007"/>
                  </a:cubicBezTo>
                  <a:cubicBezTo>
                    <a:pt x="1421" y="1007"/>
                    <a:pt x="1421" y="1007"/>
                    <a:pt x="1422" y="1007"/>
                  </a:cubicBezTo>
                  <a:cubicBezTo>
                    <a:pt x="1425" y="1006"/>
                    <a:pt x="1427" y="1005"/>
                    <a:pt x="1429" y="1005"/>
                  </a:cubicBezTo>
                  <a:cubicBezTo>
                    <a:pt x="1430" y="1005"/>
                    <a:pt x="1432" y="1004"/>
                    <a:pt x="1432" y="1003"/>
                  </a:cubicBezTo>
                  <a:cubicBezTo>
                    <a:pt x="1433" y="1002"/>
                    <a:pt x="1433" y="1001"/>
                    <a:pt x="1433" y="1001"/>
                  </a:cubicBezTo>
                  <a:cubicBezTo>
                    <a:pt x="1432" y="1001"/>
                    <a:pt x="1432" y="1001"/>
                    <a:pt x="1432" y="1001"/>
                  </a:cubicBezTo>
                  <a:cubicBezTo>
                    <a:pt x="1433" y="1002"/>
                    <a:pt x="1433" y="1002"/>
                    <a:pt x="1433" y="1002"/>
                  </a:cubicBezTo>
                  <a:cubicBezTo>
                    <a:pt x="1432" y="1002"/>
                    <a:pt x="1432" y="1002"/>
                    <a:pt x="1432" y="1002"/>
                  </a:cubicBezTo>
                  <a:cubicBezTo>
                    <a:pt x="1433" y="1002"/>
                    <a:pt x="1433" y="1002"/>
                    <a:pt x="1433" y="1002"/>
                  </a:cubicBezTo>
                  <a:cubicBezTo>
                    <a:pt x="1433" y="1002"/>
                    <a:pt x="1433" y="1002"/>
                    <a:pt x="1433" y="1002"/>
                  </a:cubicBezTo>
                  <a:cubicBezTo>
                    <a:pt x="1432" y="1002"/>
                    <a:pt x="1432" y="1002"/>
                    <a:pt x="1432" y="1002"/>
                  </a:cubicBezTo>
                  <a:cubicBezTo>
                    <a:pt x="1433" y="1002"/>
                    <a:pt x="1433" y="1002"/>
                    <a:pt x="1433" y="1002"/>
                  </a:cubicBezTo>
                  <a:cubicBezTo>
                    <a:pt x="1433" y="1002"/>
                    <a:pt x="1433" y="1002"/>
                    <a:pt x="1434" y="1002"/>
                  </a:cubicBezTo>
                  <a:cubicBezTo>
                    <a:pt x="1434" y="1002"/>
                    <a:pt x="1434" y="1002"/>
                    <a:pt x="1434" y="1002"/>
                  </a:cubicBezTo>
                  <a:cubicBezTo>
                    <a:pt x="1435" y="1002"/>
                    <a:pt x="1435" y="1002"/>
                    <a:pt x="1435" y="1002"/>
                  </a:cubicBezTo>
                  <a:cubicBezTo>
                    <a:pt x="1437" y="1002"/>
                    <a:pt x="1438" y="1001"/>
                    <a:pt x="1439" y="1001"/>
                  </a:cubicBezTo>
                  <a:cubicBezTo>
                    <a:pt x="1440" y="1000"/>
                    <a:pt x="1441" y="1000"/>
                    <a:pt x="1441" y="999"/>
                  </a:cubicBezTo>
                  <a:cubicBezTo>
                    <a:pt x="1441" y="999"/>
                    <a:pt x="1441" y="999"/>
                    <a:pt x="1441" y="999"/>
                  </a:cubicBezTo>
                  <a:cubicBezTo>
                    <a:pt x="1441" y="999"/>
                    <a:pt x="1441" y="999"/>
                    <a:pt x="1441" y="999"/>
                  </a:cubicBezTo>
                  <a:cubicBezTo>
                    <a:pt x="1441" y="999"/>
                    <a:pt x="1441" y="999"/>
                    <a:pt x="1441" y="999"/>
                  </a:cubicBezTo>
                  <a:cubicBezTo>
                    <a:pt x="1441" y="999"/>
                    <a:pt x="1441" y="999"/>
                    <a:pt x="1441" y="999"/>
                  </a:cubicBezTo>
                  <a:cubicBezTo>
                    <a:pt x="1441" y="999"/>
                    <a:pt x="1441" y="999"/>
                    <a:pt x="1441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999"/>
                    <a:pt x="1442" y="999"/>
                  </a:cubicBezTo>
                  <a:cubicBezTo>
                    <a:pt x="1442" y="999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2" y="1000"/>
                  </a:cubicBezTo>
                  <a:cubicBezTo>
                    <a:pt x="1442" y="1000"/>
                    <a:pt x="1442" y="1000"/>
                    <a:pt x="1441" y="1000"/>
                  </a:cubicBezTo>
                  <a:cubicBezTo>
                    <a:pt x="1441" y="1000"/>
                    <a:pt x="1441" y="1000"/>
                    <a:pt x="1441" y="1000"/>
                  </a:cubicBezTo>
                  <a:cubicBezTo>
                    <a:pt x="1440" y="1001"/>
                    <a:pt x="1439" y="1002"/>
                    <a:pt x="1439" y="1002"/>
                  </a:cubicBezTo>
                  <a:cubicBezTo>
                    <a:pt x="1438" y="1003"/>
                    <a:pt x="1438" y="1003"/>
                    <a:pt x="1437" y="1004"/>
                  </a:cubicBezTo>
                  <a:cubicBezTo>
                    <a:pt x="1437" y="1004"/>
                    <a:pt x="1437" y="1004"/>
                    <a:pt x="1437" y="1005"/>
                  </a:cubicBezTo>
                  <a:cubicBezTo>
                    <a:pt x="1437" y="1006"/>
                    <a:pt x="1437" y="1006"/>
                    <a:pt x="1437" y="1007"/>
                  </a:cubicBezTo>
                  <a:cubicBezTo>
                    <a:pt x="1438" y="1007"/>
                    <a:pt x="1438" y="1007"/>
                    <a:pt x="1438" y="1007"/>
                  </a:cubicBezTo>
                  <a:cubicBezTo>
                    <a:pt x="1439" y="1008"/>
                    <a:pt x="1440" y="1008"/>
                    <a:pt x="1441" y="1008"/>
                  </a:cubicBezTo>
                  <a:cubicBezTo>
                    <a:pt x="1443" y="1008"/>
                    <a:pt x="1445" y="1007"/>
                    <a:pt x="1447" y="1005"/>
                  </a:cubicBezTo>
                  <a:cubicBezTo>
                    <a:pt x="1449" y="1004"/>
                    <a:pt x="1450" y="1002"/>
                    <a:pt x="1450" y="1000"/>
                  </a:cubicBezTo>
                  <a:cubicBezTo>
                    <a:pt x="1450" y="999"/>
                    <a:pt x="1450" y="998"/>
                    <a:pt x="1449" y="997"/>
                  </a:cubicBezTo>
                  <a:cubicBezTo>
                    <a:pt x="1448" y="998"/>
                    <a:pt x="1448" y="998"/>
                    <a:pt x="1448" y="998"/>
                  </a:cubicBezTo>
                  <a:cubicBezTo>
                    <a:pt x="1449" y="999"/>
                    <a:pt x="1449" y="999"/>
                    <a:pt x="1449" y="999"/>
                  </a:cubicBezTo>
                  <a:cubicBezTo>
                    <a:pt x="1449" y="999"/>
                    <a:pt x="1449" y="999"/>
                    <a:pt x="1450" y="998"/>
                  </a:cubicBezTo>
                  <a:cubicBezTo>
                    <a:pt x="1451" y="998"/>
                    <a:pt x="1451" y="998"/>
                    <a:pt x="1452" y="997"/>
                  </a:cubicBezTo>
                  <a:cubicBezTo>
                    <a:pt x="1452" y="997"/>
                    <a:pt x="1452" y="996"/>
                    <a:pt x="1452" y="995"/>
                  </a:cubicBezTo>
                  <a:cubicBezTo>
                    <a:pt x="1452" y="995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2" y="994"/>
                    <a:pt x="1452" y="994"/>
                  </a:cubicBezTo>
                  <a:cubicBezTo>
                    <a:pt x="1452" y="994"/>
                    <a:pt x="1453" y="994"/>
                    <a:pt x="1454" y="993"/>
                  </a:cubicBezTo>
                  <a:cubicBezTo>
                    <a:pt x="1455" y="993"/>
                    <a:pt x="1456" y="993"/>
                    <a:pt x="1457" y="993"/>
                  </a:cubicBezTo>
                  <a:cubicBezTo>
                    <a:pt x="1457" y="993"/>
                    <a:pt x="1457" y="993"/>
                    <a:pt x="1457" y="993"/>
                  </a:cubicBezTo>
                  <a:cubicBezTo>
                    <a:pt x="1458" y="993"/>
                    <a:pt x="1459" y="993"/>
                    <a:pt x="1459" y="993"/>
                  </a:cubicBezTo>
                  <a:cubicBezTo>
                    <a:pt x="1460" y="993"/>
                    <a:pt x="1461" y="993"/>
                    <a:pt x="1462" y="993"/>
                  </a:cubicBezTo>
                  <a:cubicBezTo>
                    <a:pt x="1463" y="992"/>
                    <a:pt x="1463" y="991"/>
                    <a:pt x="1463" y="990"/>
                  </a:cubicBezTo>
                  <a:cubicBezTo>
                    <a:pt x="1463" y="989"/>
                    <a:pt x="1463" y="989"/>
                    <a:pt x="1463" y="988"/>
                  </a:cubicBezTo>
                  <a:cubicBezTo>
                    <a:pt x="1463" y="987"/>
                    <a:pt x="1463" y="986"/>
                    <a:pt x="1463" y="985"/>
                  </a:cubicBezTo>
                  <a:cubicBezTo>
                    <a:pt x="1463" y="985"/>
                    <a:pt x="1463" y="984"/>
                    <a:pt x="1463" y="984"/>
                  </a:cubicBezTo>
                  <a:cubicBezTo>
                    <a:pt x="1463" y="984"/>
                    <a:pt x="1463" y="984"/>
                    <a:pt x="1464" y="984"/>
                  </a:cubicBezTo>
                  <a:cubicBezTo>
                    <a:pt x="1465" y="984"/>
                    <a:pt x="1466" y="984"/>
                    <a:pt x="1467" y="983"/>
                  </a:cubicBezTo>
                  <a:cubicBezTo>
                    <a:pt x="1468" y="983"/>
                    <a:pt x="1468" y="982"/>
                    <a:pt x="1468" y="982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8" y="981"/>
                    <a:pt x="1468" y="981"/>
                  </a:cubicBezTo>
                  <a:cubicBezTo>
                    <a:pt x="1468" y="981"/>
                    <a:pt x="1469" y="981"/>
                    <a:pt x="1470" y="981"/>
                  </a:cubicBezTo>
                  <a:cubicBezTo>
                    <a:pt x="1471" y="981"/>
                    <a:pt x="1471" y="981"/>
                    <a:pt x="1472" y="981"/>
                  </a:cubicBezTo>
                  <a:cubicBezTo>
                    <a:pt x="1474" y="982"/>
                    <a:pt x="1476" y="983"/>
                    <a:pt x="1478" y="983"/>
                  </a:cubicBezTo>
                  <a:cubicBezTo>
                    <a:pt x="1478" y="983"/>
                    <a:pt x="1479" y="983"/>
                    <a:pt x="1479" y="983"/>
                  </a:cubicBezTo>
                  <a:cubicBezTo>
                    <a:pt x="1480" y="983"/>
                    <a:pt x="1481" y="983"/>
                    <a:pt x="1481" y="983"/>
                  </a:cubicBezTo>
                  <a:cubicBezTo>
                    <a:pt x="1481" y="983"/>
                    <a:pt x="1482" y="983"/>
                    <a:pt x="1482" y="983"/>
                  </a:cubicBezTo>
                  <a:cubicBezTo>
                    <a:pt x="1482" y="983"/>
                    <a:pt x="1482" y="983"/>
                    <a:pt x="1482" y="984"/>
                  </a:cubicBezTo>
                  <a:cubicBezTo>
                    <a:pt x="1482" y="984"/>
                    <a:pt x="1482" y="984"/>
                    <a:pt x="1482" y="984"/>
                  </a:cubicBezTo>
                  <a:cubicBezTo>
                    <a:pt x="1482" y="985"/>
                    <a:pt x="1482" y="986"/>
                    <a:pt x="1482" y="987"/>
                  </a:cubicBezTo>
                  <a:cubicBezTo>
                    <a:pt x="1482" y="989"/>
                    <a:pt x="1482" y="990"/>
                    <a:pt x="1483" y="991"/>
                  </a:cubicBezTo>
                  <a:cubicBezTo>
                    <a:pt x="1483" y="992"/>
                    <a:pt x="1483" y="993"/>
                    <a:pt x="1484" y="993"/>
                  </a:cubicBezTo>
                  <a:cubicBezTo>
                    <a:pt x="1484" y="994"/>
                    <a:pt x="1485" y="994"/>
                    <a:pt x="1486" y="994"/>
                  </a:cubicBezTo>
                  <a:cubicBezTo>
                    <a:pt x="1488" y="994"/>
                    <a:pt x="1489" y="994"/>
                    <a:pt x="1490" y="995"/>
                  </a:cubicBezTo>
                  <a:cubicBezTo>
                    <a:pt x="1490" y="995"/>
                    <a:pt x="1491" y="995"/>
                    <a:pt x="1492" y="996"/>
                  </a:cubicBezTo>
                  <a:cubicBezTo>
                    <a:pt x="1493" y="996"/>
                    <a:pt x="1494" y="997"/>
                    <a:pt x="1495" y="997"/>
                  </a:cubicBezTo>
                  <a:cubicBezTo>
                    <a:pt x="1496" y="997"/>
                    <a:pt x="1498" y="996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7" y="994"/>
                    <a:pt x="1497" y="994"/>
                    <a:pt x="1497" y="994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7" y="994"/>
                    <a:pt x="1497" y="994"/>
                    <a:pt x="1497" y="994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5"/>
                    <a:pt x="1498" y="995"/>
                    <a:pt x="1498" y="995"/>
                  </a:cubicBezTo>
                  <a:cubicBezTo>
                    <a:pt x="1498" y="996"/>
                    <a:pt x="1498" y="996"/>
                    <a:pt x="1498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9" y="996"/>
                    <a:pt x="1499" y="996"/>
                    <a:pt x="1499" y="996"/>
                  </a:cubicBezTo>
                  <a:cubicBezTo>
                    <a:pt x="1498" y="997"/>
                    <a:pt x="1497" y="999"/>
                    <a:pt x="1497" y="1001"/>
                  </a:cubicBezTo>
                  <a:cubicBezTo>
                    <a:pt x="1497" y="1002"/>
                    <a:pt x="1497" y="1003"/>
                    <a:pt x="1498" y="1004"/>
                  </a:cubicBezTo>
                  <a:cubicBezTo>
                    <a:pt x="1499" y="1005"/>
                    <a:pt x="1500" y="1006"/>
                    <a:pt x="1501" y="1006"/>
                  </a:cubicBezTo>
                  <a:cubicBezTo>
                    <a:pt x="1503" y="1008"/>
                    <a:pt x="1506" y="1009"/>
                    <a:pt x="1508" y="1010"/>
                  </a:cubicBezTo>
                  <a:cubicBezTo>
                    <a:pt x="1508" y="1010"/>
                    <a:pt x="1509" y="1010"/>
                    <a:pt x="1509" y="1011"/>
                  </a:cubicBezTo>
                  <a:cubicBezTo>
                    <a:pt x="1510" y="1011"/>
                    <a:pt x="1510" y="1011"/>
                    <a:pt x="1510" y="1012"/>
                  </a:cubicBezTo>
                  <a:cubicBezTo>
                    <a:pt x="1510" y="1016"/>
                    <a:pt x="1510" y="1022"/>
                    <a:pt x="1510" y="1022"/>
                  </a:cubicBezTo>
                  <a:cubicBezTo>
                    <a:pt x="1510" y="1024"/>
                    <a:pt x="1510" y="1024"/>
                    <a:pt x="1510" y="1024"/>
                  </a:cubicBezTo>
                  <a:cubicBezTo>
                    <a:pt x="1512" y="1024"/>
                    <a:pt x="1512" y="1024"/>
                    <a:pt x="1512" y="1024"/>
                  </a:cubicBezTo>
                  <a:cubicBezTo>
                    <a:pt x="1512" y="1024"/>
                    <a:pt x="1512" y="1024"/>
                    <a:pt x="1512" y="1024"/>
                  </a:cubicBezTo>
                  <a:cubicBezTo>
                    <a:pt x="1512" y="1024"/>
                    <a:pt x="1514" y="1024"/>
                    <a:pt x="1517" y="1023"/>
                  </a:cubicBezTo>
                  <a:cubicBezTo>
                    <a:pt x="1519" y="1023"/>
                    <a:pt x="1522" y="1022"/>
                    <a:pt x="1524" y="1019"/>
                  </a:cubicBezTo>
                  <a:cubicBezTo>
                    <a:pt x="1524" y="1019"/>
                    <a:pt x="1524" y="1019"/>
                    <a:pt x="1524" y="1019"/>
                  </a:cubicBezTo>
                  <a:cubicBezTo>
                    <a:pt x="1524" y="1019"/>
                    <a:pt x="1524" y="1019"/>
                    <a:pt x="1524" y="1019"/>
                  </a:cubicBezTo>
                  <a:cubicBezTo>
                    <a:pt x="1524" y="1019"/>
                    <a:pt x="1524" y="1019"/>
                    <a:pt x="1524" y="1019"/>
                  </a:cubicBezTo>
                  <a:cubicBezTo>
                    <a:pt x="1525" y="1019"/>
                    <a:pt x="1525" y="1019"/>
                    <a:pt x="1525" y="1019"/>
                  </a:cubicBezTo>
                  <a:cubicBezTo>
                    <a:pt x="1525" y="1018"/>
                    <a:pt x="1525" y="1018"/>
                    <a:pt x="1525" y="1018"/>
                  </a:cubicBezTo>
                  <a:cubicBezTo>
                    <a:pt x="1525" y="1018"/>
                    <a:pt x="1525" y="1018"/>
                    <a:pt x="1525" y="1018"/>
                  </a:cubicBezTo>
                  <a:cubicBezTo>
                    <a:pt x="1526" y="1019"/>
                    <a:pt x="1526" y="1019"/>
                    <a:pt x="1526" y="1019"/>
                  </a:cubicBezTo>
                  <a:cubicBezTo>
                    <a:pt x="1526" y="1019"/>
                    <a:pt x="1526" y="1019"/>
                    <a:pt x="1526" y="1019"/>
                  </a:cubicBezTo>
                  <a:cubicBezTo>
                    <a:pt x="1526" y="1020"/>
                    <a:pt x="1526" y="1020"/>
                    <a:pt x="1526" y="1021"/>
                  </a:cubicBezTo>
                  <a:cubicBezTo>
                    <a:pt x="1525" y="1021"/>
                    <a:pt x="1525" y="1022"/>
                    <a:pt x="1525" y="1023"/>
                  </a:cubicBezTo>
                  <a:cubicBezTo>
                    <a:pt x="1525" y="1024"/>
                    <a:pt x="1525" y="1025"/>
                    <a:pt x="1526" y="1026"/>
                  </a:cubicBezTo>
                  <a:cubicBezTo>
                    <a:pt x="1526" y="1027"/>
                    <a:pt x="1527" y="1027"/>
                    <a:pt x="1528" y="1028"/>
                  </a:cubicBezTo>
                  <a:cubicBezTo>
                    <a:pt x="1529" y="1029"/>
                    <a:pt x="1530" y="1030"/>
                    <a:pt x="1531" y="1031"/>
                  </a:cubicBezTo>
                  <a:cubicBezTo>
                    <a:pt x="1531" y="1032"/>
                    <a:pt x="1532" y="1033"/>
                    <a:pt x="1532" y="1035"/>
                  </a:cubicBezTo>
                  <a:cubicBezTo>
                    <a:pt x="1533" y="1040"/>
                    <a:pt x="1533" y="1043"/>
                    <a:pt x="1533" y="1046"/>
                  </a:cubicBezTo>
                  <a:cubicBezTo>
                    <a:pt x="1533" y="1046"/>
                    <a:pt x="1533" y="1047"/>
                    <a:pt x="1533" y="1048"/>
                  </a:cubicBezTo>
                  <a:cubicBezTo>
                    <a:pt x="1533" y="1051"/>
                    <a:pt x="1533" y="1053"/>
                    <a:pt x="1531" y="1056"/>
                  </a:cubicBezTo>
                  <a:cubicBezTo>
                    <a:pt x="1529" y="1059"/>
                    <a:pt x="1528" y="1061"/>
                    <a:pt x="1527" y="1064"/>
                  </a:cubicBezTo>
                  <a:cubicBezTo>
                    <a:pt x="1527" y="1064"/>
                    <a:pt x="1527" y="1064"/>
                    <a:pt x="1527" y="1064"/>
                  </a:cubicBezTo>
                  <a:cubicBezTo>
                    <a:pt x="1527" y="1066"/>
                    <a:pt x="1526" y="1067"/>
                    <a:pt x="1526" y="1068"/>
                  </a:cubicBezTo>
                  <a:cubicBezTo>
                    <a:pt x="1525" y="1069"/>
                    <a:pt x="1525" y="1070"/>
                    <a:pt x="1525" y="1072"/>
                  </a:cubicBezTo>
                  <a:cubicBezTo>
                    <a:pt x="1525" y="1073"/>
                    <a:pt x="1525" y="1073"/>
                    <a:pt x="1525" y="1073"/>
                  </a:cubicBezTo>
                  <a:cubicBezTo>
                    <a:pt x="1525" y="1074"/>
                    <a:pt x="1525" y="1075"/>
                    <a:pt x="1525" y="1077"/>
                  </a:cubicBezTo>
                  <a:cubicBezTo>
                    <a:pt x="1525" y="1078"/>
                    <a:pt x="1526" y="1078"/>
                    <a:pt x="1526" y="1079"/>
                  </a:cubicBezTo>
                  <a:cubicBezTo>
                    <a:pt x="1527" y="1080"/>
                    <a:pt x="1528" y="1080"/>
                    <a:pt x="1529" y="1081"/>
                  </a:cubicBezTo>
                  <a:cubicBezTo>
                    <a:pt x="1530" y="1081"/>
                    <a:pt x="1531" y="1082"/>
                    <a:pt x="1532" y="1082"/>
                  </a:cubicBezTo>
                  <a:cubicBezTo>
                    <a:pt x="1533" y="1082"/>
                    <a:pt x="1533" y="1082"/>
                    <a:pt x="1533" y="1083"/>
                  </a:cubicBezTo>
                  <a:cubicBezTo>
                    <a:pt x="1533" y="1084"/>
                    <a:pt x="1533" y="1085"/>
                    <a:pt x="1534" y="1086"/>
                  </a:cubicBezTo>
                  <a:cubicBezTo>
                    <a:pt x="1534" y="1086"/>
                    <a:pt x="1534" y="1087"/>
                    <a:pt x="1535" y="1087"/>
                  </a:cubicBezTo>
                  <a:cubicBezTo>
                    <a:pt x="1535" y="1088"/>
                    <a:pt x="1536" y="1088"/>
                    <a:pt x="1537" y="1088"/>
                  </a:cubicBezTo>
                  <a:cubicBezTo>
                    <a:pt x="1537" y="1088"/>
                    <a:pt x="1537" y="1088"/>
                    <a:pt x="1537" y="1088"/>
                  </a:cubicBezTo>
                  <a:cubicBezTo>
                    <a:pt x="1537" y="1088"/>
                    <a:pt x="1537" y="1088"/>
                    <a:pt x="1537" y="1088"/>
                  </a:cubicBezTo>
                  <a:cubicBezTo>
                    <a:pt x="1537" y="1088"/>
                    <a:pt x="1537" y="1088"/>
                    <a:pt x="1537" y="1088"/>
                  </a:cubicBezTo>
                  <a:cubicBezTo>
                    <a:pt x="1538" y="1088"/>
                    <a:pt x="1539" y="1087"/>
                    <a:pt x="1540" y="1086"/>
                  </a:cubicBezTo>
                  <a:cubicBezTo>
                    <a:pt x="1541" y="1085"/>
                    <a:pt x="1541" y="1084"/>
                    <a:pt x="1541" y="1083"/>
                  </a:cubicBezTo>
                  <a:cubicBezTo>
                    <a:pt x="1541" y="1081"/>
                    <a:pt x="1541" y="1080"/>
                    <a:pt x="1540" y="1078"/>
                  </a:cubicBezTo>
                  <a:cubicBezTo>
                    <a:pt x="1538" y="1074"/>
                    <a:pt x="1537" y="1073"/>
                    <a:pt x="1536" y="1070"/>
                  </a:cubicBezTo>
                  <a:cubicBezTo>
                    <a:pt x="1536" y="1070"/>
                    <a:pt x="1536" y="1070"/>
                    <a:pt x="1536" y="1070"/>
                  </a:cubicBezTo>
                  <a:cubicBezTo>
                    <a:pt x="1537" y="1070"/>
                    <a:pt x="1537" y="1070"/>
                    <a:pt x="1537" y="1070"/>
                  </a:cubicBezTo>
                  <a:cubicBezTo>
                    <a:pt x="1537" y="1069"/>
                    <a:pt x="1537" y="1069"/>
                    <a:pt x="1537" y="1069"/>
                  </a:cubicBezTo>
                  <a:cubicBezTo>
                    <a:pt x="1537" y="1069"/>
                    <a:pt x="1537" y="1069"/>
                    <a:pt x="1538" y="1070"/>
                  </a:cubicBezTo>
                  <a:cubicBezTo>
                    <a:pt x="1538" y="1070"/>
                    <a:pt x="1538" y="1071"/>
                    <a:pt x="1538" y="1072"/>
                  </a:cubicBezTo>
                  <a:cubicBezTo>
                    <a:pt x="1539" y="1073"/>
                    <a:pt x="1539" y="1075"/>
                    <a:pt x="1539" y="1076"/>
                  </a:cubicBezTo>
                  <a:cubicBezTo>
                    <a:pt x="1539" y="1077"/>
                    <a:pt x="1540" y="1078"/>
                    <a:pt x="1540" y="1079"/>
                  </a:cubicBezTo>
                  <a:cubicBezTo>
                    <a:pt x="1541" y="1079"/>
                    <a:pt x="1541" y="1079"/>
                    <a:pt x="1541" y="1079"/>
                  </a:cubicBezTo>
                  <a:cubicBezTo>
                    <a:pt x="1541" y="1080"/>
                    <a:pt x="1541" y="1080"/>
                    <a:pt x="1542" y="1080"/>
                  </a:cubicBezTo>
                  <a:cubicBezTo>
                    <a:pt x="1542" y="1080"/>
                    <a:pt x="1543" y="1080"/>
                    <a:pt x="1543" y="1080"/>
                  </a:cubicBezTo>
                  <a:cubicBezTo>
                    <a:pt x="1544" y="1080"/>
                    <a:pt x="1545" y="1080"/>
                    <a:pt x="1545" y="1079"/>
                  </a:cubicBezTo>
                  <a:cubicBezTo>
                    <a:pt x="1546" y="1078"/>
                    <a:pt x="1546" y="1078"/>
                    <a:pt x="1546" y="1077"/>
                  </a:cubicBezTo>
                  <a:cubicBezTo>
                    <a:pt x="1546" y="1076"/>
                    <a:pt x="1546" y="1076"/>
                    <a:pt x="1546" y="1076"/>
                  </a:cubicBezTo>
                  <a:cubicBezTo>
                    <a:pt x="1546" y="1076"/>
                    <a:pt x="1546" y="1076"/>
                    <a:pt x="1546" y="1076"/>
                  </a:cubicBezTo>
                  <a:cubicBezTo>
                    <a:pt x="1546" y="1075"/>
                    <a:pt x="1546" y="1075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4"/>
                    <a:pt x="1546" y="1074"/>
                  </a:cubicBezTo>
                  <a:cubicBezTo>
                    <a:pt x="1546" y="1074"/>
                    <a:pt x="1546" y="1075"/>
                    <a:pt x="1547" y="1075"/>
                  </a:cubicBezTo>
                  <a:cubicBezTo>
                    <a:pt x="1547" y="1076"/>
                    <a:pt x="1548" y="1077"/>
                    <a:pt x="1548" y="1078"/>
                  </a:cubicBezTo>
                  <a:cubicBezTo>
                    <a:pt x="1548" y="1078"/>
                    <a:pt x="1548" y="1078"/>
                    <a:pt x="1548" y="1078"/>
                  </a:cubicBezTo>
                  <a:cubicBezTo>
                    <a:pt x="1548" y="1080"/>
                    <a:pt x="1547" y="1081"/>
                    <a:pt x="1547" y="1082"/>
                  </a:cubicBezTo>
                  <a:cubicBezTo>
                    <a:pt x="1546" y="1083"/>
                    <a:pt x="1546" y="1084"/>
                    <a:pt x="1545" y="1085"/>
                  </a:cubicBezTo>
                  <a:cubicBezTo>
                    <a:pt x="1545" y="1086"/>
                    <a:pt x="1545" y="1087"/>
                    <a:pt x="1545" y="1088"/>
                  </a:cubicBezTo>
                  <a:cubicBezTo>
                    <a:pt x="1545" y="1089"/>
                    <a:pt x="1545" y="1090"/>
                    <a:pt x="1545" y="1090"/>
                  </a:cubicBezTo>
                  <a:cubicBezTo>
                    <a:pt x="1546" y="1091"/>
                    <a:pt x="1546" y="1091"/>
                    <a:pt x="1547" y="1092"/>
                  </a:cubicBezTo>
                  <a:cubicBezTo>
                    <a:pt x="1548" y="1092"/>
                    <a:pt x="1548" y="1092"/>
                    <a:pt x="1549" y="1092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50" y="1093"/>
                    <a:pt x="1550" y="1093"/>
                    <a:pt x="1550" y="1093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3"/>
                    <a:pt x="1549" y="1093"/>
                    <a:pt x="1549" y="1093"/>
                  </a:cubicBezTo>
                  <a:cubicBezTo>
                    <a:pt x="1550" y="1093"/>
                    <a:pt x="1550" y="1093"/>
                    <a:pt x="1550" y="1093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9" y="1092"/>
                    <a:pt x="1549" y="1092"/>
                    <a:pt x="1549" y="1092"/>
                  </a:cubicBezTo>
                  <a:cubicBezTo>
                    <a:pt x="1548" y="1092"/>
                    <a:pt x="1548" y="1092"/>
                    <a:pt x="1548" y="1092"/>
                  </a:cubicBezTo>
                  <a:cubicBezTo>
                    <a:pt x="1547" y="1092"/>
                    <a:pt x="1547" y="1092"/>
                    <a:pt x="1547" y="1092"/>
                  </a:cubicBezTo>
                  <a:cubicBezTo>
                    <a:pt x="1547" y="1092"/>
                    <a:pt x="1547" y="1092"/>
                    <a:pt x="1546" y="1092"/>
                  </a:cubicBezTo>
                  <a:cubicBezTo>
                    <a:pt x="1546" y="1092"/>
                    <a:pt x="1545" y="1092"/>
                    <a:pt x="1545" y="1092"/>
                  </a:cubicBezTo>
                  <a:cubicBezTo>
                    <a:pt x="1544" y="1093"/>
                    <a:pt x="1544" y="1093"/>
                    <a:pt x="1544" y="1094"/>
                  </a:cubicBezTo>
                  <a:cubicBezTo>
                    <a:pt x="1544" y="1094"/>
                    <a:pt x="1544" y="1094"/>
                    <a:pt x="1544" y="1094"/>
                  </a:cubicBezTo>
                  <a:cubicBezTo>
                    <a:pt x="1544" y="1094"/>
                    <a:pt x="1544" y="1095"/>
                    <a:pt x="1543" y="1095"/>
                  </a:cubicBezTo>
                  <a:cubicBezTo>
                    <a:pt x="1543" y="1095"/>
                    <a:pt x="1543" y="1095"/>
                    <a:pt x="1543" y="1095"/>
                  </a:cubicBezTo>
                  <a:cubicBezTo>
                    <a:pt x="1544" y="1096"/>
                    <a:pt x="1544" y="1096"/>
                    <a:pt x="1544" y="1096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3" y="1095"/>
                    <a:pt x="1543" y="1095"/>
                    <a:pt x="1543" y="1095"/>
                  </a:cubicBezTo>
                  <a:cubicBezTo>
                    <a:pt x="1544" y="1096"/>
                    <a:pt x="1544" y="1096"/>
                    <a:pt x="1544" y="1096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6"/>
                    <a:pt x="1544" y="1096"/>
                    <a:pt x="1544" y="1096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6"/>
                    <a:pt x="1544" y="1096"/>
                    <a:pt x="1544" y="1096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4" y="1095"/>
                    <a:pt x="1544" y="1095"/>
                    <a:pt x="1544" y="1095"/>
                  </a:cubicBezTo>
                  <a:cubicBezTo>
                    <a:pt x="1543" y="1095"/>
                    <a:pt x="1543" y="1095"/>
                    <a:pt x="1542" y="1094"/>
                  </a:cubicBezTo>
                  <a:cubicBezTo>
                    <a:pt x="1541" y="1094"/>
                    <a:pt x="1540" y="1094"/>
                    <a:pt x="1538" y="1094"/>
                  </a:cubicBezTo>
                  <a:cubicBezTo>
                    <a:pt x="1538" y="1094"/>
                    <a:pt x="1538" y="1094"/>
                    <a:pt x="1537" y="1094"/>
                  </a:cubicBezTo>
                  <a:cubicBezTo>
                    <a:pt x="1537" y="1094"/>
                    <a:pt x="1536" y="1094"/>
                    <a:pt x="1536" y="1095"/>
                  </a:cubicBezTo>
                  <a:cubicBezTo>
                    <a:pt x="1536" y="1095"/>
                    <a:pt x="1535" y="1095"/>
                    <a:pt x="1535" y="1096"/>
                  </a:cubicBezTo>
                  <a:cubicBezTo>
                    <a:pt x="1536" y="1096"/>
                    <a:pt x="1536" y="1097"/>
                    <a:pt x="1536" y="1097"/>
                  </a:cubicBezTo>
                  <a:cubicBezTo>
                    <a:pt x="1536" y="1098"/>
                    <a:pt x="1537" y="1099"/>
                    <a:pt x="1537" y="1099"/>
                  </a:cubicBezTo>
                  <a:cubicBezTo>
                    <a:pt x="1537" y="1099"/>
                    <a:pt x="1537" y="1099"/>
                    <a:pt x="1537" y="1099"/>
                  </a:cubicBezTo>
                  <a:cubicBezTo>
                    <a:pt x="1537" y="1099"/>
                    <a:pt x="1537" y="1099"/>
                    <a:pt x="1537" y="1099"/>
                  </a:cubicBezTo>
                  <a:cubicBezTo>
                    <a:pt x="1537" y="1099"/>
                    <a:pt x="1537" y="1099"/>
                    <a:pt x="1537" y="1099"/>
                  </a:cubicBezTo>
                  <a:cubicBezTo>
                    <a:pt x="1538" y="1099"/>
                    <a:pt x="1538" y="1100"/>
                    <a:pt x="1539" y="1100"/>
                  </a:cubicBezTo>
                  <a:cubicBezTo>
                    <a:pt x="1539" y="1101"/>
                    <a:pt x="1539" y="1102"/>
                    <a:pt x="1539" y="1102"/>
                  </a:cubicBezTo>
                  <a:cubicBezTo>
                    <a:pt x="1539" y="1102"/>
                    <a:pt x="1539" y="1102"/>
                    <a:pt x="1539" y="1102"/>
                  </a:cubicBezTo>
                  <a:cubicBezTo>
                    <a:pt x="1539" y="1102"/>
                    <a:pt x="1539" y="1102"/>
                    <a:pt x="1539" y="1102"/>
                  </a:cubicBezTo>
                  <a:cubicBezTo>
                    <a:pt x="1539" y="1103"/>
                    <a:pt x="1539" y="1104"/>
                    <a:pt x="1538" y="1105"/>
                  </a:cubicBezTo>
                  <a:cubicBezTo>
                    <a:pt x="1538" y="1105"/>
                    <a:pt x="1538" y="1105"/>
                    <a:pt x="1538" y="1106"/>
                  </a:cubicBezTo>
                  <a:cubicBezTo>
                    <a:pt x="1537" y="1106"/>
                    <a:pt x="1537" y="1106"/>
                    <a:pt x="1537" y="1106"/>
                  </a:cubicBezTo>
                  <a:cubicBezTo>
                    <a:pt x="1537" y="1107"/>
                    <a:pt x="1537" y="1107"/>
                    <a:pt x="1537" y="1107"/>
                  </a:cubicBezTo>
                  <a:cubicBezTo>
                    <a:pt x="1537" y="1108"/>
                    <a:pt x="1537" y="1108"/>
                    <a:pt x="1537" y="1108"/>
                  </a:cubicBezTo>
                  <a:cubicBezTo>
                    <a:pt x="1537" y="1108"/>
                    <a:pt x="1537" y="1108"/>
                    <a:pt x="1538" y="1109"/>
                  </a:cubicBezTo>
                  <a:cubicBezTo>
                    <a:pt x="1538" y="1109"/>
                    <a:pt x="1538" y="1110"/>
                    <a:pt x="1539" y="1111"/>
                  </a:cubicBezTo>
                  <a:cubicBezTo>
                    <a:pt x="1539" y="1111"/>
                    <a:pt x="1539" y="1111"/>
                    <a:pt x="1539" y="1111"/>
                  </a:cubicBezTo>
                  <a:cubicBezTo>
                    <a:pt x="1539" y="1111"/>
                    <a:pt x="1540" y="1111"/>
                    <a:pt x="1540" y="1112"/>
                  </a:cubicBezTo>
                  <a:cubicBezTo>
                    <a:pt x="1541" y="1113"/>
                    <a:pt x="1541" y="1114"/>
                    <a:pt x="1543" y="1114"/>
                  </a:cubicBezTo>
                  <a:cubicBezTo>
                    <a:pt x="1544" y="1114"/>
                    <a:pt x="1544" y="1115"/>
                    <a:pt x="1544" y="1115"/>
                  </a:cubicBezTo>
                  <a:cubicBezTo>
                    <a:pt x="1545" y="1115"/>
                    <a:pt x="1545" y="1115"/>
                    <a:pt x="1545" y="1116"/>
                  </a:cubicBezTo>
                  <a:cubicBezTo>
                    <a:pt x="1546" y="1117"/>
                    <a:pt x="1546" y="1118"/>
                    <a:pt x="1547" y="1119"/>
                  </a:cubicBezTo>
                  <a:cubicBezTo>
                    <a:pt x="1547" y="1119"/>
                    <a:pt x="1547" y="1120"/>
                    <a:pt x="1548" y="1120"/>
                  </a:cubicBezTo>
                  <a:cubicBezTo>
                    <a:pt x="1548" y="1120"/>
                    <a:pt x="1549" y="1120"/>
                    <a:pt x="1549" y="1120"/>
                  </a:cubicBezTo>
                  <a:cubicBezTo>
                    <a:pt x="1550" y="1120"/>
                    <a:pt x="1550" y="1120"/>
                    <a:pt x="1550" y="1120"/>
                  </a:cubicBezTo>
                  <a:cubicBezTo>
                    <a:pt x="1551" y="1120"/>
                    <a:pt x="1551" y="1120"/>
                    <a:pt x="1552" y="1120"/>
                  </a:cubicBezTo>
                  <a:cubicBezTo>
                    <a:pt x="1552" y="1120"/>
                    <a:pt x="1553" y="1120"/>
                    <a:pt x="1553" y="1120"/>
                  </a:cubicBezTo>
                  <a:cubicBezTo>
                    <a:pt x="1553" y="1120"/>
                    <a:pt x="1553" y="1120"/>
                    <a:pt x="1553" y="1120"/>
                  </a:cubicBezTo>
                  <a:cubicBezTo>
                    <a:pt x="1553" y="1119"/>
                    <a:pt x="1553" y="1119"/>
                    <a:pt x="1553" y="1119"/>
                  </a:cubicBezTo>
                  <a:cubicBezTo>
                    <a:pt x="1553" y="1119"/>
                    <a:pt x="1553" y="1119"/>
                    <a:pt x="1553" y="1119"/>
                  </a:cubicBezTo>
                  <a:cubicBezTo>
                    <a:pt x="1553" y="1120"/>
                    <a:pt x="1553" y="1120"/>
                    <a:pt x="1553" y="1120"/>
                  </a:cubicBezTo>
                  <a:cubicBezTo>
                    <a:pt x="1553" y="1119"/>
                    <a:pt x="1553" y="1119"/>
                    <a:pt x="1553" y="1119"/>
                  </a:cubicBezTo>
                  <a:cubicBezTo>
                    <a:pt x="1553" y="1119"/>
                    <a:pt x="1553" y="1119"/>
                    <a:pt x="1553" y="1119"/>
                  </a:cubicBezTo>
                  <a:cubicBezTo>
                    <a:pt x="1553" y="1120"/>
                    <a:pt x="1553" y="1120"/>
                    <a:pt x="1553" y="1120"/>
                  </a:cubicBezTo>
                  <a:cubicBezTo>
                    <a:pt x="1553" y="1120"/>
                    <a:pt x="1553" y="1120"/>
                    <a:pt x="1553" y="1120"/>
                  </a:cubicBezTo>
                  <a:cubicBezTo>
                    <a:pt x="1553" y="1121"/>
                    <a:pt x="1554" y="1122"/>
                    <a:pt x="1554" y="1123"/>
                  </a:cubicBezTo>
                  <a:cubicBezTo>
                    <a:pt x="1555" y="1123"/>
                    <a:pt x="1555" y="1124"/>
                    <a:pt x="1556" y="1124"/>
                  </a:cubicBezTo>
                  <a:cubicBezTo>
                    <a:pt x="1556" y="1124"/>
                    <a:pt x="1557" y="1125"/>
                    <a:pt x="1557" y="1125"/>
                  </a:cubicBezTo>
                  <a:cubicBezTo>
                    <a:pt x="1557" y="1125"/>
                    <a:pt x="1557" y="1125"/>
                    <a:pt x="1557" y="1125"/>
                  </a:cubicBezTo>
                  <a:cubicBezTo>
                    <a:pt x="1558" y="1125"/>
                    <a:pt x="1558" y="1125"/>
                    <a:pt x="1558" y="1125"/>
                  </a:cubicBezTo>
                  <a:cubicBezTo>
                    <a:pt x="1558" y="1125"/>
                    <a:pt x="1558" y="1125"/>
                    <a:pt x="1558" y="1125"/>
                  </a:cubicBezTo>
                  <a:cubicBezTo>
                    <a:pt x="1559" y="1124"/>
                    <a:pt x="1560" y="1124"/>
                    <a:pt x="1560" y="1123"/>
                  </a:cubicBezTo>
                  <a:cubicBezTo>
                    <a:pt x="1561" y="1122"/>
                    <a:pt x="1561" y="1121"/>
                    <a:pt x="1561" y="1120"/>
                  </a:cubicBezTo>
                  <a:cubicBezTo>
                    <a:pt x="1561" y="1119"/>
                    <a:pt x="1561" y="1118"/>
                    <a:pt x="1562" y="1117"/>
                  </a:cubicBezTo>
                  <a:cubicBezTo>
                    <a:pt x="1562" y="1116"/>
                    <a:pt x="1563" y="1116"/>
                    <a:pt x="1565" y="1116"/>
                  </a:cubicBezTo>
                  <a:cubicBezTo>
                    <a:pt x="1566" y="1116"/>
                    <a:pt x="1567" y="1116"/>
                    <a:pt x="1567" y="1116"/>
                  </a:cubicBezTo>
                  <a:cubicBezTo>
                    <a:pt x="1568" y="1117"/>
                    <a:pt x="1568" y="1117"/>
                    <a:pt x="1568" y="1117"/>
                  </a:cubicBezTo>
                  <a:cubicBezTo>
                    <a:pt x="1568" y="1117"/>
                    <a:pt x="1567" y="1118"/>
                    <a:pt x="1567" y="1118"/>
                  </a:cubicBezTo>
                  <a:cubicBezTo>
                    <a:pt x="1566" y="1119"/>
                    <a:pt x="1565" y="1120"/>
                    <a:pt x="1565" y="1121"/>
                  </a:cubicBezTo>
                  <a:cubicBezTo>
                    <a:pt x="1564" y="1122"/>
                    <a:pt x="1563" y="1123"/>
                    <a:pt x="1563" y="1124"/>
                  </a:cubicBezTo>
                  <a:cubicBezTo>
                    <a:pt x="1563" y="1124"/>
                    <a:pt x="1564" y="1125"/>
                    <a:pt x="1564" y="1125"/>
                  </a:cubicBezTo>
                  <a:cubicBezTo>
                    <a:pt x="1564" y="1126"/>
                    <a:pt x="1565" y="1126"/>
                    <a:pt x="1565" y="1126"/>
                  </a:cubicBezTo>
                  <a:cubicBezTo>
                    <a:pt x="1566" y="1126"/>
                    <a:pt x="1567" y="1127"/>
                    <a:pt x="1567" y="1127"/>
                  </a:cubicBezTo>
                  <a:cubicBezTo>
                    <a:pt x="1568" y="1128"/>
                    <a:pt x="1568" y="1129"/>
                    <a:pt x="1568" y="1129"/>
                  </a:cubicBezTo>
                  <a:cubicBezTo>
                    <a:pt x="1568" y="1130"/>
                    <a:pt x="1568" y="1130"/>
                    <a:pt x="1568" y="1130"/>
                  </a:cubicBezTo>
                  <a:cubicBezTo>
                    <a:pt x="1568" y="1130"/>
                    <a:pt x="1567" y="1131"/>
                    <a:pt x="1566" y="1131"/>
                  </a:cubicBezTo>
                  <a:cubicBezTo>
                    <a:pt x="1565" y="1131"/>
                    <a:pt x="1563" y="1130"/>
                    <a:pt x="1562" y="1129"/>
                  </a:cubicBezTo>
                  <a:cubicBezTo>
                    <a:pt x="1562" y="1128"/>
                    <a:pt x="1561" y="1128"/>
                    <a:pt x="1560" y="1127"/>
                  </a:cubicBezTo>
                  <a:cubicBezTo>
                    <a:pt x="1559" y="1126"/>
                    <a:pt x="1558" y="1126"/>
                    <a:pt x="1557" y="1126"/>
                  </a:cubicBezTo>
                  <a:cubicBezTo>
                    <a:pt x="1556" y="1126"/>
                    <a:pt x="1555" y="1126"/>
                    <a:pt x="1554" y="1127"/>
                  </a:cubicBezTo>
                  <a:cubicBezTo>
                    <a:pt x="1554" y="1128"/>
                    <a:pt x="1554" y="1129"/>
                    <a:pt x="1554" y="1129"/>
                  </a:cubicBezTo>
                  <a:cubicBezTo>
                    <a:pt x="1554" y="1131"/>
                    <a:pt x="1555" y="1133"/>
                    <a:pt x="1555" y="1134"/>
                  </a:cubicBezTo>
                  <a:cubicBezTo>
                    <a:pt x="1556" y="1135"/>
                    <a:pt x="1557" y="1136"/>
                    <a:pt x="1557" y="1136"/>
                  </a:cubicBezTo>
                  <a:cubicBezTo>
                    <a:pt x="1558" y="1135"/>
                    <a:pt x="1558" y="1135"/>
                    <a:pt x="1558" y="1135"/>
                  </a:cubicBezTo>
                  <a:cubicBezTo>
                    <a:pt x="1557" y="1135"/>
                    <a:pt x="1557" y="1135"/>
                    <a:pt x="1557" y="1135"/>
                  </a:cubicBezTo>
                  <a:cubicBezTo>
                    <a:pt x="1557" y="1135"/>
                    <a:pt x="1556" y="1136"/>
                    <a:pt x="1556" y="1138"/>
                  </a:cubicBezTo>
                  <a:cubicBezTo>
                    <a:pt x="1556" y="1139"/>
                    <a:pt x="1556" y="1140"/>
                    <a:pt x="1557" y="1140"/>
                  </a:cubicBezTo>
                  <a:cubicBezTo>
                    <a:pt x="1557" y="1141"/>
                    <a:pt x="1558" y="1142"/>
                    <a:pt x="1559" y="1143"/>
                  </a:cubicBezTo>
                  <a:cubicBezTo>
                    <a:pt x="1559" y="1143"/>
                    <a:pt x="1559" y="1143"/>
                    <a:pt x="1559" y="1143"/>
                  </a:cubicBezTo>
                  <a:cubicBezTo>
                    <a:pt x="1559" y="1143"/>
                    <a:pt x="1559" y="1143"/>
                    <a:pt x="1559" y="1143"/>
                  </a:cubicBezTo>
                  <a:cubicBezTo>
                    <a:pt x="1561" y="1144"/>
                    <a:pt x="1562" y="1145"/>
                    <a:pt x="1564" y="1145"/>
                  </a:cubicBezTo>
                  <a:cubicBezTo>
                    <a:pt x="1565" y="1145"/>
                    <a:pt x="1566" y="1144"/>
                    <a:pt x="1567" y="1144"/>
                  </a:cubicBezTo>
                  <a:cubicBezTo>
                    <a:pt x="1567" y="1144"/>
                    <a:pt x="1567" y="1144"/>
                    <a:pt x="1567" y="1144"/>
                  </a:cubicBezTo>
                  <a:cubicBezTo>
                    <a:pt x="1567" y="1144"/>
                    <a:pt x="1567" y="1144"/>
                    <a:pt x="1567" y="1144"/>
                  </a:cubicBezTo>
                  <a:cubicBezTo>
                    <a:pt x="1567" y="1144"/>
                    <a:pt x="1567" y="1144"/>
                    <a:pt x="1568" y="1144"/>
                  </a:cubicBezTo>
                  <a:cubicBezTo>
                    <a:pt x="1568" y="1144"/>
                    <a:pt x="1569" y="1144"/>
                    <a:pt x="1569" y="1144"/>
                  </a:cubicBezTo>
                  <a:cubicBezTo>
                    <a:pt x="1569" y="1144"/>
                    <a:pt x="1569" y="1144"/>
                    <a:pt x="1569" y="1144"/>
                  </a:cubicBezTo>
                  <a:cubicBezTo>
                    <a:pt x="1569" y="1144"/>
                    <a:pt x="1569" y="1144"/>
                    <a:pt x="1569" y="1144"/>
                  </a:cubicBezTo>
                  <a:cubicBezTo>
                    <a:pt x="1569" y="1145"/>
                    <a:pt x="1570" y="1146"/>
                    <a:pt x="1571" y="1146"/>
                  </a:cubicBezTo>
                  <a:cubicBezTo>
                    <a:pt x="1572" y="1146"/>
                    <a:pt x="1573" y="1145"/>
                    <a:pt x="1574" y="1144"/>
                  </a:cubicBezTo>
                  <a:cubicBezTo>
                    <a:pt x="1575" y="1144"/>
                    <a:pt x="1575" y="1143"/>
                    <a:pt x="1575" y="1141"/>
                  </a:cubicBezTo>
                  <a:cubicBezTo>
                    <a:pt x="1575" y="1140"/>
                    <a:pt x="1576" y="1139"/>
                    <a:pt x="1576" y="1138"/>
                  </a:cubicBezTo>
                  <a:cubicBezTo>
                    <a:pt x="1577" y="1137"/>
                    <a:pt x="1577" y="1137"/>
                    <a:pt x="1577" y="1137"/>
                  </a:cubicBezTo>
                  <a:cubicBezTo>
                    <a:pt x="1578" y="1137"/>
                    <a:pt x="1578" y="1137"/>
                    <a:pt x="1578" y="1137"/>
                  </a:cubicBezTo>
                  <a:cubicBezTo>
                    <a:pt x="1578" y="1137"/>
                    <a:pt x="1578" y="1137"/>
                    <a:pt x="1578" y="1137"/>
                  </a:cubicBezTo>
                  <a:cubicBezTo>
                    <a:pt x="1578" y="1137"/>
                    <a:pt x="1578" y="1137"/>
                    <a:pt x="1578" y="1137"/>
                  </a:cubicBezTo>
                  <a:cubicBezTo>
                    <a:pt x="1579" y="1137"/>
                    <a:pt x="1579" y="1139"/>
                    <a:pt x="1579" y="1140"/>
                  </a:cubicBezTo>
                  <a:cubicBezTo>
                    <a:pt x="1579" y="1141"/>
                    <a:pt x="1579" y="1144"/>
                    <a:pt x="1580" y="1146"/>
                  </a:cubicBezTo>
                  <a:cubicBezTo>
                    <a:pt x="1580" y="1149"/>
                    <a:pt x="1581" y="1151"/>
                    <a:pt x="1582" y="1153"/>
                  </a:cubicBezTo>
                  <a:cubicBezTo>
                    <a:pt x="1582" y="1155"/>
                    <a:pt x="1583" y="1156"/>
                    <a:pt x="1584" y="1158"/>
                  </a:cubicBezTo>
                  <a:cubicBezTo>
                    <a:pt x="1584" y="1158"/>
                    <a:pt x="1585" y="1159"/>
                    <a:pt x="1585" y="1159"/>
                  </a:cubicBezTo>
                  <a:cubicBezTo>
                    <a:pt x="1586" y="1160"/>
                    <a:pt x="1587" y="1160"/>
                    <a:pt x="1587" y="1160"/>
                  </a:cubicBezTo>
                  <a:cubicBezTo>
                    <a:pt x="1588" y="1160"/>
                    <a:pt x="1588" y="1160"/>
                    <a:pt x="1588" y="1160"/>
                  </a:cubicBezTo>
                  <a:cubicBezTo>
                    <a:pt x="1588" y="1160"/>
                    <a:pt x="1588" y="1160"/>
                    <a:pt x="1588" y="1160"/>
                  </a:cubicBezTo>
                  <a:cubicBezTo>
                    <a:pt x="1588" y="1160"/>
                    <a:pt x="1588" y="1160"/>
                    <a:pt x="1588" y="1160"/>
                  </a:cubicBezTo>
                  <a:cubicBezTo>
                    <a:pt x="1588" y="1160"/>
                    <a:pt x="1588" y="1160"/>
                    <a:pt x="1588" y="1160"/>
                  </a:cubicBezTo>
                  <a:cubicBezTo>
                    <a:pt x="1588" y="1160"/>
                    <a:pt x="1588" y="1160"/>
                    <a:pt x="1588" y="1160"/>
                  </a:cubicBezTo>
                  <a:cubicBezTo>
                    <a:pt x="1588" y="1160"/>
                    <a:pt x="1588" y="1160"/>
                    <a:pt x="1588" y="1160"/>
                  </a:cubicBezTo>
                  <a:cubicBezTo>
                    <a:pt x="1589" y="1161"/>
                    <a:pt x="1589" y="1162"/>
                    <a:pt x="1589" y="1162"/>
                  </a:cubicBezTo>
                  <a:cubicBezTo>
                    <a:pt x="1590" y="1163"/>
                    <a:pt x="1591" y="1163"/>
                    <a:pt x="1592" y="1163"/>
                  </a:cubicBezTo>
                  <a:cubicBezTo>
                    <a:pt x="1592" y="1163"/>
                    <a:pt x="1593" y="1163"/>
                    <a:pt x="1594" y="1163"/>
                  </a:cubicBezTo>
                  <a:cubicBezTo>
                    <a:pt x="1594" y="1163"/>
                    <a:pt x="1594" y="1163"/>
                    <a:pt x="1594" y="1163"/>
                  </a:cubicBezTo>
                  <a:cubicBezTo>
                    <a:pt x="1594" y="1163"/>
                    <a:pt x="1594" y="1163"/>
                    <a:pt x="1594" y="1163"/>
                  </a:cubicBezTo>
                  <a:cubicBezTo>
                    <a:pt x="1594" y="1162"/>
                    <a:pt x="1595" y="1162"/>
                    <a:pt x="1595" y="1162"/>
                  </a:cubicBezTo>
                  <a:cubicBezTo>
                    <a:pt x="1595" y="1162"/>
                    <a:pt x="1595" y="1162"/>
                    <a:pt x="1595" y="1162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2"/>
                    <a:pt x="1595" y="1162"/>
                    <a:pt x="1595" y="1162"/>
                  </a:cubicBezTo>
                  <a:cubicBezTo>
                    <a:pt x="1595" y="1162"/>
                    <a:pt x="1595" y="1162"/>
                    <a:pt x="1595" y="1162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2"/>
                    <a:pt x="1595" y="1162"/>
                    <a:pt x="1595" y="1162"/>
                  </a:cubicBezTo>
                  <a:cubicBezTo>
                    <a:pt x="1596" y="1161"/>
                    <a:pt x="1596" y="1161"/>
                    <a:pt x="1596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2"/>
                    <a:pt x="1595" y="1162"/>
                    <a:pt x="1595" y="1162"/>
                  </a:cubicBezTo>
                  <a:cubicBezTo>
                    <a:pt x="1596" y="1161"/>
                    <a:pt x="1596" y="1161"/>
                    <a:pt x="1596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5" y="1161"/>
                    <a:pt x="1595" y="1161"/>
                    <a:pt x="1595" y="1161"/>
                  </a:cubicBezTo>
                  <a:cubicBezTo>
                    <a:pt x="1594" y="1162"/>
                    <a:pt x="1594" y="1162"/>
                    <a:pt x="1594" y="1163"/>
                  </a:cubicBezTo>
                  <a:cubicBezTo>
                    <a:pt x="1593" y="1164"/>
                    <a:pt x="1593" y="1164"/>
                    <a:pt x="1593" y="1165"/>
                  </a:cubicBezTo>
                  <a:cubicBezTo>
                    <a:pt x="1593" y="1166"/>
                    <a:pt x="1593" y="1167"/>
                    <a:pt x="1594" y="1167"/>
                  </a:cubicBezTo>
                  <a:cubicBezTo>
                    <a:pt x="1595" y="1167"/>
                    <a:pt x="1595" y="1168"/>
                    <a:pt x="1596" y="1168"/>
                  </a:cubicBezTo>
                  <a:cubicBezTo>
                    <a:pt x="1598" y="1168"/>
                    <a:pt x="1601" y="1168"/>
                    <a:pt x="1603" y="1168"/>
                  </a:cubicBezTo>
                  <a:cubicBezTo>
                    <a:pt x="1604" y="1168"/>
                    <a:pt x="1604" y="1168"/>
                    <a:pt x="1605" y="1168"/>
                  </a:cubicBezTo>
                  <a:cubicBezTo>
                    <a:pt x="1605" y="1168"/>
                    <a:pt x="1605" y="1168"/>
                    <a:pt x="1605" y="1168"/>
                  </a:cubicBezTo>
                  <a:cubicBezTo>
                    <a:pt x="1605" y="1168"/>
                    <a:pt x="1605" y="1168"/>
                    <a:pt x="1605" y="1168"/>
                  </a:cubicBezTo>
                  <a:cubicBezTo>
                    <a:pt x="1606" y="1168"/>
                    <a:pt x="1606" y="1167"/>
                    <a:pt x="1606" y="1167"/>
                  </a:cubicBezTo>
                  <a:cubicBezTo>
                    <a:pt x="1607" y="1167"/>
                    <a:pt x="1608" y="1166"/>
                    <a:pt x="1608" y="1166"/>
                  </a:cubicBezTo>
                  <a:cubicBezTo>
                    <a:pt x="1609" y="1166"/>
                    <a:pt x="1609" y="1166"/>
                    <a:pt x="1610" y="1166"/>
                  </a:cubicBezTo>
                  <a:cubicBezTo>
                    <a:pt x="1610" y="1166"/>
                    <a:pt x="1610" y="1166"/>
                    <a:pt x="1610" y="1166"/>
                  </a:cubicBezTo>
                  <a:cubicBezTo>
                    <a:pt x="1610" y="1166"/>
                    <a:pt x="1610" y="1166"/>
                    <a:pt x="1610" y="1166"/>
                  </a:cubicBezTo>
                  <a:cubicBezTo>
                    <a:pt x="1610" y="1166"/>
                    <a:pt x="1610" y="1166"/>
                    <a:pt x="1610" y="1166"/>
                  </a:cubicBezTo>
                  <a:cubicBezTo>
                    <a:pt x="1610" y="1166"/>
                    <a:pt x="1610" y="1166"/>
                    <a:pt x="1610" y="1166"/>
                  </a:cubicBezTo>
                  <a:cubicBezTo>
                    <a:pt x="1610" y="1166"/>
                    <a:pt x="1610" y="1166"/>
                    <a:pt x="1610" y="1166"/>
                  </a:cubicBezTo>
                  <a:cubicBezTo>
                    <a:pt x="1610" y="1166"/>
                    <a:pt x="1610" y="1166"/>
                    <a:pt x="1610" y="1166"/>
                  </a:cubicBezTo>
                  <a:cubicBezTo>
                    <a:pt x="1610" y="1166"/>
                    <a:pt x="1610" y="1166"/>
                    <a:pt x="1610" y="1167"/>
                  </a:cubicBezTo>
                  <a:cubicBezTo>
                    <a:pt x="1611" y="1168"/>
                    <a:pt x="1611" y="1169"/>
                    <a:pt x="1611" y="1170"/>
                  </a:cubicBezTo>
                  <a:cubicBezTo>
                    <a:pt x="1611" y="1170"/>
                    <a:pt x="1611" y="1170"/>
                    <a:pt x="1611" y="1170"/>
                  </a:cubicBezTo>
                  <a:cubicBezTo>
                    <a:pt x="1611" y="1171"/>
                    <a:pt x="1611" y="1171"/>
                    <a:pt x="1611" y="1172"/>
                  </a:cubicBezTo>
                  <a:cubicBezTo>
                    <a:pt x="1611" y="1173"/>
                    <a:pt x="1611" y="1173"/>
                    <a:pt x="1611" y="1173"/>
                  </a:cubicBezTo>
                  <a:cubicBezTo>
                    <a:pt x="1610" y="1174"/>
                    <a:pt x="1610" y="1174"/>
                    <a:pt x="1610" y="1174"/>
                  </a:cubicBezTo>
                  <a:cubicBezTo>
                    <a:pt x="1608" y="1175"/>
                    <a:pt x="1606" y="1175"/>
                    <a:pt x="1604" y="1176"/>
                  </a:cubicBezTo>
                  <a:cubicBezTo>
                    <a:pt x="1604" y="1177"/>
                    <a:pt x="1603" y="1178"/>
                    <a:pt x="1602" y="1178"/>
                  </a:cubicBezTo>
                  <a:cubicBezTo>
                    <a:pt x="1601" y="1179"/>
                    <a:pt x="1601" y="1180"/>
                    <a:pt x="1601" y="1181"/>
                  </a:cubicBezTo>
                  <a:cubicBezTo>
                    <a:pt x="1601" y="1182"/>
                    <a:pt x="1601" y="1182"/>
                    <a:pt x="1601" y="1183"/>
                  </a:cubicBezTo>
                  <a:cubicBezTo>
                    <a:pt x="1602" y="1184"/>
                    <a:pt x="1603" y="1184"/>
                    <a:pt x="1604" y="1184"/>
                  </a:cubicBezTo>
                  <a:cubicBezTo>
                    <a:pt x="1606" y="1184"/>
                    <a:pt x="1607" y="1183"/>
                    <a:pt x="1609" y="1183"/>
                  </a:cubicBezTo>
                  <a:cubicBezTo>
                    <a:pt x="1610" y="1182"/>
                    <a:pt x="1611" y="1181"/>
                    <a:pt x="1611" y="1181"/>
                  </a:cubicBezTo>
                  <a:cubicBezTo>
                    <a:pt x="1611" y="1181"/>
                    <a:pt x="1611" y="1181"/>
                    <a:pt x="1611" y="1181"/>
                  </a:cubicBezTo>
                  <a:cubicBezTo>
                    <a:pt x="1612" y="1181"/>
                    <a:pt x="1612" y="1180"/>
                    <a:pt x="1613" y="1180"/>
                  </a:cubicBezTo>
                  <a:cubicBezTo>
                    <a:pt x="1613" y="1180"/>
                    <a:pt x="1613" y="1180"/>
                    <a:pt x="1613" y="1180"/>
                  </a:cubicBezTo>
                  <a:cubicBezTo>
                    <a:pt x="1613" y="1180"/>
                    <a:pt x="1613" y="1180"/>
                    <a:pt x="1613" y="1180"/>
                  </a:cubicBezTo>
                  <a:cubicBezTo>
                    <a:pt x="1613" y="1179"/>
                    <a:pt x="1613" y="1179"/>
                    <a:pt x="1613" y="1179"/>
                  </a:cubicBezTo>
                  <a:cubicBezTo>
                    <a:pt x="1613" y="1180"/>
                    <a:pt x="1613" y="1180"/>
                    <a:pt x="1613" y="1180"/>
                  </a:cubicBezTo>
                  <a:cubicBezTo>
                    <a:pt x="1613" y="1180"/>
                    <a:pt x="1613" y="1180"/>
                    <a:pt x="1613" y="1180"/>
                  </a:cubicBezTo>
                  <a:cubicBezTo>
                    <a:pt x="1613" y="1179"/>
                    <a:pt x="1613" y="1179"/>
                    <a:pt x="1613" y="1179"/>
                  </a:cubicBezTo>
                  <a:cubicBezTo>
                    <a:pt x="1613" y="1180"/>
                    <a:pt x="1613" y="1180"/>
                    <a:pt x="1613" y="1180"/>
                  </a:cubicBezTo>
                  <a:cubicBezTo>
                    <a:pt x="1613" y="1179"/>
                    <a:pt x="1613" y="1179"/>
                    <a:pt x="1613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3" y="1180"/>
                    <a:pt x="1613" y="1180"/>
                    <a:pt x="1613" y="1180"/>
                  </a:cubicBezTo>
                  <a:cubicBezTo>
                    <a:pt x="1613" y="1179"/>
                    <a:pt x="1613" y="1179"/>
                    <a:pt x="1613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3" y="1179"/>
                    <a:pt x="1613" y="1179"/>
                    <a:pt x="1613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3" y="1179"/>
                    <a:pt x="1613" y="1179"/>
                    <a:pt x="1613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2" y="1179"/>
                  </a:cubicBezTo>
                  <a:cubicBezTo>
                    <a:pt x="1612" y="1179"/>
                    <a:pt x="1612" y="1179"/>
                    <a:pt x="1611" y="1180"/>
                  </a:cubicBezTo>
                  <a:cubicBezTo>
                    <a:pt x="1610" y="1181"/>
                    <a:pt x="1609" y="1182"/>
                    <a:pt x="1608" y="1183"/>
                  </a:cubicBezTo>
                  <a:cubicBezTo>
                    <a:pt x="1607" y="1183"/>
                    <a:pt x="1607" y="1184"/>
                    <a:pt x="1606" y="1184"/>
                  </a:cubicBezTo>
                  <a:cubicBezTo>
                    <a:pt x="1606" y="1185"/>
                    <a:pt x="1606" y="1185"/>
                    <a:pt x="1606" y="1186"/>
                  </a:cubicBezTo>
                  <a:cubicBezTo>
                    <a:pt x="1606" y="1187"/>
                    <a:pt x="1606" y="1188"/>
                    <a:pt x="1607" y="1188"/>
                  </a:cubicBezTo>
                  <a:cubicBezTo>
                    <a:pt x="1608" y="1189"/>
                    <a:pt x="1609" y="1189"/>
                    <a:pt x="1610" y="1189"/>
                  </a:cubicBezTo>
                  <a:cubicBezTo>
                    <a:pt x="1611" y="1189"/>
                    <a:pt x="1613" y="1188"/>
                    <a:pt x="1615" y="1187"/>
                  </a:cubicBezTo>
                  <a:cubicBezTo>
                    <a:pt x="1617" y="1185"/>
                    <a:pt x="1618" y="1185"/>
                    <a:pt x="1619" y="1185"/>
                  </a:cubicBezTo>
                  <a:cubicBezTo>
                    <a:pt x="1619" y="1185"/>
                    <a:pt x="1619" y="1185"/>
                    <a:pt x="1620" y="1185"/>
                  </a:cubicBezTo>
                  <a:cubicBezTo>
                    <a:pt x="1620" y="1186"/>
                    <a:pt x="1621" y="1187"/>
                    <a:pt x="1621" y="1187"/>
                  </a:cubicBezTo>
                  <a:cubicBezTo>
                    <a:pt x="1621" y="1188"/>
                    <a:pt x="1621" y="1188"/>
                    <a:pt x="1621" y="1188"/>
                  </a:cubicBezTo>
                  <a:cubicBezTo>
                    <a:pt x="1621" y="1188"/>
                    <a:pt x="1620" y="1188"/>
                    <a:pt x="1620" y="1189"/>
                  </a:cubicBezTo>
                  <a:cubicBezTo>
                    <a:pt x="1619" y="1189"/>
                    <a:pt x="1617" y="1189"/>
                    <a:pt x="1616" y="1189"/>
                  </a:cubicBezTo>
                  <a:cubicBezTo>
                    <a:pt x="1615" y="1189"/>
                    <a:pt x="1614" y="1189"/>
                    <a:pt x="1613" y="1189"/>
                  </a:cubicBezTo>
                  <a:cubicBezTo>
                    <a:pt x="1611" y="1189"/>
                    <a:pt x="1609" y="1189"/>
                    <a:pt x="1607" y="1190"/>
                  </a:cubicBezTo>
                  <a:cubicBezTo>
                    <a:pt x="1605" y="1192"/>
                    <a:pt x="1604" y="1194"/>
                    <a:pt x="1604" y="1194"/>
                  </a:cubicBezTo>
                  <a:cubicBezTo>
                    <a:pt x="1603" y="1195"/>
                    <a:pt x="1603" y="1195"/>
                    <a:pt x="1603" y="1195"/>
                  </a:cubicBezTo>
                  <a:cubicBezTo>
                    <a:pt x="1604" y="1196"/>
                    <a:pt x="1604" y="1196"/>
                    <a:pt x="1604" y="1196"/>
                  </a:cubicBezTo>
                  <a:cubicBezTo>
                    <a:pt x="1604" y="1196"/>
                    <a:pt x="1607" y="1198"/>
                    <a:pt x="1608" y="1199"/>
                  </a:cubicBezTo>
                  <a:cubicBezTo>
                    <a:pt x="1611" y="1201"/>
                    <a:pt x="1613" y="1201"/>
                    <a:pt x="1615" y="1201"/>
                  </a:cubicBezTo>
                  <a:cubicBezTo>
                    <a:pt x="1616" y="1201"/>
                    <a:pt x="1616" y="1201"/>
                    <a:pt x="1617" y="1200"/>
                  </a:cubicBezTo>
                  <a:cubicBezTo>
                    <a:pt x="1618" y="1200"/>
                    <a:pt x="1619" y="1199"/>
                    <a:pt x="1620" y="1198"/>
                  </a:cubicBezTo>
                  <a:cubicBezTo>
                    <a:pt x="1620" y="1198"/>
                    <a:pt x="1621" y="1198"/>
                    <a:pt x="1621" y="1198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1" y="1197"/>
                    <a:pt x="1621" y="1197"/>
                    <a:pt x="1621" y="1197"/>
                  </a:cubicBezTo>
                  <a:cubicBezTo>
                    <a:pt x="1622" y="1198"/>
                    <a:pt x="1622" y="1198"/>
                    <a:pt x="1623" y="1199"/>
                  </a:cubicBezTo>
                  <a:cubicBezTo>
                    <a:pt x="1623" y="1200"/>
                    <a:pt x="1625" y="1200"/>
                    <a:pt x="1626" y="1200"/>
                  </a:cubicBezTo>
                  <a:cubicBezTo>
                    <a:pt x="1627" y="1200"/>
                    <a:pt x="1627" y="1200"/>
                    <a:pt x="1627" y="1200"/>
                  </a:cubicBezTo>
                  <a:cubicBezTo>
                    <a:pt x="1628" y="1200"/>
                    <a:pt x="1629" y="1199"/>
                    <a:pt x="1630" y="1198"/>
                  </a:cubicBezTo>
                  <a:cubicBezTo>
                    <a:pt x="1630" y="1197"/>
                    <a:pt x="1630" y="1196"/>
                    <a:pt x="1630" y="1196"/>
                  </a:cubicBezTo>
                  <a:cubicBezTo>
                    <a:pt x="1630" y="1195"/>
                    <a:pt x="1630" y="1195"/>
                    <a:pt x="1630" y="1194"/>
                  </a:cubicBezTo>
                  <a:cubicBezTo>
                    <a:pt x="1630" y="1194"/>
                    <a:pt x="1630" y="1194"/>
                    <a:pt x="1630" y="1194"/>
                  </a:cubicBezTo>
                  <a:cubicBezTo>
                    <a:pt x="1630" y="1194"/>
                    <a:pt x="1630" y="1194"/>
                    <a:pt x="1630" y="1194"/>
                  </a:cubicBezTo>
                  <a:cubicBezTo>
                    <a:pt x="1629" y="1194"/>
                    <a:pt x="1629" y="1194"/>
                    <a:pt x="1629" y="1194"/>
                  </a:cubicBezTo>
                  <a:cubicBezTo>
                    <a:pt x="1630" y="1194"/>
                    <a:pt x="1630" y="1194"/>
                    <a:pt x="1630" y="1194"/>
                  </a:cubicBezTo>
                  <a:cubicBezTo>
                    <a:pt x="1630" y="1194"/>
                    <a:pt x="1630" y="1194"/>
                    <a:pt x="1630" y="1194"/>
                  </a:cubicBezTo>
                  <a:cubicBezTo>
                    <a:pt x="1629" y="1194"/>
                    <a:pt x="1629" y="1194"/>
                    <a:pt x="1629" y="1194"/>
                  </a:cubicBezTo>
                  <a:cubicBezTo>
                    <a:pt x="1630" y="1194"/>
                    <a:pt x="1630" y="1194"/>
                    <a:pt x="1630" y="1194"/>
                  </a:cubicBezTo>
                  <a:cubicBezTo>
                    <a:pt x="1630" y="1194"/>
                    <a:pt x="1630" y="1194"/>
                    <a:pt x="1630" y="1193"/>
                  </a:cubicBezTo>
                  <a:cubicBezTo>
                    <a:pt x="1631" y="1193"/>
                    <a:pt x="1631" y="1192"/>
                    <a:pt x="1634" y="1192"/>
                  </a:cubicBezTo>
                  <a:cubicBezTo>
                    <a:pt x="1636" y="1191"/>
                    <a:pt x="1639" y="1189"/>
                    <a:pt x="1641" y="1188"/>
                  </a:cubicBezTo>
                  <a:cubicBezTo>
                    <a:pt x="1642" y="1186"/>
                    <a:pt x="1644" y="1185"/>
                    <a:pt x="1644" y="1185"/>
                  </a:cubicBezTo>
                  <a:cubicBezTo>
                    <a:pt x="1643" y="1184"/>
                    <a:pt x="1643" y="1184"/>
                    <a:pt x="1643" y="1184"/>
                  </a:cubicBezTo>
                  <a:cubicBezTo>
                    <a:pt x="1643" y="1185"/>
                    <a:pt x="1643" y="1185"/>
                    <a:pt x="1643" y="1185"/>
                  </a:cubicBezTo>
                  <a:cubicBezTo>
                    <a:pt x="1643" y="1185"/>
                    <a:pt x="1644" y="1185"/>
                    <a:pt x="1644" y="1184"/>
                  </a:cubicBezTo>
                  <a:cubicBezTo>
                    <a:pt x="1644" y="1184"/>
                    <a:pt x="1645" y="1183"/>
                    <a:pt x="1645" y="1183"/>
                  </a:cubicBezTo>
                  <a:cubicBezTo>
                    <a:pt x="1645" y="1182"/>
                    <a:pt x="1644" y="1181"/>
                    <a:pt x="1644" y="1180"/>
                  </a:cubicBezTo>
                  <a:cubicBezTo>
                    <a:pt x="1643" y="1179"/>
                    <a:pt x="1642" y="1178"/>
                    <a:pt x="1641" y="1177"/>
                  </a:cubicBezTo>
                  <a:cubicBezTo>
                    <a:pt x="1640" y="1176"/>
                    <a:pt x="1640" y="1175"/>
                    <a:pt x="1640" y="1175"/>
                  </a:cubicBezTo>
                  <a:cubicBezTo>
                    <a:pt x="1640" y="1175"/>
                    <a:pt x="1640" y="1175"/>
                    <a:pt x="1640" y="1175"/>
                  </a:cubicBezTo>
                  <a:cubicBezTo>
                    <a:pt x="1640" y="1174"/>
                    <a:pt x="1640" y="1173"/>
                    <a:pt x="1640" y="1172"/>
                  </a:cubicBezTo>
                  <a:cubicBezTo>
                    <a:pt x="1640" y="1171"/>
                    <a:pt x="1640" y="1169"/>
                    <a:pt x="1641" y="1167"/>
                  </a:cubicBezTo>
                  <a:cubicBezTo>
                    <a:pt x="1642" y="1164"/>
                    <a:pt x="1644" y="1158"/>
                    <a:pt x="1646" y="1155"/>
                  </a:cubicBezTo>
                  <a:cubicBezTo>
                    <a:pt x="1647" y="1155"/>
                    <a:pt x="1647" y="1155"/>
                    <a:pt x="1647" y="1154"/>
                  </a:cubicBezTo>
                  <a:cubicBezTo>
                    <a:pt x="1648" y="1154"/>
                    <a:pt x="1648" y="1154"/>
                    <a:pt x="1649" y="1154"/>
                  </a:cubicBezTo>
                  <a:cubicBezTo>
                    <a:pt x="1649" y="1154"/>
                    <a:pt x="1650" y="1154"/>
                    <a:pt x="1651" y="1154"/>
                  </a:cubicBezTo>
                  <a:cubicBezTo>
                    <a:pt x="1651" y="1154"/>
                    <a:pt x="1651" y="1153"/>
                    <a:pt x="1652" y="1153"/>
                  </a:cubicBezTo>
                  <a:cubicBezTo>
                    <a:pt x="1652" y="1152"/>
                    <a:pt x="1652" y="1152"/>
                    <a:pt x="1652" y="1151"/>
                  </a:cubicBezTo>
                  <a:cubicBezTo>
                    <a:pt x="1652" y="1150"/>
                    <a:pt x="1652" y="1150"/>
                    <a:pt x="1652" y="1150"/>
                  </a:cubicBezTo>
                  <a:cubicBezTo>
                    <a:pt x="1652" y="1149"/>
                    <a:pt x="1652" y="1146"/>
                    <a:pt x="1651" y="1145"/>
                  </a:cubicBezTo>
                  <a:cubicBezTo>
                    <a:pt x="1650" y="1143"/>
                    <a:pt x="1650" y="1141"/>
                    <a:pt x="1650" y="1140"/>
                  </a:cubicBezTo>
                  <a:cubicBezTo>
                    <a:pt x="1650" y="1140"/>
                    <a:pt x="1650" y="1140"/>
                    <a:pt x="1650" y="1140"/>
                  </a:cubicBezTo>
                  <a:cubicBezTo>
                    <a:pt x="1650" y="1140"/>
                    <a:pt x="1650" y="1140"/>
                    <a:pt x="1650" y="1140"/>
                  </a:cubicBezTo>
                  <a:cubicBezTo>
                    <a:pt x="1650" y="1139"/>
                    <a:pt x="1649" y="1138"/>
                    <a:pt x="1649" y="1137"/>
                  </a:cubicBezTo>
                  <a:cubicBezTo>
                    <a:pt x="1649" y="1136"/>
                    <a:pt x="1649" y="1136"/>
                    <a:pt x="1649" y="1136"/>
                  </a:cubicBezTo>
                  <a:cubicBezTo>
                    <a:pt x="1650" y="1135"/>
                    <a:pt x="1650" y="1133"/>
                    <a:pt x="1650" y="1132"/>
                  </a:cubicBezTo>
                  <a:cubicBezTo>
                    <a:pt x="1650" y="1130"/>
                    <a:pt x="1651" y="1129"/>
                    <a:pt x="1651" y="1128"/>
                  </a:cubicBezTo>
                  <a:cubicBezTo>
                    <a:pt x="1651" y="1128"/>
                    <a:pt x="1651" y="1128"/>
                    <a:pt x="1651" y="1128"/>
                  </a:cubicBezTo>
                  <a:cubicBezTo>
                    <a:pt x="1651" y="1128"/>
                    <a:pt x="1651" y="1128"/>
                    <a:pt x="1651" y="1128"/>
                  </a:cubicBezTo>
                  <a:cubicBezTo>
                    <a:pt x="1651" y="1128"/>
                    <a:pt x="1651" y="1128"/>
                    <a:pt x="1651" y="1128"/>
                  </a:cubicBezTo>
                  <a:cubicBezTo>
                    <a:pt x="1650" y="1127"/>
                    <a:pt x="1650" y="1127"/>
                    <a:pt x="1650" y="1127"/>
                  </a:cubicBezTo>
                  <a:cubicBezTo>
                    <a:pt x="1649" y="1126"/>
                    <a:pt x="1649" y="1126"/>
                    <a:pt x="1649" y="1126"/>
                  </a:cubicBezTo>
                  <a:cubicBezTo>
                    <a:pt x="1649" y="1126"/>
                    <a:pt x="1648" y="1126"/>
                    <a:pt x="1648" y="1126"/>
                  </a:cubicBezTo>
                  <a:cubicBezTo>
                    <a:pt x="1647" y="1127"/>
                    <a:pt x="1647" y="1127"/>
                    <a:pt x="1647" y="1127"/>
                  </a:cubicBezTo>
                  <a:cubicBezTo>
                    <a:pt x="1646" y="1128"/>
                    <a:pt x="1646" y="1128"/>
                    <a:pt x="1646" y="1128"/>
                  </a:cubicBezTo>
                  <a:cubicBezTo>
                    <a:pt x="1646" y="1128"/>
                    <a:pt x="1646" y="1128"/>
                    <a:pt x="1646" y="1128"/>
                  </a:cubicBezTo>
                  <a:cubicBezTo>
                    <a:pt x="1646" y="1129"/>
                    <a:pt x="1646" y="1129"/>
                    <a:pt x="1646" y="1129"/>
                  </a:cubicBezTo>
                  <a:cubicBezTo>
                    <a:pt x="1646" y="1128"/>
                    <a:pt x="1646" y="1128"/>
                    <a:pt x="1646" y="1128"/>
                  </a:cubicBezTo>
                  <a:cubicBezTo>
                    <a:pt x="1646" y="1128"/>
                    <a:pt x="1646" y="1128"/>
                    <a:pt x="1646" y="1128"/>
                  </a:cubicBezTo>
                  <a:cubicBezTo>
                    <a:pt x="1646" y="1129"/>
                    <a:pt x="1646" y="1129"/>
                    <a:pt x="1646" y="1129"/>
                  </a:cubicBezTo>
                  <a:cubicBezTo>
                    <a:pt x="1646" y="1128"/>
                    <a:pt x="1646" y="1128"/>
                    <a:pt x="1646" y="1128"/>
                  </a:cubicBezTo>
                  <a:cubicBezTo>
                    <a:pt x="1646" y="1129"/>
                    <a:pt x="1646" y="1129"/>
                    <a:pt x="1646" y="1129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8"/>
                    <a:pt x="1646" y="1128"/>
                  </a:cubicBezTo>
                  <a:cubicBezTo>
                    <a:pt x="1646" y="1129"/>
                    <a:pt x="1646" y="1129"/>
                    <a:pt x="1646" y="1129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8"/>
                    <a:pt x="1647" y="1128"/>
                  </a:cubicBezTo>
                  <a:cubicBezTo>
                    <a:pt x="1647" y="1128"/>
                    <a:pt x="1647" y="1127"/>
                    <a:pt x="1646" y="1127"/>
                  </a:cubicBezTo>
                  <a:cubicBezTo>
                    <a:pt x="1646" y="1126"/>
                    <a:pt x="1646" y="1125"/>
                    <a:pt x="1646" y="1124"/>
                  </a:cubicBezTo>
                  <a:cubicBezTo>
                    <a:pt x="1646" y="1124"/>
                    <a:pt x="1646" y="1124"/>
                    <a:pt x="1646" y="1123"/>
                  </a:cubicBezTo>
                  <a:cubicBezTo>
                    <a:pt x="1646" y="1123"/>
                    <a:pt x="1646" y="1123"/>
                    <a:pt x="1646" y="1123"/>
                  </a:cubicBezTo>
                  <a:cubicBezTo>
                    <a:pt x="1646" y="1123"/>
                    <a:pt x="1646" y="1123"/>
                    <a:pt x="1646" y="1123"/>
                  </a:cubicBezTo>
                  <a:cubicBezTo>
                    <a:pt x="1646" y="1123"/>
                    <a:pt x="1647" y="1123"/>
                    <a:pt x="1647" y="1123"/>
                  </a:cubicBezTo>
                  <a:cubicBezTo>
                    <a:pt x="1648" y="1123"/>
                    <a:pt x="1648" y="1122"/>
                    <a:pt x="1649" y="1122"/>
                  </a:cubicBezTo>
                  <a:cubicBezTo>
                    <a:pt x="1649" y="1122"/>
                    <a:pt x="1649" y="1121"/>
                    <a:pt x="1649" y="1120"/>
                  </a:cubicBezTo>
                  <a:cubicBezTo>
                    <a:pt x="1649" y="1120"/>
                    <a:pt x="1649" y="1118"/>
                    <a:pt x="1649" y="1117"/>
                  </a:cubicBezTo>
                  <a:cubicBezTo>
                    <a:pt x="1649" y="1116"/>
                    <a:pt x="1648" y="1116"/>
                    <a:pt x="1648" y="1115"/>
                  </a:cubicBezTo>
                  <a:cubicBezTo>
                    <a:pt x="1647" y="1115"/>
                    <a:pt x="1646" y="1114"/>
                    <a:pt x="1645" y="1114"/>
                  </a:cubicBezTo>
                  <a:cubicBezTo>
                    <a:pt x="1645" y="1114"/>
                    <a:pt x="1644" y="1114"/>
                    <a:pt x="1644" y="1114"/>
                  </a:cubicBezTo>
                  <a:cubicBezTo>
                    <a:pt x="1644" y="1115"/>
                    <a:pt x="1643" y="1115"/>
                    <a:pt x="1643" y="1115"/>
                  </a:cubicBezTo>
                  <a:cubicBezTo>
                    <a:pt x="1642" y="1115"/>
                    <a:pt x="1642" y="1114"/>
                    <a:pt x="1641" y="1114"/>
                  </a:cubicBezTo>
                  <a:cubicBezTo>
                    <a:pt x="1641" y="1114"/>
                    <a:pt x="1641" y="1113"/>
                    <a:pt x="1641" y="1112"/>
                  </a:cubicBezTo>
                  <a:cubicBezTo>
                    <a:pt x="1641" y="1109"/>
                    <a:pt x="1640" y="1104"/>
                    <a:pt x="1639" y="1101"/>
                  </a:cubicBezTo>
                  <a:cubicBezTo>
                    <a:pt x="1639" y="1100"/>
                    <a:pt x="1639" y="1099"/>
                    <a:pt x="1639" y="1098"/>
                  </a:cubicBezTo>
                  <a:cubicBezTo>
                    <a:pt x="1638" y="1097"/>
                    <a:pt x="1638" y="1095"/>
                    <a:pt x="1637" y="1094"/>
                  </a:cubicBezTo>
                  <a:cubicBezTo>
                    <a:pt x="1637" y="1094"/>
                    <a:pt x="1637" y="1094"/>
                    <a:pt x="1637" y="1094"/>
                  </a:cubicBezTo>
                  <a:cubicBezTo>
                    <a:pt x="1636" y="1093"/>
                    <a:pt x="1635" y="1092"/>
                    <a:pt x="1635" y="1092"/>
                  </a:cubicBezTo>
                  <a:cubicBezTo>
                    <a:pt x="1634" y="1091"/>
                    <a:pt x="1634" y="1090"/>
                    <a:pt x="1634" y="1090"/>
                  </a:cubicBezTo>
                  <a:cubicBezTo>
                    <a:pt x="1634" y="1090"/>
                    <a:pt x="1634" y="1090"/>
                    <a:pt x="1634" y="1090"/>
                  </a:cubicBezTo>
                  <a:cubicBezTo>
                    <a:pt x="1634" y="1090"/>
                    <a:pt x="1634" y="1090"/>
                    <a:pt x="1634" y="1090"/>
                  </a:cubicBezTo>
                  <a:cubicBezTo>
                    <a:pt x="1634" y="1090"/>
                    <a:pt x="1634" y="1090"/>
                    <a:pt x="1634" y="1090"/>
                  </a:cubicBezTo>
                  <a:cubicBezTo>
                    <a:pt x="1634" y="1089"/>
                    <a:pt x="1634" y="1089"/>
                    <a:pt x="1634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5" y="1088"/>
                    <a:pt x="1635" y="1088"/>
                    <a:pt x="1635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4" y="1088"/>
                    <a:pt x="1635" y="1088"/>
                    <a:pt x="1635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4" y="1087"/>
                    <a:pt x="1634" y="1087"/>
                    <a:pt x="1634" y="1087"/>
                  </a:cubicBezTo>
                  <a:cubicBezTo>
                    <a:pt x="1633" y="1088"/>
                    <a:pt x="1633" y="1088"/>
                    <a:pt x="1633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4" y="1087"/>
                    <a:pt x="1634" y="1087"/>
                    <a:pt x="1634" y="1087"/>
                  </a:cubicBezTo>
                  <a:cubicBezTo>
                    <a:pt x="1633" y="1088"/>
                    <a:pt x="1633" y="1088"/>
                    <a:pt x="1633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3" y="1088"/>
                    <a:pt x="1633" y="1088"/>
                    <a:pt x="1633" y="1088"/>
                  </a:cubicBezTo>
                  <a:cubicBezTo>
                    <a:pt x="1633" y="1088"/>
                    <a:pt x="1633" y="1088"/>
                    <a:pt x="1633" y="1088"/>
                  </a:cubicBezTo>
                  <a:cubicBezTo>
                    <a:pt x="1634" y="1088"/>
                    <a:pt x="1634" y="1088"/>
                    <a:pt x="1634" y="1088"/>
                  </a:cubicBezTo>
                  <a:cubicBezTo>
                    <a:pt x="1633" y="1088"/>
                    <a:pt x="1633" y="1088"/>
                    <a:pt x="1633" y="1088"/>
                  </a:cubicBezTo>
                  <a:cubicBezTo>
                    <a:pt x="1633" y="1088"/>
                    <a:pt x="1633" y="1088"/>
                    <a:pt x="1633" y="1088"/>
                  </a:cubicBezTo>
                  <a:cubicBezTo>
                    <a:pt x="1633" y="1089"/>
                    <a:pt x="1633" y="1089"/>
                    <a:pt x="1633" y="1089"/>
                  </a:cubicBezTo>
                  <a:cubicBezTo>
                    <a:pt x="1634" y="1090"/>
                    <a:pt x="1635" y="1092"/>
                    <a:pt x="1636" y="1094"/>
                  </a:cubicBezTo>
                  <a:cubicBezTo>
                    <a:pt x="1637" y="1095"/>
                    <a:pt x="1638" y="1097"/>
                    <a:pt x="1639" y="1098"/>
                  </a:cubicBezTo>
                  <a:cubicBezTo>
                    <a:pt x="1639" y="1098"/>
                    <a:pt x="1639" y="1098"/>
                    <a:pt x="1639" y="1098"/>
                  </a:cubicBezTo>
                  <a:cubicBezTo>
                    <a:pt x="1639" y="1098"/>
                    <a:pt x="1639" y="1099"/>
                    <a:pt x="1639" y="1100"/>
                  </a:cubicBezTo>
                  <a:cubicBezTo>
                    <a:pt x="1639" y="1102"/>
                    <a:pt x="1640" y="1104"/>
                    <a:pt x="1640" y="1106"/>
                  </a:cubicBezTo>
                  <a:cubicBezTo>
                    <a:pt x="1641" y="1107"/>
                    <a:pt x="1641" y="1108"/>
                    <a:pt x="1642" y="1109"/>
                  </a:cubicBezTo>
                  <a:cubicBezTo>
                    <a:pt x="1642" y="1109"/>
                    <a:pt x="1643" y="1110"/>
                    <a:pt x="1645" y="1110"/>
                  </a:cubicBezTo>
                  <a:cubicBezTo>
                    <a:pt x="1645" y="1110"/>
                    <a:pt x="1646" y="1110"/>
                    <a:pt x="1646" y="1110"/>
                  </a:cubicBezTo>
                  <a:cubicBezTo>
                    <a:pt x="1647" y="1109"/>
                    <a:pt x="1648" y="1109"/>
                    <a:pt x="1648" y="1108"/>
                  </a:cubicBezTo>
                  <a:cubicBezTo>
                    <a:pt x="1648" y="1107"/>
                    <a:pt x="1648" y="1107"/>
                    <a:pt x="1648" y="1106"/>
                  </a:cubicBezTo>
                  <a:cubicBezTo>
                    <a:pt x="1648" y="1103"/>
                    <a:pt x="1647" y="1100"/>
                    <a:pt x="1646" y="1098"/>
                  </a:cubicBezTo>
                  <a:cubicBezTo>
                    <a:pt x="1644" y="1095"/>
                    <a:pt x="1643" y="1093"/>
                    <a:pt x="1642" y="1092"/>
                  </a:cubicBezTo>
                  <a:cubicBezTo>
                    <a:pt x="1641" y="1090"/>
                    <a:pt x="1640" y="1088"/>
                    <a:pt x="1639" y="1085"/>
                  </a:cubicBezTo>
                  <a:cubicBezTo>
                    <a:pt x="1638" y="1083"/>
                    <a:pt x="1637" y="1081"/>
                    <a:pt x="1635" y="1079"/>
                  </a:cubicBezTo>
                  <a:cubicBezTo>
                    <a:pt x="1633" y="1076"/>
                    <a:pt x="1632" y="1072"/>
                    <a:pt x="1631" y="1069"/>
                  </a:cubicBezTo>
                  <a:cubicBezTo>
                    <a:pt x="1631" y="1067"/>
                    <a:pt x="1630" y="1066"/>
                    <a:pt x="1630" y="1065"/>
                  </a:cubicBezTo>
                  <a:cubicBezTo>
                    <a:pt x="1629" y="1065"/>
                    <a:pt x="1629" y="1064"/>
                    <a:pt x="1628" y="1064"/>
                  </a:cubicBezTo>
                  <a:cubicBezTo>
                    <a:pt x="1628" y="1063"/>
                    <a:pt x="1627" y="1063"/>
                    <a:pt x="1627" y="1063"/>
                  </a:cubicBezTo>
                  <a:cubicBezTo>
                    <a:pt x="1626" y="1063"/>
                    <a:pt x="1626" y="1063"/>
                    <a:pt x="1626" y="1063"/>
                  </a:cubicBezTo>
                  <a:cubicBezTo>
                    <a:pt x="1625" y="1063"/>
                    <a:pt x="1625" y="1064"/>
                    <a:pt x="1624" y="1064"/>
                  </a:cubicBezTo>
                  <a:cubicBezTo>
                    <a:pt x="1624" y="1065"/>
                    <a:pt x="1624" y="1065"/>
                    <a:pt x="1624" y="1066"/>
                  </a:cubicBezTo>
                  <a:cubicBezTo>
                    <a:pt x="1624" y="1067"/>
                    <a:pt x="1624" y="1069"/>
                    <a:pt x="1625" y="1070"/>
                  </a:cubicBezTo>
                  <a:cubicBezTo>
                    <a:pt x="1626" y="1072"/>
                    <a:pt x="1626" y="1074"/>
                    <a:pt x="1626" y="1075"/>
                  </a:cubicBezTo>
                  <a:cubicBezTo>
                    <a:pt x="1626" y="1075"/>
                    <a:pt x="1626" y="1075"/>
                    <a:pt x="1626" y="1075"/>
                  </a:cubicBezTo>
                  <a:cubicBezTo>
                    <a:pt x="1626" y="1075"/>
                    <a:pt x="1626" y="1075"/>
                    <a:pt x="1626" y="1075"/>
                  </a:cubicBezTo>
                  <a:cubicBezTo>
                    <a:pt x="1627" y="1075"/>
                    <a:pt x="1627" y="1075"/>
                    <a:pt x="1627" y="1075"/>
                  </a:cubicBezTo>
                  <a:cubicBezTo>
                    <a:pt x="1626" y="1075"/>
                    <a:pt x="1626" y="1075"/>
                    <a:pt x="1626" y="1075"/>
                  </a:cubicBezTo>
                  <a:cubicBezTo>
                    <a:pt x="1626" y="1075"/>
                    <a:pt x="1626" y="1075"/>
                    <a:pt x="1626" y="1075"/>
                  </a:cubicBezTo>
                  <a:cubicBezTo>
                    <a:pt x="1627" y="1075"/>
                    <a:pt x="1627" y="1075"/>
                    <a:pt x="1627" y="1075"/>
                  </a:cubicBezTo>
                  <a:cubicBezTo>
                    <a:pt x="1626" y="1075"/>
                    <a:pt x="1626" y="1075"/>
                    <a:pt x="1626" y="1075"/>
                  </a:cubicBezTo>
                  <a:cubicBezTo>
                    <a:pt x="1628" y="1076"/>
                    <a:pt x="1628" y="1076"/>
                    <a:pt x="1628" y="1076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7" y="1074"/>
                    <a:pt x="1627" y="1075"/>
                    <a:pt x="1626" y="1075"/>
                  </a:cubicBezTo>
                  <a:cubicBezTo>
                    <a:pt x="1628" y="1076"/>
                    <a:pt x="1628" y="1076"/>
                    <a:pt x="1628" y="1076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5"/>
                    <a:pt x="1628" y="1075"/>
                    <a:pt x="1628" y="1075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5"/>
                    <a:pt x="1628" y="1075"/>
                    <a:pt x="1628" y="1075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7" y="1076"/>
                    <a:pt x="1627" y="1076"/>
                    <a:pt x="1627" y="1076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5"/>
                    <a:pt x="1628" y="1075"/>
                    <a:pt x="1628" y="1075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5"/>
                    <a:pt x="1628" y="1075"/>
                    <a:pt x="1628" y="1075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8" y="1074"/>
                    <a:pt x="1628" y="1074"/>
                    <a:pt x="1628" y="1074"/>
                  </a:cubicBezTo>
                  <a:cubicBezTo>
                    <a:pt x="1627" y="1073"/>
                    <a:pt x="1625" y="1071"/>
                    <a:pt x="1624" y="1068"/>
                  </a:cubicBezTo>
                  <a:cubicBezTo>
                    <a:pt x="1622" y="1066"/>
                    <a:pt x="1622" y="1064"/>
                    <a:pt x="1622" y="1063"/>
                  </a:cubicBezTo>
                  <a:cubicBezTo>
                    <a:pt x="1622" y="1063"/>
                    <a:pt x="1622" y="1063"/>
                    <a:pt x="1622" y="1063"/>
                  </a:cubicBezTo>
                  <a:cubicBezTo>
                    <a:pt x="1622" y="1063"/>
                    <a:pt x="1622" y="1063"/>
                    <a:pt x="1622" y="1063"/>
                  </a:cubicBezTo>
                  <a:cubicBezTo>
                    <a:pt x="1622" y="1063"/>
                    <a:pt x="1622" y="1063"/>
                    <a:pt x="1622" y="1063"/>
                  </a:cubicBezTo>
                  <a:cubicBezTo>
                    <a:pt x="1622" y="1063"/>
                    <a:pt x="1622" y="1063"/>
                    <a:pt x="1622" y="1063"/>
                  </a:cubicBezTo>
                  <a:cubicBezTo>
                    <a:pt x="1622" y="1063"/>
                    <a:pt x="1622" y="1063"/>
                    <a:pt x="1622" y="1063"/>
                  </a:cubicBezTo>
                  <a:cubicBezTo>
                    <a:pt x="1622" y="1063"/>
                    <a:pt x="1622" y="1063"/>
                    <a:pt x="1622" y="1063"/>
                  </a:cubicBezTo>
                  <a:cubicBezTo>
                    <a:pt x="1620" y="1063"/>
                    <a:pt x="1620" y="1063"/>
                    <a:pt x="1620" y="1063"/>
                  </a:cubicBezTo>
                  <a:cubicBezTo>
                    <a:pt x="1620" y="1065"/>
                    <a:pt x="1620" y="1065"/>
                    <a:pt x="1620" y="1065"/>
                  </a:cubicBezTo>
                  <a:cubicBezTo>
                    <a:pt x="1620" y="1065"/>
                    <a:pt x="1620" y="1065"/>
                    <a:pt x="1621" y="1065"/>
                  </a:cubicBezTo>
                  <a:cubicBezTo>
                    <a:pt x="1621" y="1065"/>
                    <a:pt x="1623" y="1065"/>
                    <a:pt x="1624" y="1064"/>
                  </a:cubicBezTo>
                  <a:cubicBezTo>
                    <a:pt x="1625" y="1063"/>
                    <a:pt x="1625" y="1061"/>
                    <a:pt x="1625" y="1060"/>
                  </a:cubicBezTo>
                  <a:cubicBezTo>
                    <a:pt x="1625" y="1059"/>
                    <a:pt x="1625" y="1058"/>
                    <a:pt x="1624" y="1057"/>
                  </a:cubicBezTo>
                  <a:cubicBezTo>
                    <a:pt x="1624" y="1057"/>
                    <a:pt x="1624" y="1057"/>
                    <a:pt x="1624" y="1057"/>
                  </a:cubicBezTo>
                  <a:cubicBezTo>
                    <a:pt x="1624" y="1056"/>
                    <a:pt x="1623" y="1053"/>
                    <a:pt x="1622" y="1051"/>
                  </a:cubicBezTo>
                  <a:cubicBezTo>
                    <a:pt x="1621" y="1051"/>
                    <a:pt x="1621" y="1050"/>
                    <a:pt x="1620" y="1049"/>
                  </a:cubicBezTo>
                  <a:cubicBezTo>
                    <a:pt x="1620" y="1048"/>
                    <a:pt x="1620" y="1048"/>
                    <a:pt x="1619" y="1048"/>
                  </a:cubicBezTo>
                  <a:cubicBezTo>
                    <a:pt x="1619" y="1048"/>
                    <a:pt x="1619" y="1047"/>
                    <a:pt x="1618" y="1047"/>
                  </a:cubicBezTo>
                  <a:cubicBezTo>
                    <a:pt x="1618" y="1047"/>
                    <a:pt x="1618" y="1047"/>
                    <a:pt x="1618" y="1047"/>
                  </a:cubicBezTo>
                  <a:cubicBezTo>
                    <a:pt x="1617" y="1047"/>
                    <a:pt x="1616" y="1047"/>
                    <a:pt x="1616" y="1048"/>
                  </a:cubicBezTo>
                  <a:cubicBezTo>
                    <a:pt x="1615" y="1048"/>
                    <a:pt x="1615" y="1049"/>
                    <a:pt x="1615" y="1050"/>
                  </a:cubicBezTo>
                  <a:cubicBezTo>
                    <a:pt x="1615" y="1050"/>
                    <a:pt x="1616" y="1051"/>
                    <a:pt x="1616" y="1052"/>
                  </a:cubicBezTo>
                  <a:cubicBezTo>
                    <a:pt x="1616" y="1052"/>
                    <a:pt x="1616" y="1052"/>
                    <a:pt x="1616" y="1052"/>
                  </a:cubicBezTo>
                  <a:cubicBezTo>
                    <a:pt x="1618" y="1052"/>
                    <a:pt x="1618" y="1052"/>
                    <a:pt x="1618" y="1052"/>
                  </a:cubicBezTo>
                  <a:cubicBezTo>
                    <a:pt x="1616" y="1052"/>
                    <a:pt x="1616" y="1052"/>
                    <a:pt x="1616" y="1052"/>
                  </a:cubicBezTo>
                  <a:cubicBezTo>
                    <a:pt x="1616" y="1052"/>
                    <a:pt x="1616" y="1053"/>
                    <a:pt x="1617" y="1054"/>
                  </a:cubicBezTo>
                  <a:cubicBezTo>
                    <a:pt x="1617" y="1055"/>
                    <a:pt x="1617" y="1056"/>
                    <a:pt x="1617" y="1057"/>
                  </a:cubicBezTo>
                  <a:cubicBezTo>
                    <a:pt x="1617" y="1057"/>
                    <a:pt x="1617" y="1058"/>
                    <a:pt x="1617" y="1058"/>
                  </a:cubicBezTo>
                  <a:cubicBezTo>
                    <a:pt x="1617" y="1058"/>
                    <a:pt x="1617" y="1058"/>
                    <a:pt x="1617" y="1058"/>
                  </a:cubicBezTo>
                  <a:cubicBezTo>
                    <a:pt x="1618" y="1058"/>
                    <a:pt x="1618" y="1058"/>
                    <a:pt x="1618" y="1058"/>
                  </a:cubicBezTo>
                  <a:cubicBezTo>
                    <a:pt x="1618" y="1057"/>
                    <a:pt x="1618" y="1057"/>
                    <a:pt x="1618" y="1057"/>
                  </a:cubicBezTo>
                  <a:cubicBezTo>
                    <a:pt x="1617" y="1058"/>
                    <a:pt x="1617" y="1058"/>
                    <a:pt x="1617" y="1058"/>
                  </a:cubicBezTo>
                  <a:cubicBezTo>
                    <a:pt x="1618" y="1058"/>
                    <a:pt x="1618" y="1058"/>
                    <a:pt x="1618" y="1058"/>
                  </a:cubicBezTo>
                  <a:cubicBezTo>
                    <a:pt x="1618" y="1057"/>
                    <a:pt x="1618" y="1057"/>
                    <a:pt x="1618" y="1057"/>
                  </a:cubicBezTo>
                  <a:cubicBezTo>
                    <a:pt x="1618" y="1059"/>
                    <a:pt x="1618" y="1059"/>
                    <a:pt x="1618" y="1059"/>
                  </a:cubicBezTo>
                  <a:cubicBezTo>
                    <a:pt x="1618" y="1058"/>
                    <a:pt x="1618" y="1058"/>
                    <a:pt x="1618" y="1058"/>
                  </a:cubicBezTo>
                  <a:cubicBezTo>
                    <a:pt x="1618" y="1058"/>
                    <a:pt x="1618" y="1058"/>
                    <a:pt x="1618" y="1058"/>
                  </a:cubicBezTo>
                  <a:cubicBezTo>
                    <a:pt x="1618" y="1057"/>
                    <a:pt x="1615" y="1056"/>
                    <a:pt x="1614" y="1053"/>
                  </a:cubicBezTo>
                  <a:cubicBezTo>
                    <a:pt x="1613" y="1049"/>
                    <a:pt x="1612" y="1047"/>
                    <a:pt x="1609" y="1043"/>
                  </a:cubicBezTo>
                  <a:cubicBezTo>
                    <a:pt x="1608" y="1041"/>
                    <a:pt x="1607" y="1039"/>
                    <a:pt x="1606" y="1037"/>
                  </a:cubicBezTo>
                  <a:cubicBezTo>
                    <a:pt x="1605" y="1035"/>
                    <a:pt x="1605" y="1034"/>
                    <a:pt x="1604" y="1034"/>
                  </a:cubicBezTo>
                  <a:cubicBezTo>
                    <a:pt x="1604" y="1033"/>
                    <a:pt x="1604" y="1033"/>
                    <a:pt x="1604" y="1033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4" y="1032"/>
                    <a:pt x="1604" y="1032"/>
                    <a:pt x="1604" y="1032"/>
                  </a:cubicBezTo>
                  <a:cubicBezTo>
                    <a:pt x="1605" y="1033"/>
                    <a:pt x="1605" y="1034"/>
                    <a:pt x="1606" y="1034"/>
                  </a:cubicBezTo>
                  <a:cubicBezTo>
                    <a:pt x="1607" y="1035"/>
                    <a:pt x="1608" y="1036"/>
                    <a:pt x="1609" y="1036"/>
                  </a:cubicBezTo>
                  <a:cubicBezTo>
                    <a:pt x="1610" y="1035"/>
                    <a:pt x="1610" y="1035"/>
                    <a:pt x="1610" y="1035"/>
                  </a:cubicBezTo>
                  <a:cubicBezTo>
                    <a:pt x="1610" y="1034"/>
                    <a:pt x="1610" y="1034"/>
                    <a:pt x="1610" y="1034"/>
                  </a:cubicBezTo>
                  <a:cubicBezTo>
                    <a:pt x="1610" y="1036"/>
                    <a:pt x="1610" y="1036"/>
                    <a:pt x="1610" y="1036"/>
                  </a:cubicBezTo>
                  <a:cubicBezTo>
                    <a:pt x="1610" y="1035"/>
                    <a:pt x="1610" y="1035"/>
                    <a:pt x="1610" y="1035"/>
                  </a:cubicBezTo>
                  <a:cubicBezTo>
                    <a:pt x="1610" y="1034"/>
                    <a:pt x="1610" y="1034"/>
                    <a:pt x="1610" y="1034"/>
                  </a:cubicBezTo>
                  <a:cubicBezTo>
                    <a:pt x="1610" y="1036"/>
                    <a:pt x="1610" y="1036"/>
                    <a:pt x="1610" y="1036"/>
                  </a:cubicBezTo>
                  <a:cubicBezTo>
                    <a:pt x="1610" y="1035"/>
                    <a:pt x="1610" y="1035"/>
                    <a:pt x="1610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5"/>
                    <a:pt x="1609" y="1036"/>
                    <a:pt x="1610" y="1036"/>
                  </a:cubicBezTo>
                  <a:cubicBezTo>
                    <a:pt x="1610" y="1035"/>
                    <a:pt x="1610" y="1035"/>
                    <a:pt x="1610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5"/>
                    <a:pt x="1609" y="1035"/>
                    <a:pt x="1609" y="1035"/>
                  </a:cubicBezTo>
                  <a:cubicBezTo>
                    <a:pt x="1609" y="1036"/>
                    <a:pt x="1609" y="1036"/>
                    <a:pt x="1609" y="1036"/>
                  </a:cubicBezTo>
                  <a:cubicBezTo>
                    <a:pt x="1610" y="1036"/>
                    <a:pt x="1610" y="1037"/>
                    <a:pt x="1611" y="1037"/>
                  </a:cubicBezTo>
                  <a:cubicBezTo>
                    <a:pt x="1611" y="1038"/>
                    <a:pt x="1611" y="1038"/>
                    <a:pt x="1611" y="1038"/>
                  </a:cubicBezTo>
                  <a:cubicBezTo>
                    <a:pt x="1612" y="1038"/>
                    <a:pt x="1612" y="1039"/>
                    <a:pt x="1613" y="1039"/>
                  </a:cubicBezTo>
                  <a:cubicBezTo>
                    <a:pt x="1614" y="1039"/>
                    <a:pt x="1614" y="1038"/>
                    <a:pt x="1615" y="1038"/>
                  </a:cubicBezTo>
                  <a:cubicBezTo>
                    <a:pt x="1616" y="1037"/>
                    <a:pt x="1616" y="1036"/>
                    <a:pt x="1616" y="1034"/>
                  </a:cubicBezTo>
                  <a:cubicBezTo>
                    <a:pt x="1616" y="1032"/>
                    <a:pt x="1614" y="1028"/>
                    <a:pt x="1611" y="1024"/>
                  </a:cubicBezTo>
                  <a:cubicBezTo>
                    <a:pt x="1609" y="1022"/>
                    <a:pt x="1608" y="1020"/>
                    <a:pt x="1607" y="1019"/>
                  </a:cubicBezTo>
                  <a:cubicBezTo>
                    <a:pt x="1607" y="1018"/>
                    <a:pt x="1606" y="1018"/>
                    <a:pt x="1606" y="1018"/>
                  </a:cubicBezTo>
                  <a:cubicBezTo>
                    <a:pt x="1605" y="1017"/>
                    <a:pt x="1605" y="1017"/>
                    <a:pt x="1604" y="1017"/>
                  </a:cubicBezTo>
                  <a:cubicBezTo>
                    <a:pt x="1603" y="1017"/>
                    <a:pt x="1603" y="1018"/>
                    <a:pt x="1603" y="1018"/>
                  </a:cubicBezTo>
                  <a:cubicBezTo>
                    <a:pt x="1603" y="1018"/>
                    <a:pt x="1603" y="1018"/>
                    <a:pt x="1603" y="1018"/>
                  </a:cubicBezTo>
                  <a:cubicBezTo>
                    <a:pt x="1603" y="1018"/>
                    <a:pt x="1603" y="1018"/>
                    <a:pt x="1603" y="1018"/>
                  </a:cubicBezTo>
                  <a:cubicBezTo>
                    <a:pt x="1602" y="1018"/>
                    <a:pt x="1602" y="1019"/>
                    <a:pt x="1601" y="1019"/>
                  </a:cubicBezTo>
                  <a:cubicBezTo>
                    <a:pt x="1601" y="1020"/>
                    <a:pt x="1601" y="1020"/>
                    <a:pt x="1601" y="1021"/>
                  </a:cubicBezTo>
                  <a:cubicBezTo>
                    <a:pt x="1601" y="1021"/>
                    <a:pt x="1601" y="1022"/>
                    <a:pt x="1601" y="1022"/>
                  </a:cubicBezTo>
                  <a:cubicBezTo>
                    <a:pt x="1603" y="1021"/>
                    <a:pt x="1603" y="1021"/>
                    <a:pt x="1603" y="1021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2" y="1020"/>
                  </a:cubicBezTo>
                  <a:cubicBezTo>
                    <a:pt x="1602" y="1020"/>
                    <a:pt x="1602" y="1020"/>
                    <a:pt x="1601" y="1019"/>
                  </a:cubicBezTo>
                  <a:cubicBezTo>
                    <a:pt x="1601" y="1018"/>
                    <a:pt x="1600" y="1017"/>
                    <a:pt x="1599" y="1016"/>
                  </a:cubicBezTo>
                  <a:cubicBezTo>
                    <a:pt x="1598" y="1015"/>
                    <a:pt x="1596" y="1015"/>
                    <a:pt x="1595" y="1015"/>
                  </a:cubicBezTo>
                  <a:cubicBezTo>
                    <a:pt x="1594" y="1015"/>
                    <a:pt x="1594" y="1015"/>
                    <a:pt x="1594" y="1015"/>
                  </a:cubicBezTo>
                  <a:cubicBezTo>
                    <a:pt x="1594" y="1016"/>
                    <a:pt x="1594" y="1016"/>
                    <a:pt x="1594" y="1016"/>
                  </a:cubicBezTo>
                  <a:cubicBezTo>
                    <a:pt x="1595" y="1015"/>
                    <a:pt x="1595" y="1015"/>
                    <a:pt x="1595" y="1015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1" y="1013"/>
                    <a:pt x="1591" y="1013"/>
                    <a:pt x="1591" y="1013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2"/>
                    <a:pt x="1592" y="1012"/>
                    <a:pt x="1592" y="1012"/>
                  </a:cubicBezTo>
                  <a:cubicBezTo>
                    <a:pt x="1592" y="1011"/>
                    <a:pt x="1592" y="1011"/>
                    <a:pt x="1592" y="1011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4" y="1010"/>
                    <a:pt x="1594" y="1010"/>
                    <a:pt x="1594" y="1010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4" y="1010"/>
                    <a:pt x="1594" y="1010"/>
                    <a:pt x="1594" y="1010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4" y="1010"/>
                    <a:pt x="1594" y="1010"/>
                    <a:pt x="1594" y="1010"/>
                  </a:cubicBezTo>
                  <a:cubicBezTo>
                    <a:pt x="1593" y="1011"/>
                    <a:pt x="1593" y="1011"/>
                    <a:pt x="1593" y="1011"/>
                  </a:cubicBezTo>
                  <a:cubicBezTo>
                    <a:pt x="1593" y="1011"/>
                    <a:pt x="1594" y="1012"/>
                    <a:pt x="1595" y="1012"/>
                  </a:cubicBezTo>
                  <a:cubicBezTo>
                    <a:pt x="1595" y="1013"/>
                    <a:pt x="1596" y="1013"/>
                    <a:pt x="1596" y="1013"/>
                  </a:cubicBezTo>
                  <a:cubicBezTo>
                    <a:pt x="1597" y="1014"/>
                    <a:pt x="1598" y="1014"/>
                    <a:pt x="1598" y="1014"/>
                  </a:cubicBezTo>
                  <a:cubicBezTo>
                    <a:pt x="1599" y="1014"/>
                    <a:pt x="1600" y="1014"/>
                    <a:pt x="1600" y="1013"/>
                  </a:cubicBezTo>
                  <a:cubicBezTo>
                    <a:pt x="1600" y="1013"/>
                    <a:pt x="1600" y="1013"/>
                    <a:pt x="1600" y="1013"/>
                  </a:cubicBezTo>
                  <a:cubicBezTo>
                    <a:pt x="1600" y="1013"/>
                    <a:pt x="1601" y="1012"/>
                    <a:pt x="1601" y="1012"/>
                  </a:cubicBezTo>
                  <a:cubicBezTo>
                    <a:pt x="1601" y="1011"/>
                    <a:pt x="1600" y="1011"/>
                    <a:pt x="1600" y="1010"/>
                  </a:cubicBezTo>
                  <a:cubicBezTo>
                    <a:pt x="1599" y="1009"/>
                    <a:pt x="1598" y="1007"/>
                    <a:pt x="1598" y="1007"/>
                  </a:cubicBezTo>
                  <a:cubicBezTo>
                    <a:pt x="1597" y="1008"/>
                    <a:pt x="1597" y="1008"/>
                    <a:pt x="1597" y="1008"/>
                  </a:cubicBezTo>
                  <a:cubicBezTo>
                    <a:pt x="1598" y="1007"/>
                    <a:pt x="1598" y="1007"/>
                    <a:pt x="1598" y="1007"/>
                  </a:cubicBezTo>
                  <a:cubicBezTo>
                    <a:pt x="1598" y="1007"/>
                    <a:pt x="1598" y="1007"/>
                    <a:pt x="1598" y="1007"/>
                  </a:cubicBezTo>
                  <a:cubicBezTo>
                    <a:pt x="1598" y="1007"/>
                    <a:pt x="1597" y="1006"/>
                    <a:pt x="1597" y="1005"/>
                  </a:cubicBezTo>
                  <a:cubicBezTo>
                    <a:pt x="1596" y="1005"/>
                    <a:pt x="1596" y="1004"/>
                    <a:pt x="1596" y="1004"/>
                  </a:cubicBezTo>
                  <a:cubicBezTo>
                    <a:pt x="1596" y="1004"/>
                    <a:pt x="1596" y="1004"/>
                    <a:pt x="1596" y="1004"/>
                  </a:cubicBezTo>
                  <a:cubicBezTo>
                    <a:pt x="1596" y="1004"/>
                    <a:pt x="1596" y="1004"/>
                    <a:pt x="1596" y="1004"/>
                  </a:cubicBezTo>
                  <a:cubicBezTo>
                    <a:pt x="1595" y="1003"/>
                    <a:pt x="1595" y="1002"/>
                    <a:pt x="1594" y="1001"/>
                  </a:cubicBezTo>
                  <a:cubicBezTo>
                    <a:pt x="1594" y="1001"/>
                    <a:pt x="1593" y="1000"/>
                    <a:pt x="1592" y="999"/>
                  </a:cubicBezTo>
                  <a:cubicBezTo>
                    <a:pt x="1591" y="997"/>
                    <a:pt x="1589" y="994"/>
                    <a:pt x="1588" y="992"/>
                  </a:cubicBezTo>
                  <a:cubicBezTo>
                    <a:pt x="1587" y="989"/>
                    <a:pt x="1587" y="986"/>
                    <a:pt x="1586" y="983"/>
                  </a:cubicBezTo>
                  <a:cubicBezTo>
                    <a:pt x="1585" y="980"/>
                    <a:pt x="1585" y="977"/>
                    <a:pt x="1583" y="975"/>
                  </a:cubicBezTo>
                  <a:cubicBezTo>
                    <a:pt x="1581" y="973"/>
                    <a:pt x="1580" y="972"/>
                    <a:pt x="1580" y="970"/>
                  </a:cubicBezTo>
                  <a:cubicBezTo>
                    <a:pt x="1580" y="969"/>
                    <a:pt x="1580" y="967"/>
                    <a:pt x="1580" y="965"/>
                  </a:cubicBezTo>
                  <a:cubicBezTo>
                    <a:pt x="1580" y="963"/>
                    <a:pt x="1580" y="961"/>
                    <a:pt x="1579" y="960"/>
                  </a:cubicBezTo>
                  <a:cubicBezTo>
                    <a:pt x="1579" y="958"/>
                    <a:pt x="1578" y="957"/>
                    <a:pt x="1578" y="956"/>
                  </a:cubicBezTo>
                  <a:cubicBezTo>
                    <a:pt x="1577" y="955"/>
                    <a:pt x="1577" y="955"/>
                    <a:pt x="1577" y="954"/>
                  </a:cubicBezTo>
                  <a:cubicBezTo>
                    <a:pt x="1576" y="952"/>
                    <a:pt x="1575" y="950"/>
                    <a:pt x="1575" y="949"/>
                  </a:cubicBezTo>
                  <a:cubicBezTo>
                    <a:pt x="1575" y="949"/>
                    <a:pt x="1576" y="949"/>
                    <a:pt x="1576" y="949"/>
                  </a:cubicBezTo>
                  <a:cubicBezTo>
                    <a:pt x="1576" y="948"/>
                    <a:pt x="1576" y="948"/>
                    <a:pt x="1576" y="947"/>
                  </a:cubicBezTo>
                  <a:cubicBezTo>
                    <a:pt x="1576" y="947"/>
                    <a:pt x="1576" y="946"/>
                    <a:pt x="1576" y="946"/>
                  </a:cubicBezTo>
                  <a:cubicBezTo>
                    <a:pt x="1576" y="945"/>
                    <a:pt x="1576" y="944"/>
                    <a:pt x="1576" y="943"/>
                  </a:cubicBezTo>
                  <a:cubicBezTo>
                    <a:pt x="1576" y="942"/>
                    <a:pt x="1576" y="942"/>
                    <a:pt x="1576" y="942"/>
                  </a:cubicBezTo>
                  <a:cubicBezTo>
                    <a:pt x="1576" y="941"/>
                    <a:pt x="1576" y="941"/>
                    <a:pt x="1576" y="941"/>
                  </a:cubicBezTo>
                  <a:cubicBezTo>
                    <a:pt x="1576" y="941"/>
                    <a:pt x="1576" y="941"/>
                    <a:pt x="1576" y="941"/>
                  </a:cubicBezTo>
                  <a:cubicBezTo>
                    <a:pt x="1576" y="941"/>
                    <a:pt x="1576" y="941"/>
                    <a:pt x="1576" y="941"/>
                  </a:cubicBezTo>
                  <a:cubicBezTo>
                    <a:pt x="1575" y="941"/>
                    <a:pt x="1575" y="941"/>
                    <a:pt x="1575" y="941"/>
                  </a:cubicBezTo>
                  <a:cubicBezTo>
                    <a:pt x="1576" y="941"/>
                    <a:pt x="1576" y="941"/>
                    <a:pt x="1576" y="941"/>
                  </a:cubicBezTo>
                  <a:cubicBezTo>
                    <a:pt x="1576" y="941"/>
                    <a:pt x="1576" y="941"/>
                    <a:pt x="1576" y="941"/>
                  </a:cubicBezTo>
                  <a:cubicBezTo>
                    <a:pt x="1575" y="941"/>
                    <a:pt x="1575" y="941"/>
                    <a:pt x="1575" y="941"/>
                  </a:cubicBezTo>
                  <a:cubicBezTo>
                    <a:pt x="1576" y="941"/>
                    <a:pt x="1576" y="941"/>
                    <a:pt x="1576" y="941"/>
                  </a:cubicBezTo>
                  <a:cubicBezTo>
                    <a:pt x="1576" y="941"/>
                    <a:pt x="1576" y="940"/>
                    <a:pt x="1576" y="940"/>
                  </a:cubicBezTo>
                  <a:cubicBezTo>
                    <a:pt x="1575" y="939"/>
                    <a:pt x="1574" y="938"/>
                    <a:pt x="1572" y="935"/>
                  </a:cubicBezTo>
                  <a:cubicBezTo>
                    <a:pt x="1571" y="934"/>
                    <a:pt x="1570" y="932"/>
                    <a:pt x="1570" y="930"/>
                  </a:cubicBezTo>
                  <a:cubicBezTo>
                    <a:pt x="1570" y="929"/>
                    <a:pt x="1571" y="928"/>
                    <a:pt x="1571" y="927"/>
                  </a:cubicBezTo>
                  <a:cubicBezTo>
                    <a:pt x="1572" y="926"/>
                    <a:pt x="1573" y="925"/>
                    <a:pt x="1574" y="924"/>
                  </a:cubicBezTo>
                  <a:cubicBezTo>
                    <a:pt x="1575" y="923"/>
                    <a:pt x="1576" y="922"/>
                    <a:pt x="1576" y="921"/>
                  </a:cubicBezTo>
                  <a:cubicBezTo>
                    <a:pt x="1576" y="920"/>
                    <a:pt x="1575" y="919"/>
                    <a:pt x="1575" y="918"/>
                  </a:cubicBezTo>
                  <a:cubicBezTo>
                    <a:pt x="1574" y="917"/>
                    <a:pt x="1574" y="916"/>
                    <a:pt x="1573" y="916"/>
                  </a:cubicBezTo>
                  <a:cubicBezTo>
                    <a:pt x="1573" y="915"/>
                    <a:pt x="1573" y="915"/>
                    <a:pt x="1573" y="915"/>
                  </a:cubicBezTo>
                  <a:cubicBezTo>
                    <a:pt x="1573" y="915"/>
                    <a:pt x="1573" y="915"/>
                    <a:pt x="1573" y="915"/>
                  </a:cubicBezTo>
                  <a:cubicBezTo>
                    <a:pt x="1573" y="914"/>
                    <a:pt x="1574" y="914"/>
                    <a:pt x="1574" y="914"/>
                  </a:cubicBezTo>
                  <a:cubicBezTo>
                    <a:pt x="1575" y="913"/>
                    <a:pt x="1575" y="912"/>
                    <a:pt x="1576" y="912"/>
                  </a:cubicBezTo>
                  <a:cubicBezTo>
                    <a:pt x="1576" y="911"/>
                    <a:pt x="1576" y="911"/>
                    <a:pt x="1576" y="910"/>
                  </a:cubicBezTo>
                  <a:cubicBezTo>
                    <a:pt x="1576" y="909"/>
                    <a:pt x="1576" y="908"/>
                    <a:pt x="1575" y="907"/>
                  </a:cubicBezTo>
                  <a:cubicBezTo>
                    <a:pt x="1575" y="906"/>
                    <a:pt x="1575" y="906"/>
                    <a:pt x="1575" y="905"/>
                  </a:cubicBezTo>
                  <a:cubicBezTo>
                    <a:pt x="1575" y="904"/>
                    <a:pt x="1576" y="903"/>
                    <a:pt x="1576" y="902"/>
                  </a:cubicBezTo>
                  <a:cubicBezTo>
                    <a:pt x="1577" y="901"/>
                    <a:pt x="1577" y="901"/>
                    <a:pt x="1579" y="901"/>
                  </a:cubicBezTo>
                  <a:cubicBezTo>
                    <a:pt x="1581" y="901"/>
                    <a:pt x="1582" y="900"/>
                    <a:pt x="1583" y="899"/>
                  </a:cubicBezTo>
                  <a:cubicBezTo>
                    <a:pt x="1584" y="898"/>
                    <a:pt x="1585" y="897"/>
                    <a:pt x="1584" y="896"/>
                  </a:cubicBezTo>
                  <a:cubicBezTo>
                    <a:pt x="1584" y="895"/>
                    <a:pt x="1584" y="894"/>
                    <a:pt x="1584" y="892"/>
                  </a:cubicBezTo>
                  <a:cubicBezTo>
                    <a:pt x="1584" y="892"/>
                    <a:pt x="1584" y="891"/>
                    <a:pt x="1584" y="891"/>
                  </a:cubicBezTo>
                  <a:cubicBezTo>
                    <a:pt x="1584" y="890"/>
                    <a:pt x="1584" y="890"/>
                    <a:pt x="1584" y="889"/>
                  </a:cubicBezTo>
                  <a:cubicBezTo>
                    <a:pt x="1584" y="889"/>
                    <a:pt x="1584" y="888"/>
                    <a:pt x="1585" y="887"/>
                  </a:cubicBezTo>
                  <a:cubicBezTo>
                    <a:pt x="1585" y="887"/>
                    <a:pt x="1586" y="886"/>
                    <a:pt x="1586" y="886"/>
                  </a:cubicBezTo>
                  <a:cubicBezTo>
                    <a:pt x="1587" y="885"/>
                    <a:pt x="1589" y="883"/>
                    <a:pt x="1590" y="882"/>
                  </a:cubicBezTo>
                  <a:cubicBezTo>
                    <a:pt x="1591" y="880"/>
                    <a:pt x="1592" y="879"/>
                    <a:pt x="1592" y="877"/>
                  </a:cubicBezTo>
                  <a:cubicBezTo>
                    <a:pt x="1592" y="877"/>
                    <a:pt x="1592" y="877"/>
                    <a:pt x="1592" y="877"/>
                  </a:cubicBezTo>
                  <a:cubicBezTo>
                    <a:pt x="1592" y="877"/>
                    <a:pt x="1592" y="877"/>
                    <a:pt x="1592" y="877"/>
                  </a:cubicBezTo>
                  <a:cubicBezTo>
                    <a:pt x="1592" y="877"/>
                    <a:pt x="1592" y="877"/>
                    <a:pt x="1592" y="877"/>
                  </a:cubicBezTo>
                  <a:cubicBezTo>
                    <a:pt x="1592" y="875"/>
                    <a:pt x="1591" y="873"/>
                    <a:pt x="1590" y="871"/>
                  </a:cubicBezTo>
                  <a:cubicBezTo>
                    <a:pt x="1588" y="870"/>
                    <a:pt x="1586" y="868"/>
                    <a:pt x="1583" y="868"/>
                  </a:cubicBezTo>
                  <a:cubicBezTo>
                    <a:pt x="1581" y="868"/>
                    <a:pt x="1579" y="869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70"/>
                    <a:pt x="1577" y="870"/>
                  </a:cubicBezTo>
                  <a:cubicBezTo>
                    <a:pt x="1577" y="870"/>
                    <a:pt x="1577" y="869"/>
                    <a:pt x="1577" y="869"/>
                  </a:cubicBezTo>
                  <a:cubicBezTo>
                    <a:pt x="1577" y="868"/>
                    <a:pt x="1577" y="868"/>
                    <a:pt x="1577" y="868"/>
                  </a:cubicBezTo>
                  <a:cubicBezTo>
                    <a:pt x="1577" y="866"/>
                    <a:pt x="1577" y="864"/>
                    <a:pt x="1577" y="862"/>
                  </a:cubicBezTo>
                  <a:cubicBezTo>
                    <a:pt x="1577" y="861"/>
                    <a:pt x="1577" y="859"/>
                    <a:pt x="1576" y="858"/>
                  </a:cubicBezTo>
                  <a:cubicBezTo>
                    <a:pt x="1576" y="858"/>
                    <a:pt x="1576" y="858"/>
                    <a:pt x="1576" y="858"/>
                  </a:cubicBezTo>
                  <a:cubicBezTo>
                    <a:pt x="1576" y="858"/>
                    <a:pt x="1576" y="858"/>
                    <a:pt x="1576" y="858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5" y="856"/>
                    <a:pt x="1575" y="856"/>
                    <a:pt x="1575" y="856"/>
                  </a:cubicBezTo>
                  <a:cubicBezTo>
                    <a:pt x="1575" y="858"/>
                    <a:pt x="1575" y="858"/>
                    <a:pt x="1575" y="858"/>
                  </a:cubicBezTo>
                  <a:cubicBezTo>
                    <a:pt x="1576" y="857"/>
                    <a:pt x="1576" y="857"/>
                    <a:pt x="1576" y="857"/>
                  </a:cubicBezTo>
                  <a:cubicBezTo>
                    <a:pt x="1575" y="856"/>
                    <a:pt x="1575" y="856"/>
                    <a:pt x="1575" y="856"/>
                  </a:cubicBezTo>
                  <a:cubicBezTo>
                    <a:pt x="1575" y="858"/>
                    <a:pt x="1575" y="858"/>
                    <a:pt x="1575" y="858"/>
                  </a:cubicBezTo>
                  <a:cubicBezTo>
                    <a:pt x="1575" y="857"/>
                    <a:pt x="1575" y="857"/>
                    <a:pt x="1575" y="857"/>
                  </a:cubicBezTo>
                  <a:cubicBezTo>
                    <a:pt x="1575" y="857"/>
                    <a:pt x="1575" y="857"/>
                    <a:pt x="1575" y="857"/>
                  </a:cubicBezTo>
                  <a:cubicBezTo>
                    <a:pt x="1575" y="858"/>
                    <a:pt x="1575" y="858"/>
                    <a:pt x="1575" y="858"/>
                  </a:cubicBezTo>
                  <a:cubicBezTo>
                    <a:pt x="1575" y="857"/>
                    <a:pt x="1575" y="857"/>
                    <a:pt x="1575" y="857"/>
                  </a:cubicBezTo>
                  <a:cubicBezTo>
                    <a:pt x="1575" y="857"/>
                    <a:pt x="1575" y="857"/>
                    <a:pt x="1575" y="857"/>
                  </a:cubicBezTo>
                  <a:cubicBezTo>
                    <a:pt x="1575" y="857"/>
                    <a:pt x="1575" y="857"/>
                    <a:pt x="1575" y="857"/>
                  </a:cubicBezTo>
                  <a:cubicBezTo>
                    <a:pt x="1575" y="858"/>
                    <a:pt x="1575" y="858"/>
                    <a:pt x="1575" y="858"/>
                  </a:cubicBezTo>
                  <a:cubicBezTo>
                    <a:pt x="1575" y="858"/>
                    <a:pt x="1576" y="859"/>
                    <a:pt x="1576" y="861"/>
                  </a:cubicBezTo>
                  <a:cubicBezTo>
                    <a:pt x="1576" y="863"/>
                    <a:pt x="1577" y="864"/>
                    <a:pt x="1578" y="866"/>
                  </a:cubicBezTo>
                  <a:cubicBezTo>
                    <a:pt x="1581" y="868"/>
                    <a:pt x="1584" y="870"/>
                    <a:pt x="1587" y="870"/>
                  </a:cubicBezTo>
                  <a:cubicBezTo>
                    <a:pt x="1588" y="870"/>
                    <a:pt x="1588" y="870"/>
                    <a:pt x="1588" y="870"/>
                  </a:cubicBezTo>
                  <a:cubicBezTo>
                    <a:pt x="1590" y="870"/>
                    <a:pt x="1591" y="869"/>
                    <a:pt x="1592" y="868"/>
                  </a:cubicBezTo>
                  <a:cubicBezTo>
                    <a:pt x="1592" y="868"/>
                    <a:pt x="1592" y="867"/>
                    <a:pt x="1592" y="867"/>
                  </a:cubicBezTo>
                  <a:cubicBezTo>
                    <a:pt x="1591" y="866"/>
                    <a:pt x="1591" y="866"/>
                    <a:pt x="1591" y="866"/>
                  </a:cubicBezTo>
                  <a:cubicBezTo>
                    <a:pt x="1590" y="867"/>
                    <a:pt x="1590" y="867"/>
                    <a:pt x="1590" y="867"/>
                  </a:cubicBezTo>
                  <a:cubicBezTo>
                    <a:pt x="1590" y="867"/>
                    <a:pt x="1590" y="868"/>
                    <a:pt x="1591" y="869"/>
                  </a:cubicBezTo>
                  <a:cubicBezTo>
                    <a:pt x="1592" y="869"/>
                    <a:pt x="1592" y="870"/>
                    <a:pt x="1593" y="870"/>
                  </a:cubicBezTo>
                  <a:cubicBezTo>
                    <a:pt x="1593" y="870"/>
                    <a:pt x="1594" y="871"/>
                    <a:pt x="1595" y="871"/>
                  </a:cubicBezTo>
                  <a:cubicBezTo>
                    <a:pt x="1595" y="871"/>
                    <a:pt x="1595" y="871"/>
                    <a:pt x="1595" y="871"/>
                  </a:cubicBezTo>
                  <a:cubicBezTo>
                    <a:pt x="1596" y="870"/>
                    <a:pt x="1597" y="870"/>
                    <a:pt x="1597" y="869"/>
                  </a:cubicBezTo>
                  <a:cubicBezTo>
                    <a:pt x="1598" y="869"/>
                    <a:pt x="1598" y="868"/>
                    <a:pt x="1598" y="868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7" y="867"/>
                    <a:pt x="1597" y="867"/>
                    <a:pt x="1597" y="867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7" y="867"/>
                    <a:pt x="1597" y="867"/>
                    <a:pt x="1597" y="867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8" y="867"/>
                    <a:pt x="1598" y="867"/>
                    <a:pt x="1598" y="867"/>
                  </a:cubicBezTo>
                  <a:cubicBezTo>
                    <a:pt x="1597" y="866"/>
                    <a:pt x="1597" y="866"/>
                    <a:pt x="1597" y="866"/>
                  </a:cubicBezTo>
                  <a:cubicBezTo>
                    <a:pt x="1598" y="866"/>
                    <a:pt x="1598" y="866"/>
                    <a:pt x="1598" y="866"/>
                  </a:cubicBezTo>
                  <a:cubicBezTo>
                    <a:pt x="1598" y="866"/>
                    <a:pt x="1598" y="866"/>
                    <a:pt x="1600" y="866"/>
                  </a:cubicBezTo>
                  <a:cubicBezTo>
                    <a:pt x="1600" y="866"/>
                    <a:pt x="1600" y="866"/>
                    <a:pt x="1600" y="866"/>
                  </a:cubicBezTo>
                  <a:cubicBezTo>
                    <a:pt x="1600" y="866"/>
                    <a:pt x="1600" y="866"/>
                    <a:pt x="1600" y="866"/>
                  </a:cubicBezTo>
                  <a:cubicBezTo>
                    <a:pt x="1600" y="866"/>
                    <a:pt x="1601" y="866"/>
                    <a:pt x="1602" y="865"/>
                  </a:cubicBezTo>
                  <a:cubicBezTo>
                    <a:pt x="1603" y="865"/>
                    <a:pt x="1604" y="865"/>
                    <a:pt x="1604" y="865"/>
                  </a:cubicBezTo>
                  <a:cubicBezTo>
                    <a:pt x="1605" y="864"/>
                    <a:pt x="1605" y="863"/>
                    <a:pt x="1605" y="862"/>
                  </a:cubicBezTo>
                  <a:cubicBezTo>
                    <a:pt x="1605" y="862"/>
                    <a:pt x="1605" y="862"/>
                    <a:pt x="1605" y="862"/>
                  </a:cubicBezTo>
                  <a:cubicBezTo>
                    <a:pt x="1605" y="862"/>
                    <a:pt x="1605" y="862"/>
                    <a:pt x="1605" y="862"/>
                  </a:cubicBezTo>
                  <a:cubicBezTo>
                    <a:pt x="1605" y="861"/>
                    <a:pt x="1605" y="859"/>
                    <a:pt x="1603" y="858"/>
                  </a:cubicBezTo>
                  <a:cubicBezTo>
                    <a:pt x="1602" y="857"/>
                    <a:pt x="1600" y="856"/>
                    <a:pt x="1597" y="856"/>
                  </a:cubicBezTo>
                  <a:cubicBezTo>
                    <a:pt x="1594" y="856"/>
                    <a:pt x="1593" y="856"/>
                    <a:pt x="1593" y="856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1" y="855"/>
                    <a:pt x="1591" y="855"/>
                    <a:pt x="1591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2" y="855"/>
                    <a:pt x="1592" y="855"/>
                    <a:pt x="1592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2" y="855"/>
                    <a:pt x="1592" y="855"/>
                    <a:pt x="1592" y="855"/>
                  </a:cubicBezTo>
                  <a:cubicBezTo>
                    <a:pt x="1593" y="855"/>
                    <a:pt x="1593" y="855"/>
                    <a:pt x="1593" y="855"/>
                  </a:cubicBezTo>
                  <a:cubicBezTo>
                    <a:pt x="1593" y="855"/>
                    <a:pt x="1593" y="855"/>
                    <a:pt x="1593" y="854"/>
                  </a:cubicBezTo>
                  <a:cubicBezTo>
                    <a:pt x="1594" y="854"/>
                    <a:pt x="1594" y="853"/>
                    <a:pt x="1595" y="853"/>
                  </a:cubicBezTo>
                  <a:cubicBezTo>
                    <a:pt x="1595" y="853"/>
                    <a:pt x="1595" y="853"/>
                    <a:pt x="1595" y="853"/>
                  </a:cubicBezTo>
                  <a:cubicBezTo>
                    <a:pt x="1597" y="854"/>
                    <a:pt x="1598" y="854"/>
                    <a:pt x="1600" y="855"/>
                  </a:cubicBezTo>
                  <a:cubicBezTo>
                    <a:pt x="1600" y="855"/>
                    <a:pt x="1601" y="856"/>
                    <a:pt x="1601" y="856"/>
                  </a:cubicBezTo>
                  <a:cubicBezTo>
                    <a:pt x="1601" y="856"/>
                    <a:pt x="1601" y="856"/>
                    <a:pt x="1601" y="856"/>
                  </a:cubicBezTo>
                  <a:cubicBezTo>
                    <a:pt x="1602" y="856"/>
                    <a:pt x="1602" y="856"/>
                    <a:pt x="1602" y="856"/>
                  </a:cubicBezTo>
                  <a:cubicBezTo>
                    <a:pt x="1604" y="858"/>
                    <a:pt x="1604" y="858"/>
                    <a:pt x="1604" y="858"/>
                  </a:cubicBezTo>
                  <a:cubicBezTo>
                    <a:pt x="1604" y="855"/>
                    <a:pt x="1604" y="855"/>
                    <a:pt x="1604" y="855"/>
                  </a:cubicBezTo>
                  <a:cubicBezTo>
                    <a:pt x="1604" y="855"/>
                    <a:pt x="1604" y="855"/>
                    <a:pt x="1604" y="855"/>
                  </a:cubicBezTo>
                  <a:cubicBezTo>
                    <a:pt x="1604" y="854"/>
                    <a:pt x="1604" y="853"/>
                    <a:pt x="1604" y="853"/>
                  </a:cubicBezTo>
                  <a:cubicBezTo>
                    <a:pt x="1604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1"/>
                    <a:pt x="1605" y="851"/>
                    <a:pt x="1605" y="851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1"/>
                    <a:pt x="1605" y="851"/>
                    <a:pt x="1605" y="851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4" y="852"/>
                    <a:pt x="1604" y="852"/>
                    <a:pt x="1604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4" y="852"/>
                    <a:pt x="1604" y="852"/>
                    <a:pt x="1604" y="852"/>
                  </a:cubicBezTo>
                  <a:cubicBezTo>
                    <a:pt x="1605" y="852"/>
                    <a:pt x="1605" y="852"/>
                    <a:pt x="1605" y="852"/>
                  </a:cubicBezTo>
                  <a:cubicBezTo>
                    <a:pt x="1605" y="852"/>
                    <a:pt x="1605" y="853"/>
                    <a:pt x="1606" y="853"/>
                  </a:cubicBezTo>
                  <a:cubicBezTo>
                    <a:pt x="1606" y="854"/>
                    <a:pt x="1607" y="854"/>
                    <a:pt x="1607" y="855"/>
                  </a:cubicBezTo>
                  <a:cubicBezTo>
                    <a:pt x="1608" y="855"/>
                    <a:pt x="1608" y="855"/>
                    <a:pt x="1609" y="855"/>
                  </a:cubicBezTo>
                  <a:cubicBezTo>
                    <a:pt x="1609" y="855"/>
                    <a:pt x="1609" y="855"/>
                    <a:pt x="1609" y="855"/>
                  </a:cubicBezTo>
                  <a:cubicBezTo>
                    <a:pt x="1609" y="855"/>
                    <a:pt x="1609" y="855"/>
                    <a:pt x="1609" y="855"/>
                  </a:cubicBezTo>
                  <a:cubicBezTo>
                    <a:pt x="1609" y="855"/>
                    <a:pt x="1609" y="855"/>
                    <a:pt x="1609" y="855"/>
                  </a:cubicBezTo>
                  <a:cubicBezTo>
                    <a:pt x="1612" y="855"/>
                    <a:pt x="1616" y="853"/>
                    <a:pt x="1622" y="847"/>
                  </a:cubicBezTo>
                  <a:cubicBezTo>
                    <a:pt x="1624" y="844"/>
                    <a:pt x="1626" y="842"/>
                    <a:pt x="1627" y="841"/>
                  </a:cubicBezTo>
                  <a:cubicBezTo>
                    <a:pt x="1629" y="840"/>
                    <a:pt x="1630" y="839"/>
                    <a:pt x="1631" y="838"/>
                  </a:cubicBezTo>
                  <a:cubicBezTo>
                    <a:pt x="1631" y="838"/>
                    <a:pt x="1633" y="836"/>
                    <a:pt x="1634" y="834"/>
                  </a:cubicBezTo>
                  <a:cubicBezTo>
                    <a:pt x="1634" y="833"/>
                    <a:pt x="1635" y="830"/>
                    <a:pt x="1635" y="828"/>
                  </a:cubicBezTo>
                  <a:cubicBezTo>
                    <a:pt x="1635" y="827"/>
                    <a:pt x="1635" y="827"/>
                    <a:pt x="1635" y="827"/>
                  </a:cubicBezTo>
                  <a:cubicBezTo>
                    <a:pt x="1635" y="827"/>
                    <a:pt x="1635" y="827"/>
                    <a:pt x="1635" y="827"/>
                  </a:cubicBezTo>
                  <a:cubicBezTo>
                    <a:pt x="1635" y="827"/>
                    <a:pt x="1635" y="827"/>
                    <a:pt x="1635" y="827"/>
                  </a:cubicBezTo>
                  <a:cubicBezTo>
                    <a:pt x="1635" y="826"/>
                    <a:pt x="1635" y="824"/>
                    <a:pt x="1635" y="824"/>
                  </a:cubicBezTo>
                  <a:cubicBezTo>
                    <a:pt x="1635" y="823"/>
                    <a:pt x="1635" y="823"/>
                    <a:pt x="1635" y="822"/>
                  </a:cubicBezTo>
                  <a:cubicBezTo>
                    <a:pt x="1635" y="822"/>
                    <a:pt x="1635" y="822"/>
                    <a:pt x="1636" y="822"/>
                  </a:cubicBezTo>
                  <a:cubicBezTo>
                    <a:pt x="1636" y="822"/>
                    <a:pt x="1636" y="822"/>
                    <a:pt x="1636" y="822"/>
                  </a:cubicBezTo>
                  <a:cubicBezTo>
                    <a:pt x="1637" y="822"/>
                    <a:pt x="1637" y="822"/>
                    <a:pt x="1637" y="822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3"/>
                    <a:pt x="1638" y="823"/>
                  </a:cubicBezTo>
                  <a:cubicBezTo>
                    <a:pt x="1638" y="823"/>
                    <a:pt x="1638" y="824"/>
                    <a:pt x="1639" y="824"/>
                  </a:cubicBezTo>
                  <a:cubicBezTo>
                    <a:pt x="1639" y="825"/>
                    <a:pt x="1640" y="825"/>
                    <a:pt x="1641" y="825"/>
                  </a:cubicBezTo>
                  <a:cubicBezTo>
                    <a:pt x="1642" y="825"/>
                    <a:pt x="1642" y="825"/>
                    <a:pt x="1643" y="824"/>
                  </a:cubicBezTo>
                  <a:cubicBezTo>
                    <a:pt x="1643" y="824"/>
                    <a:pt x="1644" y="823"/>
                    <a:pt x="1644" y="823"/>
                  </a:cubicBezTo>
                  <a:cubicBezTo>
                    <a:pt x="1644" y="821"/>
                    <a:pt x="1644" y="820"/>
                    <a:pt x="1644" y="819"/>
                  </a:cubicBezTo>
                  <a:cubicBezTo>
                    <a:pt x="1645" y="818"/>
                    <a:pt x="1645" y="818"/>
                    <a:pt x="1646" y="817"/>
                  </a:cubicBezTo>
                  <a:cubicBezTo>
                    <a:pt x="1647" y="816"/>
                    <a:pt x="1648" y="815"/>
                    <a:pt x="1649" y="814"/>
                  </a:cubicBezTo>
                  <a:cubicBezTo>
                    <a:pt x="1650" y="813"/>
                    <a:pt x="1650" y="813"/>
                    <a:pt x="1650" y="812"/>
                  </a:cubicBezTo>
                  <a:cubicBezTo>
                    <a:pt x="1651" y="812"/>
                    <a:pt x="1651" y="811"/>
                    <a:pt x="1651" y="810"/>
                  </a:cubicBezTo>
                  <a:cubicBezTo>
                    <a:pt x="1651" y="809"/>
                    <a:pt x="1651" y="809"/>
                    <a:pt x="1651" y="809"/>
                  </a:cubicBezTo>
                  <a:cubicBezTo>
                    <a:pt x="1651" y="809"/>
                    <a:pt x="1650" y="808"/>
                    <a:pt x="1650" y="808"/>
                  </a:cubicBezTo>
                  <a:cubicBezTo>
                    <a:pt x="1650" y="807"/>
                    <a:pt x="1651" y="806"/>
                    <a:pt x="1651" y="805"/>
                  </a:cubicBezTo>
                  <a:cubicBezTo>
                    <a:pt x="1651" y="805"/>
                    <a:pt x="1651" y="805"/>
                    <a:pt x="1651" y="805"/>
                  </a:cubicBezTo>
                  <a:cubicBezTo>
                    <a:pt x="1651" y="804"/>
                    <a:pt x="1652" y="803"/>
                    <a:pt x="1652" y="802"/>
                  </a:cubicBezTo>
                  <a:cubicBezTo>
                    <a:pt x="1653" y="801"/>
                    <a:pt x="1653" y="800"/>
                    <a:pt x="1653" y="800"/>
                  </a:cubicBezTo>
                  <a:cubicBezTo>
                    <a:pt x="1652" y="799"/>
                    <a:pt x="1652" y="799"/>
                    <a:pt x="1652" y="799"/>
                  </a:cubicBezTo>
                  <a:cubicBezTo>
                    <a:pt x="1653" y="800"/>
                    <a:pt x="1653" y="800"/>
                    <a:pt x="1653" y="800"/>
                  </a:cubicBezTo>
                  <a:cubicBezTo>
                    <a:pt x="1653" y="800"/>
                    <a:pt x="1654" y="799"/>
                    <a:pt x="1655" y="798"/>
                  </a:cubicBezTo>
                  <a:cubicBezTo>
                    <a:pt x="1656" y="797"/>
                    <a:pt x="1656" y="795"/>
                    <a:pt x="1657" y="794"/>
                  </a:cubicBezTo>
                  <a:cubicBezTo>
                    <a:pt x="1658" y="793"/>
                    <a:pt x="1659" y="791"/>
                    <a:pt x="1660" y="790"/>
                  </a:cubicBezTo>
                  <a:cubicBezTo>
                    <a:pt x="1662" y="788"/>
                    <a:pt x="1664" y="786"/>
                    <a:pt x="1666" y="784"/>
                  </a:cubicBezTo>
                  <a:cubicBezTo>
                    <a:pt x="1668" y="782"/>
                    <a:pt x="1670" y="780"/>
                    <a:pt x="1670" y="780"/>
                  </a:cubicBezTo>
                  <a:cubicBezTo>
                    <a:pt x="1669" y="779"/>
                    <a:pt x="1669" y="779"/>
                    <a:pt x="1669" y="779"/>
                  </a:cubicBezTo>
                  <a:cubicBezTo>
                    <a:pt x="1668" y="780"/>
                    <a:pt x="1668" y="780"/>
                    <a:pt x="1668" y="780"/>
                  </a:cubicBezTo>
                  <a:cubicBezTo>
                    <a:pt x="1668" y="780"/>
                    <a:pt x="1669" y="781"/>
                    <a:pt x="1671" y="781"/>
                  </a:cubicBezTo>
                  <a:cubicBezTo>
                    <a:pt x="1672" y="781"/>
                    <a:pt x="1672" y="781"/>
                    <a:pt x="1673" y="781"/>
                  </a:cubicBezTo>
                  <a:cubicBezTo>
                    <a:pt x="1675" y="780"/>
                    <a:pt x="1677" y="779"/>
                    <a:pt x="1677" y="779"/>
                  </a:cubicBezTo>
                  <a:cubicBezTo>
                    <a:pt x="1677" y="779"/>
                    <a:pt x="1677" y="779"/>
                    <a:pt x="1677" y="779"/>
                  </a:cubicBezTo>
                  <a:cubicBezTo>
                    <a:pt x="1678" y="778"/>
                    <a:pt x="1678" y="778"/>
                    <a:pt x="1678" y="778"/>
                  </a:cubicBezTo>
                  <a:cubicBezTo>
                    <a:pt x="1678" y="778"/>
                    <a:pt x="1678" y="778"/>
                    <a:pt x="1678" y="777"/>
                  </a:cubicBezTo>
                  <a:cubicBezTo>
                    <a:pt x="1678" y="777"/>
                    <a:pt x="1678" y="776"/>
                    <a:pt x="1678" y="775"/>
                  </a:cubicBezTo>
                  <a:cubicBezTo>
                    <a:pt x="1678" y="774"/>
                    <a:pt x="1679" y="773"/>
                    <a:pt x="1680" y="773"/>
                  </a:cubicBezTo>
                  <a:cubicBezTo>
                    <a:pt x="1681" y="773"/>
                    <a:pt x="1682" y="774"/>
                    <a:pt x="1683" y="774"/>
                  </a:cubicBezTo>
                  <a:cubicBezTo>
                    <a:pt x="1684" y="774"/>
                    <a:pt x="1685" y="775"/>
                    <a:pt x="1686" y="775"/>
                  </a:cubicBezTo>
                  <a:cubicBezTo>
                    <a:pt x="1687" y="776"/>
                    <a:pt x="1688" y="776"/>
                    <a:pt x="1689" y="776"/>
                  </a:cubicBezTo>
                  <a:cubicBezTo>
                    <a:pt x="1690" y="776"/>
                    <a:pt x="1690" y="776"/>
                    <a:pt x="1691" y="776"/>
                  </a:cubicBezTo>
                  <a:cubicBezTo>
                    <a:pt x="1692" y="775"/>
                    <a:pt x="1692" y="774"/>
                    <a:pt x="1692" y="774"/>
                  </a:cubicBezTo>
                  <a:cubicBezTo>
                    <a:pt x="1692" y="772"/>
                    <a:pt x="1691" y="771"/>
                    <a:pt x="1690" y="770"/>
                  </a:cubicBezTo>
                  <a:cubicBezTo>
                    <a:pt x="1688" y="766"/>
                    <a:pt x="1687" y="764"/>
                    <a:pt x="1687" y="764"/>
                  </a:cubicBezTo>
                  <a:cubicBezTo>
                    <a:pt x="1687" y="764"/>
                    <a:pt x="1687" y="764"/>
                    <a:pt x="1687" y="764"/>
                  </a:cubicBezTo>
                  <a:cubicBezTo>
                    <a:pt x="1687" y="764"/>
                    <a:pt x="1687" y="764"/>
                    <a:pt x="1687" y="764"/>
                  </a:cubicBezTo>
                  <a:cubicBezTo>
                    <a:pt x="1687" y="763"/>
                    <a:pt x="1687" y="763"/>
                    <a:pt x="1687" y="763"/>
                  </a:cubicBezTo>
                  <a:cubicBezTo>
                    <a:pt x="1687" y="764"/>
                    <a:pt x="1687" y="764"/>
                    <a:pt x="1687" y="764"/>
                  </a:cubicBezTo>
                  <a:cubicBezTo>
                    <a:pt x="1687" y="764"/>
                    <a:pt x="1687" y="764"/>
                    <a:pt x="1687" y="764"/>
                  </a:cubicBezTo>
                  <a:cubicBezTo>
                    <a:pt x="1687" y="763"/>
                    <a:pt x="1687" y="763"/>
                    <a:pt x="1687" y="763"/>
                  </a:cubicBezTo>
                  <a:cubicBezTo>
                    <a:pt x="1687" y="764"/>
                    <a:pt x="1687" y="764"/>
                    <a:pt x="1687" y="764"/>
                  </a:cubicBezTo>
                  <a:cubicBezTo>
                    <a:pt x="1686" y="763"/>
                    <a:pt x="1686" y="763"/>
                    <a:pt x="1686" y="763"/>
                  </a:cubicBezTo>
                  <a:cubicBezTo>
                    <a:pt x="1685" y="764"/>
                    <a:pt x="1685" y="764"/>
                    <a:pt x="1685" y="764"/>
                  </a:cubicBezTo>
                  <a:cubicBezTo>
                    <a:pt x="1698" y="776"/>
                    <a:pt x="1698" y="776"/>
                    <a:pt x="1698" y="776"/>
                  </a:cubicBezTo>
                  <a:cubicBezTo>
                    <a:pt x="1699" y="776"/>
                    <a:pt x="1699" y="776"/>
                    <a:pt x="1699" y="776"/>
                  </a:cubicBezTo>
                  <a:cubicBezTo>
                    <a:pt x="1699" y="776"/>
                    <a:pt x="1700" y="776"/>
                    <a:pt x="1700" y="776"/>
                  </a:cubicBezTo>
                  <a:cubicBezTo>
                    <a:pt x="1701" y="776"/>
                    <a:pt x="1701" y="776"/>
                    <a:pt x="1701" y="775"/>
                  </a:cubicBezTo>
                  <a:cubicBezTo>
                    <a:pt x="1702" y="775"/>
                    <a:pt x="1702" y="774"/>
                    <a:pt x="1702" y="774"/>
                  </a:cubicBezTo>
                  <a:cubicBezTo>
                    <a:pt x="1702" y="773"/>
                    <a:pt x="1702" y="772"/>
                    <a:pt x="1701" y="771"/>
                  </a:cubicBezTo>
                  <a:cubicBezTo>
                    <a:pt x="1701" y="770"/>
                    <a:pt x="1700" y="769"/>
                    <a:pt x="1699" y="767"/>
                  </a:cubicBezTo>
                  <a:cubicBezTo>
                    <a:pt x="1698" y="766"/>
                    <a:pt x="1698" y="764"/>
                    <a:pt x="1698" y="763"/>
                  </a:cubicBezTo>
                  <a:cubicBezTo>
                    <a:pt x="1698" y="763"/>
                    <a:pt x="1698" y="763"/>
                    <a:pt x="1698" y="763"/>
                  </a:cubicBezTo>
                  <a:cubicBezTo>
                    <a:pt x="1698" y="763"/>
                    <a:pt x="1698" y="763"/>
                    <a:pt x="1698" y="763"/>
                  </a:cubicBezTo>
                  <a:cubicBezTo>
                    <a:pt x="1698" y="763"/>
                    <a:pt x="1698" y="763"/>
                    <a:pt x="1698" y="763"/>
                  </a:cubicBezTo>
                  <a:cubicBezTo>
                    <a:pt x="1698" y="762"/>
                    <a:pt x="1699" y="760"/>
                    <a:pt x="1700" y="759"/>
                  </a:cubicBezTo>
                  <a:cubicBezTo>
                    <a:pt x="1701" y="758"/>
                    <a:pt x="1702" y="757"/>
                    <a:pt x="1703" y="756"/>
                  </a:cubicBezTo>
                  <a:cubicBezTo>
                    <a:pt x="1703" y="756"/>
                    <a:pt x="1704" y="756"/>
                    <a:pt x="1704" y="755"/>
                  </a:cubicBezTo>
                  <a:cubicBezTo>
                    <a:pt x="1705" y="755"/>
                    <a:pt x="1705" y="754"/>
                    <a:pt x="1705" y="753"/>
                  </a:cubicBezTo>
                  <a:cubicBezTo>
                    <a:pt x="1705" y="752"/>
                    <a:pt x="1705" y="752"/>
                    <a:pt x="1705" y="751"/>
                  </a:cubicBezTo>
                  <a:cubicBezTo>
                    <a:pt x="1705" y="751"/>
                    <a:pt x="1704" y="750"/>
                    <a:pt x="1704" y="749"/>
                  </a:cubicBezTo>
                  <a:cubicBezTo>
                    <a:pt x="1703" y="748"/>
                    <a:pt x="1703" y="748"/>
                    <a:pt x="1703" y="748"/>
                  </a:cubicBezTo>
                  <a:cubicBezTo>
                    <a:pt x="1703" y="748"/>
                    <a:pt x="1703" y="748"/>
                    <a:pt x="1702" y="747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2" y="747"/>
                    <a:pt x="1702" y="747"/>
                    <a:pt x="1702" y="747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48"/>
                    <a:pt x="1703" y="748"/>
                    <a:pt x="1703" y="748"/>
                  </a:cubicBezTo>
                  <a:cubicBezTo>
                    <a:pt x="1702" y="747"/>
                    <a:pt x="1702" y="747"/>
                    <a:pt x="1702" y="747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48"/>
                    <a:pt x="1703" y="748"/>
                    <a:pt x="1703" y="748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49"/>
                    <a:pt x="1703" y="749"/>
                    <a:pt x="1703" y="749"/>
                  </a:cubicBezTo>
                  <a:cubicBezTo>
                    <a:pt x="1703" y="748"/>
                    <a:pt x="1703" y="748"/>
                    <a:pt x="1703" y="748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49"/>
                    <a:pt x="1703" y="749"/>
                    <a:pt x="1703" y="749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50"/>
                    <a:pt x="1703" y="750"/>
                    <a:pt x="1703" y="750"/>
                  </a:cubicBezTo>
                  <a:cubicBezTo>
                    <a:pt x="1703" y="750"/>
                    <a:pt x="1703" y="749"/>
                    <a:pt x="1703" y="749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50"/>
                    <a:pt x="1703" y="750"/>
                    <a:pt x="1703" y="750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50"/>
                    <a:pt x="1703" y="750"/>
                    <a:pt x="1703" y="750"/>
                  </a:cubicBezTo>
                  <a:cubicBezTo>
                    <a:pt x="1703" y="750"/>
                    <a:pt x="1703" y="750"/>
                    <a:pt x="1703" y="750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3" y="750"/>
                    <a:pt x="1703" y="750"/>
                    <a:pt x="1703" y="750"/>
                  </a:cubicBezTo>
                  <a:cubicBezTo>
                    <a:pt x="1703" y="750"/>
                    <a:pt x="1703" y="750"/>
                    <a:pt x="1703" y="749"/>
                  </a:cubicBezTo>
                  <a:cubicBezTo>
                    <a:pt x="1705" y="749"/>
                    <a:pt x="1707" y="747"/>
                    <a:pt x="1708" y="746"/>
                  </a:cubicBezTo>
                  <a:cubicBezTo>
                    <a:pt x="1708" y="744"/>
                    <a:pt x="1709" y="743"/>
                    <a:pt x="1709" y="743"/>
                  </a:cubicBezTo>
                  <a:cubicBezTo>
                    <a:pt x="1710" y="742"/>
                    <a:pt x="1710" y="742"/>
                    <a:pt x="1710" y="742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1" y="741"/>
                    <a:pt x="1711" y="741"/>
                    <a:pt x="1711" y="741"/>
                  </a:cubicBezTo>
                  <a:cubicBezTo>
                    <a:pt x="1711" y="741"/>
                    <a:pt x="1711" y="741"/>
                    <a:pt x="1711" y="741"/>
                  </a:cubicBezTo>
                  <a:cubicBezTo>
                    <a:pt x="1711" y="741"/>
                    <a:pt x="1711" y="740"/>
                    <a:pt x="1711" y="740"/>
                  </a:cubicBezTo>
                  <a:cubicBezTo>
                    <a:pt x="1711" y="739"/>
                    <a:pt x="1711" y="739"/>
                    <a:pt x="1711" y="739"/>
                  </a:cubicBezTo>
                  <a:cubicBezTo>
                    <a:pt x="1711" y="738"/>
                    <a:pt x="1710" y="738"/>
                    <a:pt x="1710" y="738"/>
                  </a:cubicBezTo>
                  <a:cubicBezTo>
                    <a:pt x="1710" y="738"/>
                    <a:pt x="1710" y="738"/>
                    <a:pt x="1710" y="738"/>
                  </a:cubicBezTo>
                  <a:cubicBezTo>
                    <a:pt x="1709" y="738"/>
                    <a:pt x="1709" y="738"/>
                    <a:pt x="1709" y="738"/>
                  </a:cubicBezTo>
                  <a:cubicBezTo>
                    <a:pt x="1709" y="739"/>
                    <a:pt x="1708" y="739"/>
                    <a:pt x="1707" y="739"/>
                  </a:cubicBezTo>
                  <a:cubicBezTo>
                    <a:pt x="1706" y="739"/>
                    <a:pt x="1706" y="739"/>
                    <a:pt x="1705" y="740"/>
                  </a:cubicBezTo>
                  <a:cubicBezTo>
                    <a:pt x="1705" y="740"/>
                    <a:pt x="1704" y="740"/>
                    <a:pt x="1704" y="740"/>
                  </a:cubicBezTo>
                  <a:cubicBezTo>
                    <a:pt x="1704" y="741"/>
                    <a:pt x="1704" y="741"/>
                    <a:pt x="1704" y="741"/>
                  </a:cubicBezTo>
                  <a:cubicBezTo>
                    <a:pt x="1704" y="740"/>
                    <a:pt x="1704" y="740"/>
                    <a:pt x="1704" y="740"/>
                  </a:cubicBezTo>
                  <a:cubicBezTo>
                    <a:pt x="1704" y="740"/>
                    <a:pt x="1704" y="740"/>
                    <a:pt x="1704" y="740"/>
                  </a:cubicBezTo>
                  <a:cubicBezTo>
                    <a:pt x="1704" y="741"/>
                    <a:pt x="1704" y="741"/>
                    <a:pt x="1704" y="741"/>
                  </a:cubicBezTo>
                  <a:cubicBezTo>
                    <a:pt x="1704" y="740"/>
                    <a:pt x="1704" y="740"/>
                    <a:pt x="1704" y="740"/>
                  </a:cubicBezTo>
                  <a:cubicBezTo>
                    <a:pt x="1704" y="741"/>
                    <a:pt x="1704" y="741"/>
                    <a:pt x="1704" y="741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4" y="740"/>
                    <a:pt x="1704" y="740"/>
                    <a:pt x="1704" y="740"/>
                  </a:cubicBezTo>
                  <a:cubicBezTo>
                    <a:pt x="1704" y="741"/>
                    <a:pt x="1704" y="741"/>
                    <a:pt x="1704" y="741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5" y="740"/>
                    <a:pt x="1705" y="740"/>
                    <a:pt x="1705" y="740"/>
                  </a:cubicBezTo>
                  <a:cubicBezTo>
                    <a:pt x="1705" y="740"/>
                    <a:pt x="1704" y="740"/>
                    <a:pt x="1704" y="739"/>
                  </a:cubicBezTo>
                  <a:cubicBezTo>
                    <a:pt x="1704" y="739"/>
                    <a:pt x="1704" y="739"/>
                    <a:pt x="1704" y="739"/>
                  </a:cubicBezTo>
                  <a:cubicBezTo>
                    <a:pt x="1705" y="739"/>
                    <a:pt x="1705" y="739"/>
                    <a:pt x="1705" y="739"/>
                  </a:cubicBezTo>
                  <a:cubicBezTo>
                    <a:pt x="1705" y="739"/>
                    <a:pt x="1705" y="739"/>
                    <a:pt x="1705" y="739"/>
                  </a:cubicBezTo>
                  <a:cubicBezTo>
                    <a:pt x="1704" y="739"/>
                    <a:pt x="1704" y="739"/>
                    <a:pt x="1704" y="739"/>
                  </a:cubicBezTo>
                  <a:cubicBezTo>
                    <a:pt x="1704" y="739"/>
                    <a:pt x="1704" y="739"/>
                    <a:pt x="1704" y="739"/>
                  </a:cubicBezTo>
                  <a:cubicBezTo>
                    <a:pt x="1705" y="739"/>
                    <a:pt x="1705" y="739"/>
                    <a:pt x="1705" y="739"/>
                  </a:cubicBezTo>
                  <a:cubicBezTo>
                    <a:pt x="1704" y="739"/>
                    <a:pt x="1704" y="739"/>
                    <a:pt x="1704" y="739"/>
                  </a:cubicBezTo>
                  <a:cubicBezTo>
                    <a:pt x="1704" y="739"/>
                    <a:pt x="1704" y="739"/>
                    <a:pt x="1704" y="739"/>
                  </a:cubicBezTo>
                  <a:cubicBezTo>
                    <a:pt x="1705" y="739"/>
                    <a:pt x="1705" y="738"/>
                    <a:pt x="1705" y="737"/>
                  </a:cubicBezTo>
                  <a:cubicBezTo>
                    <a:pt x="1707" y="735"/>
                    <a:pt x="1711" y="732"/>
                    <a:pt x="1713" y="731"/>
                  </a:cubicBezTo>
                  <a:cubicBezTo>
                    <a:pt x="1714" y="730"/>
                    <a:pt x="1715" y="730"/>
                    <a:pt x="1717" y="730"/>
                  </a:cubicBezTo>
                  <a:cubicBezTo>
                    <a:pt x="1718" y="730"/>
                    <a:pt x="1719" y="730"/>
                    <a:pt x="1720" y="730"/>
                  </a:cubicBezTo>
                  <a:cubicBezTo>
                    <a:pt x="1721" y="730"/>
                    <a:pt x="1722" y="730"/>
                    <a:pt x="1723" y="730"/>
                  </a:cubicBezTo>
                  <a:cubicBezTo>
                    <a:pt x="1724" y="730"/>
                    <a:pt x="1725" y="729"/>
                    <a:pt x="1725" y="729"/>
                  </a:cubicBezTo>
                  <a:cubicBezTo>
                    <a:pt x="1726" y="728"/>
                    <a:pt x="1728" y="727"/>
                    <a:pt x="1729" y="726"/>
                  </a:cubicBezTo>
                  <a:cubicBezTo>
                    <a:pt x="1729" y="726"/>
                    <a:pt x="1730" y="725"/>
                    <a:pt x="1730" y="725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0" y="724"/>
                    <a:pt x="1730" y="724"/>
                    <a:pt x="1730" y="724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0" y="724"/>
                    <a:pt x="1730" y="724"/>
                    <a:pt x="1730" y="724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1" y="725"/>
                    <a:pt x="1731" y="725"/>
                    <a:pt x="1731" y="725"/>
                  </a:cubicBezTo>
                  <a:cubicBezTo>
                    <a:pt x="1731" y="725"/>
                    <a:pt x="1732" y="724"/>
                    <a:pt x="1734" y="724"/>
                  </a:cubicBezTo>
                  <a:cubicBezTo>
                    <a:pt x="1735" y="724"/>
                    <a:pt x="1735" y="724"/>
                    <a:pt x="1736" y="725"/>
                  </a:cubicBezTo>
                  <a:cubicBezTo>
                    <a:pt x="1737" y="725"/>
                    <a:pt x="1738" y="725"/>
                    <a:pt x="1739" y="725"/>
                  </a:cubicBezTo>
                  <a:cubicBezTo>
                    <a:pt x="1741" y="725"/>
                    <a:pt x="1743" y="724"/>
                    <a:pt x="1744" y="723"/>
                  </a:cubicBezTo>
                  <a:cubicBezTo>
                    <a:pt x="1746" y="722"/>
                    <a:pt x="1747" y="720"/>
                    <a:pt x="1748" y="719"/>
                  </a:cubicBezTo>
                  <a:cubicBezTo>
                    <a:pt x="1750" y="717"/>
                    <a:pt x="1751" y="713"/>
                    <a:pt x="1751" y="710"/>
                  </a:cubicBezTo>
                  <a:cubicBezTo>
                    <a:pt x="1751" y="709"/>
                    <a:pt x="1751" y="707"/>
                    <a:pt x="1750" y="706"/>
                  </a:cubicBezTo>
                  <a:cubicBezTo>
                    <a:pt x="1749" y="705"/>
                    <a:pt x="1747" y="705"/>
                    <a:pt x="1746" y="705"/>
                  </a:cubicBezTo>
                  <a:cubicBezTo>
                    <a:pt x="1743" y="705"/>
                    <a:pt x="1741" y="707"/>
                    <a:pt x="1739" y="709"/>
                  </a:cubicBezTo>
                  <a:cubicBezTo>
                    <a:pt x="1737" y="711"/>
                    <a:pt x="1736" y="712"/>
                    <a:pt x="1735" y="713"/>
                  </a:cubicBezTo>
                  <a:cubicBezTo>
                    <a:pt x="1733" y="714"/>
                    <a:pt x="1732" y="714"/>
                    <a:pt x="1729" y="714"/>
                  </a:cubicBezTo>
                  <a:cubicBezTo>
                    <a:pt x="1729" y="714"/>
                    <a:pt x="1729" y="714"/>
                    <a:pt x="1729" y="714"/>
                  </a:cubicBezTo>
                  <a:cubicBezTo>
                    <a:pt x="1727" y="714"/>
                    <a:pt x="1725" y="714"/>
                    <a:pt x="1723" y="713"/>
                  </a:cubicBezTo>
                  <a:cubicBezTo>
                    <a:pt x="1721" y="711"/>
                    <a:pt x="1720" y="710"/>
                    <a:pt x="1719" y="708"/>
                  </a:cubicBezTo>
                  <a:cubicBezTo>
                    <a:pt x="1718" y="709"/>
                    <a:pt x="1718" y="709"/>
                    <a:pt x="1718" y="709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9" y="710"/>
                    <a:pt x="1721" y="711"/>
                    <a:pt x="1725" y="713"/>
                  </a:cubicBezTo>
                  <a:cubicBezTo>
                    <a:pt x="1726" y="712"/>
                    <a:pt x="1726" y="712"/>
                    <a:pt x="1726" y="712"/>
                  </a:cubicBezTo>
                  <a:cubicBezTo>
                    <a:pt x="1725" y="713"/>
                    <a:pt x="1725" y="713"/>
                    <a:pt x="1725" y="713"/>
                  </a:cubicBezTo>
                  <a:cubicBezTo>
                    <a:pt x="1725" y="713"/>
                    <a:pt x="1725" y="714"/>
                    <a:pt x="1726" y="714"/>
                  </a:cubicBezTo>
                  <a:cubicBezTo>
                    <a:pt x="1727" y="715"/>
                    <a:pt x="1728" y="715"/>
                    <a:pt x="1729" y="715"/>
                  </a:cubicBezTo>
                  <a:cubicBezTo>
                    <a:pt x="1730" y="715"/>
                    <a:pt x="1730" y="715"/>
                    <a:pt x="1730" y="715"/>
                  </a:cubicBezTo>
                  <a:cubicBezTo>
                    <a:pt x="1732" y="715"/>
                    <a:pt x="1734" y="714"/>
                    <a:pt x="1736" y="712"/>
                  </a:cubicBezTo>
                  <a:cubicBezTo>
                    <a:pt x="1738" y="711"/>
                    <a:pt x="1739" y="709"/>
                    <a:pt x="1740" y="708"/>
                  </a:cubicBezTo>
                  <a:cubicBezTo>
                    <a:pt x="1741" y="708"/>
                    <a:pt x="1742" y="707"/>
                    <a:pt x="1742" y="706"/>
                  </a:cubicBezTo>
                  <a:cubicBezTo>
                    <a:pt x="1743" y="706"/>
                    <a:pt x="1743" y="705"/>
                    <a:pt x="1743" y="704"/>
                  </a:cubicBezTo>
                  <a:cubicBezTo>
                    <a:pt x="1743" y="703"/>
                    <a:pt x="1743" y="703"/>
                    <a:pt x="1743" y="703"/>
                  </a:cubicBezTo>
                  <a:cubicBezTo>
                    <a:pt x="1743" y="703"/>
                    <a:pt x="1743" y="703"/>
                    <a:pt x="1743" y="703"/>
                  </a:cubicBezTo>
                  <a:cubicBezTo>
                    <a:pt x="1743" y="703"/>
                    <a:pt x="1742" y="702"/>
                    <a:pt x="1742" y="701"/>
                  </a:cubicBezTo>
                  <a:cubicBezTo>
                    <a:pt x="1741" y="700"/>
                    <a:pt x="1740" y="700"/>
                    <a:pt x="1739" y="700"/>
                  </a:cubicBezTo>
                  <a:cubicBezTo>
                    <a:pt x="1738" y="700"/>
                    <a:pt x="1737" y="701"/>
                    <a:pt x="1737" y="701"/>
                  </a:cubicBezTo>
                  <a:cubicBezTo>
                    <a:pt x="1737" y="701"/>
                    <a:pt x="1737" y="701"/>
                    <a:pt x="1737" y="701"/>
                  </a:cubicBezTo>
                  <a:cubicBezTo>
                    <a:pt x="1735" y="703"/>
                    <a:pt x="1734" y="704"/>
                    <a:pt x="1731" y="704"/>
                  </a:cubicBezTo>
                  <a:cubicBezTo>
                    <a:pt x="1730" y="704"/>
                    <a:pt x="1730" y="704"/>
                    <a:pt x="1730" y="704"/>
                  </a:cubicBezTo>
                  <a:cubicBezTo>
                    <a:pt x="1729" y="704"/>
                    <a:pt x="1727" y="704"/>
                    <a:pt x="1726" y="703"/>
                  </a:cubicBezTo>
                  <a:cubicBezTo>
                    <a:pt x="1725" y="703"/>
                    <a:pt x="1724" y="702"/>
                    <a:pt x="1724" y="702"/>
                  </a:cubicBezTo>
                  <a:cubicBezTo>
                    <a:pt x="1723" y="701"/>
                    <a:pt x="1722" y="701"/>
                    <a:pt x="1721" y="701"/>
                  </a:cubicBezTo>
                  <a:cubicBezTo>
                    <a:pt x="1721" y="701"/>
                    <a:pt x="1720" y="701"/>
                    <a:pt x="1720" y="702"/>
                  </a:cubicBezTo>
                  <a:cubicBezTo>
                    <a:pt x="1719" y="702"/>
                    <a:pt x="1719" y="702"/>
                    <a:pt x="1719" y="702"/>
                  </a:cubicBezTo>
                  <a:cubicBezTo>
                    <a:pt x="1719" y="703"/>
                    <a:pt x="1719" y="703"/>
                    <a:pt x="1719" y="703"/>
                  </a:cubicBezTo>
                  <a:cubicBezTo>
                    <a:pt x="1719" y="702"/>
                    <a:pt x="1719" y="702"/>
                    <a:pt x="1719" y="702"/>
                  </a:cubicBezTo>
                  <a:cubicBezTo>
                    <a:pt x="1719" y="702"/>
                    <a:pt x="1719" y="702"/>
                    <a:pt x="1719" y="702"/>
                  </a:cubicBezTo>
                  <a:cubicBezTo>
                    <a:pt x="1719" y="703"/>
                    <a:pt x="1719" y="703"/>
                    <a:pt x="1719" y="703"/>
                  </a:cubicBezTo>
                  <a:cubicBezTo>
                    <a:pt x="1719" y="702"/>
                    <a:pt x="1719" y="702"/>
                    <a:pt x="1719" y="702"/>
                  </a:cubicBezTo>
                  <a:cubicBezTo>
                    <a:pt x="1719" y="702"/>
                    <a:pt x="1719" y="702"/>
                    <a:pt x="1719" y="702"/>
                  </a:cubicBezTo>
                  <a:cubicBezTo>
                    <a:pt x="1719" y="702"/>
                    <a:pt x="1719" y="702"/>
                    <a:pt x="1719" y="702"/>
                  </a:cubicBezTo>
                  <a:cubicBezTo>
                    <a:pt x="1718" y="702"/>
                    <a:pt x="1718" y="702"/>
                    <a:pt x="1718" y="702"/>
                  </a:cubicBezTo>
                  <a:cubicBezTo>
                    <a:pt x="1718" y="702"/>
                    <a:pt x="1718" y="702"/>
                    <a:pt x="1718" y="702"/>
                  </a:cubicBezTo>
                  <a:cubicBezTo>
                    <a:pt x="1718" y="702"/>
                    <a:pt x="1718" y="702"/>
                    <a:pt x="1718" y="702"/>
                  </a:cubicBezTo>
                  <a:cubicBezTo>
                    <a:pt x="1718" y="702"/>
                    <a:pt x="1718" y="702"/>
                    <a:pt x="1718" y="702"/>
                  </a:cubicBezTo>
                  <a:cubicBezTo>
                    <a:pt x="1718" y="701"/>
                    <a:pt x="1719" y="699"/>
                    <a:pt x="1720" y="698"/>
                  </a:cubicBezTo>
                  <a:cubicBezTo>
                    <a:pt x="1720" y="697"/>
                    <a:pt x="1721" y="697"/>
                    <a:pt x="1722" y="697"/>
                  </a:cubicBezTo>
                  <a:cubicBezTo>
                    <a:pt x="1724" y="697"/>
                    <a:pt x="1726" y="699"/>
                    <a:pt x="1727" y="700"/>
                  </a:cubicBezTo>
                  <a:cubicBezTo>
                    <a:pt x="1727" y="700"/>
                    <a:pt x="1727" y="700"/>
                    <a:pt x="1727" y="700"/>
                  </a:cubicBezTo>
                  <a:cubicBezTo>
                    <a:pt x="1728" y="701"/>
                    <a:pt x="1729" y="701"/>
                    <a:pt x="1731" y="701"/>
                  </a:cubicBezTo>
                  <a:cubicBezTo>
                    <a:pt x="1731" y="701"/>
                    <a:pt x="1732" y="701"/>
                    <a:pt x="1733" y="700"/>
                  </a:cubicBezTo>
                  <a:cubicBezTo>
                    <a:pt x="1733" y="700"/>
                    <a:pt x="1733" y="700"/>
                    <a:pt x="1733" y="700"/>
                  </a:cubicBezTo>
                  <a:cubicBezTo>
                    <a:pt x="1733" y="700"/>
                    <a:pt x="1733" y="700"/>
                    <a:pt x="1733" y="700"/>
                  </a:cubicBezTo>
                  <a:cubicBezTo>
                    <a:pt x="1733" y="700"/>
                    <a:pt x="1734" y="699"/>
                    <a:pt x="1734" y="698"/>
                  </a:cubicBezTo>
                  <a:cubicBezTo>
                    <a:pt x="1734" y="697"/>
                    <a:pt x="1734" y="696"/>
                    <a:pt x="1733" y="696"/>
                  </a:cubicBezTo>
                  <a:cubicBezTo>
                    <a:pt x="1733" y="695"/>
                    <a:pt x="1733" y="695"/>
                    <a:pt x="1732" y="695"/>
                  </a:cubicBezTo>
                  <a:cubicBezTo>
                    <a:pt x="1732" y="694"/>
                    <a:pt x="1731" y="694"/>
                    <a:pt x="1731" y="693"/>
                  </a:cubicBezTo>
                  <a:cubicBezTo>
                    <a:pt x="1730" y="692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0" y="691"/>
                    <a:pt x="1730" y="691"/>
                    <a:pt x="1730" y="691"/>
                  </a:cubicBezTo>
                  <a:cubicBezTo>
                    <a:pt x="1731" y="691"/>
                    <a:pt x="1731" y="691"/>
                    <a:pt x="1731" y="691"/>
                  </a:cubicBezTo>
                  <a:cubicBezTo>
                    <a:pt x="1731" y="691"/>
                    <a:pt x="1732" y="691"/>
                    <a:pt x="1732" y="692"/>
                  </a:cubicBezTo>
                  <a:cubicBezTo>
                    <a:pt x="1732" y="693"/>
                    <a:pt x="1733" y="694"/>
                    <a:pt x="1733" y="695"/>
                  </a:cubicBezTo>
                  <a:cubicBezTo>
                    <a:pt x="1734" y="696"/>
                    <a:pt x="1736" y="697"/>
                    <a:pt x="1737" y="698"/>
                  </a:cubicBezTo>
                  <a:cubicBezTo>
                    <a:pt x="1739" y="700"/>
                    <a:pt x="1740" y="701"/>
                    <a:pt x="1742" y="701"/>
                  </a:cubicBezTo>
                  <a:cubicBezTo>
                    <a:pt x="1742" y="701"/>
                    <a:pt x="1742" y="701"/>
                    <a:pt x="1742" y="701"/>
                  </a:cubicBezTo>
                  <a:cubicBezTo>
                    <a:pt x="1744" y="701"/>
                    <a:pt x="1744" y="700"/>
                    <a:pt x="1745" y="700"/>
                  </a:cubicBezTo>
                  <a:cubicBezTo>
                    <a:pt x="1746" y="700"/>
                    <a:pt x="1746" y="699"/>
                    <a:pt x="1746" y="699"/>
                  </a:cubicBezTo>
                  <a:cubicBezTo>
                    <a:pt x="1746" y="698"/>
                    <a:pt x="1746" y="698"/>
                    <a:pt x="1746" y="698"/>
                  </a:cubicBezTo>
                  <a:cubicBezTo>
                    <a:pt x="1746" y="697"/>
                    <a:pt x="1746" y="697"/>
                    <a:pt x="1746" y="697"/>
                  </a:cubicBezTo>
                  <a:cubicBezTo>
                    <a:pt x="1746" y="697"/>
                    <a:pt x="1746" y="697"/>
                    <a:pt x="1746" y="697"/>
                  </a:cubicBezTo>
                  <a:cubicBezTo>
                    <a:pt x="1746" y="696"/>
                    <a:pt x="1746" y="696"/>
                    <a:pt x="1746" y="696"/>
                  </a:cubicBezTo>
                  <a:cubicBezTo>
                    <a:pt x="1747" y="696"/>
                    <a:pt x="1747" y="696"/>
                    <a:pt x="1747" y="696"/>
                  </a:cubicBezTo>
                  <a:cubicBezTo>
                    <a:pt x="1747" y="696"/>
                    <a:pt x="1747" y="696"/>
                    <a:pt x="1748" y="696"/>
                  </a:cubicBezTo>
                  <a:cubicBezTo>
                    <a:pt x="1749" y="696"/>
                    <a:pt x="1751" y="695"/>
                    <a:pt x="1753" y="693"/>
                  </a:cubicBezTo>
                  <a:cubicBezTo>
                    <a:pt x="1754" y="692"/>
                    <a:pt x="1756" y="690"/>
                    <a:pt x="1756" y="688"/>
                  </a:cubicBezTo>
                  <a:cubicBezTo>
                    <a:pt x="1756" y="687"/>
                    <a:pt x="1756" y="686"/>
                    <a:pt x="1756" y="686"/>
                  </a:cubicBezTo>
                  <a:cubicBezTo>
                    <a:pt x="1754" y="686"/>
                    <a:pt x="1754" y="686"/>
                    <a:pt x="1754" y="686"/>
                  </a:cubicBezTo>
                  <a:cubicBezTo>
                    <a:pt x="1755" y="686"/>
                    <a:pt x="1755" y="686"/>
                    <a:pt x="1755" y="686"/>
                  </a:cubicBezTo>
                  <a:cubicBezTo>
                    <a:pt x="1756" y="686"/>
                    <a:pt x="1756" y="686"/>
                    <a:pt x="1756" y="686"/>
                  </a:cubicBezTo>
                  <a:cubicBezTo>
                    <a:pt x="1756" y="685"/>
                    <a:pt x="1755" y="685"/>
                    <a:pt x="1755" y="684"/>
                  </a:cubicBezTo>
                  <a:cubicBezTo>
                    <a:pt x="1754" y="684"/>
                    <a:pt x="1753" y="684"/>
                    <a:pt x="1752" y="684"/>
                  </a:cubicBezTo>
                  <a:cubicBezTo>
                    <a:pt x="1751" y="684"/>
                    <a:pt x="1751" y="684"/>
                    <a:pt x="1751" y="684"/>
                  </a:cubicBezTo>
                  <a:cubicBezTo>
                    <a:pt x="1750" y="684"/>
                    <a:pt x="1747" y="684"/>
                    <a:pt x="1745" y="684"/>
                  </a:cubicBezTo>
                  <a:cubicBezTo>
                    <a:pt x="1743" y="684"/>
                    <a:pt x="1741" y="684"/>
                    <a:pt x="1741" y="683"/>
                  </a:cubicBezTo>
                  <a:cubicBezTo>
                    <a:pt x="1739" y="684"/>
                    <a:pt x="1739" y="684"/>
                    <a:pt x="1739" y="684"/>
                  </a:cubicBezTo>
                  <a:cubicBezTo>
                    <a:pt x="1741" y="685"/>
                    <a:pt x="1741" y="685"/>
                    <a:pt x="1741" y="685"/>
                  </a:cubicBezTo>
                  <a:cubicBezTo>
                    <a:pt x="1740" y="685"/>
                    <a:pt x="1740" y="685"/>
                    <a:pt x="1740" y="685"/>
                  </a:cubicBezTo>
                  <a:cubicBezTo>
                    <a:pt x="1741" y="685"/>
                    <a:pt x="1741" y="685"/>
                    <a:pt x="1741" y="685"/>
                  </a:cubicBezTo>
                  <a:cubicBezTo>
                    <a:pt x="1741" y="685"/>
                    <a:pt x="1741" y="685"/>
                    <a:pt x="1741" y="685"/>
                  </a:cubicBezTo>
                  <a:cubicBezTo>
                    <a:pt x="1740" y="685"/>
                    <a:pt x="1740" y="685"/>
                    <a:pt x="1740" y="685"/>
                  </a:cubicBezTo>
                  <a:cubicBezTo>
                    <a:pt x="1741" y="685"/>
                    <a:pt x="1741" y="685"/>
                    <a:pt x="1741" y="685"/>
                  </a:cubicBezTo>
                  <a:cubicBezTo>
                    <a:pt x="1741" y="685"/>
                    <a:pt x="1742" y="683"/>
                    <a:pt x="1746" y="683"/>
                  </a:cubicBezTo>
                  <a:cubicBezTo>
                    <a:pt x="1747" y="683"/>
                    <a:pt x="1748" y="683"/>
                    <a:pt x="1749" y="683"/>
                  </a:cubicBezTo>
                  <a:cubicBezTo>
                    <a:pt x="1750" y="684"/>
                    <a:pt x="1751" y="684"/>
                    <a:pt x="1753" y="684"/>
                  </a:cubicBezTo>
                  <a:cubicBezTo>
                    <a:pt x="1756" y="684"/>
                    <a:pt x="1758" y="682"/>
                    <a:pt x="1760" y="681"/>
                  </a:cubicBezTo>
                  <a:cubicBezTo>
                    <a:pt x="1761" y="679"/>
                    <a:pt x="1762" y="677"/>
                    <a:pt x="1762" y="674"/>
                  </a:cubicBezTo>
                  <a:cubicBezTo>
                    <a:pt x="1762" y="674"/>
                    <a:pt x="1762" y="674"/>
                    <a:pt x="1762" y="674"/>
                  </a:cubicBezTo>
                  <a:cubicBezTo>
                    <a:pt x="1762" y="671"/>
                    <a:pt x="1761" y="668"/>
                    <a:pt x="1760" y="665"/>
                  </a:cubicBezTo>
                  <a:cubicBezTo>
                    <a:pt x="1760" y="664"/>
                    <a:pt x="1759" y="663"/>
                    <a:pt x="1758" y="661"/>
                  </a:cubicBezTo>
                  <a:cubicBezTo>
                    <a:pt x="1757" y="660"/>
                    <a:pt x="1756" y="660"/>
                    <a:pt x="1755" y="660"/>
                  </a:cubicBezTo>
                  <a:cubicBezTo>
                    <a:pt x="1754" y="660"/>
                    <a:pt x="1754" y="660"/>
                    <a:pt x="1754" y="660"/>
                  </a:cubicBezTo>
                  <a:cubicBezTo>
                    <a:pt x="1752" y="660"/>
                    <a:pt x="1751" y="661"/>
                    <a:pt x="1750" y="662"/>
                  </a:cubicBezTo>
                  <a:cubicBezTo>
                    <a:pt x="1750" y="663"/>
                    <a:pt x="1750" y="664"/>
                    <a:pt x="1750" y="665"/>
                  </a:cubicBezTo>
                  <a:cubicBezTo>
                    <a:pt x="1750" y="668"/>
                    <a:pt x="1750" y="670"/>
                    <a:pt x="1751" y="671"/>
                  </a:cubicBezTo>
                  <a:cubicBezTo>
                    <a:pt x="1751" y="672"/>
                    <a:pt x="1751" y="673"/>
                    <a:pt x="1751" y="674"/>
                  </a:cubicBezTo>
                  <a:cubicBezTo>
                    <a:pt x="1751" y="675"/>
                    <a:pt x="1751" y="675"/>
                    <a:pt x="1751" y="676"/>
                  </a:cubicBezTo>
                  <a:cubicBezTo>
                    <a:pt x="1751" y="676"/>
                    <a:pt x="1751" y="676"/>
                    <a:pt x="1751" y="676"/>
                  </a:cubicBezTo>
                  <a:cubicBezTo>
                    <a:pt x="1751" y="676"/>
                    <a:pt x="1751" y="676"/>
                    <a:pt x="1751" y="676"/>
                  </a:cubicBezTo>
                  <a:cubicBezTo>
                    <a:pt x="1750" y="676"/>
                    <a:pt x="1750" y="676"/>
                    <a:pt x="1749" y="675"/>
                  </a:cubicBezTo>
                  <a:cubicBezTo>
                    <a:pt x="1749" y="675"/>
                    <a:pt x="1749" y="674"/>
                    <a:pt x="1749" y="673"/>
                  </a:cubicBezTo>
                  <a:cubicBezTo>
                    <a:pt x="1749" y="673"/>
                    <a:pt x="1749" y="672"/>
                    <a:pt x="1749" y="672"/>
                  </a:cubicBezTo>
                  <a:cubicBezTo>
                    <a:pt x="1750" y="671"/>
                    <a:pt x="1750" y="669"/>
                    <a:pt x="1750" y="668"/>
                  </a:cubicBezTo>
                  <a:cubicBezTo>
                    <a:pt x="1750" y="666"/>
                    <a:pt x="1750" y="665"/>
                    <a:pt x="1749" y="664"/>
                  </a:cubicBezTo>
                  <a:cubicBezTo>
                    <a:pt x="1749" y="663"/>
                    <a:pt x="1749" y="663"/>
                    <a:pt x="1749" y="662"/>
                  </a:cubicBezTo>
                  <a:cubicBezTo>
                    <a:pt x="1748" y="662"/>
                    <a:pt x="1748" y="661"/>
                    <a:pt x="1747" y="661"/>
                  </a:cubicBezTo>
                  <a:cubicBezTo>
                    <a:pt x="1746" y="661"/>
                    <a:pt x="1745" y="662"/>
                    <a:pt x="1744" y="662"/>
                  </a:cubicBezTo>
                  <a:cubicBezTo>
                    <a:pt x="1744" y="663"/>
                    <a:pt x="1743" y="664"/>
                    <a:pt x="1742" y="665"/>
                  </a:cubicBezTo>
                  <a:cubicBezTo>
                    <a:pt x="1742" y="666"/>
                    <a:pt x="1741" y="667"/>
                    <a:pt x="1741" y="667"/>
                  </a:cubicBezTo>
                  <a:cubicBezTo>
                    <a:pt x="1741" y="667"/>
                    <a:pt x="1741" y="667"/>
                    <a:pt x="1741" y="667"/>
                  </a:cubicBezTo>
                  <a:cubicBezTo>
                    <a:pt x="1741" y="666"/>
                    <a:pt x="1741" y="666"/>
                    <a:pt x="1741" y="666"/>
                  </a:cubicBezTo>
                  <a:cubicBezTo>
                    <a:pt x="1741" y="667"/>
                    <a:pt x="1741" y="667"/>
                    <a:pt x="1741" y="667"/>
                  </a:cubicBezTo>
                  <a:cubicBezTo>
                    <a:pt x="1741" y="667"/>
                    <a:pt x="1741" y="667"/>
                    <a:pt x="1741" y="667"/>
                  </a:cubicBezTo>
                  <a:cubicBezTo>
                    <a:pt x="1741" y="666"/>
                    <a:pt x="1741" y="666"/>
                    <a:pt x="1741" y="666"/>
                  </a:cubicBezTo>
                  <a:cubicBezTo>
                    <a:pt x="1741" y="666"/>
                    <a:pt x="1741" y="666"/>
                    <a:pt x="1741" y="666"/>
                  </a:cubicBezTo>
                  <a:cubicBezTo>
                    <a:pt x="1741" y="667"/>
                    <a:pt x="1740" y="666"/>
                    <a:pt x="1739" y="666"/>
                  </a:cubicBezTo>
                  <a:cubicBezTo>
                    <a:pt x="1738" y="666"/>
                    <a:pt x="1737" y="665"/>
                    <a:pt x="1736" y="665"/>
                  </a:cubicBezTo>
                  <a:cubicBezTo>
                    <a:pt x="1735" y="665"/>
                    <a:pt x="1735" y="665"/>
                    <a:pt x="1735" y="665"/>
                  </a:cubicBezTo>
                  <a:cubicBezTo>
                    <a:pt x="1732" y="666"/>
                    <a:pt x="1728" y="668"/>
                    <a:pt x="1725" y="670"/>
                  </a:cubicBezTo>
                  <a:cubicBezTo>
                    <a:pt x="1725" y="671"/>
                    <a:pt x="1724" y="672"/>
                    <a:pt x="1723" y="672"/>
                  </a:cubicBezTo>
                  <a:cubicBezTo>
                    <a:pt x="1723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3"/>
                    <a:pt x="1722" y="673"/>
                  </a:cubicBezTo>
                  <a:cubicBezTo>
                    <a:pt x="1722" y="673"/>
                    <a:pt x="1722" y="672"/>
                    <a:pt x="1722" y="672"/>
                  </a:cubicBezTo>
                  <a:cubicBezTo>
                    <a:pt x="1722" y="670"/>
                    <a:pt x="1723" y="669"/>
                    <a:pt x="1723" y="668"/>
                  </a:cubicBezTo>
                  <a:cubicBezTo>
                    <a:pt x="1724" y="667"/>
                    <a:pt x="1726" y="666"/>
                    <a:pt x="1727" y="666"/>
                  </a:cubicBezTo>
                  <a:cubicBezTo>
                    <a:pt x="1729" y="666"/>
                    <a:pt x="1731" y="666"/>
                    <a:pt x="1733" y="665"/>
                  </a:cubicBezTo>
                  <a:cubicBezTo>
                    <a:pt x="1734" y="665"/>
                    <a:pt x="1734" y="664"/>
                    <a:pt x="1735" y="664"/>
                  </a:cubicBezTo>
                  <a:cubicBezTo>
                    <a:pt x="1736" y="663"/>
                    <a:pt x="1736" y="662"/>
                    <a:pt x="1737" y="661"/>
                  </a:cubicBezTo>
                  <a:cubicBezTo>
                    <a:pt x="1737" y="660"/>
                    <a:pt x="1737" y="660"/>
                    <a:pt x="1737" y="660"/>
                  </a:cubicBezTo>
                  <a:cubicBezTo>
                    <a:pt x="1737" y="659"/>
                    <a:pt x="1736" y="659"/>
                    <a:pt x="1736" y="658"/>
                  </a:cubicBezTo>
                  <a:cubicBezTo>
                    <a:pt x="1735" y="657"/>
                    <a:pt x="1734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2" y="657"/>
                    <a:pt x="1732" y="657"/>
                    <a:pt x="1732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2" y="657"/>
                    <a:pt x="1732" y="657"/>
                    <a:pt x="1732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2" y="657"/>
                    <a:pt x="1732" y="657"/>
                    <a:pt x="1732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2" y="657"/>
                    <a:pt x="1732" y="657"/>
                    <a:pt x="1732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3" y="657"/>
                  </a:cubicBezTo>
                  <a:cubicBezTo>
                    <a:pt x="1733" y="657"/>
                    <a:pt x="1733" y="657"/>
                    <a:pt x="1734" y="657"/>
                  </a:cubicBezTo>
                  <a:cubicBezTo>
                    <a:pt x="1734" y="656"/>
                    <a:pt x="1735" y="656"/>
                    <a:pt x="1735" y="656"/>
                  </a:cubicBezTo>
                  <a:cubicBezTo>
                    <a:pt x="1736" y="656"/>
                    <a:pt x="1737" y="657"/>
                    <a:pt x="1738" y="657"/>
                  </a:cubicBezTo>
                  <a:cubicBezTo>
                    <a:pt x="1740" y="659"/>
                    <a:pt x="1743" y="660"/>
                    <a:pt x="1746" y="660"/>
                  </a:cubicBezTo>
                  <a:cubicBezTo>
                    <a:pt x="1747" y="660"/>
                    <a:pt x="1747" y="660"/>
                    <a:pt x="1748" y="660"/>
                  </a:cubicBezTo>
                  <a:cubicBezTo>
                    <a:pt x="1749" y="659"/>
                    <a:pt x="1750" y="659"/>
                    <a:pt x="1750" y="658"/>
                  </a:cubicBezTo>
                  <a:cubicBezTo>
                    <a:pt x="1751" y="657"/>
                    <a:pt x="1751" y="655"/>
                    <a:pt x="1751" y="654"/>
                  </a:cubicBezTo>
                  <a:cubicBezTo>
                    <a:pt x="1751" y="652"/>
                    <a:pt x="1751" y="651"/>
                    <a:pt x="1750" y="649"/>
                  </a:cubicBezTo>
                  <a:cubicBezTo>
                    <a:pt x="1748" y="648"/>
                    <a:pt x="1747" y="646"/>
                    <a:pt x="1744" y="645"/>
                  </a:cubicBezTo>
                  <a:cubicBezTo>
                    <a:pt x="1744" y="647"/>
                    <a:pt x="1744" y="647"/>
                    <a:pt x="1744" y="647"/>
                  </a:cubicBezTo>
                  <a:cubicBezTo>
                    <a:pt x="1745" y="647"/>
                    <a:pt x="1745" y="647"/>
                    <a:pt x="1745" y="647"/>
                  </a:cubicBezTo>
                  <a:cubicBezTo>
                    <a:pt x="1746" y="643"/>
                    <a:pt x="1746" y="643"/>
                    <a:pt x="1746" y="643"/>
                  </a:cubicBezTo>
                  <a:cubicBezTo>
                    <a:pt x="1745" y="642"/>
                    <a:pt x="1745" y="642"/>
                    <a:pt x="1745" y="642"/>
                  </a:cubicBezTo>
                  <a:cubicBezTo>
                    <a:pt x="1746" y="643"/>
                    <a:pt x="1746" y="643"/>
                    <a:pt x="1746" y="643"/>
                  </a:cubicBezTo>
                  <a:cubicBezTo>
                    <a:pt x="1746" y="643"/>
                    <a:pt x="1746" y="643"/>
                    <a:pt x="1746" y="643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2"/>
                    <a:pt x="1747" y="642"/>
                    <a:pt x="1747" y="642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2"/>
                    <a:pt x="1747" y="642"/>
                    <a:pt x="1747" y="642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2"/>
                    <a:pt x="1747" y="642"/>
                    <a:pt x="1747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2"/>
                    <a:pt x="1747" y="642"/>
                    <a:pt x="1747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6" y="642"/>
                    <a:pt x="1746" y="642"/>
                    <a:pt x="1746" y="642"/>
                  </a:cubicBezTo>
                  <a:cubicBezTo>
                    <a:pt x="1747" y="643"/>
                    <a:pt x="1747" y="643"/>
                    <a:pt x="1747" y="643"/>
                  </a:cubicBezTo>
                  <a:cubicBezTo>
                    <a:pt x="1747" y="645"/>
                    <a:pt x="1749" y="647"/>
                    <a:pt x="1750" y="649"/>
                  </a:cubicBezTo>
                  <a:cubicBezTo>
                    <a:pt x="1751" y="651"/>
                    <a:pt x="1753" y="653"/>
                    <a:pt x="1754" y="654"/>
                  </a:cubicBezTo>
                  <a:cubicBezTo>
                    <a:pt x="1756" y="656"/>
                    <a:pt x="1759" y="661"/>
                    <a:pt x="1760" y="664"/>
                  </a:cubicBezTo>
                  <a:cubicBezTo>
                    <a:pt x="1760" y="666"/>
                    <a:pt x="1762" y="668"/>
                    <a:pt x="1763" y="670"/>
                  </a:cubicBezTo>
                  <a:cubicBezTo>
                    <a:pt x="1764" y="671"/>
                    <a:pt x="1766" y="673"/>
                    <a:pt x="1766" y="673"/>
                  </a:cubicBezTo>
                  <a:cubicBezTo>
                    <a:pt x="1769" y="671"/>
                    <a:pt x="1769" y="671"/>
                    <a:pt x="1769" y="671"/>
                  </a:cubicBezTo>
                  <a:cubicBezTo>
                    <a:pt x="1752" y="637"/>
                    <a:pt x="1752" y="637"/>
                    <a:pt x="1752" y="637"/>
                  </a:cubicBezTo>
                  <a:cubicBezTo>
                    <a:pt x="1752" y="627"/>
                    <a:pt x="1752" y="627"/>
                    <a:pt x="1752" y="627"/>
                  </a:cubicBezTo>
                  <a:cubicBezTo>
                    <a:pt x="1752" y="627"/>
                    <a:pt x="1752" y="627"/>
                    <a:pt x="1752" y="627"/>
                  </a:cubicBezTo>
                  <a:cubicBezTo>
                    <a:pt x="1752" y="627"/>
                    <a:pt x="1752" y="626"/>
                    <a:pt x="1751" y="625"/>
                  </a:cubicBezTo>
                  <a:cubicBezTo>
                    <a:pt x="1750" y="623"/>
                    <a:pt x="1749" y="622"/>
                    <a:pt x="1748" y="621"/>
                  </a:cubicBezTo>
                  <a:cubicBezTo>
                    <a:pt x="1744" y="619"/>
                    <a:pt x="1744" y="619"/>
                    <a:pt x="1744" y="619"/>
                  </a:cubicBezTo>
                  <a:cubicBezTo>
                    <a:pt x="1745" y="623"/>
                    <a:pt x="1745" y="623"/>
                    <a:pt x="1745" y="623"/>
                  </a:cubicBezTo>
                  <a:cubicBezTo>
                    <a:pt x="1745" y="623"/>
                    <a:pt x="1745" y="623"/>
                    <a:pt x="1745" y="623"/>
                  </a:cubicBezTo>
                  <a:cubicBezTo>
                    <a:pt x="1745" y="623"/>
                    <a:pt x="1746" y="624"/>
                    <a:pt x="1746" y="624"/>
                  </a:cubicBezTo>
                  <a:cubicBezTo>
                    <a:pt x="1745" y="625"/>
                    <a:pt x="1745" y="625"/>
                    <a:pt x="1745" y="625"/>
                  </a:cubicBezTo>
                  <a:cubicBezTo>
                    <a:pt x="1745" y="625"/>
                    <a:pt x="1745" y="625"/>
                    <a:pt x="1745" y="625"/>
                  </a:cubicBezTo>
                  <a:cubicBezTo>
                    <a:pt x="1744" y="626"/>
                    <a:pt x="1744" y="626"/>
                    <a:pt x="1744" y="626"/>
                  </a:cubicBezTo>
                  <a:cubicBezTo>
                    <a:pt x="1744" y="626"/>
                    <a:pt x="1743" y="625"/>
                    <a:pt x="1743" y="625"/>
                  </a:cubicBezTo>
                  <a:cubicBezTo>
                    <a:pt x="1742" y="624"/>
                    <a:pt x="1740" y="623"/>
                    <a:pt x="1738" y="623"/>
                  </a:cubicBezTo>
                  <a:cubicBezTo>
                    <a:pt x="1737" y="623"/>
                    <a:pt x="1735" y="624"/>
                    <a:pt x="1734" y="625"/>
                  </a:cubicBezTo>
                  <a:cubicBezTo>
                    <a:pt x="1733" y="626"/>
                    <a:pt x="1731" y="627"/>
                    <a:pt x="1729" y="627"/>
                  </a:cubicBezTo>
                  <a:cubicBezTo>
                    <a:pt x="1728" y="627"/>
                    <a:pt x="1726" y="626"/>
                    <a:pt x="1725" y="625"/>
                  </a:cubicBezTo>
                  <a:cubicBezTo>
                    <a:pt x="1723" y="624"/>
                    <a:pt x="1721" y="621"/>
                    <a:pt x="1716" y="618"/>
                  </a:cubicBezTo>
                  <a:cubicBezTo>
                    <a:pt x="1712" y="615"/>
                    <a:pt x="1706" y="612"/>
                    <a:pt x="1696" y="612"/>
                  </a:cubicBezTo>
                  <a:cubicBezTo>
                    <a:pt x="1695" y="612"/>
                    <a:pt x="1693" y="612"/>
                    <a:pt x="1691" y="613"/>
                  </a:cubicBezTo>
                  <a:cubicBezTo>
                    <a:pt x="1691" y="614"/>
                    <a:pt x="1691" y="614"/>
                    <a:pt x="1691" y="614"/>
                  </a:cubicBezTo>
                  <a:cubicBezTo>
                    <a:pt x="1692" y="615"/>
                    <a:pt x="1692" y="615"/>
                    <a:pt x="1692" y="615"/>
                  </a:cubicBezTo>
                  <a:cubicBezTo>
                    <a:pt x="1692" y="615"/>
                    <a:pt x="1692" y="615"/>
                    <a:pt x="1692" y="615"/>
                  </a:cubicBezTo>
                  <a:cubicBezTo>
                    <a:pt x="1692" y="615"/>
                    <a:pt x="1698" y="611"/>
                    <a:pt x="1705" y="611"/>
                  </a:cubicBezTo>
                  <a:cubicBezTo>
                    <a:pt x="1707" y="611"/>
                    <a:pt x="1710" y="612"/>
                    <a:pt x="1713" y="613"/>
                  </a:cubicBezTo>
                  <a:cubicBezTo>
                    <a:pt x="1718" y="615"/>
                    <a:pt x="1720" y="618"/>
                    <a:pt x="1723" y="620"/>
                  </a:cubicBezTo>
                  <a:cubicBezTo>
                    <a:pt x="1724" y="621"/>
                    <a:pt x="1725" y="622"/>
                    <a:pt x="1726" y="623"/>
                  </a:cubicBezTo>
                  <a:cubicBezTo>
                    <a:pt x="1727" y="624"/>
                    <a:pt x="1729" y="624"/>
                    <a:pt x="1730" y="624"/>
                  </a:cubicBezTo>
                  <a:cubicBezTo>
                    <a:pt x="1731" y="624"/>
                    <a:pt x="1731" y="624"/>
                    <a:pt x="1732" y="624"/>
                  </a:cubicBezTo>
                  <a:cubicBezTo>
                    <a:pt x="1733" y="624"/>
                    <a:pt x="1733" y="624"/>
                    <a:pt x="1733" y="624"/>
                  </a:cubicBezTo>
                  <a:cubicBezTo>
                    <a:pt x="1733" y="623"/>
                    <a:pt x="1733" y="623"/>
                    <a:pt x="1733" y="623"/>
                  </a:cubicBezTo>
                  <a:cubicBezTo>
                    <a:pt x="1733" y="623"/>
                    <a:pt x="1733" y="622"/>
                    <a:pt x="1733" y="621"/>
                  </a:cubicBezTo>
                  <a:cubicBezTo>
                    <a:pt x="1733" y="620"/>
                    <a:pt x="1733" y="617"/>
                    <a:pt x="1731" y="615"/>
                  </a:cubicBezTo>
                  <a:cubicBezTo>
                    <a:pt x="1730" y="612"/>
                    <a:pt x="1728" y="610"/>
                    <a:pt x="1723" y="608"/>
                  </a:cubicBezTo>
                  <a:cubicBezTo>
                    <a:pt x="1723" y="609"/>
                    <a:pt x="1723" y="609"/>
                    <a:pt x="1723" y="609"/>
                  </a:cubicBezTo>
                  <a:cubicBezTo>
                    <a:pt x="1723" y="610"/>
                    <a:pt x="1723" y="610"/>
                    <a:pt x="1723" y="610"/>
                  </a:cubicBezTo>
                  <a:cubicBezTo>
                    <a:pt x="1723" y="610"/>
                    <a:pt x="1724" y="610"/>
                    <a:pt x="1725" y="609"/>
                  </a:cubicBezTo>
                  <a:cubicBezTo>
                    <a:pt x="1726" y="608"/>
                    <a:pt x="1726" y="607"/>
                    <a:pt x="1727" y="606"/>
                  </a:cubicBezTo>
                  <a:cubicBezTo>
                    <a:pt x="1727" y="604"/>
                    <a:pt x="1726" y="603"/>
                    <a:pt x="1725" y="602"/>
                  </a:cubicBezTo>
                  <a:cubicBezTo>
                    <a:pt x="1723" y="601"/>
                    <a:pt x="1721" y="601"/>
                    <a:pt x="1719" y="600"/>
                  </a:cubicBezTo>
                  <a:cubicBezTo>
                    <a:pt x="1714" y="599"/>
                    <a:pt x="1711" y="598"/>
                    <a:pt x="1710" y="597"/>
                  </a:cubicBezTo>
                  <a:cubicBezTo>
                    <a:pt x="1709" y="597"/>
                    <a:pt x="1709" y="596"/>
                    <a:pt x="1709" y="596"/>
                  </a:cubicBezTo>
                  <a:cubicBezTo>
                    <a:pt x="1709" y="596"/>
                    <a:pt x="1709" y="596"/>
                    <a:pt x="1709" y="596"/>
                  </a:cubicBezTo>
                  <a:cubicBezTo>
                    <a:pt x="1709" y="595"/>
                    <a:pt x="1709" y="595"/>
                    <a:pt x="1709" y="595"/>
                  </a:cubicBezTo>
                  <a:cubicBezTo>
                    <a:pt x="1707" y="595"/>
                    <a:pt x="1707" y="595"/>
                    <a:pt x="1707" y="595"/>
                  </a:cubicBezTo>
                  <a:cubicBezTo>
                    <a:pt x="1708" y="596"/>
                    <a:pt x="1708" y="596"/>
                    <a:pt x="1708" y="596"/>
                  </a:cubicBezTo>
                  <a:cubicBezTo>
                    <a:pt x="1708" y="596"/>
                    <a:pt x="1708" y="596"/>
                    <a:pt x="1708" y="596"/>
                  </a:cubicBezTo>
                  <a:cubicBezTo>
                    <a:pt x="1709" y="596"/>
                    <a:pt x="1712" y="595"/>
                    <a:pt x="1715" y="595"/>
                  </a:cubicBezTo>
                  <a:cubicBezTo>
                    <a:pt x="1716" y="595"/>
                    <a:pt x="1718" y="595"/>
                    <a:pt x="1719" y="596"/>
                  </a:cubicBezTo>
                  <a:cubicBezTo>
                    <a:pt x="1719" y="596"/>
                    <a:pt x="1719" y="596"/>
                    <a:pt x="1719" y="596"/>
                  </a:cubicBezTo>
                  <a:cubicBezTo>
                    <a:pt x="1719" y="596"/>
                    <a:pt x="1719" y="596"/>
                    <a:pt x="1719" y="596"/>
                  </a:cubicBezTo>
                  <a:cubicBezTo>
                    <a:pt x="1719" y="596"/>
                    <a:pt x="1721" y="597"/>
                    <a:pt x="1723" y="597"/>
                  </a:cubicBezTo>
                  <a:cubicBezTo>
                    <a:pt x="1723" y="597"/>
                    <a:pt x="1724" y="596"/>
                    <a:pt x="1725" y="596"/>
                  </a:cubicBezTo>
                  <a:cubicBezTo>
                    <a:pt x="1726" y="595"/>
                    <a:pt x="1726" y="595"/>
                    <a:pt x="1726" y="595"/>
                  </a:cubicBezTo>
                  <a:cubicBezTo>
                    <a:pt x="1726" y="594"/>
                    <a:pt x="1726" y="594"/>
                    <a:pt x="1726" y="594"/>
                  </a:cubicBezTo>
                  <a:cubicBezTo>
                    <a:pt x="1726" y="594"/>
                    <a:pt x="1726" y="593"/>
                    <a:pt x="1725" y="592"/>
                  </a:cubicBezTo>
                  <a:cubicBezTo>
                    <a:pt x="1723" y="590"/>
                    <a:pt x="1721" y="589"/>
                    <a:pt x="1719" y="589"/>
                  </a:cubicBezTo>
                  <a:cubicBezTo>
                    <a:pt x="1719" y="591"/>
                    <a:pt x="1719" y="591"/>
                    <a:pt x="1719" y="591"/>
                  </a:cubicBezTo>
                  <a:cubicBezTo>
                    <a:pt x="1719" y="592"/>
                    <a:pt x="1719" y="592"/>
                    <a:pt x="1719" y="592"/>
                  </a:cubicBezTo>
                  <a:cubicBezTo>
                    <a:pt x="1720" y="592"/>
                    <a:pt x="1722" y="590"/>
                    <a:pt x="1722" y="586"/>
                  </a:cubicBezTo>
                  <a:cubicBezTo>
                    <a:pt x="1722" y="584"/>
                    <a:pt x="1721" y="581"/>
                    <a:pt x="1720" y="578"/>
                  </a:cubicBezTo>
                  <a:cubicBezTo>
                    <a:pt x="1718" y="578"/>
                    <a:pt x="1718" y="578"/>
                    <a:pt x="1718" y="578"/>
                  </a:cubicBezTo>
                  <a:cubicBezTo>
                    <a:pt x="1719" y="580"/>
                    <a:pt x="1719" y="580"/>
                    <a:pt x="1719" y="580"/>
                  </a:cubicBezTo>
                  <a:cubicBezTo>
                    <a:pt x="1723" y="576"/>
                    <a:pt x="1723" y="576"/>
                    <a:pt x="1723" y="576"/>
                  </a:cubicBezTo>
                  <a:cubicBezTo>
                    <a:pt x="1722" y="574"/>
                    <a:pt x="1722" y="574"/>
                    <a:pt x="1722" y="574"/>
                  </a:cubicBezTo>
                  <a:cubicBezTo>
                    <a:pt x="1721" y="576"/>
                    <a:pt x="1721" y="576"/>
                    <a:pt x="1721" y="576"/>
                  </a:cubicBezTo>
                  <a:cubicBezTo>
                    <a:pt x="1722" y="576"/>
                    <a:pt x="1722" y="576"/>
                    <a:pt x="1722" y="576"/>
                  </a:cubicBezTo>
                  <a:cubicBezTo>
                    <a:pt x="1722" y="579"/>
                    <a:pt x="1722" y="579"/>
                    <a:pt x="1722" y="579"/>
                  </a:cubicBezTo>
                  <a:cubicBezTo>
                    <a:pt x="1722" y="580"/>
                    <a:pt x="1722" y="580"/>
                    <a:pt x="1722" y="580"/>
                  </a:cubicBezTo>
                  <a:cubicBezTo>
                    <a:pt x="1722" y="580"/>
                    <a:pt x="1722" y="580"/>
                    <a:pt x="1722" y="580"/>
                  </a:cubicBezTo>
                  <a:cubicBezTo>
                    <a:pt x="1723" y="580"/>
                    <a:pt x="1723" y="580"/>
                    <a:pt x="1723" y="580"/>
                  </a:cubicBezTo>
                  <a:cubicBezTo>
                    <a:pt x="1723" y="581"/>
                    <a:pt x="1724" y="581"/>
                    <a:pt x="1724" y="582"/>
                  </a:cubicBezTo>
                  <a:cubicBezTo>
                    <a:pt x="1725" y="583"/>
                    <a:pt x="1726" y="583"/>
                    <a:pt x="1727" y="583"/>
                  </a:cubicBezTo>
                  <a:cubicBezTo>
                    <a:pt x="1727" y="583"/>
                    <a:pt x="1728" y="583"/>
                    <a:pt x="1729" y="582"/>
                  </a:cubicBezTo>
                  <a:cubicBezTo>
                    <a:pt x="1729" y="582"/>
                    <a:pt x="1730" y="581"/>
                    <a:pt x="1730" y="580"/>
                  </a:cubicBezTo>
                  <a:cubicBezTo>
                    <a:pt x="1730" y="579"/>
                    <a:pt x="1730" y="579"/>
                    <a:pt x="1729" y="578"/>
                  </a:cubicBezTo>
                  <a:cubicBezTo>
                    <a:pt x="1729" y="576"/>
                    <a:pt x="1727" y="575"/>
                    <a:pt x="1726" y="574"/>
                  </a:cubicBezTo>
                  <a:cubicBezTo>
                    <a:pt x="1725" y="573"/>
                    <a:pt x="1724" y="573"/>
                    <a:pt x="1724" y="572"/>
                  </a:cubicBezTo>
                  <a:cubicBezTo>
                    <a:pt x="1723" y="574"/>
                    <a:pt x="1723" y="574"/>
                    <a:pt x="1723" y="574"/>
                  </a:cubicBezTo>
                  <a:cubicBezTo>
                    <a:pt x="1725" y="574"/>
                    <a:pt x="1725" y="574"/>
                    <a:pt x="1725" y="574"/>
                  </a:cubicBezTo>
                  <a:cubicBezTo>
                    <a:pt x="1724" y="571"/>
                    <a:pt x="1724" y="571"/>
                    <a:pt x="1724" y="571"/>
                  </a:cubicBezTo>
                  <a:cubicBezTo>
                    <a:pt x="1723" y="572"/>
                    <a:pt x="1723" y="572"/>
                    <a:pt x="1723" y="572"/>
                  </a:cubicBezTo>
                  <a:cubicBezTo>
                    <a:pt x="1724" y="572"/>
                    <a:pt x="1724" y="572"/>
                    <a:pt x="1724" y="572"/>
                  </a:cubicBezTo>
                  <a:cubicBezTo>
                    <a:pt x="1724" y="572"/>
                    <a:pt x="1725" y="572"/>
                    <a:pt x="1725" y="571"/>
                  </a:cubicBezTo>
                  <a:cubicBezTo>
                    <a:pt x="1725" y="570"/>
                    <a:pt x="1724" y="569"/>
                    <a:pt x="1724" y="569"/>
                  </a:cubicBezTo>
                  <a:cubicBezTo>
                    <a:pt x="1723" y="568"/>
                    <a:pt x="1723" y="568"/>
                    <a:pt x="1722" y="568"/>
                  </a:cubicBezTo>
                  <a:cubicBezTo>
                    <a:pt x="1719" y="567"/>
                    <a:pt x="1713" y="565"/>
                    <a:pt x="1711" y="561"/>
                  </a:cubicBezTo>
                  <a:cubicBezTo>
                    <a:pt x="1709" y="562"/>
                    <a:pt x="1709" y="562"/>
                    <a:pt x="1709" y="562"/>
                  </a:cubicBezTo>
                  <a:cubicBezTo>
                    <a:pt x="1710" y="563"/>
                    <a:pt x="1710" y="563"/>
                    <a:pt x="1710" y="563"/>
                  </a:cubicBezTo>
                  <a:cubicBezTo>
                    <a:pt x="1710" y="563"/>
                    <a:pt x="1710" y="563"/>
                    <a:pt x="1710" y="563"/>
                  </a:cubicBezTo>
                  <a:cubicBezTo>
                    <a:pt x="1711" y="563"/>
                    <a:pt x="1711" y="562"/>
                    <a:pt x="1712" y="562"/>
                  </a:cubicBezTo>
                  <a:cubicBezTo>
                    <a:pt x="1713" y="562"/>
                    <a:pt x="1713" y="562"/>
                    <a:pt x="1714" y="563"/>
                  </a:cubicBezTo>
                  <a:cubicBezTo>
                    <a:pt x="1715" y="564"/>
                    <a:pt x="1716" y="565"/>
                    <a:pt x="1717" y="566"/>
                  </a:cubicBezTo>
                  <a:cubicBezTo>
                    <a:pt x="1718" y="566"/>
                    <a:pt x="1718" y="567"/>
                    <a:pt x="1719" y="567"/>
                  </a:cubicBezTo>
                  <a:cubicBezTo>
                    <a:pt x="1719" y="567"/>
                    <a:pt x="1720" y="568"/>
                    <a:pt x="1721" y="568"/>
                  </a:cubicBezTo>
                  <a:cubicBezTo>
                    <a:pt x="1721" y="568"/>
                    <a:pt x="1722" y="568"/>
                    <a:pt x="1723" y="567"/>
                  </a:cubicBezTo>
                  <a:cubicBezTo>
                    <a:pt x="1723" y="567"/>
                    <a:pt x="1724" y="566"/>
                    <a:pt x="1724" y="565"/>
                  </a:cubicBezTo>
                  <a:cubicBezTo>
                    <a:pt x="1724" y="564"/>
                    <a:pt x="1723" y="564"/>
                    <a:pt x="1723" y="563"/>
                  </a:cubicBezTo>
                  <a:cubicBezTo>
                    <a:pt x="1721" y="561"/>
                    <a:pt x="1718" y="559"/>
                    <a:pt x="1717" y="558"/>
                  </a:cubicBezTo>
                  <a:cubicBezTo>
                    <a:pt x="1717" y="558"/>
                    <a:pt x="1717" y="558"/>
                    <a:pt x="1717" y="558"/>
                  </a:cubicBezTo>
                  <a:cubicBezTo>
                    <a:pt x="1717" y="558"/>
                    <a:pt x="1717" y="558"/>
                    <a:pt x="1717" y="558"/>
                  </a:cubicBezTo>
                  <a:cubicBezTo>
                    <a:pt x="1717" y="558"/>
                    <a:pt x="1717" y="558"/>
                    <a:pt x="1717" y="558"/>
                  </a:cubicBezTo>
                  <a:cubicBezTo>
                    <a:pt x="1717" y="558"/>
                    <a:pt x="1717" y="558"/>
                    <a:pt x="1717" y="558"/>
                  </a:cubicBezTo>
                  <a:cubicBezTo>
                    <a:pt x="1717" y="558"/>
                    <a:pt x="1717" y="558"/>
                    <a:pt x="1717" y="558"/>
                  </a:cubicBezTo>
                  <a:cubicBezTo>
                    <a:pt x="1717" y="558"/>
                    <a:pt x="1717" y="557"/>
                    <a:pt x="1717" y="557"/>
                  </a:cubicBezTo>
                  <a:cubicBezTo>
                    <a:pt x="1716" y="555"/>
                    <a:pt x="1715" y="552"/>
                    <a:pt x="1715" y="551"/>
                  </a:cubicBezTo>
                  <a:cubicBezTo>
                    <a:pt x="1715" y="548"/>
                    <a:pt x="1714" y="547"/>
                    <a:pt x="1714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3" y="546"/>
                    <a:pt x="1713" y="546"/>
                    <a:pt x="1713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3" y="546"/>
                    <a:pt x="1713" y="546"/>
                    <a:pt x="1713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3" y="546"/>
                    <a:pt x="1713" y="546"/>
                    <a:pt x="1713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3" y="546"/>
                    <a:pt x="1713" y="546"/>
                    <a:pt x="1713" y="546"/>
                  </a:cubicBezTo>
                  <a:cubicBezTo>
                    <a:pt x="1714" y="546"/>
                    <a:pt x="1714" y="546"/>
                    <a:pt x="1714" y="546"/>
                  </a:cubicBezTo>
                  <a:cubicBezTo>
                    <a:pt x="1714" y="546"/>
                    <a:pt x="1714" y="546"/>
                    <a:pt x="1715" y="545"/>
                  </a:cubicBezTo>
                  <a:cubicBezTo>
                    <a:pt x="1715" y="545"/>
                    <a:pt x="1716" y="544"/>
                    <a:pt x="1716" y="543"/>
                  </a:cubicBezTo>
                  <a:cubicBezTo>
                    <a:pt x="1716" y="543"/>
                    <a:pt x="1716" y="543"/>
                    <a:pt x="1716" y="543"/>
                  </a:cubicBezTo>
                  <a:cubicBezTo>
                    <a:pt x="1716" y="543"/>
                    <a:pt x="1716" y="543"/>
                    <a:pt x="1716" y="543"/>
                  </a:cubicBezTo>
                  <a:cubicBezTo>
                    <a:pt x="1716" y="543"/>
                    <a:pt x="1716" y="543"/>
                    <a:pt x="1716" y="543"/>
                  </a:cubicBezTo>
                  <a:cubicBezTo>
                    <a:pt x="1716" y="542"/>
                    <a:pt x="1715" y="541"/>
                    <a:pt x="1714" y="541"/>
                  </a:cubicBezTo>
                  <a:cubicBezTo>
                    <a:pt x="1714" y="540"/>
                    <a:pt x="1713" y="540"/>
                    <a:pt x="1713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2" y="540"/>
                    <a:pt x="1712" y="540"/>
                    <a:pt x="1712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3" y="540"/>
                  </a:cubicBezTo>
                  <a:cubicBezTo>
                    <a:pt x="1713" y="540"/>
                    <a:pt x="1713" y="540"/>
                    <a:pt x="1714" y="540"/>
                  </a:cubicBezTo>
                  <a:cubicBezTo>
                    <a:pt x="1715" y="539"/>
                    <a:pt x="1715" y="539"/>
                    <a:pt x="1715" y="539"/>
                  </a:cubicBezTo>
                  <a:cubicBezTo>
                    <a:pt x="1715" y="539"/>
                    <a:pt x="1715" y="538"/>
                    <a:pt x="1716" y="537"/>
                  </a:cubicBezTo>
                  <a:cubicBezTo>
                    <a:pt x="1716" y="537"/>
                    <a:pt x="1716" y="537"/>
                    <a:pt x="1716" y="537"/>
                  </a:cubicBezTo>
                  <a:cubicBezTo>
                    <a:pt x="1716" y="536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4" y="535"/>
                    <a:pt x="1714" y="535"/>
                    <a:pt x="1714" y="535"/>
                  </a:cubicBezTo>
                  <a:cubicBezTo>
                    <a:pt x="1715" y="536"/>
                    <a:pt x="1715" y="536"/>
                    <a:pt x="1715" y="536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4" y="535"/>
                    <a:pt x="1714" y="535"/>
                    <a:pt x="1714" y="535"/>
                  </a:cubicBezTo>
                  <a:cubicBezTo>
                    <a:pt x="1715" y="536"/>
                    <a:pt x="1715" y="536"/>
                    <a:pt x="1715" y="536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6"/>
                    <a:pt x="1715" y="536"/>
                    <a:pt x="1715" y="536"/>
                  </a:cubicBezTo>
                  <a:cubicBezTo>
                    <a:pt x="1715" y="536"/>
                    <a:pt x="1715" y="536"/>
                    <a:pt x="1715" y="536"/>
                  </a:cubicBezTo>
                  <a:cubicBezTo>
                    <a:pt x="1715" y="535"/>
                    <a:pt x="1715" y="535"/>
                    <a:pt x="1715" y="535"/>
                  </a:cubicBezTo>
                  <a:cubicBezTo>
                    <a:pt x="1715" y="536"/>
                    <a:pt x="1715" y="536"/>
                    <a:pt x="1715" y="536"/>
                  </a:cubicBezTo>
                  <a:cubicBezTo>
                    <a:pt x="1715" y="536"/>
                    <a:pt x="1715" y="536"/>
                    <a:pt x="1716" y="535"/>
                  </a:cubicBezTo>
                  <a:cubicBezTo>
                    <a:pt x="1716" y="535"/>
                    <a:pt x="1717" y="535"/>
                    <a:pt x="1717" y="535"/>
                  </a:cubicBezTo>
                  <a:cubicBezTo>
                    <a:pt x="1717" y="534"/>
                    <a:pt x="1718" y="534"/>
                    <a:pt x="1718" y="533"/>
                  </a:cubicBezTo>
                  <a:cubicBezTo>
                    <a:pt x="1718" y="533"/>
                    <a:pt x="1718" y="533"/>
                    <a:pt x="1718" y="533"/>
                  </a:cubicBezTo>
                  <a:cubicBezTo>
                    <a:pt x="1717" y="533"/>
                    <a:pt x="1717" y="533"/>
                    <a:pt x="1717" y="533"/>
                  </a:cubicBezTo>
                  <a:cubicBezTo>
                    <a:pt x="1718" y="533"/>
                    <a:pt x="1718" y="533"/>
                    <a:pt x="1718" y="533"/>
                  </a:cubicBezTo>
                  <a:cubicBezTo>
                    <a:pt x="1718" y="533"/>
                    <a:pt x="1718" y="533"/>
                    <a:pt x="1718" y="533"/>
                  </a:cubicBezTo>
                  <a:cubicBezTo>
                    <a:pt x="1717" y="533"/>
                    <a:pt x="1717" y="533"/>
                    <a:pt x="1717" y="533"/>
                  </a:cubicBezTo>
                  <a:cubicBezTo>
                    <a:pt x="1718" y="533"/>
                    <a:pt x="1718" y="533"/>
                    <a:pt x="1718" y="533"/>
                  </a:cubicBezTo>
                  <a:cubicBezTo>
                    <a:pt x="1718" y="533"/>
                    <a:pt x="1718" y="533"/>
                    <a:pt x="1718" y="533"/>
                  </a:cubicBezTo>
                  <a:cubicBezTo>
                    <a:pt x="1718" y="533"/>
                    <a:pt x="1718" y="533"/>
                    <a:pt x="1718" y="533"/>
                  </a:cubicBezTo>
                  <a:cubicBezTo>
                    <a:pt x="1718" y="532"/>
                    <a:pt x="1717" y="532"/>
                    <a:pt x="1717" y="531"/>
                  </a:cubicBezTo>
                  <a:cubicBezTo>
                    <a:pt x="1716" y="531"/>
                    <a:pt x="1716" y="531"/>
                    <a:pt x="1715" y="530"/>
                  </a:cubicBezTo>
                  <a:cubicBezTo>
                    <a:pt x="1714" y="530"/>
                    <a:pt x="1713" y="530"/>
                    <a:pt x="1713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1" y="531"/>
                    <a:pt x="1711" y="531"/>
                    <a:pt x="1711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2" y="530"/>
                    <a:pt x="1712" y="530"/>
                    <a:pt x="1712" y="530"/>
                  </a:cubicBezTo>
                  <a:cubicBezTo>
                    <a:pt x="1711" y="531"/>
                    <a:pt x="1711" y="531"/>
                    <a:pt x="1711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2" y="531"/>
                    <a:pt x="1712" y="531"/>
                    <a:pt x="1712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2" y="531"/>
                    <a:pt x="1712" y="531"/>
                    <a:pt x="1712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2" y="531"/>
                    <a:pt x="1712" y="531"/>
                    <a:pt x="1712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2" y="531"/>
                    <a:pt x="1712" y="531"/>
                    <a:pt x="1712" y="531"/>
                  </a:cubicBezTo>
                  <a:cubicBezTo>
                    <a:pt x="1713" y="531"/>
                    <a:pt x="1713" y="531"/>
                    <a:pt x="1713" y="531"/>
                  </a:cubicBezTo>
                  <a:cubicBezTo>
                    <a:pt x="1713" y="531"/>
                    <a:pt x="1713" y="530"/>
                    <a:pt x="1713" y="530"/>
                  </a:cubicBezTo>
                  <a:cubicBezTo>
                    <a:pt x="1714" y="529"/>
                    <a:pt x="1714" y="529"/>
                    <a:pt x="1714" y="529"/>
                  </a:cubicBezTo>
                  <a:cubicBezTo>
                    <a:pt x="1714" y="529"/>
                    <a:pt x="1714" y="529"/>
                    <a:pt x="1714" y="529"/>
                  </a:cubicBezTo>
                  <a:cubicBezTo>
                    <a:pt x="1715" y="528"/>
                    <a:pt x="1715" y="528"/>
                    <a:pt x="1715" y="528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7" y="523"/>
                    <a:pt x="1707" y="523"/>
                    <a:pt x="1707" y="523"/>
                  </a:cubicBezTo>
                  <a:cubicBezTo>
                    <a:pt x="1708" y="522"/>
                    <a:pt x="1708" y="522"/>
                    <a:pt x="1708" y="522"/>
                  </a:cubicBezTo>
                  <a:cubicBezTo>
                    <a:pt x="1708" y="522"/>
                    <a:pt x="1708" y="522"/>
                    <a:pt x="1708" y="522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7" y="521"/>
                    <a:pt x="1707" y="521"/>
                    <a:pt x="1707" y="521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8" y="521"/>
                    <a:pt x="1708" y="521"/>
                    <a:pt x="1708" y="521"/>
                  </a:cubicBezTo>
                  <a:cubicBezTo>
                    <a:pt x="1707" y="521"/>
                    <a:pt x="1707" y="521"/>
                    <a:pt x="1707" y="521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7" y="522"/>
                    <a:pt x="1707" y="522"/>
                    <a:pt x="1707" y="522"/>
                  </a:cubicBezTo>
                  <a:cubicBezTo>
                    <a:pt x="1707" y="522"/>
                    <a:pt x="1708" y="522"/>
                    <a:pt x="1708" y="522"/>
                  </a:cubicBezTo>
                  <a:cubicBezTo>
                    <a:pt x="1710" y="523"/>
                    <a:pt x="1711" y="524"/>
                    <a:pt x="1712" y="524"/>
                  </a:cubicBezTo>
                  <a:cubicBezTo>
                    <a:pt x="1712" y="524"/>
                    <a:pt x="1713" y="523"/>
                    <a:pt x="1713" y="523"/>
                  </a:cubicBezTo>
                  <a:cubicBezTo>
                    <a:pt x="1714" y="523"/>
                    <a:pt x="1714" y="522"/>
                    <a:pt x="1714" y="521"/>
                  </a:cubicBezTo>
                  <a:cubicBezTo>
                    <a:pt x="1714" y="520"/>
                    <a:pt x="1714" y="520"/>
                    <a:pt x="1713" y="519"/>
                  </a:cubicBezTo>
                  <a:cubicBezTo>
                    <a:pt x="1713" y="519"/>
                    <a:pt x="1712" y="518"/>
                    <a:pt x="1712" y="518"/>
                  </a:cubicBezTo>
                  <a:cubicBezTo>
                    <a:pt x="1712" y="518"/>
                    <a:pt x="1712" y="518"/>
                    <a:pt x="1712" y="518"/>
                  </a:cubicBezTo>
                  <a:cubicBezTo>
                    <a:pt x="1711" y="518"/>
                    <a:pt x="1711" y="518"/>
                    <a:pt x="1711" y="518"/>
                  </a:cubicBezTo>
                  <a:cubicBezTo>
                    <a:pt x="1712" y="518"/>
                    <a:pt x="1712" y="518"/>
                    <a:pt x="1712" y="518"/>
                  </a:cubicBezTo>
                  <a:cubicBezTo>
                    <a:pt x="1712" y="518"/>
                    <a:pt x="1712" y="518"/>
                    <a:pt x="1712" y="518"/>
                  </a:cubicBezTo>
                  <a:cubicBezTo>
                    <a:pt x="1711" y="518"/>
                    <a:pt x="1711" y="518"/>
                    <a:pt x="1711" y="518"/>
                  </a:cubicBezTo>
                  <a:cubicBezTo>
                    <a:pt x="1712" y="518"/>
                    <a:pt x="1712" y="518"/>
                    <a:pt x="1712" y="518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2" y="519"/>
                    <a:pt x="1712" y="519"/>
                    <a:pt x="1712" y="519"/>
                  </a:cubicBezTo>
                  <a:cubicBezTo>
                    <a:pt x="1712" y="518"/>
                    <a:pt x="1712" y="518"/>
                    <a:pt x="1712" y="518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2" y="519"/>
                    <a:pt x="1712" y="519"/>
                    <a:pt x="1712" y="519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2" y="520"/>
                    <a:pt x="1712" y="520"/>
                    <a:pt x="1712" y="520"/>
                  </a:cubicBezTo>
                  <a:cubicBezTo>
                    <a:pt x="1712" y="519"/>
                    <a:pt x="1712" y="519"/>
                    <a:pt x="1712" y="519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2" y="520"/>
                    <a:pt x="1712" y="520"/>
                    <a:pt x="1712" y="520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1" y="520"/>
                    <a:pt x="1711" y="520"/>
                    <a:pt x="1711" y="520"/>
                  </a:cubicBezTo>
                  <a:cubicBezTo>
                    <a:pt x="1711" y="520"/>
                    <a:pt x="1711" y="520"/>
                    <a:pt x="1712" y="520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1" y="520"/>
                    <a:pt x="1711" y="520"/>
                    <a:pt x="1711" y="520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0" y="520"/>
                    <a:pt x="1710" y="520"/>
                    <a:pt x="1711" y="520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2" y="520"/>
                    <a:pt x="1712" y="520"/>
                    <a:pt x="1712" y="520"/>
                  </a:cubicBezTo>
                  <a:cubicBezTo>
                    <a:pt x="1714" y="520"/>
                    <a:pt x="1714" y="520"/>
                    <a:pt x="1714" y="520"/>
                  </a:cubicBezTo>
                  <a:cubicBezTo>
                    <a:pt x="1714" y="518"/>
                    <a:pt x="1714" y="518"/>
                    <a:pt x="1714" y="518"/>
                  </a:cubicBezTo>
                  <a:cubicBezTo>
                    <a:pt x="1714" y="518"/>
                    <a:pt x="1714" y="518"/>
                    <a:pt x="1714" y="518"/>
                  </a:cubicBezTo>
                  <a:cubicBezTo>
                    <a:pt x="1716" y="518"/>
                    <a:pt x="1716" y="518"/>
                    <a:pt x="1716" y="518"/>
                  </a:cubicBezTo>
                  <a:cubicBezTo>
                    <a:pt x="1716" y="514"/>
                    <a:pt x="1716" y="514"/>
                    <a:pt x="1716" y="514"/>
                  </a:cubicBezTo>
                  <a:cubicBezTo>
                    <a:pt x="1714" y="514"/>
                    <a:pt x="1714" y="514"/>
                    <a:pt x="1714" y="514"/>
                  </a:cubicBezTo>
                  <a:cubicBezTo>
                    <a:pt x="1715" y="515"/>
                    <a:pt x="1715" y="515"/>
                    <a:pt x="1715" y="515"/>
                  </a:cubicBezTo>
                  <a:cubicBezTo>
                    <a:pt x="1715" y="515"/>
                    <a:pt x="1715" y="515"/>
                    <a:pt x="1715" y="515"/>
                  </a:cubicBezTo>
                  <a:cubicBezTo>
                    <a:pt x="1715" y="515"/>
                    <a:pt x="1715" y="515"/>
                    <a:pt x="1715" y="515"/>
                  </a:cubicBezTo>
                  <a:cubicBezTo>
                    <a:pt x="1716" y="515"/>
                    <a:pt x="1716" y="515"/>
                    <a:pt x="1716" y="515"/>
                  </a:cubicBezTo>
                  <a:cubicBezTo>
                    <a:pt x="1716" y="514"/>
                    <a:pt x="1716" y="514"/>
                    <a:pt x="1716" y="514"/>
                  </a:cubicBezTo>
                  <a:cubicBezTo>
                    <a:pt x="1715" y="515"/>
                    <a:pt x="1715" y="515"/>
                    <a:pt x="1715" y="515"/>
                  </a:cubicBezTo>
                  <a:cubicBezTo>
                    <a:pt x="1716" y="515"/>
                    <a:pt x="1716" y="515"/>
                    <a:pt x="1716" y="515"/>
                  </a:cubicBezTo>
                  <a:cubicBezTo>
                    <a:pt x="1716" y="514"/>
                    <a:pt x="1716" y="514"/>
                    <a:pt x="1716" y="514"/>
                  </a:cubicBezTo>
                  <a:cubicBezTo>
                    <a:pt x="1715" y="515"/>
                    <a:pt x="1715" y="515"/>
                    <a:pt x="1715" y="515"/>
                  </a:cubicBezTo>
                  <a:cubicBezTo>
                    <a:pt x="1716" y="514"/>
                    <a:pt x="1716" y="514"/>
                    <a:pt x="1716" y="514"/>
                  </a:cubicBezTo>
                  <a:cubicBezTo>
                    <a:pt x="1715" y="514"/>
                    <a:pt x="1715" y="514"/>
                    <a:pt x="1715" y="514"/>
                  </a:cubicBezTo>
                  <a:cubicBezTo>
                    <a:pt x="1715" y="515"/>
                    <a:pt x="1715" y="515"/>
                    <a:pt x="1715" y="515"/>
                  </a:cubicBezTo>
                  <a:cubicBezTo>
                    <a:pt x="1716" y="514"/>
                    <a:pt x="1716" y="514"/>
                    <a:pt x="1716" y="514"/>
                  </a:cubicBezTo>
                  <a:cubicBezTo>
                    <a:pt x="1715" y="514"/>
                    <a:pt x="1715" y="514"/>
                    <a:pt x="1715" y="514"/>
                  </a:cubicBezTo>
                  <a:cubicBezTo>
                    <a:pt x="1715" y="515"/>
                    <a:pt x="1715" y="516"/>
                    <a:pt x="1716" y="516"/>
                  </a:cubicBezTo>
                  <a:cubicBezTo>
                    <a:pt x="1716" y="516"/>
                    <a:pt x="1717" y="517"/>
                    <a:pt x="1717" y="517"/>
                  </a:cubicBezTo>
                  <a:cubicBezTo>
                    <a:pt x="1718" y="517"/>
                    <a:pt x="1719" y="516"/>
                    <a:pt x="1719" y="516"/>
                  </a:cubicBezTo>
                  <a:cubicBezTo>
                    <a:pt x="1720" y="515"/>
                    <a:pt x="1720" y="515"/>
                    <a:pt x="1720" y="514"/>
                  </a:cubicBezTo>
                  <a:cubicBezTo>
                    <a:pt x="1720" y="513"/>
                    <a:pt x="1720" y="513"/>
                    <a:pt x="1720" y="513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20" y="512"/>
                    <a:pt x="1720" y="512"/>
                    <a:pt x="1720" y="512"/>
                  </a:cubicBezTo>
                  <a:cubicBezTo>
                    <a:pt x="1719" y="512"/>
                    <a:pt x="1719" y="512"/>
                    <a:pt x="1719" y="512"/>
                  </a:cubicBezTo>
                  <a:cubicBezTo>
                    <a:pt x="1719" y="513"/>
                    <a:pt x="1719" y="513"/>
                    <a:pt x="1719" y="513"/>
                  </a:cubicBezTo>
                  <a:cubicBezTo>
                    <a:pt x="1719" y="513"/>
                    <a:pt x="1720" y="513"/>
                    <a:pt x="1721" y="512"/>
                  </a:cubicBezTo>
                  <a:cubicBezTo>
                    <a:pt x="1722" y="512"/>
                    <a:pt x="1722" y="512"/>
                    <a:pt x="1723" y="511"/>
                  </a:cubicBezTo>
                  <a:cubicBezTo>
                    <a:pt x="1723" y="511"/>
                    <a:pt x="1724" y="511"/>
                    <a:pt x="1724" y="510"/>
                  </a:cubicBezTo>
                  <a:cubicBezTo>
                    <a:pt x="1724" y="509"/>
                    <a:pt x="1724" y="508"/>
                    <a:pt x="1724" y="508"/>
                  </a:cubicBezTo>
                  <a:cubicBezTo>
                    <a:pt x="1724" y="507"/>
                    <a:pt x="1724" y="507"/>
                    <a:pt x="1724" y="507"/>
                  </a:cubicBezTo>
                  <a:cubicBezTo>
                    <a:pt x="1724" y="507"/>
                    <a:pt x="1724" y="507"/>
                    <a:pt x="1724" y="507"/>
                  </a:cubicBezTo>
                  <a:cubicBezTo>
                    <a:pt x="1724" y="506"/>
                    <a:pt x="1724" y="506"/>
                    <a:pt x="1724" y="506"/>
                  </a:cubicBezTo>
                  <a:cubicBezTo>
                    <a:pt x="1724" y="506"/>
                    <a:pt x="1724" y="506"/>
                    <a:pt x="1724" y="506"/>
                  </a:cubicBezTo>
                  <a:cubicBezTo>
                    <a:pt x="1724" y="506"/>
                    <a:pt x="1724" y="506"/>
                    <a:pt x="1724" y="506"/>
                  </a:cubicBezTo>
                  <a:cubicBezTo>
                    <a:pt x="1724" y="506"/>
                    <a:pt x="1724" y="506"/>
                    <a:pt x="1724" y="506"/>
                  </a:cubicBezTo>
                  <a:cubicBezTo>
                    <a:pt x="1724" y="506"/>
                    <a:pt x="1724" y="506"/>
                    <a:pt x="1724" y="506"/>
                  </a:cubicBezTo>
                  <a:cubicBezTo>
                    <a:pt x="1724" y="506"/>
                    <a:pt x="1724" y="506"/>
                    <a:pt x="1724" y="506"/>
                  </a:cubicBezTo>
                  <a:cubicBezTo>
                    <a:pt x="1724" y="506"/>
                    <a:pt x="1724" y="506"/>
                    <a:pt x="1724" y="505"/>
                  </a:cubicBezTo>
                  <a:cubicBezTo>
                    <a:pt x="1724" y="504"/>
                    <a:pt x="1724" y="504"/>
                    <a:pt x="1724" y="503"/>
                  </a:cubicBezTo>
                  <a:cubicBezTo>
                    <a:pt x="1725" y="503"/>
                    <a:pt x="1726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7" y="502"/>
                    <a:pt x="1727" y="502"/>
                    <a:pt x="1727" y="502"/>
                  </a:cubicBezTo>
                  <a:cubicBezTo>
                    <a:pt x="1725" y="506"/>
                    <a:pt x="1725" y="506"/>
                    <a:pt x="1725" y="506"/>
                  </a:cubicBezTo>
                  <a:cubicBezTo>
                    <a:pt x="1728" y="504"/>
                    <a:pt x="1728" y="504"/>
                    <a:pt x="1728" y="504"/>
                  </a:cubicBezTo>
                  <a:cubicBezTo>
                    <a:pt x="1729" y="504"/>
                    <a:pt x="1729" y="504"/>
                    <a:pt x="1729" y="504"/>
                  </a:cubicBezTo>
                  <a:cubicBezTo>
                    <a:pt x="1729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1" y="504"/>
                    <a:pt x="1731" y="504"/>
                    <a:pt x="1731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1" y="504"/>
                    <a:pt x="1731" y="504"/>
                    <a:pt x="1731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1" y="504"/>
                    <a:pt x="1731" y="504"/>
                    <a:pt x="1731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1" y="504"/>
                    <a:pt x="1731" y="504"/>
                    <a:pt x="1731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1" y="504"/>
                    <a:pt x="1731" y="504"/>
                    <a:pt x="1731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1" y="504"/>
                    <a:pt x="1731" y="504"/>
                    <a:pt x="1731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4"/>
                    <a:pt x="1730" y="504"/>
                  </a:cubicBezTo>
                  <a:cubicBezTo>
                    <a:pt x="1730" y="504"/>
                    <a:pt x="1730" y="505"/>
                    <a:pt x="1729" y="505"/>
                  </a:cubicBezTo>
                  <a:cubicBezTo>
                    <a:pt x="1728" y="506"/>
                    <a:pt x="1728" y="506"/>
                    <a:pt x="1728" y="506"/>
                  </a:cubicBezTo>
                  <a:cubicBezTo>
                    <a:pt x="1728" y="506"/>
                    <a:pt x="1728" y="506"/>
                    <a:pt x="1728" y="506"/>
                  </a:cubicBezTo>
                  <a:cubicBezTo>
                    <a:pt x="1728" y="506"/>
                    <a:pt x="1728" y="506"/>
                    <a:pt x="1728" y="506"/>
                  </a:cubicBezTo>
                  <a:cubicBezTo>
                    <a:pt x="1727" y="507"/>
                    <a:pt x="1727" y="507"/>
                    <a:pt x="1727" y="507"/>
                  </a:cubicBezTo>
                  <a:cubicBezTo>
                    <a:pt x="1728" y="511"/>
                    <a:pt x="1728" y="511"/>
                    <a:pt x="1728" y="511"/>
                  </a:cubicBezTo>
                  <a:cubicBezTo>
                    <a:pt x="1729" y="510"/>
                    <a:pt x="1729" y="510"/>
                    <a:pt x="1729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9" y="510"/>
                    <a:pt x="1729" y="510"/>
                    <a:pt x="1729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9" y="510"/>
                    <a:pt x="1729" y="510"/>
                    <a:pt x="1729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0"/>
                    <a:pt x="1728" y="510"/>
                    <a:pt x="1728" y="510"/>
                  </a:cubicBezTo>
                  <a:cubicBezTo>
                    <a:pt x="1728" y="511"/>
                    <a:pt x="1728" y="511"/>
                    <a:pt x="1728" y="511"/>
                  </a:cubicBezTo>
                  <a:cubicBezTo>
                    <a:pt x="1728" y="511"/>
                    <a:pt x="1727" y="511"/>
                    <a:pt x="1726" y="511"/>
                  </a:cubicBezTo>
                  <a:cubicBezTo>
                    <a:pt x="1726" y="511"/>
                    <a:pt x="1725" y="511"/>
                    <a:pt x="1724" y="511"/>
                  </a:cubicBezTo>
                  <a:cubicBezTo>
                    <a:pt x="1723" y="511"/>
                    <a:pt x="1722" y="512"/>
                    <a:pt x="1721" y="513"/>
                  </a:cubicBezTo>
                  <a:cubicBezTo>
                    <a:pt x="1721" y="514"/>
                    <a:pt x="1720" y="515"/>
                    <a:pt x="1720" y="517"/>
                  </a:cubicBezTo>
                  <a:cubicBezTo>
                    <a:pt x="1719" y="519"/>
                    <a:pt x="1718" y="522"/>
                    <a:pt x="1718" y="523"/>
                  </a:cubicBezTo>
                  <a:cubicBezTo>
                    <a:pt x="1718" y="524"/>
                    <a:pt x="1719" y="525"/>
                    <a:pt x="1719" y="526"/>
                  </a:cubicBezTo>
                  <a:cubicBezTo>
                    <a:pt x="1719" y="527"/>
                    <a:pt x="1720" y="527"/>
                    <a:pt x="1720" y="528"/>
                  </a:cubicBezTo>
                  <a:cubicBezTo>
                    <a:pt x="1721" y="528"/>
                    <a:pt x="1721" y="528"/>
                    <a:pt x="1722" y="528"/>
                  </a:cubicBezTo>
                  <a:cubicBezTo>
                    <a:pt x="1723" y="528"/>
                    <a:pt x="1724" y="528"/>
                    <a:pt x="1724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6"/>
                    <a:pt x="1725" y="526"/>
                    <a:pt x="1725" y="526"/>
                  </a:cubicBezTo>
                  <a:cubicBezTo>
                    <a:pt x="1724" y="527"/>
                    <a:pt x="1724" y="527"/>
                    <a:pt x="1724" y="527"/>
                  </a:cubicBezTo>
                  <a:cubicBezTo>
                    <a:pt x="1725" y="527"/>
                    <a:pt x="1725" y="527"/>
                    <a:pt x="1725" y="527"/>
                  </a:cubicBezTo>
                  <a:cubicBezTo>
                    <a:pt x="1725" y="526"/>
                    <a:pt x="1725" y="526"/>
                    <a:pt x="1725" y="526"/>
                  </a:cubicBezTo>
                  <a:cubicBezTo>
                    <a:pt x="1724" y="527"/>
                    <a:pt x="1724" y="527"/>
                    <a:pt x="1724" y="527"/>
                  </a:cubicBezTo>
                  <a:cubicBezTo>
                    <a:pt x="1725" y="526"/>
                    <a:pt x="1725" y="526"/>
                    <a:pt x="1725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7"/>
                    <a:pt x="1724" y="527"/>
                    <a:pt x="1724" y="527"/>
                  </a:cubicBezTo>
                  <a:cubicBezTo>
                    <a:pt x="1725" y="526"/>
                    <a:pt x="1725" y="526"/>
                    <a:pt x="1725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6"/>
                    <a:pt x="1724" y="526"/>
                    <a:pt x="1724" y="526"/>
                  </a:cubicBezTo>
                  <a:cubicBezTo>
                    <a:pt x="1724" y="527"/>
                    <a:pt x="1724" y="527"/>
                    <a:pt x="1724" y="527"/>
                  </a:cubicBezTo>
                  <a:cubicBezTo>
                    <a:pt x="1724" y="529"/>
                    <a:pt x="1724" y="530"/>
                    <a:pt x="1724" y="531"/>
                  </a:cubicBezTo>
                  <a:cubicBezTo>
                    <a:pt x="1724" y="532"/>
                    <a:pt x="1724" y="533"/>
                    <a:pt x="1724" y="533"/>
                  </a:cubicBezTo>
                  <a:cubicBezTo>
                    <a:pt x="1725" y="533"/>
                    <a:pt x="1725" y="533"/>
                    <a:pt x="1725" y="533"/>
                  </a:cubicBezTo>
                  <a:cubicBezTo>
                    <a:pt x="1725" y="531"/>
                    <a:pt x="1725" y="531"/>
                    <a:pt x="1725" y="531"/>
                  </a:cubicBezTo>
                  <a:cubicBezTo>
                    <a:pt x="1725" y="531"/>
                    <a:pt x="1724" y="532"/>
                    <a:pt x="1724" y="532"/>
                  </a:cubicBezTo>
                  <a:cubicBezTo>
                    <a:pt x="1723" y="532"/>
                    <a:pt x="1722" y="533"/>
                    <a:pt x="1722" y="535"/>
                  </a:cubicBezTo>
                  <a:cubicBezTo>
                    <a:pt x="1722" y="536"/>
                    <a:pt x="1723" y="536"/>
                    <a:pt x="1723" y="537"/>
                  </a:cubicBezTo>
                  <a:cubicBezTo>
                    <a:pt x="1724" y="538"/>
                    <a:pt x="1724" y="539"/>
                    <a:pt x="1725" y="540"/>
                  </a:cubicBezTo>
                  <a:cubicBezTo>
                    <a:pt x="1725" y="541"/>
                    <a:pt x="1725" y="541"/>
                    <a:pt x="1725" y="541"/>
                  </a:cubicBezTo>
                  <a:cubicBezTo>
                    <a:pt x="1725" y="542"/>
                    <a:pt x="1725" y="542"/>
                    <a:pt x="1725" y="542"/>
                  </a:cubicBezTo>
                  <a:cubicBezTo>
                    <a:pt x="1725" y="542"/>
                    <a:pt x="1725" y="542"/>
                    <a:pt x="1725" y="542"/>
                  </a:cubicBezTo>
                  <a:cubicBezTo>
                    <a:pt x="1726" y="542"/>
                    <a:pt x="1726" y="542"/>
                    <a:pt x="1726" y="542"/>
                  </a:cubicBezTo>
                  <a:cubicBezTo>
                    <a:pt x="1725" y="542"/>
                    <a:pt x="1725" y="542"/>
                    <a:pt x="1725" y="542"/>
                  </a:cubicBezTo>
                  <a:cubicBezTo>
                    <a:pt x="1725" y="542"/>
                    <a:pt x="1725" y="542"/>
                    <a:pt x="1725" y="542"/>
                  </a:cubicBezTo>
                  <a:cubicBezTo>
                    <a:pt x="1726" y="542"/>
                    <a:pt x="1726" y="542"/>
                    <a:pt x="1726" y="542"/>
                  </a:cubicBezTo>
                  <a:cubicBezTo>
                    <a:pt x="1725" y="542"/>
                    <a:pt x="1725" y="542"/>
                    <a:pt x="1725" y="542"/>
                  </a:cubicBezTo>
                  <a:cubicBezTo>
                    <a:pt x="1726" y="542"/>
                    <a:pt x="1726" y="542"/>
                    <a:pt x="1726" y="542"/>
                  </a:cubicBezTo>
                  <a:cubicBezTo>
                    <a:pt x="1726" y="541"/>
                    <a:pt x="1726" y="541"/>
                    <a:pt x="1726" y="541"/>
                  </a:cubicBezTo>
                  <a:cubicBezTo>
                    <a:pt x="1725" y="542"/>
                    <a:pt x="1725" y="542"/>
                    <a:pt x="1725" y="542"/>
                  </a:cubicBezTo>
                  <a:cubicBezTo>
                    <a:pt x="1726" y="542"/>
                    <a:pt x="1726" y="542"/>
                    <a:pt x="1726" y="542"/>
                  </a:cubicBezTo>
                  <a:cubicBezTo>
                    <a:pt x="1726" y="541"/>
                    <a:pt x="1726" y="541"/>
                    <a:pt x="1726" y="541"/>
                  </a:cubicBezTo>
                  <a:cubicBezTo>
                    <a:pt x="1727" y="542"/>
                    <a:pt x="1727" y="542"/>
                    <a:pt x="1727" y="542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6" y="541"/>
                    <a:pt x="1726" y="541"/>
                    <a:pt x="1726" y="541"/>
                  </a:cubicBezTo>
                  <a:cubicBezTo>
                    <a:pt x="1727" y="542"/>
                    <a:pt x="1727" y="542"/>
                    <a:pt x="1727" y="542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7" y="541"/>
                    <a:pt x="1727" y="541"/>
                    <a:pt x="1727" y="541"/>
                  </a:cubicBezTo>
                  <a:cubicBezTo>
                    <a:pt x="1726" y="540"/>
                    <a:pt x="1726" y="540"/>
                    <a:pt x="1726" y="540"/>
                  </a:cubicBezTo>
                  <a:cubicBezTo>
                    <a:pt x="1725" y="540"/>
                    <a:pt x="1724" y="539"/>
                    <a:pt x="1723" y="539"/>
                  </a:cubicBezTo>
                  <a:cubicBezTo>
                    <a:pt x="1722" y="539"/>
                    <a:pt x="1721" y="540"/>
                    <a:pt x="1720" y="541"/>
                  </a:cubicBezTo>
                  <a:cubicBezTo>
                    <a:pt x="1719" y="541"/>
                    <a:pt x="1719" y="542"/>
                    <a:pt x="1719" y="543"/>
                  </a:cubicBezTo>
                  <a:cubicBezTo>
                    <a:pt x="1719" y="543"/>
                    <a:pt x="1719" y="543"/>
                    <a:pt x="1719" y="543"/>
                  </a:cubicBezTo>
                  <a:cubicBezTo>
                    <a:pt x="1721" y="543"/>
                    <a:pt x="1721" y="543"/>
                    <a:pt x="1721" y="543"/>
                  </a:cubicBezTo>
                  <a:cubicBezTo>
                    <a:pt x="1719" y="543"/>
                    <a:pt x="1719" y="543"/>
                    <a:pt x="1719" y="543"/>
                  </a:cubicBezTo>
                  <a:cubicBezTo>
                    <a:pt x="1719" y="545"/>
                    <a:pt x="1720" y="546"/>
                    <a:pt x="1721" y="547"/>
                  </a:cubicBezTo>
                  <a:cubicBezTo>
                    <a:pt x="1722" y="548"/>
                    <a:pt x="1723" y="548"/>
                    <a:pt x="1724" y="548"/>
                  </a:cubicBezTo>
                  <a:cubicBezTo>
                    <a:pt x="1724" y="548"/>
                    <a:pt x="1725" y="548"/>
                    <a:pt x="1725" y="548"/>
                  </a:cubicBezTo>
                  <a:cubicBezTo>
                    <a:pt x="1725" y="548"/>
                    <a:pt x="1726" y="549"/>
                    <a:pt x="1727" y="549"/>
                  </a:cubicBezTo>
                  <a:cubicBezTo>
                    <a:pt x="1728" y="549"/>
                    <a:pt x="1729" y="548"/>
                    <a:pt x="1730" y="547"/>
                  </a:cubicBezTo>
                  <a:cubicBezTo>
                    <a:pt x="1729" y="546"/>
                    <a:pt x="1729" y="546"/>
                    <a:pt x="1729" y="546"/>
                  </a:cubicBezTo>
                  <a:cubicBezTo>
                    <a:pt x="1727" y="547"/>
                    <a:pt x="1727" y="547"/>
                    <a:pt x="1727" y="547"/>
                  </a:cubicBezTo>
                  <a:cubicBezTo>
                    <a:pt x="1727" y="547"/>
                    <a:pt x="1728" y="548"/>
                    <a:pt x="1728" y="549"/>
                  </a:cubicBezTo>
                  <a:cubicBezTo>
                    <a:pt x="1729" y="550"/>
                    <a:pt x="1730" y="551"/>
                    <a:pt x="1731" y="552"/>
                  </a:cubicBezTo>
                  <a:cubicBezTo>
                    <a:pt x="1731" y="552"/>
                    <a:pt x="1731" y="552"/>
                    <a:pt x="1731" y="552"/>
                  </a:cubicBezTo>
                  <a:cubicBezTo>
                    <a:pt x="1732" y="552"/>
                    <a:pt x="1732" y="552"/>
                    <a:pt x="1732" y="552"/>
                  </a:cubicBezTo>
                  <a:cubicBezTo>
                    <a:pt x="1731" y="552"/>
                    <a:pt x="1731" y="552"/>
                    <a:pt x="1731" y="552"/>
                  </a:cubicBezTo>
                  <a:cubicBezTo>
                    <a:pt x="1731" y="552"/>
                    <a:pt x="1731" y="552"/>
                    <a:pt x="1731" y="552"/>
                  </a:cubicBezTo>
                  <a:cubicBezTo>
                    <a:pt x="1732" y="552"/>
                    <a:pt x="1732" y="552"/>
                    <a:pt x="1732" y="552"/>
                  </a:cubicBezTo>
                  <a:cubicBezTo>
                    <a:pt x="1731" y="552"/>
                    <a:pt x="1731" y="552"/>
                    <a:pt x="1731" y="552"/>
                  </a:cubicBezTo>
                  <a:cubicBezTo>
                    <a:pt x="1732" y="552"/>
                    <a:pt x="1732" y="552"/>
                    <a:pt x="1732" y="552"/>
                  </a:cubicBezTo>
                  <a:cubicBezTo>
                    <a:pt x="1732" y="551"/>
                    <a:pt x="1732" y="551"/>
                    <a:pt x="1732" y="551"/>
                  </a:cubicBezTo>
                  <a:cubicBezTo>
                    <a:pt x="1731" y="552"/>
                    <a:pt x="1731" y="552"/>
                    <a:pt x="1731" y="552"/>
                  </a:cubicBezTo>
                  <a:cubicBezTo>
                    <a:pt x="1732" y="552"/>
                    <a:pt x="1732" y="552"/>
                    <a:pt x="1732" y="552"/>
                  </a:cubicBezTo>
                  <a:cubicBezTo>
                    <a:pt x="1732" y="551"/>
                    <a:pt x="1732" y="551"/>
                    <a:pt x="1732" y="551"/>
                  </a:cubicBezTo>
                  <a:cubicBezTo>
                    <a:pt x="1732" y="551"/>
                    <a:pt x="1732" y="551"/>
                    <a:pt x="1732" y="551"/>
                  </a:cubicBezTo>
                  <a:cubicBezTo>
                    <a:pt x="1731" y="551"/>
                    <a:pt x="1731" y="551"/>
                    <a:pt x="1731" y="551"/>
                  </a:cubicBezTo>
                  <a:cubicBezTo>
                    <a:pt x="1731" y="551"/>
                    <a:pt x="1731" y="551"/>
                    <a:pt x="1731" y="551"/>
                  </a:cubicBezTo>
                  <a:cubicBezTo>
                    <a:pt x="1729" y="550"/>
                    <a:pt x="1728" y="550"/>
                    <a:pt x="1726" y="550"/>
                  </a:cubicBezTo>
                  <a:cubicBezTo>
                    <a:pt x="1725" y="550"/>
                    <a:pt x="1725" y="550"/>
                    <a:pt x="1724" y="550"/>
                  </a:cubicBezTo>
                  <a:cubicBezTo>
                    <a:pt x="1723" y="551"/>
                    <a:pt x="1723" y="551"/>
                    <a:pt x="1723" y="552"/>
                  </a:cubicBezTo>
                  <a:cubicBezTo>
                    <a:pt x="1723" y="553"/>
                    <a:pt x="1723" y="554"/>
                    <a:pt x="1724" y="555"/>
                  </a:cubicBezTo>
                  <a:cubicBezTo>
                    <a:pt x="1724" y="556"/>
                    <a:pt x="1725" y="557"/>
                    <a:pt x="1726" y="557"/>
                  </a:cubicBezTo>
                  <a:cubicBezTo>
                    <a:pt x="1727" y="557"/>
                    <a:pt x="1728" y="557"/>
                    <a:pt x="1728" y="556"/>
                  </a:cubicBezTo>
                  <a:cubicBezTo>
                    <a:pt x="1728" y="555"/>
                    <a:pt x="1728" y="555"/>
                    <a:pt x="1728" y="555"/>
                  </a:cubicBezTo>
                  <a:cubicBezTo>
                    <a:pt x="1726" y="554"/>
                    <a:pt x="1726" y="554"/>
                    <a:pt x="1726" y="554"/>
                  </a:cubicBezTo>
                  <a:cubicBezTo>
                    <a:pt x="1726" y="554"/>
                    <a:pt x="1726" y="555"/>
                    <a:pt x="1725" y="556"/>
                  </a:cubicBezTo>
                  <a:cubicBezTo>
                    <a:pt x="1724" y="557"/>
                    <a:pt x="1724" y="558"/>
                    <a:pt x="1723" y="559"/>
                  </a:cubicBezTo>
                  <a:cubicBezTo>
                    <a:pt x="1723" y="560"/>
                    <a:pt x="1723" y="560"/>
                    <a:pt x="1723" y="560"/>
                  </a:cubicBezTo>
                  <a:cubicBezTo>
                    <a:pt x="1723" y="561"/>
                    <a:pt x="1724" y="562"/>
                    <a:pt x="1724" y="563"/>
                  </a:cubicBezTo>
                  <a:cubicBezTo>
                    <a:pt x="1725" y="564"/>
                    <a:pt x="1726" y="565"/>
                    <a:pt x="1727" y="565"/>
                  </a:cubicBezTo>
                  <a:cubicBezTo>
                    <a:pt x="1729" y="566"/>
                    <a:pt x="1730" y="567"/>
                    <a:pt x="1732" y="568"/>
                  </a:cubicBezTo>
                  <a:cubicBezTo>
                    <a:pt x="1733" y="568"/>
                    <a:pt x="1734" y="569"/>
                    <a:pt x="1734" y="569"/>
                  </a:cubicBezTo>
                  <a:cubicBezTo>
                    <a:pt x="1736" y="574"/>
                    <a:pt x="1736" y="574"/>
                    <a:pt x="1736" y="574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6" y="565"/>
                    <a:pt x="1736" y="565"/>
                    <a:pt x="1736" y="565"/>
                  </a:cubicBezTo>
                  <a:cubicBezTo>
                    <a:pt x="1737" y="566"/>
                    <a:pt x="1737" y="566"/>
                    <a:pt x="1737" y="566"/>
                  </a:cubicBezTo>
                  <a:cubicBezTo>
                    <a:pt x="1737" y="566"/>
                    <a:pt x="1737" y="566"/>
                    <a:pt x="1737" y="566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4"/>
                    <a:pt x="1738" y="564"/>
                    <a:pt x="1738" y="564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4"/>
                    <a:pt x="1738" y="564"/>
                    <a:pt x="1738" y="564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4"/>
                    <a:pt x="1738" y="564"/>
                    <a:pt x="1738" y="564"/>
                  </a:cubicBezTo>
                  <a:cubicBezTo>
                    <a:pt x="1737" y="565"/>
                    <a:pt x="1737" y="565"/>
                    <a:pt x="1737" y="565"/>
                  </a:cubicBezTo>
                  <a:cubicBezTo>
                    <a:pt x="1738" y="565"/>
                    <a:pt x="1738" y="565"/>
                    <a:pt x="1738" y="565"/>
                  </a:cubicBezTo>
                  <a:cubicBezTo>
                    <a:pt x="1738" y="564"/>
                    <a:pt x="1738" y="564"/>
                    <a:pt x="1738" y="564"/>
                  </a:cubicBezTo>
                  <a:cubicBezTo>
                    <a:pt x="1737" y="565"/>
                    <a:pt x="1737" y="565"/>
                    <a:pt x="1737" y="565"/>
                  </a:cubicBezTo>
                  <a:cubicBezTo>
                    <a:pt x="1738" y="567"/>
                    <a:pt x="1738" y="567"/>
                    <a:pt x="1738" y="567"/>
                  </a:cubicBezTo>
                  <a:cubicBezTo>
                    <a:pt x="1740" y="566"/>
                    <a:pt x="1740" y="566"/>
                    <a:pt x="1740" y="566"/>
                  </a:cubicBezTo>
                  <a:cubicBezTo>
                    <a:pt x="1740" y="566"/>
                    <a:pt x="1740" y="566"/>
                    <a:pt x="1740" y="566"/>
                  </a:cubicBezTo>
                  <a:cubicBezTo>
                    <a:pt x="1740" y="565"/>
                    <a:pt x="1740" y="565"/>
                    <a:pt x="1740" y="565"/>
                  </a:cubicBezTo>
                  <a:cubicBezTo>
                    <a:pt x="1741" y="565"/>
                    <a:pt x="1741" y="565"/>
                    <a:pt x="1741" y="565"/>
                  </a:cubicBezTo>
                  <a:cubicBezTo>
                    <a:pt x="1741" y="565"/>
                    <a:pt x="1741" y="565"/>
                    <a:pt x="1741" y="565"/>
                  </a:cubicBezTo>
                  <a:cubicBezTo>
                    <a:pt x="1741" y="565"/>
                    <a:pt x="1741" y="565"/>
                    <a:pt x="1741" y="565"/>
                  </a:cubicBezTo>
                  <a:cubicBezTo>
                    <a:pt x="1741" y="564"/>
                    <a:pt x="1741" y="564"/>
                    <a:pt x="1741" y="564"/>
                  </a:cubicBezTo>
                  <a:cubicBezTo>
                    <a:pt x="1740" y="565"/>
                    <a:pt x="1740" y="565"/>
                    <a:pt x="1740" y="565"/>
                  </a:cubicBezTo>
                  <a:cubicBezTo>
                    <a:pt x="1741" y="565"/>
                    <a:pt x="1741" y="565"/>
                    <a:pt x="1741" y="565"/>
                  </a:cubicBezTo>
                  <a:cubicBezTo>
                    <a:pt x="1741" y="564"/>
                    <a:pt x="1741" y="564"/>
                    <a:pt x="1741" y="564"/>
                  </a:cubicBezTo>
                  <a:cubicBezTo>
                    <a:pt x="1740" y="565"/>
                    <a:pt x="1740" y="565"/>
                    <a:pt x="1740" y="565"/>
                  </a:cubicBezTo>
                  <a:cubicBezTo>
                    <a:pt x="1741" y="564"/>
                    <a:pt x="1741" y="564"/>
                    <a:pt x="1741" y="564"/>
                  </a:cubicBezTo>
                  <a:cubicBezTo>
                    <a:pt x="1740" y="564"/>
                    <a:pt x="1740" y="564"/>
                    <a:pt x="1740" y="564"/>
                  </a:cubicBezTo>
                  <a:cubicBezTo>
                    <a:pt x="1740" y="565"/>
                    <a:pt x="1740" y="565"/>
                    <a:pt x="1740" y="565"/>
                  </a:cubicBezTo>
                  <a:cubicBezTo>
                    <a:pt x="1741" y="564"/>
                    <a:pt x="1741" y="564"/>
                    <a:pt x="1741" y="564"/>
                  </a:cubicBezTo>
                  <a:cubicBezTo>
                    <a:pt x="1740" y="564"/>
                    <a:pt x="1740" y="564"/>
                    <a:pt x="1740" y="564"/>
                  </a:cubicBezTo>
                  <a:cubicBezTo>
                    <a:pt x="1740" y="565"/>
                    <a:pt x="1740" y="565"/>
                    <a:pt x="1740" y="565"/>
                  </a:cubicBezTo>
                  <a:cubicBezTo>
                    <a:pt x="1740" y="565"/>
                    <a:pt x="1740" y="565"/>
                    <a:pt x="1740" y="565"/>
                  </a:cubicBezTo>
                  <a:cubicBezTo>
                    <a:pt x="1740" y="566"/>
                    <a:pt x="1740" y="567"/>
                    <a:pt x="1741" y="567"/>
                  </a:cubicBezTo>
                  <a:cubicBezTo>
                    <a:pt x="1741" y="567"/>
                    <a:pt x="1741" y="567"/>
                    <a:pt x="1741" y="567"/>
                  </a:cubicBezTo>
                  <a:cubicBezTo>
                    <a:pt x="1741" y="568"/>
                    <a:pt x="1742" y="568"/>
                    <a:pt x="1742" y="568"/>
                  </a:cubicBezTo>
                  <a:cubicBezTo>
                    <a:pt x="1742" y="569"/>
                    <a:pt x="1743" y="569"/>
                    <a:pt x="1743" y="569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4" y="568"/>
                    <a:pt x="1744" y="568"/>
                    <a:pt x="1744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9"/>
                    <a:pt x="1743" y="569"/>
                    <a:pt x="1743" y="569"/>
                  </a:cubicBezTo>
                  <a:cubicBezTo>
                    <a:pt x="1744" y="568"/>
                    <a:pt x="1744" y="568"/>
                    <a:pt x="1744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4" y="568"/>
                    <a:pt x="1744" y="568"/>
                    <a:pt x="1744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4" y="568"/>
                    <a:pt x="1744" y="568"/>
                    <a:pt x="1744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3" y="568"/>
                    <a:pt x="1743" y="568"/>
                    <a:pt x="1743" y="568"/>
                  </a:cubicBezTo>
                  <a:cubicBezTo>
                    <a:pt x="1741" y="570"/>
                    <a:pt x="1740" y="571"/>
                    <a:pt x="1740" y="571"/>
                  </a:cubicBezTo>
                  <a:cubicBezTo>
                    <a:pt x="1739" y="573"/>
                    <a:pt x="1739" y="573"/>
                    <a:pt x="1739" y="573"/>
                  </a:cubicBezTo>
                  <a:cubicBezTo>
                    <a:pt x="1747" y="574"/>
                    <a:pt x="1747" y="574"/>
                    <a:pt x="1747" y="574"/>
                  </a:cubicBezTo>
                  <a:cubicBezTo>
                    <a:pt x="1747" y="572"/>
                    <a:pt x="1747" y="572"/>
                    <a:pt x="1747" y="572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4"/>
                    <a:pt x="1746" y="574"/>
                    <a:pt x="1746" y="574"/>
                  </a:cubicBezTo>
                  <a:cubicBezTo>
                    <a:pt x="1746" y="574"/>
                    <a:pt x="1746" y="574"/>
                    <a:pt x="1746" y="574"/>
                  </a:cubicBezTo>
                  <a:cubicBezTo>
                    <a:pt x="1747" y="573"/>
                    <a:pt x="1747" y="573"/>
                    <a:pt x="1747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4"/>
                    <a:pt x="1746" y="574"/>
                    <a:pt x="1746" y="574"/>
                  </a:cubicBezTo>
                  <a:cubicBezTo>
                    <a:pt x="1747" y="573"/>
                    <a:pt x="1747" y="573"/>
                    <a:pt x="1747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7" y="573"/>
                    <a:pt x="1747" y="573"/>
                    <a:pt x="1747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7" y="573"/>
                    <a:pt x="1747" y="573"/>
                    <a:pt x="1747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6" y="573"/>
                    <a:pt x="1746" y="573"/>
                    <a:pt x="1746" y="573"/>
                  </a:cubicBezTo>
                  <a:cubicBezTo>
                    <a:pt x="1745" y="573"/>
                    <a:pt x="1745" y="574"/>
                    <a:pt x="1744" y="574"/>
                  </a:cubicBezTo>
                  <a:cubicBezTo>
                    <a:pt x="1744" y="575"/>
                    <a:pt x="1744" y="575"/>
                    <a:pt x="1744" y="575"/>
                  </a:cubicBezTo>
                  <a:cubicBezTo>
                    <a:pt x="1744" y="575"/>
                    <a:pt x="1743" y="575"/>
                    <a:pt x="1743" y="576"/>
                  </a:cubicBezTo>
                  <a:cubicBezTo>
                    <a:pt x="1744" y="577"/>
                    <a:pt x="1744" y="577"/>
                    <a:pt x="1744" y="577"/>
                  </a:cubicBezTo>
                  <a:cubicBezTo>
                    <a:pt x="1744" y="578"/>
                    <a:pt x="1745" y="578"/>
                    <a:pt x="1745" y="578"/>
                  </a:cubicBezTo>
                  <a:cubicBezTo>
                    <a:pt x="1745" y="578"/>
                    <a:pt x="1746" y="578"/>
                    <a:pt x="1746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8" y="578"/>
                    <a:pt x="1748" y="578"/>
                    <a:pt x="1748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8" y="578"/>
                    <a:pt x="1748" y="578"/>
                    <a:pt x="1748" y="578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8" y="578"/>
                    <a:pt x="1748" y="578"/>
                    <a:pt x="1748" y="578"/>
                  </a:cubicBezTo>
                  <a:cubicBezTo>
                    <a:pt x="1747" y="577"/>
                    <a:pt x="1747" y="577"/>
                    <a:pt x="1747" y="577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8" y="578"/>
                    <a:pt x="1748" y="578"/>
                    <a:pt x="1748" y="578"/>
                  </a:cubicBezTo>
                  <a:cubicBezTo>
                    <a:pt x="1747" y="577"/>
                    <a:pt x="1747" y="577"/>
                    <a:pt x="1747" y="577"/>
                  </a:cubicBezTo>
                  <a:cubicBezTo>
                    <a:pt x="1747" y="578"/>
                    <a:pt x="1747" y="578"/>
                    <a:pt x="1747" y="578"/>
                  </a:cubicBezTo>
                  <a:cubicBezTo>
                    <a:pt x="1746" y="578"/>
                    <a:pt x="1746" y="579"/>
                    <a:pt x="1745" y="579"/>
                  </a:cubicBezTo>
                  <a:cubicBezTo>
                    <a:pt x="1745" y="580"/>
                    <a:pt x="1744" y="581"/>
                    <a:pt x="1744" y="582"/>
                  </a:cubicBezTo>
                  <a:cubicBezTo>
                    <a:pt x="1744" y="583"/>
                    <a:pt x="1744" y="583"/>
                    <a:pt x="1745" y="584"/>
                  </a:cubicBezTo>
                  <a:cubicBezTo>
                    <a:pt x="1745" y="584"/>
                    <a:pt x="1745" y="585"/>
                    <a:pt x="1746" y="585"/>
                  </a:cubicBezTo>
                  <a:cubicBezTo>
                    <a:pt x="1746" y="585"/>
                    <a:pt x="1747" y="586"/>
                    <a:pt x="1747" y="586"/>
                  </a:cubicBezTo>
                  <a:cubicBezTo>
                    <a:pt x="1748" y="586"/>
                    <a:pt x="1749" y="585"/>
                    <a:pt x="1749" y="585"/>
                  </a:cubicBezTo>
                  <a:cubicBezTo>
                    <a:pt x="1750" y="585"/>
                    <a:pt x="1751" y="584"/>
                    <a:pt x="1752" y="583"/>
                  </a:cubicBezTo>
                  <a:cubicBezTo>
                    <a:pt x="1756" y="581"/>
                    <a:pt x="1760" y="579"/>
                    <a:pt x="1762" y="579"/>
                  </a:cubicBezTo>
                  <a:cubicBezTo>
                    <a:pt x="1763" y="578"/>
                    <a:pt x="1764" y="578"/>
                    <a:pt x="1766" y="576"/>
                  </a:cubicBezTo>
                  <a:cubicBezTo>
                    <a:pt x="1767" y="575"/>
                    <a:pt x="1768" y="573"/>
                    <a:pt x="1768" y="571"/>
                  </a:cubicBezTo>
                  <a:cubicBezTo>
                    <a:pt x="1769" y="569"/>
                    <a:pt x="1769" y="568"/>
                    <a:pt x="1770" y="567"/>
                  </a:cubicBezTo>
                  <a:cubicBezTo>
                    <a:pt x="1770" y="566"/>
                    <a:pt x="1770" y="566"/>
                    <a:pt x="1771" y="566"/>
                  </a:cubicBezTo>
                  <a:cubicBezTo>
                    <a:pt x="1771" y="565"/>
                    <a:pt x="1771" y="565"/>
                    <a:pt x="1771" y="565"/>
                  </a:cubicBezTo>
                  <a:cubicBezTo>
                    <a:pt x="1771" y="565"/>
                    <a:pt x="1771" y="565"/>
                    <a:pt x="1771" y="565"/>
                  </a:cubicBezTo>
                  <a:cubicBezTo>
                    <a:pt x="1770" y="564"/>
                    <a:pt x="1770" y="564"/>
                    <a:pt x="1770" y="564"/>
                  </a:cubicBezTo>
                  <a:cubicBezTo>
                    <a:pt x="1770" y="566"/>
                    <a:pt x="1770" y="566"/>
                    <a:pt x="1770" y="566"/>
                  </a:cubicBezTo>
                  <a:cubicBezTo>
                    <a:pt x="1770" y="566"/>
                    <a:pt x="1771" y="565"/>
                    <a:pt x="1771" y="565"/>
                  </a:cubicBezTo>
                  <a:cubicBezTo>
                    <a:pt x="1770" y="564"/>
                    <a:pt x="1770" y="564"/>
                    <a:pt x="1770" y="564"/>
                  </a:cubicBezTo>
                  <a:cubicBezTo>
                    <a:pt x="1770" y="566"/>
                    <a:pt x="1770" y="566"/>
                    <a:pt x="1770" y="566"/>
                  </a:cubicBezTo>
                  <a:cubicBezTo>
                    <a:pt x="1770" y="564"/>
                    <a:pt x="1770" y="564"/>
                    <a:pt x="1770" y="564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70" y="566"/>
                    <a:pt x="1770" y="566"/>
                    <a:pt x="1770" y="566"/>
                  </a:cubicBezTo>
                  <a:cubicBezTo>
                    <a:pt x="1770" y="564"/>
                    <a:pt x="1770" y="564"/>
                    <a:pt x="1770" y="564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70" y="564"/>
                    <a:pt x="1770" y="564"/>
                    <a:pt x="1770" y="564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70" y="564"/>
                    <a:pt x="1770" y="564"/>
                    <a:pt x="1770" y="564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5"/>
                    <a:pt x="1769" y="565"/>
                    <a:pt x="1769" y="565"/>
                  </a:cubicBezTo>
                  <a:cubicBezTo>
                    <a:pt x="1769" y="566"/>
                    <a:pt x="1769" y="566"/>
                    <a:pt x="1769" y="566"/>
                  </a:cubicBezTo>
                  <a:cubicBezTo>
                    <a:pt x="1769" y="567"/>
                    <a:pt x="1768" y="569"/>
                    <a:pt x="1768" y="571"/>
                  </a:cubicBezTo>
                  <a:cubicBezTo>
                    <a:pt x="1768" y="573"/>
                    <a:pt x="1769" y="574"/>
                    <a:pt x="1769" y="574"/>
                  </a:cubicBezTo>
                  <a:cubicBezTo>
                    <a:pt x="1769" y="576"/>
                    <a:pt x="1769" y="576"/>
                    <a:pt x="1769" y="576"/>
                  </a:cubicBezTo>
                  <a:cubicBezTo>
                    <a:pt x="1774" y="574"/>
                    <a:pt x="1774" y="574"/>
                    <a:pt x="1774" y="574"/>
                  </a:cubicBezTo>
                  <a:cubicBezTo>
                    <a:pt x="1775" y="558"/>
                    <a:pt x="1775" y="558"/>
                    <a:pt x="1775" y="558"/>
                  </a:cubicBezTo>
                  <a:cubicBezTo>
                    <a:pt x="1775" y="557"/>
                    <a:pt x="1775" y="557"/>
                    <a:pt x="1775" y="557"/>
                  </a:cubicBezTo>
                  <a:cubicBezTo>
                    <a:pt x="1775" y="557"/>
                    <a:pt x="1775" y="557"/>
                    <a:pt x="1775" y="557"/>
                  </a:cubicBezTo>
                  <a:cubicBezTo>
                    <a:pt x="1775" y="557"/>
                    <a:pt x="1774" y="557"/>
                    <a:pt x="1774" y="557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3" y="556"/>
                    <a:pt x="1773" y="556"/>
                    <a:pt x="1773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3" y="556"/>
                    <a:pt x="1773" y="556"/>
                    <a:pt x="1773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6"/>
                    <a:pt x="1774" y="556"/>
                    <a:pt x="1774" y="556"/>
                  </a:cubicBezTo>
                  <a:cubicBezTo>
                    <a:pt x="1774" y="555"/>
                    <a:pt x="1774" y="555"/>
                    <a:pt x="1774" y="555"/>
                  </a:cubicBezTo>
                  <a:cubicBezTo>
                    <a:pt x="1774" y="555"/>
                    <a:pt x="1775" y="555"/>
                    <a:pt x="1775" y="555"/>
                  </a:cubicBezTo>
                  <a:cubicBezTo>
                    <a:pt x="1775" y="554"/>
                    <a:pt x="1776" y="554"/>
                    <a:pt x="1776" y="553"/>
                  </a:cubicBezTo>
                  <a:cubicBezTo>
                    <a:pt x="1776" y="552"/>
                    <a:pt x="1776" y="552"/>
                    <a:pt x="1776" y="552"/>
                  </a:cubicBezTo>
                  <a:cubicBezTo>
                    <a:pt x="1776" y="552"/>
                    <a:pt x="1776" y="552"/>
                    <a:pt x="1776" y="552"/>
                  </a:cubicBezTo>
                  <a:cubicBezTo>
                    <a:pt x="1776" y="552"/>
                    <a:pt x="1776" y="552"/>
                    <a:pt x="1776" y="552"/>
                  </a:cubicBezTo>
                  <a:cubicBezTo>
                    <a:pt x="1775" y="552"/>
                    <a:pt x="1775" y="551"/>
                    <a:pt x="1775" y="551"/>
                  </a:cubicBezTo>
                  <a:cubicBezTo>
                    <a:pt x="1775" y="550"/>
                    <a:pt x="1775" y="550"/>
                    <a:pt x="1775" y="550"/>
                  </a:cubicBezTo>
                  <a:cubicBezTo>
                    <a:pt x="1775" y="550"/>
                    <a:pt x="1775" y="550"/>
                    <a:pt x="1775" y="550"/>
                  </a:cubicBezTo>
                  <a:cubicBezTo>
                    <a:pt x="1774" y="551"/>
                    <a:pt x="1774" y="551"/>
                    <a:pt x="1774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0"/>
                    <a:pt x="1775" y="550"/>
                    <a:pt x="1775" y="550"/>
                  </a:cubicBezTo>
                  <a:cubicBezTo>
                    <a:pt x="1774" y="551"/>
                    <a:pt x="1774" y="551"/>
                    <a:pt x="1774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4" y="551"/>
                    <a:pt x="1774" y="551"/>
                    <a:pt x="1774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4" y="551"/>
                    <a:pt x="1774" y="551"/>
                    <a:pt x="1774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4" y="551"/>
                    <a:pt x="1774" y="551"/>
                    <a:pt x="1774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4" y="551"/>
                    <a:pt x="1774" y="551"/>
                    <a:pt x="1774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1"/>
                  </a:cubicBezTo>
                  <a:cubicBezTo>
                    <a:pt x="1775" y="551"/>
                    <a:pt x="1775" y="551"/>
                    <a:pt x="1775" y="550"/>
                  </a:cubicBezTo>
                  <a:cubicBezTo>
                    <a:pt x="1776" y="549"/>
                    <a:pt x="1776" y="549"/>
                    <a:pt x="1776" y="548"/>
                  </a:cubicBezTo>
                  <a:cubicBezTo>
                    <a:pt x="1776" y="546"/>
                    <a:pt x="1775" y="545"/>
                    <a:pt x="1774" y="545"/>
                  </a:cubicBezTo>
                  <a:cubicBezTo>
                    <a:pt x="1773" y="544"/>
                    <a:pt x="1772" y="544"/>
                    <a:pt x="1771" y="544"/>
                  </a:cubicBezTo>
                  <a:cubicBezTo>
                    <a:pt x="1770" y="544"/>
                    <a:pt x="1769" y="544"/>
                    <a:pt x="1769" y="545"/>
                  </a:cubicBezTo>
                  <a:cubicBezTo>
                    <a:pt x="1768" y="545"/>
                    <a:pt x="1768" y="545"/>
                    <a:pt x="1768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7" y="545"/>
                    <a:pt x="1767" y="545"/>
                    <a:pt x="1767" y="545"/>
                  </a:cubicBezTo>
                  <a:cubicBezTo>
                    <a:pt x="1768" y="545"/>
                    <a:pt x="1769" y="544"/>
                    <a:pt x="1769" y="544"/>
                  </a:cubicBezTo>
                  <a:cubicBezTo>
                    <a:pt x="1770" y="543"/>
                    <a:pt x="1770" y="542"/>
                    <a:pt x="1770" y="541"/>
                  </a:cubicBezTo>
                  <a:cubicBezTo>
                    <a:pt x="1770" y="540"/>
                    <a:pt x="1770" y="539"/>
                    <a:pt x="1769" y="539"/>
                  </a:cubicBezTo>
                  <a:cubicBezTo>
                    <a:pt x="1769" y="538"/>
                    <a:pt x="1769" y="538"/>
                    <a:pt x="1769" y="538"/>
                  </a:cubicBezTo>
                  <a:cubicBezTo>
                    <a:pt x="1768" y="539"/>
                    <a:pt x="1768" y="539"/>
                    <a:pt x="1768" y="539"/>
                  </a:cubicBezTo>
                  <a:cubicBezTo>
                    <a:pt x="1769" y="539"/>
                    <a:pt x="1769" y="539"/>
                    <a:pt x="1769" y="539"/>
                  </a:cubicBezTo>
                  <a:cubicBezTo>
                    <a:pt x="1769" y="538"/>
                    <a:pt x="1769" y="538"/>
                    <a:pt x="1769" y="538"/>
                  </a:cubicBezTo>
                  <a:cubicBezTo>
                    <a:pt x="1768" y="539"/>
                    <a:pt x="1768" y="539"/>
                    <a:pt x="1768" y="539"/>
                  </a:cubicBezTo>
                  <a:cubicBezTo>
                    <a:pt x="1769" y="539"/>
                    <a:pt x="1769" y="539"/>
                    <a:pt x="1769" y="539"/>
                  </a:cubicBezTo>
                  <a:cubicBezTo>
                    <a:pt x="1768" y="539"/>
                    <a:pt x="1768" y="539"/>
                    <a:pt x="1768" y="539"/>
                  </a:cubicBezTo>
                  <a:cubicBezTo>
                    <a:pt x="1769" y="540"/>
                    <a:pt x="1769" y="540"/>
                    <a:pt x="1769" y="540"/>
                  </a:cubicBezTo>
                  <a:cubicBezTo>
                    <a:pt x="1769" y="539"/>
                    <a:pt x="1769" y="539"/>
                    <a:pt x="1769" y="539"/>
                  </a:cubicBezTo>
                  <a:cubicBezTo>
                    <a:pt x="1768" y="539"/>
                    <a:pt x="1768" y="539"/>
                    <a:pt x="1768" y="539"/>
                  </a:cubicBezTo>
                  <a:cubicBezTo>
                    <a:pt x="1769" y="540"/>
                    <a:pt x="1769" y="540"/>
                    <a:pt x="1769" y="540"/>
                  </a:cubicBezTo>
                  <a:cubicBezTo>
                    <a:pt x="1768" y="539"/>
                    <a:pt x="1768" y="539"/>
                    <a:pt x="1768" y="539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9" y="540"/>
                    <a:pt x="1769" y="540"/>
                    <a:pt x="1769" y="540"/>
                  </a:cubicBezTo>
                  <a:cubicBezTo>
                    <a:pt x="1768" y="539"/>
                    <a:pt x="1768" y="539"/>
                    <a:pt x="1768" y="539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8" y="540"/>
                    <a:pt x="1768" y="540"/>
                    <a:pt x="1768" y="540"/>
                  </a:cubicBezTo>
                  <a:cubicBezTo>
                    <a:pt x="1769" y="539"/>
                    <a:pt x="1769" y="539"/>
                    <a:pt x="1769" y="539"/>
                  </a:cubicBezTo>
                  <a:cubicBezTo>
                    <a:pt x="1770" y="539"/>
                    <a:pt x="1770" y="539"/>
                    <a:pt x="1770" y="539"/>
                  </a:cubicBezTo>
                  <a:cubicBezTo>
                    <a:pt x="1771" y="539"/>
                    <a:pt x="1771" y="538"/>
                    <a:pt x="1772" y="538"/>
                  </a:cubicBezTo>
                  <a:cubicBezTo>
                    <a:pt x="1772" y="537"/>
                    <a:pt x="1773" y="537"/>
                    <a:pt x="1773" y="536"/>
                  </a:cubicBezTo>
                  <a:cubicBezTo>
                    <a:pt x="1773" y="535"/>
                    <a:pt x="1772" y="534"/>
                    <a:pt x="1772" y="534"/>
                  </a:cubicBezTo>
                  <a:cubicBezTo>
                    <a:pt x="1771" y="533"/>
                    <a:pt x="1770" y="533"/>
                    <a:pt x="1769" y="533"/>
                  </a:cubicBezTo>
                  <a:cubicBezTo>
                    <a:pt x="1767" y="532"/>
                    <a:pt x="1765" y="531"/>
                    <a:pt x="1763" y="531"/>
                  </a:cubicBezTo>
                  <a:cubicBezTo>
                    <a:pt x="1762" y="530"/>
                    <a:pt x="1761" y="529"/>
                    <a:pt x="1761" y="529"/>
                  </a:cubicBezTo>
                  <a:cubicBezTo>
                    <a:pt x="1760" y="528"/>
                    <a:pt x="1760" y="526"/>
                    <a:pt x="1759" y="525"/>
                  </a:cubicBezTo>
                  <a:cubicBezTo>
                    <a:pt x="1759" y="524"/>
                    <a:pt x="1758" y="523"/>
                    <a:pt x="1756" y="522"/>
                  </a:cubicBezTo>
                  <a:cubicBezTo>
                    <a:pt x="1756" y="522"/>
                    <a:pt x="1755" y="521"/>
                    <a:pt x="1755" y="521"/>
                  </a:cubicBezTo>
                  <a:cubicBezTo>
                    <a:pt x="1755" y="520"/>
                    <a:pt x="1755" y="519"/>
                    <a:pt x="1755" y="518"/>
                  </a:cubicBezTo>
                  <a:cubicBezTo>
                    <a:pt x="1754" y="516"/>
                    <a:pt x="1754" y="515"/>
                    <a:pt x="1753" y="513"/>
                  </a:cubicBezTo>
                  <a:cubicBezTo>
                    <a:pt x="1752" y="511"/>
                    <a:pt x="1751" y="509"/>
                    <a:pt x="1749" y="508"/>
                  </a:cubicBezTo>
                  <a:cubicBezTo>
                    <a:pt x="1748" y="507"/>
                    <a:pt x="1746" y="506"/>
                    <a:pt x="1745" y="505"/>
                  </a:cubicBezTo>
                  <a:cubicBezTo>
                    <a:pt x="1744" y="505"/>
                    <a:pt x="1744" y="504"/>
                    <a:pt x="1744" y="504"/>
                  </a:cubicBezTo>
                  <a:cubicBezTo>
                    <a:pt x="1744" y="503"/>
                    <a:pt x="1744" y="503"/>
                    <a:pt x="1744" y="503"/>
                  </a:cubicBezTo>
                  <a:cubicBezTo>
                    <a:pt x="1744" y="503"/>
                    <a:pt x="1744" y="503"/>
                    <a:pt x="1744" y="503"/>
                  </a:cubicBezTo>
                  <a:cubicBezTo>
                    <a:pt x="1743" y="504"/>
                    <a:pt x="1743" y="504"/>
                    <a:pt x="1743" y="504"/>
                  </a:cubicBezTo>
                  <a:cubicBezTo>
                    <a:pt x="1744" y="504"/>
                    <a:pt x="1744" y="504"/>
                    <a:pt x="1744" y="504"/>
                  </a:cubicBezTo>
                  <a:cubicBezTo>
                    <a:pt x="1744" y="503"/>
                    <a:pt x="1744" y="503"/>
                    <a:pt x="1744" y="503"/>
                  </a:cubicBezTo>
                  <a:cubicBezTo>
                    <a:pt x="1743" y="504"/>
                    <a:pt x="1743" y="504"/>
                    <a:pt x="1743" y="504"/>
                  </a:cubicBezTo>
                  <a:cubicBezTo>
                    <a:pt x="1744" y="504"/>
                    <a:pt x="1744" y="504"/>
                    <a:pt x="1744" y="504"/>
                  </a:cubicBezTo>
                  <a:cubicBezTo>
                    <a:pt x="1743" y="504"/>
                    <a:pt x="1743" y="504"/>
                    <a:pt x="1743" y="504"/>
                  </a:cubicBezTo>
                  <a:cubicBezTo>
                    <a:pt x="1744" y="504"/>
                    <a:pt x="1744" y="504"/>
                    <a:pt x="1744" y="504"/>
                  </a:cubicBezTo>
                  <a:cubicBezTo>
                    <a:pt x="1744" y="504"/>
                    <a:pt x="1744" y="504"/>
                    <a:pt x="1744" y="504"/>
                  </a:cubicBezTo>
                  <a:cubicBezTo>
                    <a:pt x="1743" y="504"/>
                    <a:pt x="1743" y="504"/>
                    <a:pt x="1743" y="504"/>
                  </a:cubicBezTo>
                  <a:cubicBezTo>
                    <a:pt x="1744" y="504"/>
                    <a:pt x="1744" y="504"/>
                    <a:pt x="1744" y="504"/>
                  </a:cubicBezTo>
                  <a:cubicBezTo>
                    <a:pt x="1744" y="504"/>
                    <a:pt x="1744" y="503"/>
                    <a:pt x="1744" y="503"/>
                  </a:cubicBezTo>
                  <a:cubicBezTo>
                    <a:pt x="1744" y="502"/>
                    <a:pt x="1744" y="502"/>
                    <a:pt x="1744" y="501"/>
                  </a:cubicBezTo>
                  <a:cubicBezTo>
                    <a:pt x="1744" y="500"/>
                    <a:pt x="1744" y="499"/>
                    <a:pt x="1743" y="498"/>
                  </a:cubicBezTo>
                  <a:cubicBezTo>
                    <a:pt x="1742" y="497"/>
                    <a:pt x="1741" y="496"/>
                    <a:pt x="1740" y="496"/>
                  </a:cubicBezTo>
                  <a:cubicBezTo>
                    <a:pt x="1739" y="497"/>
                    <a:pt x="1739" y="497"/>
                    <a:pt x="1739" y="497"/>
                  </a:cubicBezTo>
                  <a:cubicBezTo>
                    <a:pt x="1741" y="498"/>
                    <a:pt x="1741" y="498"/>
                    <a:pt x="1741" y="498"/>
                  </a:cubicBezTo>
                  <a:cubicBezTo>
                    <a:pt x="1741" y="498"/>
                    <a:pt x="1741" y="498"/>
                    <a:pt x="1741" y="498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6"/>
                    <a:pt x="1741" y="496"/>
                    <a:pt x="1741" y="496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6"/>
                    <a:pt x="1741" y="496"/>
                    <a:pt x="1741" y="496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6"/>
                    <a:pt x="1741" y="496"/>
                    <a:pt x="1741" y="496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6"/>
                    <a:pt x="1741" y="496"/>
                    <a:pt x="1741" y="496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6"/>
                    <a:pt x="1741" y="496"/>
                    <a:pt x="1741" y="496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6"/>
                    <a:pt x="1741" y="496"/>
                    <a:pt x="1741" y="496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1" y="497"/>
                    <a:pt x="1741" y="497"/>
                    <a:pt x="1741" y="497"/>
                  </a:cubicBezTo>
                  <a:cubicBezTo>
                    <a:pt x="1742" y="497"/>
                    <a:pt x="1742" y="497"/>
                    <a:pt x="1743" y="497"/>
                  </a:cubicBezTo>
                  <a:cubicBezTo>
                    <a:pt x="1744" y="497"/>
                    <a:pt x="1744" y="497"/>
                    <a:pt x="1744" y="497"/>
                  </a:cubicBezTo>
                  <a:cubicBezTo>
                    <a:pt x="1744" y="498"/>
                    <a:pt x="1745" y="499"/>
                    <a:pt x="1746" y="499"/>
                  </a:cubicBezTo>
                  <a:cubicBezTo>
                    <a:pt x="1746" y="500"/>
                    <a:pt x="1747" y="500"/>
                    <a:pt x="1748" y="500"/>
                  </a:cubicBezTo>
                  <a:cubicBezTo>
                    <a:pt x="1749" y="500"/>
                    <a:pt x="1750" y="500"/>
                    <a:pt x="1750" y="499"/>
                  </a:cubicBezTo>
                  <a:cubicBezTo>
                    <a:pt x="1750" y="499"/>
                    <a:pt x="1751" y="499"/>
                    <a:pt x="1751" y="499"/>
                  </a:cubicBezTo>
                  <a:cubicBezTo>
                    <a:pt x="1752" y="499"/>
                    <a:pt x="1752" y="499"/>
                    <a:pt x="1753" y="499"/>
                  </a:cubicBezTo>
                  <a:cubicBezTo>
                    <a:pt x="1753" y="499"/>
                    <a:pt x="1754" y="499"/>
                    <a:pt x="1755" y="499"/>
                  </a:cubicBezTo>
                  <a:cubicBezTo>
                    <a:pt x="1755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6" y="499"/>
                    <a:pt x="1756" y="499"/>
                    <a:pt x="1756" y="499"/>
                  </a:cubicBezTo>
                  <a:cubicBezTo>
                    <a:pt x="1755" y="500"/>
                    <a:pt x="1755" y="500"/>
                    <a:pt x="1755" y="500"/>
                  </a:cubicBezTo>
                  <a:cubicBezTo>
                    <a:pt x="1755" y="501"/>
                    <a:pt x="1755" y="503"/>
                    <a:pt x="1755" y="505"/>
                  </a:cubicBezTo>
                  <a:cubicBezTo>
                    <a:pt x="1755" y="505"/>
                    <a:pt x="1755" y="506"/>
                    <a:pt x="1755" y="507"/>
                  </a:cubicBezTo>
                  <a:cubicBezTo>
                    <a:pt x="1755" y="507"/>
                    <a:pt x="1756" y="508"/>
                    <a:pt x="1756" y="508"/>
                  </a:cubicBezTo>
                  <a:cubicBezTo>
                    <a:pt x="1756" y="508"/>
                    <a:pt x="1757" y="509"/>
                    <a:pt x="1757" y="509"/>
                  </a:cubicBezTo>
                  <a:cubicBezTo>
                    <a:pt x="1758" y="509"/>
                    <a:pt x="1758" y="509"/>
                    <a:pt x="1758" y="509"/>
                  </a:cubicBezTo>
                  <a:cubicBezTo>
                    <a:pt x="1758" y="509"/>
                    <a:pt x="1758" y="509"/>
                    <a:pt x="1758" y="509"/>
                  </a:cubicBezTo>
                  <a:cubicBezTo>
                    <a:pt x="1758" y="508"/>
                    <a:pt x="1759" y="508"/>
                    <a:pt x="1759" y="508"/>
                  </a:cubicBezTo>
                  <a:cubicBezTo>
                    <a:pt x="1760" y="507"/>
                    <a:pt x="1760" y="506"/>
                    <a:pt x="1761" y="505"/>
                  </a:cubicBezTo>
                  <a:cubicBezTo>
                    <a:pt x="1761" y="504"/>
                    <a:pt x="1762" y="503"/>
                    <a:pt x="1762" y="501"/>
                  </a:cubicBezTo>
                  <a:cubicBezTo>
                    <a:pt x="1762" y="501"/>
                    <a:pt x="1762" y="500"/>
                    <a:pt x="1762" y="500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1" y="499"/>
                    <a:pt x="1761" y="499"/>
                    <a:pt x="1761" y="499"/>
                  </a:cubicBezTo>
                  <a:cubicBezTo>
                    <a:pt x="1762" y="499"/>
                    <a:pt x="1762" y="499"/>
                    <a:pt x="1762" y="499"/>
                  </a:cubicBezTo>
                  <a:cubicBezTo>
                    <a:pt x="1761" y="499"/>
                    <a:pt x="1761" y="499"/>
                    <a:pt x="1761" y="499"/>
                  </a:cubicBezTo>
                  <a:cubicBezTo>
                    <a:pt x="1762" y="500"/>
                    <a:pt x="1762" y="500"/>
                    <a:pt x="1762" y="500"/>
                  </a:cubicBezTo>
                  <a:cubicBezTo>
                    <a:pt x="1762" y="500"/>
                    <a:pt x="1762" y="500"/>
                    <a:pt x="1762" y="499"/>
                  </a:cubicBezTo>
                  <a:cubicBezTo>
                    <a:pt x="1761" y="499"/>
                    <a:pt x="1761" y="499"/>
                    <a:pt x="1761" y="499"/>
                  </a:cubicBezTo>
                  <a:cubicBezTo>
                    <a:pt x="1762" y="500"/>
                    <a:pt x="1762" y="500"/>
                    <a:pt x="1762" y="500"/>
                  </a:cubicBezTo>
                  <a:cubicBezTo>
                    <a:pt x="1762" y="500"/>
                    <a:pt x="1762" y="499"/>
                    <a:pt x="1762" y="499"/>
                  </a:cubicBezTo>
                  <a:cubicBezTo>
                    <a:pt x="1763" y="498"/>
                    <a:pt x="1763" y="498"/>
                    <a:pt x="1764" y="497"/>
                  </a:cubicBezTo>
                  <a:cubicBezTo>
                    <a:pt x="1764" y="496"/>
                    <a:pt x="1765" y="495"/>
                    <a:pt x="1765" y="494"/>
                  </a:cubicBezTo>
                  <a:cubicBezTo>
                    <a:pt x="1765" y="493"/>
                    <a:pt x="1765" y="493"/>
                    <a:pt x="1765" y="493"/>
                  </a:cubicBezTo>
                  <a:cubicBezTo>
                    <a:pt x="1765" y="493"/>
                    <a:pt x="1765" y="493"/>
                    <a:pt x="1765" y="493"/>
                  </a:cubicBezTo>
                  <a:cubicBezTo>
                    <a:pt x="1765" y="493"/>
                    <a:pt x="1765" y="493"/>
                    <a:pt x="1765" y="493"/>
                  </a:cubicBezTo>
                  <a:cubicBezTo>
                    <a:pt x="1765" y="491"/>
                    <a:pt x="1763" y="489"/>
                    <a:pt x="1763" y="489"/>
                  </a:cubicBezTo>
                  <a:cubicBezTo>
                    <a:pt x="1762" y="490"/>
                    <a:pt x="1762" y="490"/>
                    <a:pt x="1762" y="490"/>
                  </a:cubicBezTo>
                  <a:cubicBezTo>
                    <a:pt x="1762" y="492"/>
                    <a:pt x="1762" y="492"/>
                    <a:pt x="1762" y="492"/>
                  </a:cubicBezTo>
                  <a:cubicBezTo>
                    <a:pt x="1762" y="492"/>
                    <a:pt x="1762" y="492"/>
                    <a:pt x="1763" y="492"/>
                  </a:cubicBezTo>
                  <a:cubicBezTo>
                    <a:pt x="1764" y="492"/>
                    <a:pt x="1765" y="492"/>
                    <a:pt x="1765" y="491"/>
                  </a:cubicBezTo>
                  <a:cubicBezTo>
                    <a:pt x="1766" y="491"/>
                    <a:pt x="1767" y="490"/>
                    <a:pt x="1767" y="490"/>
                  </a:cubicBezTo>
                  <a:cubicBezTo>
                    <a:pt x="1768" y="487"/>
                    <a:pt x="1769" y="482"/>
                    <a:pt x="1769" y="482"/>
                  </a:cubicBezTo>
                  <a:cubicBezTo>
                    <a:pt x="1769" y="482"/>
                    <a:pt x="1769" y="482"/>
                    <a:pt x="1769" y="482"/>
                  </a:cubicBezTo>
                  <a:cubicBezTo>
                    <a:pt x="1769" y="482"/>
                    <a:pt x="1769" y="482"/>
                    <a:pt x="1769" y="482"/>
                  </a:cubicBezTo>
                  <a:cubicBezTo>
                    <a:pt x="1769" y="482"/>
                    <a:pt x="1769" y="482"/>
                    <a:pt x="1769" y="482"/>
                  </a:cubicBezTo>
                  <a:cubicBezTo>
                    <a:pt x="1769" y="482"/>
                    <a:pt x="1769" y="481"/>
                    <a:pt x="1769" y="480"/>
                  </a:cubicBezTo>
                  <a:cubicBezTo>
                    <a:pt x="1769" y="480"/>
                    <a:pt x="1768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6" y="479"/>
                    <a:pt x="1766" y="479"/>
                    <a:pt x="1766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6" y="479"/>
                    <a:pt x="1766" y="479"/>
                    <a:pt x="1766" y="479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6" y="479"/>
                    <a:pt x="1766" y="479"/>
                    <a:pt x="1766" y="479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79"/>
                    <a:pt x="1767" y="479"/>
                    <a:pt x="1767" y="479"/>
                  </a:cubicBezTo>
                  <a:cubicBezTo>
                    <a:pt x="1766" y="479"/>
                    <a:pt x="1766" y="479"/>
                    <a:pt x="1766" y="479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7" y="480"/>
                    <a:pt x="1767" y="480"/>
                  </a:cubicBezTo>
                  <a:cubicBezTo>
                    <a:pt x="1767" y="480"/>
                    <a:pt x="1768" y="480"/>
                    <a:pt x="1768" y="480"/>
                  </a:cubicBezTo>
                  <a:cubicBezTo>
                    <a:pt x="1770" y="480"/>
                    <a:pt x="1772" y="478"/>
                    <a:pt x="1772" y="477"/>
                  </a:cubicBezTo>
                  <a:cubicBezTo>
                    <a:pt x="1773" y="475"/>
                    <a:pt x="1774" y="473"/>
                    <a:pt x="1774" y="472"/>
                  </a:cubicBezTo>
                  <a:cubicBezTo>
                    <a:pt x="1774" y="471"/>
                    <a:pt x="1774" y="471"/>
                    <a:pt x="1774" y="471"/>
                  </a:cubicBezTo>
                  <a:cubicBezTo>
                    <a:pt x="1774" y="470"/>
                    <a:pt x="1773" y="468"/>
                    <a:pt x="1773" y="466"/>
                  </a:cubicBezTo>
                  <a:cubicBezTo>
                    <a:pt x="1772" y="464"/>
                    <a:pt x="1772" y="462"/>
                    <a:pt x="1772" y="461"/>
                  </a:cubicBezTo>
                  <a:cubicBezTo>
                    <a:pt x="1772" y="461"/>
                    <a:pt x="1772" y="461"/>
                    <a:pt x="1772" y="461"/>
                  </a:cubicBezTo>
                  <a:cubicBezTo>
                    <a:pt x="1772" y="461"/>
                    <a:pt x="1772" y="461"/>
                    <a:pt x="1772" y="461"/>
                  </a:cubicBezTo>
                  <a:cubicBezTo>
                    <a:pt x="1772" y="461"/>
                    <a:pt x="1772" y="461"/>
                    <a:pt x="1772" y="461"/>
                  </a:cubicBezTo>
                  <a:cubicBezTo>
                    <a:pt x="1772" y="461"/>
                    <a:pt x="1772" y="461"/>
                    <a:pt x="1772" y="461"/>
                  </a:cubicBezTo>
                  <a:cubicBezTo>
                    <a:pt x="1772" y="460"/>
                    <a:pt x="1773" y="460"/>
                    <a:pt x="1773" y="459"/>
                  </a:cubicBezTo>
                  <a:cubicBezTo>
                    <a:pt x="1774" y="458"/>
                    <a:pt x="1775" y="457"/>
                    <a:pt x="1775" y="456"/>
                  </a:cubicBezTo>
                  <a:cubicBezTo>
                    <a:pt x="1775" y="455"/>
                    <a:pt x="1775" y="454"/>
                    <a:pt x="1775" y="454"/>
                  </a:cubicBezTo>
                  <a:cubicBezTo>
                    <a:pt x="1775" y="450"/>
                    <a:pt x="1774" y="446"/>
                    <a:pt x="1774" y="446"/>
                  </a:cubicBezTo>
                  <a:cubicBezTo>
                    <a:pt x="1773" y="446"/>
                    <a:pt x="1773" y="446"/>
                    <a:pt x="1773" y="446"/>
                  </a:cubicBezTo>
                  <a:cubicBezTo>
                    <a:pt x="1774" y="446"/>
                    <a:pt x="1774" y="446"/>
                    <a:pt x="1774" y="446"/>
                  </a:cubicBezTo>
                  <a:cubicBezTo>
                    <a:pt x="1775" y="446"/>
                    <a:pt x="1775" y="446"/>
                    <a:pt x="1775" y="446"/>
                  </a:cubicBezTo>
                  <a:cubicBezTo>
                    <a:pt x="1774" y="445"/>
                    <a:pt x="1774" y="444"/>
                    <a:pt x="1774" y="443"/>
                  </a:cubicBezTo>
                  <a:cubicBezTo>
                    <a:pt x="1774" y="442"/>
                    <a:pt x="1773" y="441"/>
                    <a:pt x="1773" y="441"/>
                  </a:cubicBezTo>
                  <a:cubicBezTo>
                    <a:pt x="1772" y="440"/>
                    <a:pt x="1771" y="440"/>
                    <a:pt x="1770" y="440"/>
                  </a:cubicBezTo>
                  <a:cubicBezTo>
                    <a:pt x="1768" y="440"/>
                    <a:pt x="1767" y="441"/>
                    <a:pt x="1766" y="441"/>
                  </a:cubicBezTo>
                  <a:cubicBezTo>
                    <a:pt x="1765" y="442"/>
                    <a:pt x="1764" y="443"/>
                    <a:pt x="1764" y="442"/>
                  </a:cubicBezTo>
                  <a:cubicBezTo>
                    <a:pt x="1764" y="442"/>
                    <a:pt x="1764" y="442"/>
                    <a:pt x="1764" y="442"/>
                  </a:cubicBezTo>
                  <a:cubicBezTo>
                    <a:pt x="1764" y="442"/>
                    <a:pt x="1763" y="442"/>
                    <a:pt x="1762" y="442"/>
                  </a:cubicBezTo>
                  <a:cubicBezTo>
                    <a:pt x="1762" y="441"/>
                    <a:pt x="1762" y="441"/>
                    <a:pt x="1762" y="441"/>
                  </a:cubicBezTo>
                  <a:cubicBezTo>
                    <a:pt x="1761" y="441"/>
                    <a:pt x="1761" y="441"/>
                    <a:pt x="1761" y="441"/>
                  </a:cubicBezTo>
                  <a:cubicBezTo>
                    <a:pt x="1761" y="441"/>
                    <a:pt x="1761" y="441"/>
                    <a:pt x="1760" y="441"/>
                  </a:cubicBezTo>
                  <a:cubicBezTo>
                    <a:pt x="1760" y="442"/>
                    <a:pt x="1760" y="442"/>
                    <a:pt x="1760" y="442"/>
                  </a:cubicBezTo>
                  <a:cubicBezTo>
                    <a:pt x="1761" y="441"/>
                    <a:pt x="1761" y="441"/>
                    <a:pt x="1761" y="441"/>
                  </a:cubicBezTo>
                  <a:cubicBezTo>
                    <a:pt x="1761" y="441"/>
                    <a:pt x="1760" y="441"/>
                    <a:pt x="1760" y="441"/>
                  </a:cubicBezTo>
                  <a:cubicBezTo>
                    <a:pt x="1760" y="442"/>
                    <a:pt x="1760" y="442"/>
                    <a:pt x="1760" y="442"/>
                  </a:cubicBezTo>
                  <a:cubicBezTo>
                    <a:pt x="1761" y="441"/>
                    <a:pt x="1761" y="441"/>
                    <a:pt x="1761" y="441"/>
                  </a:cubicBezTo>
                  <a:cubicBezTo>
                    <a:pt x="1760" y="442"/>
                    <a:pt x="1760" y="442"/>
                    <a:pt x="1760" y="442"/>
                  </a:cubicBezTo>
                  <a:cubicBezTo>
                    <a:pt x="1762" y="442"/>
                    <a:pt x="1762" y="442"/>
                    <a:pt x="1762" y="442"/>
                  </a:cubicBezTo>
                  <a:cubicBezTo>
                    <a:pt x="1762" y="442"/>
                    <a:pt x="1762" y="442"/>
                    <a:pt x="1761" y="441"/>
                  </a:cubicBezTo>
                  <a:cubicBezTo>
                    <a:pt x="1760" y="442"/>
                    <a:pt x="1760" y="442"/>
                    <a:pt x="1760" y="442"/>
                  </a:cubicBezTo>
                  <a:cubicBezTo>
                    <a:pt x="1762" y="442"/>
                    <a:pt x="1762" y="442"/>
                    <a:pt x="1762" y="442"/>
                  </a:cubicBezTo>
                  <a:cubicBezTo>
                    <a:pt x="1761" y="442"/>
                    <a:pt x="1761" y="442"/>
                    <a:pt x="1761" y="442"/>
                  </a:cubicBezTo>
                  <a:cubicBezTo>
                    <a:pt x="1762" y="443"/>
                    <a:pt x="1762" y="443"/>
                    <a:pt x="1762" y="443"/>
                  </a:cubicBezTo>
                  <a:cubicBezTo>
                    <a:pt x="1762" y="443"/>
                    <a:pt x="1762" y="443"/>
                    <a:pt x="1762" y="442"/>
                  </a:cubicBezTo>
                  <a:cubicBezTo>
                    <a:pt x="1761" y="442"/>
                    <a:pt x="1761" y="442"/>
                    <a:pt x="1761" y="442"/>
                  </a:cubicBezTo>
                  <a:cubicBezTo>
                    <a:pt x="1762" y="443"/>
                    <a:pt x="1762" y="443"/>
                    <a:pt x="1762" y="443"/>
                  </a:cubicBezTo>
                  <a:cubicBezTo>
                    <a:pt x="1762" y="443"/>
                    <a:pt x="1762" y="442"/>
                    <a:pt x="1762" y="441"/>
                  </a:cubicBezTo>
                  <a:cubicBezTo>
                    <a:pt x="1763" y="440"/>
                    <a:pt x="1763" y="439"/>
                    <a:pt x="1763" y="438"/>
                  </a:cubicBezTo>
                  <a:cubicBezTo>
                    <a:pt x="1763" y="436"/>
                    <a:pt x="1764" y="436"/>
                    <a:pt x="1764" y="435"/>
                  </a:cubicBezTo>
                  <a:cubicBezTo>
                    <a:pt x="1765" y="435"/>
                    <a:pt x="1765" y="434"/>
                    <a:pt x="1765" y="434"/>
                  </a:cubicBezTo>
                  <a:cubicBezTo>
                    <a:pt x="1765" y="433"/>
                    <a:pt x="1766" y="433"/>
                    <a:pt x="1766" y="432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2"/>
                    <a:pt x="1766" y="432"/>
                    <a:pt x="1766" y="432"/>
                  </a:cubicBezTo>
                  <a:cubicBezTo>
                    <a:pt x="1766" y="431"/>
                    <a:pt x="1767" y="429"/>
                    <a:pt x="1768" y="428"/>
                  </a:cubicBezTo>
                  <a:cubicBezTo>
                    <a:pt x="1768" y="427"/>
                    <a:pt x="1768" y="426"/>
                    <a:pt x="1769" y="425"/>
                  </a:cubicBezTo>
                  <a:cubicBezTo>
                    <a:pt x="1769" y="425"/>
                    <a:pt x="1769" y="424"/>
                    <a:pt x="1770" y="423"/>
                  </a:cubicBezTo>
                  <a:cubicBezTo>
                    <a:pt x="1769" y="423"/>
                    <a:pt x="1769" y="423"/>
                    <a:pt x="1769" y="423"/>
                  </a:cubicBezTo>
                  <a:cubicBezTo>
                    <a:pt x="1769" y="424"/>
                    <a:pt x="1769" y="424"/>
                    <a:pt x="1769" y="424"/>
                  </a:cubicBezTo>
                  <a:cubicBezTo>
                    <a:pt x="1770" y="423"/>
                    <a:pt x="1770" y="423"/>
                    <a:pt x="1770" y="423"/>
                  </a:cubicBezTo>
                  <a:cubicBezTo>
                    <a:pt x="1769" y="423"/>
                    <a:pt x="1769" y="423"/>
                    <a:pt x="1769" y="423"/>
                  </a:cubicBezTo>
                  <a:cubicBezTo>
                    <a:pt x="1769" y="424"/>
                    <a:pt x="1769" y="424"/>
                    <a:pt x="1769" y="424"/>
                  </a:cubicBezTo>
                  <a:cubicBezTo>
                    <a:pt x="1768" y="423"/>
                    <a:pt x="1768" y="423"/>
                    <a:pt x="1768" y="423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9" y="424"/>
                    <a:pt x="1769" y="424"/>
                    <a:pt x="1769" y="424"/>
                  </a:cubicBezTo>
                  <a:cubicBezTo>
                    <a:pt x="1768" y="423"/>
                    <a:pt x="1768" y="423"/>
                    <a:pt x="1768" y="423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8" y="424"/>
                    <a:pt x="1768" y="424"/>
                    <a:pt x="1768" y="424"/>
                  </a:cubicBezTo>
                  <a:cubicBezTo>
                    <a:pt x="1768" y="424"/>
                    <a:pt x="1769" y="425"/>
                    <a:pt x="1769" y="425"/>
                  </a:cubicBezTo>
                  <a:cubicBezTo>
                    <a:pt x="1770" y="426"/>
                    <a:pt x="1770" y="426"/>
                    <a:pt x="1770" y="426"/>
                  </a:cubicBezTo>
                  <a:cubicBezTo>
                    <a:pt x="1770" y="426"/>
                    <a:pt x="1770" y="426"/>
                    <a:pt x="1770" y="426"/>
                  </a:cubicBezTo>
                  <a:cubicBezTo>
                    <a:pt x="1771" y="425"/>
                    <a:pt x="1771" y="425"/>
                    <a:pt x="1771" y="425"/>
                  </a:cubicBezTo>
                  <a:cubicBezTo>
                    <a:pt x="1770" y="426"/>
                    <a:pt x="1770" y="426"/>
                    <a:pt x="1770" y="426"/>
                  </a:cubicBezTo>
                  <a:cubicBezTo>
                    <a:pt x="1771" y="429"/>
                    <a:pt x="1771" y="429"/>
                    <a:pt x="1771" y="429"/>
                  </a:cubicBezTo>
                  <a:cubicBezTo>
                    <a:pt x="1772" y="428"/>
                    <a:pt x="1772" y="428"/>
                    <a:pt x="1772" y="428"/>
                  </a:cubicBezTo>
                  <a:cubicBezTo>
                    <a:pt x="1771" y="427"/>
                    <a:pt x="1771" y="427"/>
                    <a:pt x="1771" y="427"/>
                  </a:cubicBezTo>
                  <a:cubicBezTo>
                    <a:pt x="1771" y="427"/>
                    <a:pt x="1768" y="429"/>
                    <a:pt x="1767" y="433"/>
                  </a:cubicBezTo>
                  <a:cubicBezTo>
                    <a:pt x="1767" y="434"/>
                    <a:pt x="1766" y="435"/>
                    <a:pt x="1766" y="436"/>
                  </a:cubicBezTo>
                  <a:cubicBezTo>
                    <a:pt x="1766" y="438"/>
                    <a:pt x="1767" y="439"/>
                    <a:pt x="1767" y="439"/>
                  </a:cubicBezTo>
                  <a:cubicBezTo>
                    <a:pt x="1768" y="440"/>
                    <a:pt x="1769" y="441"/>
                    <a:pt x="1770" y="441"/>
                  </a:cubicBezTo>
                  <a:cubicBezTo>
                    <a:pt x="1772" y="441"/>
                    <a:pt x="1772" y="441"/>
                    <a:pt x="1773" y="440"/>
                  </a:cubicBezTo>
                  <a:cubicBezTo>
                    <a:pt x="1774" y="440"/>
                    <a:pt x="1774" y="439"/>
                    <a:pt x="1774" y="439"/>
                  </a:cubicBezTo>
                  <a:cubicBezTo>
                    <a:pt x="1774" y="439"/>
                    <a:pt x="1774" y="438"/>
                    <a:pt x="1774" y="438"/>
                  </a:cubicBezTo>
                  <a:cubicBezTo>
                    <a:pt x="1774" y="438"/>
                    <a:pt x="1774" y="438"/>
                    <a:pt x="1774" y="438"/>
                  </a:cubicBezTo>
                  <a:cubicBezTo>
                    <a:pt x="1774" y="438"/>
                    <a:pt x="1774" y="438"/>
                    <a:pt x="1774" y="438"/>
                  </a:cubicBezTo>
                  <a:cubicBezTo>
                    <a:pt x="1774" y="438"/>
                    <a:pt x="1774" y="438"/>
                    <a:pt x="1774" y="438"/>
                  </a:cubicBezTo>
                  <a:cubicBezTo>
                    <a:pt x="1774" y="438"/>
                    <a:pt x="1774" y="438"/>
                    <a:pt x="1774" y="438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5"/>
                    <a:pt x="1775" y="435"/>
                    <a:pt x="1775" y="435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5" y="436"/>
                    <a:pt x="1775" y="436"/>
                    <a:pt x="1775" y="436"/>
                  </a:cubicBezTo>
                  <a:cubicBezTo>
                    <a:pt x="1775" y="435"/>
                    <a:pt x="1775" y="435"/>
                    <a:pt x="1775" y="435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5" y="435"/>
                    <a:pt x="1775" y="435"/>
                    <a:pt x="1775" y="435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5" y="435"/>
                    <a:pt x="1775" y="435"/>
                    <a:pt x="1775" y="435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4" y="436"/>
                    <a:pt x="1774" y="436"/>
                    <a:pt x="1774" y="436"/>
                  </a:cubicBezTo>
                  <a:cubicBezTo>
                    <a:pt x="1774" y="436"/>
                    <a:pt x="1774" y="436"/>
                    <a:pt x="1774" y="437"/>
                  </a:cubicBezTo>
                  <a:cubicBezTo>
                    <a:pt x="1774" y="437"/>
                    <a:pt x="1774" y="437"/>
                    <a:pt x="1774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4" y="437"/>
                    <a:pt x="1774" y="437"/>
                    <a:pt x="1774" y="437"/>
                  </a:cubicBezTo>
                  <a:cubicBezTo>
                    <a:pt x="1774" y="438"/>
                    <a:pt x="1774" y="438"/>
                    <a:pt x="1774" y="438"/>
                  </a:cubicBezTo>
                  <a:cubicBezTo>
                    <a:pt x="1774" y="438"/>
                    <a:pt x="1774" y="438"/>
                    <a:pt x="1774" y="438"/>
                  </a:cubicBezTo>
                  <a:cubicBezTo>
                    <a:pt x="1774" y="439"/>
                    <a:pt x="1774" y="440"/>
                    <a:pt x="1775" y="440"/>
                  </a:cubicBezTo>
                  <a:cubicBezTo>
                    <a:pt x="1775" y="440"/>
                    <a:pt x="1775" y="440"/>
                    <a:pt x="1775" y="440"/>
                  </a:cubicBezTo>
                  <a:cubicBezTo>
                    <a:pt x="1776" y="440"/>
                    <a:pt x="1776" y="440"/>
                    <a:pt x="1776" y="440"/>
                  </a:cubicBezTo>
                  <a:cubicBezTo>
                    <a:pt x="1776" y="440"/>
                    <a:pt x="1777" y="440"/>
                    <a:pt x="1777" y="439"/>
                  </a:cubicBezTo>
                  <a:cubicBezTo>
                    <a:pt x="1778" y="439"/>
                    <a:pt x="1779" y="438"/>
                    <a:pt x="1780" y="438"/>
                  </a:cubicBezTo>
                  <a:cubicBezTo>
                    <a:pt x="1780" y="438"/>
                    <a:pt x="1780" y="438"/>
                    <a:pt x="1781" y="437"/>
                  </a:cubicBezTo>
                  <a:cubicBezTo>
                    <a:pt x="1781" y="437"/>
                    <a:pt x="1781" y="437"/>
                    <a:pt x="1781" y="437"/>
                  </a:cubicBezTo>
                  <a:cubicBezTo>
                    <a:pt x="1781" y="437"/>
                    <a:pt x="1781" y="437"/>
                    <a:pt x="1781" y="437"/>
                  </a:cubicBezTo>
                  <a:cubicBezTo>
                    <a:pt x="1781" y="437"/>
                    <a:pt x="1781" y="437"/>
                    <a:pt x="1781" y="437"/>
                  </a:cubicBezTo>
                  <a:cubicBezTo>
                    <a:pt x="1781" y="437"/>
                    <a:pt x="1781" y="437"/>
                    <a:pt x="1781" y="437"/>
                  </a:cubicBezTo>
                  <a:cubicBezTo>
                    <a:pt x="1781" y="437"/>
                    <a:pt x="1781" y="437"/>
                    <a:pt x="1781" y="437"/>
                  </a:cubicBezTo>
                  <a:cubicBezTo>
                    <a:pt x="1781" y="437"/>
                    <a:pt x="1781" y="437"/>
                    <a:pt x="1781" y="437"/>
                  </a:cubicBezTo>
                  <a:cubicBezTo>
                    <a:pt x="1781" y="437"/>
                    <a:pt x="1782" y="436"/>
                    <a:pt x="1783" y="436"/>
                  </a:cubicBezTo>
                  <a:cubicBezTo>
                    <a:pt x="1784" y="436"/>
                    <a:pt x="1785" y="435"/>
                    <a:pt x="1787" y="434"/>
                  </a:cubicBezTo>
                  <a:cubicBezTo>
                    <a:pt x="1791" y="431"/>
                    <a:pt x="1797" y="427"/>
                    <a:pt x="1800" y="426"/>
                  </a:cubicBezTo>
                  <a:cubicBezTo>
                    <a:pt x="1802" y="425"/>
                    <a:pt x="1803" y="424"/>
                    <a:pt x="1804" y="424"/>
                  </a:cubicBezTo>
                  <a:cubicBezTo>
                    <a:pt x="1805" y="423"/>
                    <a:pt x="1807" y="423"/>
                    <a:pt x="1808" y="422"/>
                  </a:cubicBezTo>
                  <a:cubicBezTo>
                    <a:pt x="1808" y="421"/>
                    <a:pt x="1809" y="420"/>
                    <a:pt x="1810" y="420"/>
                  </a:cubicBezTo>
                  <a:cubicBezTo>
                    <a:pt x="1810" y="419"/>
                    <a:pt x="1811" y="419"/>
                    <a:pt x="1811" y="419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1" y="419"/>
                    <a:pt x="1811" y="419"/>
                    <a:pt x="1811" y="419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1" y="418"/>
                    <a:pt x="1811" y="418"/>
                    <a:pt x="1811" y="418"/>
                  </a:cubicBezTo>
                  <a:cubicBezTo>
                    <a:pt x="1810" y="418"/>
                    <a:pt x="1810" y="418"/>
                    <a:pt x="1810" y="418"/>
                  </a:cubicBezTo>
                  <a:cubicBezTo>
                    <a:pt x="1810" y="418"/>
                    <a:pt x="1810" y="418"/>
                    <a:pt x="1809" y="419"/>
                  </a:cubicBezTo>
                  <a:cubicBezTo>
                    <a:pt x="1808" y="420"/>
                    <a:pt x="1806" y="421"/>
                    <a:pt x="1805" y="422"/>
                  </a:cubicBezTo>
                  <a:cubicBezTo>
                    <a:pt x="1802" y="423"/>
                    <a:pt x="1800" y="425"/>
                    <a:pt x="1798" y="426"/>
                  </a:cubicBezTo>
                  <a:cubicBezTo>
                    <a:pt x="1797" y="426"/>
                    <a:pt x="1796" y="427"/>
                    <a:pt x="1796" y="427"/>
                  </a:cubicBezTo>
                  <a:cubicBezTo>
                    <a:pt x="1795" y="428"/>
                    <a:pt x="1795" y="428"/>
                    <a:pt x="1795" y="428"/>
                  </a:cubicBezTo>
                  <a:cubicBezTo>
                    <a:pt x="1795" y="429"/>
                    <a:pt x="1794" y="429"/>
                    <a:pt x="1794" y="430"/>
                  </a:cubicBezTo>
                  <a:cubicBezTo>
                    <a:pt x="1794" y="430"/>
                    <a:pt x="1795" y="430"/>
                    <a:pt x="1795" y="431"/>
                  </a:cubicBezTo>
                  <a:cubicBezTo>
                    <a:pt x="1795" y="431"/>
                    <a:pt x="1796" y="432"/>
                    <a:pt x="1796" y="432"/>
                  </a:cubicBezTo>
                  <a:cubicBezTo>
                    <a:pt x="1797" y="432"/>
                    <a:pt x="1797" y="432"/>
                    <a:pt x="1798" y="432"/>
                  </a:cubicBezTo>
                  <a:cubicBezTo>
                    <a:pt x="1802" y="432"/>
                    <a:pt x="1808" y="430"/>
                    <a:pt x="1816" y="422"/>
                  </a:cubicBezTo>
                  <a:cubicBezTo>
                    <a:pt x="1822" y="417"/>
                    <a:pt x="1824" y="415"/>
                    <a:pt x="1826" y="413"/>
                  </a:cubicBezTo>
                  <a:cubicBezTo>
                    <a:pt x="1828" y="411"/>
                    <a:pt x="1829" y="410"/>
                    <a:pt x="1831" y="409"/>
                  </a:cubicBezTo>
                  <a:cubicBezTo>
                    <a:pt x="1834" y="407"/>
                    <a:pt x="1836" y="406"/>
                    <a:pt x="1837" y="404"/>
                  </a:cubicBezTo>
                  <a:cubicBezTo>
                    <a:pt x="1838" y="403"/>
                    <a:pt x="1839" y="403"/>
                    <a:pt x="1839" y="402"/>
                  </a:cubicBezTo>
                  <a:cubicBezTo>
                    <a:pt x="1840" y="401"/>
                    <a:pt x="1840" y="401"/>
                    <a:pt x="1840" y="400"/>
                  </a:cubicBezTo>
                  <a:cubicBezTo>
                    <a:pt x="1840" y="399"/>
                    <a:pt x="1840" y="398"/>
                    <a:pt x="1839" y="398"/>
                  </a:cubicBezTo>
                  <a:cubicBezTo>
                    <a:pt x="1839" y="397"/>
                    <a:pt x="1838" y="397"/>
                    <a:pt x="1838" y="397"/>
                  </a:cubicBezTo>
                  <a:cubicBezTo>
                    <a:pt x="1837" y="397"/>
                    <a:pt x="1836" y="398"/>
                    <a:pt x="1836" y="398"/>
                  </a:cubicBezTo>
                  <a:cubicBezTo>
                    <a:pt x="1834" y="399"/>
                    <a:pt x="1832" y="400"/>
                    <a:pt x="1830" y="401"/>
                  </a:cubicBezTo>
                  <a:cubicBezTo>
                    <a:pt x="1830" y="401"/>
                    <a:pt x="1830" y="401"/>
                    <a:pt x="1829" y="401"/>
                  </a:cubicBezTo>
                  <a:cubicBezTo>
                    <a:pt x="1829" y="401"/>
                    <a:pt x="1829" y="401"/>
                    <a:pt x="1828" y="401"/>
                  </a:cubicBezTo>
                  <a:cubicBezTo>
                    <a:pt x="1828" y="401"/>
                    <a:pt x="1828" y="401"/>
                    <a:pt x="1828" y="401"/>
                  </a:cubicBezTo>
                  <a:cubicBezTo>
                    <a:pt x="1828" y="401"/>
                    <a:pt x="1828" y="401"/>
                    <a:pt x="1828" y="401"/>
                  </a:cubicBezTo>
                  <a:cubicBezTo>
                    <a:pt x="1828" y="401"/>
                    <a:pt x="1828" y="401"/>
                    <a:pt x="1828" y="401"/>
                  </a:cubicBezTo>
                  <a:cubicBezTo>
                    <a:pt x="1827" y="400"/>
                    <a:pt x="1827" y="400"/>
                    <a:pt x="1827" y="400"/>
                  </a:cubicBezTo>
                  <a:cubicBezTo>
                    <a:pt x="1825" y="403"/>
                    <a:pt x="1825" y="403"/>
                    <a:pt x="1825" y="403"/>
                  </a:cubicBezTo>
                  <a:cubicBezTo>
                    <a:pt x="1822" y="404"/>
                    <a:pt x="1822" y="404"/>
                    <a:pt x="1822" y="404"/>
                  </a:cubicBezTo>
                  <a:cubicBezTo>
                    <a:pt x="1821" y="404"/>
                    <a:pt x="1821" y="404"/>
                    <a:pt x="1821" y="404"/>
                  </a:cubicBezTo>
                  <a:cubicBezTo>
                    <a:pt x="1821" y="405"/>
                    <a:pt x="1821" y="405"/>
                    <a:pt x="1821" y="405"/>
                  </a:cubicBezTo>
                  <a:cubicBezTo>
                    <a:pt x="1821" y="405"/>
                    <a:pt x="1820" y="406"/>
                    <a:pt x="1820" y="406"/>
                  </a:cubicBezTo>
                  <a:cubicBezTo>
                    <a:pt x="1820" y="407"/>
                    <a:pt x="1820" y="407"/>
                    <a:pt x="1819" y="408"/>
                  </a:cubicBezTo>
                  <a:cubicBezTo>
                    <a:pt x="1819" y="408"/>
                    <a:pt x="1819" y="408"/>
                    <a:pt x="1819" y="408"/>
                  </a:cubicBezTo>
                  <a:cubicBezTo>
                    <a:pt x="1819" y="409"/>
                    <a:pt x="1819" y="409"/>
                    <a:pt x="1819" y="409"/>
                  </a:cubicBezTo>
                  <a:cubicBezTo>
                    <a:pt x="1818" y="409"/>
                    <a:pt x="1818" y="410"/>
                    <a:pt x="1818" y="410"/>
                  </a:cubicBezTo>
                  <a:cubicBezTo>
                    <a:pt x="1818" y="410"/>
                    <a:pt x="1818" y="410"/>
                    <a:pt x="1818" y="410"/>
                  </a:cubicBezTo>
                  <a:cubicBezTo>
                    <a:pt x="1817" y="411"/>
                    <a:pt x="1817" y="411"/>
                    <a:pt x="1817" y="411"/>
                  </a:cubicBezTo>
                  <a:cubicBezTo>
                    <a:pt x="1817" y="411"/>
                    <a:pt x="1817" y="412"/>
                    <a:pt x="1817" y="412"/>
                  </a:cubicBezTo>
                  <a:cubicBezTo>
                    <a:pt x="1817" y="413"/>
                    <a:pt x="1817" y="413"/>
                    <a:pt x="1817" y="413"/>
                  </a:cubicBezTo>
                  <a:cubicBezTo>
                    <a:pt x="1817" y="413"/>
                    <a:pt x="1817" y="413"/>
                    <a:pt x="1817" y="413"/>
                  </a:cubicBezTo>
                  <a:cubicBezTo>
                    <a:pt x="1817" y="412"/>
                    <a:pt x="1817" y="412"/>
                    <a:pt x="1817" y="412"/>
                  </a:cubicBezTo>
                  <a:cubicBezTo>
                    <a:pt x="1817" y="413"/>
                    <a:pt x="1817" y="413"/>
                    <a:pt x="1817" y="413"/>
                  </a:cubicBezTo>
                  <a:cubicBezTo>
                    <a:pt x="1817" y="413"/>
                    <a:pt x="1817" y="413"/>
                    <a:pt x="1817" y="413"/>
                  </a:cubicBezTo>
                  <a:cubicBezTo>
                    <a:pt x="1817" y="412"/>
                    <a:pt x="1817" y="412"/>
                    <a:pt x="1817" y="412"/>
                  </a:cubicBezTo>
                  <a:cubicBezTo>
                    <a:pt x="1817" y="413"/>
                    <a:pt x="1817" y="413"/>
                    <a:pt x="1817" y="413"/>
                  </a:cubicBezTo>
                  <a:cubicBezTo>
                    <a:pt x="1818" y="412"/>
                    <a:pt x="1818" y="412"/>
                    <a:pt x="1818" y="412"/>
                  </a:cubicBezTo>
                  <a:cubicBezTo>
                    <a:pt x="1817" y="412"/>
                    <a:pt x="1817" y="412"/>
                    <a:pt x="1817" y="412"/>
                  </a:cubicBezTo>
                  <a:cubicBezTo>
                    <a:pt x="1817" y="413"/>
                    <a:pt x="1817" y="413"/>
                    <a:pt x="1817" y="413"/>
                  </a:cubicBezTo>
                  <a:cubicBezTo>
                    <a:pt x="1818" y="412"/>
                    <a:pt x="1818" y="412"/>
                    <a:pt x="1818" y="412"/>
                  </a:cubicBezTo>
                  <a:cubicBezTo>
                    <a:pt x="1817" y="412"/>
                    <a:pt x="1816" y="412"/>
                    <a:pt x="1816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6" y="411"/>
                    <a:pt x="1816" y="411"/>
                    <a:pt x="1816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6" y="411"/>
                    <a:pt x="1816" y="411"/>
                    <a:pt x="1816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5" y="412"/>
                    <a:pt x="1815" y="412"/>
                    <a:pt x="1815" y="412"/>
                  </a:cubicBezTo>
                  <a:cubicBezTo>
                    <a:pt x="1816" y="411"/>
                    <a:pt x="1816" y="411"/>
                    <a:pt x="1816" y="411"/>
                  </a:cubicBezTo>
                  <a:cubicBezTo>
                    <a:pt x="1815" y="411"/>
                    <a:pt x="1815" y="411"/>
                    <a:pt x="1815" y="411"/>
                  </a:cubicBezTo>
                  <a:cubicBezTo>
                    <a:pt x="1815" y="412"/>
                    <a:pt x="1815" y="412"/>
                    <a:pt x="1815" y="412"/>
                  </a:cubicBezTo>
                  <a:cubicBezTo>
                    <a:pt x="1815" y="412"/>
                    <a:pt x="1815" y="412"/>
                    <a:pt x="1815" y="412"/>
                  </a:cubicBezTo>
                  <a:cubicBezTo>
                    <a:pt x="1816" y="411"/>
                    <a:pt x="1816" y="411"/>
                    <a:pt x="1816" y="411"/>
                  </a:cubicBezTo>
                  <a:cubicBezTo>
                    <a:pt x="1816" y="411"/>
                    <a:pt x="1817" y="410"/>
                    <a:pt x="1818" y="410"/>
                  </a:cubicBezTo>
                  <a:cubicBezTo>
                    <a:pt x="1819" y="409"/>
                    <a:pt x="1819" y="408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19" y="407"/>
                    <a:pt x="1819" y="407"/>
                  </a:cubicBezTo>
                  <a:cubicBezTo>
                    <a:pt x="1819" y="407"/>
                    <a:pt x="1820" y="407"/>
                    <a:pt x="1820" y="406"/>
                  </a:cubicBezTo>
                  <a:cubicBezTo>
                    <a:pt x="1820" y="406"/>
                    <a:pt x="1821" y="405"/>
                    <a:pt x="1821" y="404"/>
                  </a:cubicBezTo>
                  <a:cubicBezTo>
                    <a:pt x="1821" y="404"/>
                    <a:pt x="1821" y="404"/>
                    <a:pt x="1821" y="404"/>
                  </a:cubicBezTo>
                  <a:cubicBezTo>
                    <a:pt x="1821" y="404"/>
                    <a:pt x="1821" y="404"/>
                    <a:pt x="1821" y="404"/>
                  </a:cubicBezTo>
                  <a:cubicBezTo>
                    <a:pt x="1821" y="404"/>
                    <a:pt x="1821" y="404"/>
                    <a:pt x="1821" y="404"/>
                  </a:cubicBezTo>
                  <a:cubicBezTo>
                    <a:pt x="1821" y="404"/>
                    <a:pt x="1821" y="404"/>
                    <a:pt x="1821" y="404"/>
                  </a:cubicBezTo>
                  <a:cubicBezTo>
                    <a:pt x="1821" y="404"/>
                    <a:pt x="1821" y="404"/>
                    <a:pt x="1821" y="404"/>
                  </a:cubicBezTo>
                  <a:cubicBezTo>
                    <a:pt x="1821" y="404"/>
                    <a:pt x="1821" y="403"/>
                    <a:pt x="1822" y="403"/>
                  </a:cubicBezTo>
                  <a:cubicBezTo>
                    <a:pt x="1823" y="402"/>
                    <a:pt x="1823" y="402"/>
                    <a:pt x="1823" y="402"/>
                  </a:cubicBezTo>
                  <a:cubicBezTo>
                    <a:pt x="1823" y="402"/>
                    <a:pt x="1823" y="402"/>
                    <a:pt x="1823" y="402"/>
                  </a:cubicBezTo>
                  <a:cubicBezTo>
                    <a:pt x="1823" y="402"/>
                    <a:pt x="1823" y="402"/>
                    <a:pt x="1823" y="402"/>
                  </a:cubicBezTo>
                  <a:cubicBezTo>
                    <a:pt x="1823" y="402"/>
                    <a:pt x="1823" y="402"/>
                    <a:pt x="1823" y="402"/>
                  </a:cubicBezTo>
                  <a:cubicBezTo>
                    <a:pt x="1823" y="402"/>
                    <a:pt x="1823" y="402"/>
                    <a:pt x="1823" y="402"/>
                  </a:cubicBezTo>
                  <a:cubicBezTo>
                    <a:pt x="1823" y="402"/>
                    <a:pt x="1824" y="402"/>
                    <a:pt x="1824" y="402"/>
                  </a:cubicBezTo>
                  <a:cubicBezTo>
                    <a:pt x="1825" y="401"/>
                    <a:pt x="1825" y="401"/>
                    <a:pt x="1826" y="401"/>
                  </a:cubicBezTo>
                  <a:cubicBezTo>
                    <a:pt x="1826" y="400"/>
                    <a:pt x="1826" y="400"/>
                    <a:pt x="1826" y="399"/>
                  </a:cubicBezTo>
                  <a:cubicBezTo>
                    <a:pt x="1826" y="399"/>
                    <a:pt x="1826" y="399"/>
                    <a:pt x="1826" y="399"/>
                  </a:cubicBezTo>
                  <a:cubicBezTo>
                    <a:pt x="1826" y="399"/>
                    <a:pt x="1826" y="399"/>
                    <a:pt x="1826" y="399"/>
                  </a:cubicBezTo>
                  <a:cubicBezTo>
                    <a:pt x="1826" y="399"/>
                    <a:pt x="1826" y="399"/>
                    <a:pt x="1826" y="399"/>
                  </a:cubicBezTo>
                  <a:cubicBezTo>
                    <a:pt x="1826" y="399"/>
                    <a:pt x="1826" y="398"/>
                    <a:pt x="1826" y="398"/>
                  </a:cubicBezTo>
                  <a:cubicBezTo>
                    <a:pt x="1825" y="397"/>
                    <a:pt x="1825" y="397"/>
                    <a:pt x="1824" y="397"/>
                  </a:cubicBezTo>
                  <a:cubicBezTo>
                    <a:pt x="1824" y="396"/>
                    <a:pt x="1823" y="396"/>
                    <a:pt x="1822" y="396"/>
                  </a:cubicBezTo>
                  <a:cubicBezTo>
                    <a:pt x="1821" y="396"/>
                    <a:pt x="1820" y="397"/>
                    <a:pt x="1819" y="397"/>
                  </a:cubicBezTo>
                  <a:cubicBezTo>
                    <a:pt x="1817" y="398"/>
                    <a:pt x="1816" y="400"/>
                    <a:pt x="1816" y="401"/>
                  </a:cubicBezTo>
                  <a:cubicBezTo>
                    <a:pt x="1815" y="402"/>
                    <a:pt x="1815" y="403"/>
                    <a:pt x="1815" y="403"/>
                  </a:cubicBezTo>
                  <a:cubicBezTo>
                    <a:pt x="1815" y="404"/>
                    <a:pt x="1814" y="404"/>
                    <a:pt x="1814" y="404"/>
                  </a:cubicBezTo>
                  <a:cubicBezTo>
                    <a:pt x="1815" y="405"/>
                    <a:pt x="1815" y="405"/>
                    <a:pt x="1815" y="405"/>
                  </a:cubicBezTo>
                  <a:cubicBezTo>
                    <a:pt x="1814" y="404"/>
                    <a:pt x="1814" y="404"/>
                    <a:pt x="1814" y="404"/>
                  </a:cubicBezTo>
                  <a:cubicBezTo>
                    <a:pt x="1814" y="404"/>
                    <a:pt x="1814" y="404"/>
                    <a:pt x="1814" y="404"/>
                  </a:cubicBezTo>
                  <a:cubicBezTo>
                    <a:pt x="1815" y="405"/>
                    <a:pt x="1815" y="405"/>
                    <a:pt x="1815" y="405"/>
                  </a:cubicBezTo>
                  <a:cubicBezTo>
                    <a:pt x="1814" y="404"/>
                    <a:pt x="1814" y="404"/>
                    <a:pt x="1814" y="404"/>
                  </a:cubicBezTo>
                  <a:cubicBezTo>
                    <a:pt x="1814" y="404"/>
                    <a:pt x="1814" y="405"/>
                    <a:pt x="1814" y="405"/>
                  </a:cubicBezTo>
                  <a:cubicBezTo>
                    <a:pt x="1812" y="406"/>
                    <a:pt x="1809" y="407"/>
                    <a:pt x="1808" y="408"/>
                  </a:cubicBezTo>
                  <a:cubicBezTo>
                    <a:pt x="1807" y="409"/>
                    <a:pt x="1804" y="410"/>
                    <a:pt x="1802" y="411"/>
                  </a:cubicBezTo>
                  <a:cubicBezTo>
                    <a:pt x="1800" y="412"/>
                    <a:pt x="1797" y="413"/>
                    <a:pt x="1796" y="413"/>
                  </a:cubicBezTo>
                  <a:cubicBezTo>
                    <a:pt x="1796" y="414"/>
                    <a:pt x="1796" y="414"/>
                    <a:pt x="1796" y="414"/>
                  </a:cubicBezTo>
                  <a:cubicBezTo>
                    <a:pt x="1796" y="413"/>
                    <a:pt x="1796" y="413"/>
                    <a:pt x="1796" y="413"/>
                  </a:cubicBezTo>
                  <a:cubicBezTo>
                    <a:pt x="1795" y="412"/>
                    <a:pt x="1795" y="412"/>
                    <a:pt x="1795" y="412"/>
                  </a:cubicBezTo>
                  <a:cubicBezTo>
                    <a:pt x="1794" y="412"/>
                    <a:pt x="1794" y="412"/>
                    <a:pt x="1794" y="412"/>
                  </a:cubicBezTo>
                  <a:cubicBezTo>
                    <a:pt x="1793" y="414"/>
                    <a:pt x="1793" y="414"/>
                    <a:pt x="1793" y="414"/>
                  </a:cubicBezTo>
                  <a:cubicBezTo>
                    <a:pt x="1793" y="414"/>
                    <a:pt x="1793" y="414"/>
                    <a:pt x="1793" y="414"/>
                  </a:cubicBezTo>
                  <a:cubicBezTo>
                    <a:pt x="1793" y="414"/>
                    <a:pt x="1793" y="415"/>
                    <a:pt x="1793" y="416"/>
                  </a:cubicBezTo>
                  <a:cubicBezTo>
                    <a:pt x="1792" y="417"/>
                    <a:pt x="1792" y="417"/>
                    <a:pt x="1792" y="417"/>
                  </a:cubicBezTo>
                  <a:cubicBezTo>
                    <a:pt x="1792" y="417"/>
                    <a:pt x="1792" y="417"/>
                    <a:pt x="1792" y="417"/>
                  </a:cubicBezTo>
                  <a:cubicBezTo>
                    <a:pt x="1791" y="417"/>
                    <a:pt x="1791" y="417"/>
                    <a:pt x="1791" y="417"/>
                  </a:cubicBezTo>
                  <a:cubicBezTo>
                    <a:pt x="1790" y="417"/>
                    <a:pt x="1789" y="416"/>
                    <a:pt x="1787" y="416"/>
                  </a:cubicBezTo>
                  <a:cubicBezTo>
                    <a:pt x="1786" y="416"/>
                    <a:pt x="1785" y="417"/>
                    <a:pt x="1785" y="417"/>
                  </a:cubicBezTo>
                  <a:cubicBezTo>
                    <a:pt x="1783" y="418"/>
                    <a:pt x="1783" y="419"/>
                    <a:pt x="1783" y="420"/>
                  </a:cubicBezTo>
                  <a:cubicBezTo>
                    <a:pt x="1782" y="421"/>
                    <a:pt x="1782" y="421"/>
                    <a:pt x="1782" y="421"/>
                  </a:cubicBezTo>
                  <a:cubicBezTo>
                    <a:pt x="1784" y="421"/>
                    <a:pt x="1784" y="421"/>
                    <a:pt x="1784" y="421"/>
                  </a:cubicBezTo>
                  <a:cubicBezTo>
                    <a:pt x="1784" y="420"/>
                    <a:pt x="1784" y="420"/>
                    <a:pt x="1784" y="420"/>
                  </a:cubicBezTo>
                  <a:cubicBezTo>
                    <a:pt x="1784" y="420"/>
                    <a:pt x="1783" y="420"/>
                    <a:pt x="1782" y="420"/>
                  </a:cubicBezTo>
                  <a:cubicBezTo>
                    <a:pt x="1782" y="420"/>
                    <a:pt x="1781" y="420"/>
                    <a:pt x="1780" y="420"/>
                  </a:cubicBezTo>
                  <a:cubicBezTo>
                    <a:pt x="1780" y="420"/>
                    <a:pt x="1779" y="420"/>
                    <a:pt x="1778" y="421"/>
                  </a:cubicBezTo>
                  <a:cubicBezTo>
                    <a:pt x="1778" y="422"/>
                    <a:pt x="1777" y="423"/>
                    <a:pt x="1777" y="424"/>
                  </a:cubicBezTo>
                  <a:cubicBezTo>
                    <a:pt x="1777" y="425"/>
                    <a:pt x="1777" y="426"/>
                    <a:pt x="1777" y="426"/>
                  </a:cubicBezTo>
                  <a:cubicBezTo>
                    <a:pt x="1779" y="426"/>
                    <a:pt x="1779" y="426"/>
                    <a:pt x="1779" y="426"/>
                  </a:cubicBezTo>
                  <a:cubicBezTo>
                    <a:pt x="1779" y="424"/>
                    <a:pt x="1779" y="424"/>
                    <a:pt x="1779" y="424"/>
                  </a:cubicBezTo>
                  <a:cubicBezTo>
                    <a:pt x="1779" y="424"/>
                    <a:pt x="1779" y="424"/>
                    <a:pt x="1778" y="424"/>
                  </a:cubicBezTo>
                  <a:cubicBezTo>
                    <a:pt x="1777" y="424"/>
                    <a:pt x="1777" y="424"/>
                    <a:pt x="1776" y="425"/>
                  </a:cubicBezTo>
                  <a:cubicBezTo>
                    <a:pt x="1776" y="425"/>
                    <a:pt x="1775" y="426"/>
                    <a:pt x="1775" y="426"/>
                  </a:cubicBezTo>
                  <a:cubicBezTo>
                    <a:pt x="1775" y="427"/>
                    <a:pt x="1775" y="428"/>
                    <a:pt x="1775" y="428"/>
                  </a:cubicBezTo>
                  <a:cubicBezTo>
                    <a:pt x="1776" y="428"/>
                    <a:pt x="1776" y="428"/>
                    <a:pt x="1776" y="428"/>
                  </a:cubicBezTo>
                  <a:cubicBezTo>
                    <a:pt x="1777" y="427"/>
                    <a:pt x="1777" y="427"/>
                    <a:pt x="1777" y="427"/>
                  </a:cubicBezTo>
                  <a:cubicBezTo>
                    <a:pt x="1777" y="427"/>
                    <a:pt x="1774" y="427"/>
                    <a:pt x="1773" y="427"/>
                  </a:cubicBezTo>
                  <a:cubicBezTo>
                    <a:pt x="1773" y="427"/>
                    <a:pt x="1773" y="427"/>
                    <a:pt x="1773" y="427"/>
                  </a:cubicBezTo>
                  <a:cubicBezTo>
                    <a:pt x="1773" y="428"/>
                    <a:pt x="1773" y="428"/>
                    <a:pt x="1773" y="428"/>
                  </a:cubicBezTo>
                  <a:cubicBezTo>
                    <a:pt x="1774" y="428"/>
                    <a:pt x="1774" y="428"/>
                    <a:pt x="1774" y="428"/>
                  </a:cubicBezTo>
                  <a:cubicBezTo>
                    <a:pt x="1773" y="425"/>
                    <a:pt x="1773" y="425"/>
                    <a:pt x="1773" y="425"/>
                  </a:cubicBezTo>
                  <a:cubicBezTo>
                    <a:pt x="1772" y="425"/>
                    <a:pt x="1772" y="425"/>
                    <a:pt x="1772" y="425"/>
                  </a:cubicBezTo>
                  <a:cubicBezTo>
                    <a:pt x="1773" y="426"/>
                    <a:pt x="1773" y="426"/>
                    <a:pt x="1773" y="426"/>
                  </a:cubicBezTo>
                  <a:cubicBezTo>
                    <a:pt x="1773" y="426"/>
                    <a:pt x="1774" y="425"/>
                    <a:pt x="1776" y="424"/>
                  </a:cubicBezTo>
                  <a:cubicBezTo>
                    <a:pt x="1776" y="423"/>
                    <a:pt x="1777" y="422"/>
                    <a:pt x="1778" y="421"/>
                  </a:cubicBezTo>
                  <a:cubicBezTo>
                    <a:pt x="1778" y="420"/>
                    <a:pt x="1779" y="419"/>
                    <a:pt x="1779" y="418"/>
                  </a:cubicBezTo>
                  <a:cubicBezTo>
                    <a:pt x="1779" y="418"/>
                    <a:pt x="1779" y="418"/>
                    <a:pt x="1779" y="418"/>
                  </a:cubicBezTo>
                  <a:cubicBezTo>
                    <a:pt x="1777" y="418"/>
                    <a:pt x="1777" y="418"/>
                    <a:pt x="1777" y="418"/>
                  </a:cubicBezTo>
                  <a:cubicBezTo>
                    <a:pt x="1778" y="420"/>
                    <a:pt x="1778" y="420"/>
                    <a:pt x="1778" y="420"/>
                  </a:cubicBezTo>
                  <a:cubicBezTo>
                    <a:pt x="1778" y="420"/>
                    <a:pt x="1778" y="419"/>
                    <a:pt x="1778" y="419"/>
                  </a:cubicBezTo>
                  <a:cubicBezTo>
                    <a:pt x="1779" y="419"/>
                    <a:pt x="1780" y="419"/>
                    <a:pt x="1781" y="419"/>
                  </a:cubicBezTo>
                  <a:cubicBezTo>
                    <a:pt x="1782" y="419"/>
                    <a:pt x="1783" y="418"/>
                    <a:pt x="1784" y="417"/>
                  </a:cubicBezTo>
                  <a:cubicBezTo>
                    <a:pt x="1785" y="416"/>
                    <a:pt x="1786" y="416"/>
                    <a:pt x="1787" y="415"/>
                  </a:cubicBezTo>
                  <a:cubicBezTo>
                    <a:pt x="1787" y="414"/>
                    <a:pt x="1787" y="414"/>
                    <a:pt x="1788" y="413"/>
                  </a:cubicBezTo>
                  <a:cubicBezTo>
                    <a:pt x="1789" y="413"/>
                    <a:pt x="1789" y="413"/>
                    <a:pt x="1789" y="413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89" y="411"/>
                    <a:pt x="1789" y="411"/>
                    <a:pt x="1789" y="411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89" y="411"/>
                    <a:pt x="1789" y="411"/>
                    <a:pt x="1789" y="411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89" y="411"/>
                    <a:pt x="1789" y="411"/>
                    <a:pt x="1789" y="411"/>
                  </a:cubicBezTo>
                  <a:cubicBezTo>
                    <a:pt x="1789" y="412"/>
                    <a:pt x="1789" y="412"/>
                    <a:pt x="1789" y="412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89" y="411"/>
                    <a:pt x="1789" y="411"/>
                    <a:pt x="1789" y="411"/>
                  </a:cubicBezTo>
                  <a:cubicBezTo>
                    <a:pt x="1789" y="412"/>
                    <a:pt x="1789" y="412"/>
                    <a:pt x="1789" y="412"/>
                  </a:cubicBezTo>
                  <a:cubicBezTo>
                    <a:pt x="1790" y="412"/>
                    <a:pt x="1790" y="412"/>
                    <a:pt x="1790" y="412"/>
                  </a:cubicBezTo>
                  <a:cubicBezTo>
                    <a:pt x="1793" y="410"/>
                    <a:pt x="1793" y="410"/>
                    <a:pt x="1793" y="410"/>
                  </a:cubicBezTo>
                  <a:cubicBezTo>
                    <a:pt x="1795" y="410"/>
                    <a:pt x="1795" y="410"/>
                    <a:pt x="1795" y="410"/>
                  </a:cubicBezTo>
                  <a:cubicBezTo>
                    <a:pt x="1795" y="410"/>
                    <a:pt x="1795" y="410"/>
                    <a:pt x="1796" y="410"/>
                  </a:cubicBezTo>
                  <a:cubicBezTo>
                    <a:pt x="1796" y="409"/>
                    <a:pt x="1796" y="409"/>
                    <a:pt x="1796" y="409"/>
                  </a:cubicBezTo>
                  <a:cubicBezTo>
                    <a:pt x="1796" y="409"/>
                    <a:pt x="1797" y="409"/>
                    <a:pt x="1797" y="408"/>
                  </a:cubicBezTo>
                  <a:cubicBezTo>
                    <a:pt x="1797" y="408"/>
                    <a:pt x="1798" y="407"/>
                    <a:pt x="1798" y="407"/>
                  </a:cubicBezTo>
                  <a:cubicBezTo>
                    <a:pt x="1801" y="405"/>
                    <a:pt x="1801" y="402"/>
                    <a:pt x="1801" y="402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1" y="401"/>
                    <a:pt x="1801" y="401"/>
                    <a:pt x="1801" y="401"/>
                  </a:cubicBezTo>
                  <a:cubicBezTo>
                    <a:pt x="1800" y="401"/>
                    <a:pt x="1800" y="401"/>
                    <a:pt x="1800" y="401"/>
                  </a:cubicBezTo>
                  <a:cubicBezTo>
                    <a:pt x="1800" y="401"/>
                    <a:pt x="1800" y="401"/>
                    <a:pt x="1800" y="401"/>
                  </a:cubicBezTo>
                  <a:cubicBezTo>
                    <a:pt x="1801" y="402"/>
                    <a:pt x="1802" y="402"/>
                    <a:pt x="1803" y="402"/>
                  </a:cubicBezTo>
                  <a:cubicBezTo>
                    <a:pt x="1804" y="402"/>
                    <a:pt x="1804" y="402"/>
                    <a:pt x="1806" y="401"/>
                  </a:cubicBezTo>
                  <a:cubicBezTo>
                    <a:pt x="1806" y="401"/>
                    <a:pt x="1807" y="401"/>
                    <a:pt x="1809" y="400"/>
                  </a:cubicBezTo>
                  <a:cubicBezTo>
                    <a:pt x="1809" y="400"/>
                    <a:pt x="1809" y="400"/>
                    <a:pt x="1810" y="400"/>
                  </a:cubicBezTo>
                  <a:cubicBezTo>
                    <a:pt x="1810" y="400"/>
                    <a:pt x="1810" y="400"/>
                    <a:pt x="1810" y="400"/>
                  </a:cubicBezTo>
                  <a:cubicBezTo>
                    <a:pt x="1810" y="400"/>
                    <a:pt x="1810" y="400"/>
                    <a:pt x="1810" y="400"/>
                  </a:cubicBezTo>
                  <a:cubicBezTo>
                    <a:pt x="1811" y="400"/>
                    <a:pt x="1811" y="400"/>
                    <a:pt x="1811" y="400"/>
                  </a:cubicBezTo>
                  <a:cubicBezTo>
                    <a:pt x="1810" y="398"/>
                    <a:pt x="1810" y="398"/>
                    <a:pt x="1810" y="398"/>
                  </a:cubicBezTo>
                  <a:cubicBezTo>
                    <a:pt x="1810" y="400"/>
                    <a:pt x="1810" y="400"/>
                    <a:pt x="1810" y="400"/>
                  </a:cubicBezTo>
                  <a:cubicBezTo>
                    <a:pt x="1814" y="399"/>
                    <a:pt x="1814" y="399"/>
                    <a:pt x="1814" y="399"/>
                  </a:cubicBezTo>
                  <a:cubicBezTo>
                    <a:pt x="1814" y="399"/>
                    <a:pt x="1814" y="399"/>
                    <a:pt x="1814" y="399"/>
                  </a:cubicBezTo>
                  <a:cubicBezTo>
                    <a:pt x="1817" y="398"/>
                    <a:pt x="1817" y="398"/>
                    <a:pt x="1817" y="398"/>
                  </a:cubicBezTo>
                  <a:cubicBezTo>
                    <a:pt x="1819" y="398"/>
                    <a:pt x="1819" y="398"/>
                    <a:pt x="1819" y="398"/>
                  </a:cubicBezTo>
                  <a:cubicBezTo>
                    <a:pt x="1820" y="398"/>
                    <a:pt x="1820" y="398"/>
                    <a:pt x="1820" y="398"/>
                  </a:cubicBezTo>
                  <a:cubicBezTo>
                    <a:pt x="1821" y="396"/>
                    <a:pt x="1821" y="396"/>
                    <a:pt x="1821" y="396"/>
                  </a:cubicBezTo>
                  <a:cubicBezTo>
                    <a:pt x="1823" y="396"/>
                    <a:pt x="1823" y="396"/>
                    <a:pt x="1823" y="396"/>
                  </a:cubicBezTo>
                  <a:cubicBezTo>
                    <a:pt x="1824" y="396"/>
                    <a:pt x="1824" y="396"/>
                    <a:pt x="1824" y="396"/>
                  </a:cubicBezTo>
                  <a:cubicBezTo>
                    <a:pt x="1827" y="393"/>
                    <a:pt x="1827" y="393"/>
                    <a:pt x="1827" y="393"/>
                  </a:cubicBezTo>
                  <a:cubicBezTo>
                    <a:pt x="1829" y="393"/>
                    <a:pt x="1829" y="393"/>
                    <a:pt x="1829" y="393"/>
                  </a:cubicBezTo>
                  <a:cubicBezTo>
                    <a:pt x="1832" y="392"/>
                    <a:pt x="1832" y="392"/>
                    <a:pt x="1832" y="392"/>
                  </a:cubicBezTo>
                  <a:cubicBezTo>
                    <a:pt x="1833" y="392"/>
                    <a:pt x="1833" y="392"/>
                    <a:pt x="1833" y="392"/>
                  </a:cubicBezTo>
                  <a:cubicBezTo>
                    <a:pt x="1836" y="390"/>
                    <a:pt x="1836" y="390"/>
                    <a:pt x="1836" y="390"/>
                  </a:cubicBezTo>
                  <a:cubicBezTo>
                    <a:pt x="1839" y="389"/>
                    <a:pt x="1839" y="389"/>
                    <a:pt x="1839" y="389"/>
                  </a:cubicBezTo>
                  <a:cubicBezTo>
                    <a:pt x="1838" y="387"/>
                    <a:pt x="1838" y="387"/>
                    <a:pt x="1838" y="387"/>
                  </a:cubicBezTo>
                  <a:cubicBezTo>
                    <a:pt x="1839" y="389"/>
                    <a:pt x="1839" y="389"/>
                    <a:pt x="1839" y="389"/>
                  </a:cubicBezTo>
                  <a:cubicBezTo>
                    <a:pt x="1839" y="389"/>
                    <a:pt x="1839" y="388"/>
                    <a:pt x="1840" y="388"/>
                  </a:cubicBezTo>
                  <a:cubicBezTo>
                    <a:pt x="1841" y="388"/>
                    <a:pt x="1841" y="388"/>
                    <a:pt x="1842" y="387"/>
                  </a:cubicBezTo>
                  <a:cubicBezTo>
                    <a:pt x="1842" y="387"/>
                    <a:pt x="1842" y="387"/>
                    <a:pt x="1842" y="387"/>
                  </a:cubicBezTo>
                  <a:cubicBezTo>
                    <a:pt x="1842" y="387"/>
                    <a:pt x="1842" y="387"/>
                    <a:pt x="1842" y="387"/>
                  </a:cubicBezTo>
                  <a:cubicBezTo>
                    <a:pt x="1842" y="387"/>
                    <a:pt x="1842" y="387"/>
                    <a:pt x="1842" y="387"/>
                  </a:cubicBezTo>
                  <a:cubicBezTo>
                    <a:pt x="1842" y="387"/>
                    <a:pt x="1842" y="387"/>
                    <a:pt x="1842" y="387"/>
                  </a:cubicBezTo>
                  <a:cubicBezTo>
                    <a:pt x="1842" y="387"/>
                    <a:pt x="1842" y="387"/>
                    <a:pt x="1842" y="387"/>
                  </a:cubicBezTo>
                  <a:cubicBezTo>
                    <a:pt x="1842" y="387"/>
                    <a:pt x="1843" y="386"/>
                    <a:pt x="1843" y="386"/>
                  </a:cubicBezTo>
                  <a:cubicBezTo>
                    <a:pt x="1844" y="386"/>
                    <a:pt x="1846" y="385"/>
                    <a:pt x="1847" y="384"/>
                  </a:cubicBezTo>
                  <a:cubicBezTo>
                    <a:pt x="1848" y="384"/>
                    <a:pt x="1849" y="383"/>
                    <a:pt x="1849" y="383"/>
                  </a:cubicBezTo>
                  <a:cubicBezTo>
                    <a:pt x="1850" y="382"/>
                    <a:pt x="1850" y="382"/>
                    <a:pt x="1851" y="381"/>
                  </a:cubicBezTo>
                  <a:cubicBezTo>
                    <a:pt x="1852" y="380"/>
                    <a:pt x="1852" y="379"/>
                    <a:pt x="1852" y="378"/>
                  </a:cubicBezTo>
                  <a:cubicBezTo>
                    <a:pt x="1852" y="377"/>
                    <a:pt x="1852" y="377"/>
                    <a:pt x="1852" y="377"/>
                  </a:cubicBezTo>
                  <a:cubicBezTo>
                    <a:pt x="1852" y="377"/>
                    <a:pt x="1852" y="377"/>
                    <a:pt x="1852" y="377"/>
                  </a:cubicBezTo>
                  <a:cubicBezTo>
                    <a:pt x="1852" y="377"/>
                    <a:pt x="1852" y="377"/>
                    <a:pt x="1852" y="377"/>
                  </a:cubicBezTo>
                  <a:cubicBezTo>
                    <a:pt x="1852" y="376"/>
                    <a:pt x="1852" y="374"/>
                    <a:pt x="1851" y="373"/>
                  </a:cubicBezTo>
                  <a:cubicBezTo>
                    <a:pt x="1851" y="372"/>
                    <a:pt x="1851" y="371"/>
                    <a:pt x="1851" y="370"/>
                  </a:cubicBezTo>
                  <a:cubicBezTo>
                    <a:pt x="1851" y="369"/>
                    <a:pt x="1851" y="369"/>
                    <a:pt x="1851" y="369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68"/>
                    <a:pt x="1852" y="368"/>
                    <a:pt x="1852" y="368"/>
                  </a:cubicBezTo>
                  <a:cubicBezTo>
                    <a:pt x="1852" y="370"/>
                    <a:pt x="1852" y="371"/>
                    <a:pt x="1852" y="373"/>
                  </a:cubicBezTo>
                  <a:cubicBezTo>
                    <a:pt x="1852" y="374"/>
                    <a:pt x="1853" y="375"/>
                    <a:pt x="1853" y="376"/>
                  </a:cubicBezTo>
                  <a:cubicBezTo>
                    <a:pt x="1853" y="376"/>
                    <a:pt x="1853" y="376"/>
                    <a:pt x="1854" y="377"/>
                  </a:cubicBezTo>
                  <a:cubicBezTo>
                    <a:pt x="1854" y="377"/>
                    <a:pt x="1855" y="377"/>
                    <a:pt x="1855" y="377"/>
                  </a:cubicBezTo>
                  <a:cubicBezTo>
                    <a:pt x="1856" y="377"/>
                    <a:pt x="1856" y="377"/>
                    <a:pt x="1856" y="377"/>
                  </a:cubicBezTo>
                  <a:cubicBezTo>
                    <a:pt x="1857" y="377"/>
                    <a:pt x="1857" y="376"/>
                    <a:pt x="1858" y="376"/>
                  </a:cubicBezTo>
                  <a:cubicBezTo>
                    <a:pt x="1858" y="375"/>
                    <a:pt x="1859" y="374"/>
                    <a:pt x="1859" y="373"/>
                  </a:cubicBezTo>
                  <a:cubicBezTo>
                    <a:pt x="1859" y="373"/>
                    <a:pt x="1859" y="372"/>
                    <a:pt x="1859" y="372"/>
                  </a:cubicBezTo>
                  <a:cubicBezTo>
                    <a:pt x="1857" y="372"/>
                    <a:pt x="1857" y="372"/>
                    <a:pt x="1857" y="372"/>
                  </a:cubicBezTo>
                  <a:cubicBezTo>
                    <a:pt x="1857" y="374"/>
                    <a:pt x="1857" y="374"/>
                    <a:pt x="1857" y="374"/>
                  </a:cubicBezTo>
                  <a:cubicBezTo>
                    <a:pt x="1857" y="374"/>
                    <a:pt x="1857" y="374"/>
                    <a:pt x="1857" y="374"/>
                  </a:cubicBezTo>
                  <a:cubicBezTo>
                    <a:pt x="1858" y="374"/>
                    <a:pt x="1859" y="374"/>
                    <a:pt x="1860" y="373"/>
                  </a:cubicBezTo>
                  <a:cubicBezTo>
                    <a:pt x="1860" y="373"/>
                    <a:pt x="1861" y="373"/>
                    <a:pt x="1861" y="373"/>
                  </a:cubicBezTo>
                  <a:cubicBezTo>
                    <a:pt x="1862" y="373"/>
                    <a:pt x="1862" y="373"/>
                    <a:pt x="1862" y="373"/>
                  </a:cubicBezTo>
                  <a:cubicBezTo>
                    <a:pt x="1862" y="373"/>
                    <a:pt x="1863" y="372"/>
                    <a:pt x="1863" y="371"/>
                  </a:cubicBezTo>
                  <a:cubicBezTo>
                    <a:pt x="1861" y="371"/>
                    <a:pt x="1861" y="371"/>
                    <a:pt x="1861" y="371"/>
                  </a:cubicBezTo>
                  <a:cubicBezTo>
                    <a:pt x="1860" y="372"/>
                    <a:pt x="1860" y="372"/>
                    <a:pt x="1860" y="372"/>
                  </a:cubicBezTo>
                  <a:cubicBezTo>
                    <a:pt x="1861" y="373"/>
                    <a:pt x="1861" y="373"/>
                    <a:pt x="1863" y="373"/>
                  </a:cubicBezTo>
                  <a:cubicBezTo>
                    <a:pt x="1864" y="373"/>
                    <a:pt x="1864" y="373"/>
                    <a:pt x="1865" y="373"/>
                  </a:cubicBezTo>
                  <a:cubicBezTo>
                    <a:pt x="1866" y="372"/>
                    <a:pt x="1867" y="371"/>
                    <a:pt x="1868" y="371"/>
                  </a:cubicBezTo>
                  <a:cubicBezTo>
                    <a:pt x="1868" y="370"/>
                    <a:pt x="1868" y="369"/>
                    <a:pt x="1868" y="368"/>
                  </a:cubicBezTo>
                  <a:cubicBezTo>
                    <a:pt x="1868" y="368"/>
                    <a:pt x="1868" y="368"/>
                    <a:pt x="1868" y="368"/>
                  </a:cubicBezTo>
                  <a:cubicBezTo>
                    <a:pt x="1869" y="367"/>
                    <a:pt x="1869" y="367"/>
                    <a:pt x="1869" y="367"/>
                  </a:cubicBezTo>
                  <a:cubicBezTo>
                    <a:pt x="1869" y="367"/>
                    <a:pt x="1869" y="367"/>
                    <a:pt x="1869" y="367"/>
                  </a:cubicBezTo>
                  <a:cubicBezTo>
                    <a:pt x="1870" y="366"/>
                    <a:pt x="1870" y="366"/>
                    <a:pt x="1870" y="366"/>
                  </a:cubicBezTo>
                  <a:cubicBezTo>
                    <a:pt x="1871" y="365"/>
                    <a:pt x="1872" y="363"/>
                    <a:pt x="1872" y="363"/>
                  </a:cubicBezTo>
                  <a:cubicBezTo>
                    <a:pt x="1872" y="363"/>
                    <a:pt x="1872" y="363"/>
                    <a:pt x="1872" y="363"/>
                  </a:cubicBezTo>
                  <a:cubicBezTo>
                    <a:pt x="1872" y="363"/>
                    <a:pt x="1872" y="363"/>
                    <a:pt x="1872" y="363"/>
                  </a:cubicBezTo>
                  <a:cubicBezTo>
                    <a:pt x="1872" y="362"/>
                    <a:pt x="1872" y="362"/>
                    <a:pt x="1872" y="362"/>
                  </a:cubicBezTo>
                  <a:cubicBezTo>
                    <a:pt x="1872" y="362"/>
                    <a:pt x="1873" y="361"/>
                    <a:pt x="1873" y="360"/>
                  </a:cubicBezTo>
                  <a:cubicBezTo>
                    <a:pt x="1873" y="360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59"/>
                    <a:pt x="1874" y="359"/>
                    <a:pt x="1874" y="359"/>
                  </a:cubicBezTo>
                  <a:cubicBezTo>
                    <a:pt x="1874" y="360"/>
                    <a:pt x="1874" y="360"/>
                    <a:pt x="1874" y="360"/>
                  </a:cubicBezTo>
                  <a:cubicBezTo>
                    <a:pt x="1874" y="361"/>
                    <a:pt x="1874" y="361"/>
                    <a:pt x="1874" y="361"/>
                  </a:cubicBezTo>
                  <a:cubicBezTo>
                    <a:pt x="1874" y="361"/>
                    <a:pt x="1874" y="363"/>
                    <a:pt x="1875" y="364"/>
                  </a:cubicBezTo>
                  <a:cubicBezTo>
                    <a:pt x="1875" y="365"/>
                    <a:pt x="1875" y="365"/>
                    <a:pt x="1875" y="366"/>
                  </a:cubicBezTo>
                  <a:cubicBezTo>
                    <a:pt x="1876" y="367"/>
                    <a:pt x="1877" y="367"/>
                    <a:pt x="1878" y="367"/>
                  </a:cubicBezTo>
                  <a:cubicBezTo>
                    <a:pt x="1878" y="367"/>
                    <a:pt x="1878" y="367"/>
                    <a:pt x="1879" y="367"/>
                  </a:cubicBezTo>
                  <a:cubicBezTo>
                    <a:pt x="1882" y="366"/>
                    <a:pt x="1884" y="363"/>
                    <a:pt x="1887" y="361"/>
                  </a:cubicBezTo>
                  <a:cubicBezTo>
                    <a:pt x="1888" y="360"/>
                    <a:pt x="1888" y="360"/>
                    <a:pt x="1889" y="360"/>
                  </a:cubicBezTo>
                  <a:cubicBezTo>
                    <a:pt x="1890" y="359"/>
                    <a:pt x="1890" y="359"/>
                    <a:pt x="1891" y="358"/>
                  </a:cubicBezTo>
                  <a:cubicBezTo>
                    <a:pt x="1891" y="358"/>
                    <a:pt x="1892" y="358"/>
                    <a:pt x="1893" y="357"/>
                  </a:cubicBezTo>
                  <a:cubicBezTo>
                    <a:pt x="1894" y="357"/>
                    <a:pt x="1895" y="356"/>
                    <a:pt x="1895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5" y="356"/>
                    <a:pt x="1895" y="356"/>
                    <a:pt x="1895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6" y="356"/>
                    <a:pt x="1896" y="356"/>
                    <a:pt x="1896" y="356"/>
                  </a:cubicBezTo>
                  <a:cubicBezTo>
                    <a:pt x="1895" y="356"/>
                    <a:pt x="1895" y="356"/>
                    <a:pt x="1895" y="356"/>
                  </a:cubicBezTo>
                  <a:cubicBezTo>
                    <a:pt x="1895" y="356"/>
                    <a:pt x="1895" y="356"/>
                    <a:pt x="1895" y="356"/>
                  </a:cubicBezTo>
                  <a:cubicBezTo>
                    <a:pt x="1896" y="357"/>
                    <a:pt x="1896" y="358"/>
                    <a:pt x="1897" y="359"/>
                  </a:cubicBezTo>
                  <a:cubicBezTo>
                    <a:pt x="1898" y="359"/>
                    <a:pt x="1898" y="360"/>
                    <a:pt x="1899" y="360"/>
                  </a:cubicBezTo>
                  <a:cubicBezTo>
                    <a:pt x="1900" y="360"/>
                    <a:pt x="1901" y="360"/>
                    <a:pt x="1901" y="359"/>
                  </a:cubicBezTo>
                  <a:cubicBezTo>
                    <a:pt x="1902" y="358"/>
                    <a:pt x="1902" y="358"/>
                    <a:pt x="1902" y="357"/>
                  </a:cubicBezTo>
                  <a:cubicBezTo>
                    <a:pt x="1902" y="357"/>
                    <a:pt x="1902" y="356"/>
                    <a:pt x="1902" y="356"/>
                  </a:cubicBezTo>
                  <a:cubicBezTo>
                    <a:pt x="1901" y="352"/>
                    <a:pt x="1899" y="350"/>
                    <a:pt x="1899" y="347"/>
                  </a:cubicBezTo>
                  <a:cubicBezTo>
                    <a:pt x="1898" y="344"/>
                    <a:pt x="1897" y="341"/>
                    <a:pt x="1894" y="338"/>
                  </a:cubicBezTo>
                  <a:cubicBezTo>
                    <a:pt x="1893" y="337"/>
                    <a:pt x="1892" y="336"/>
                    <a:pt x="1890" y="335"/>
                  </a:cubicBezTo>
                  <a:cubicBezTo>
                    <a:pt x="1889" y="335"/>
                    <a:pt x="1888" y="334"/>
                    <a:pt x="1886" y="334"/>
                  </a:cubicBezTo>
                  <a:cubicBezTo>
                    <a:pt x="1885" y="334"/>
                    <a:pt x="1885" y="334"/>
                    <a:pt x="1884" y="334"/>
                  </a:cubicBezTo>
                  <a:cubicBezTo>
                    <a:pt x="1883" y="335"/>
                    <a:pt x="1882" y="336"/>
                    <a:pt x="1882" y="338"/>
                  </a:cubicBezTo>
                  <a:cubicBezTo>
                    <a:pt x="1882" y="338"/>
                    <a:pt x="1882" y="339"/>
                    <a:pt x="1883" y="340"/>
                  </a:cubicBezTo>
                  <a:cubicBezTo>
                    <a:pt x="1883" y="341"/>
                    <a:pt x="1884" y="341"/>
                    <a:pt x="1885" y="341"/>
                  </a:cubicBezTo>
                  <a:cubicBezTo>
                    <a:pt x="1886" y="341"/>
                    <a:pt x="1886" y="341"/>
                    <a:pt x="1886" y="341"/>
                  </a:cubicBezTo>
                  <a:cubicBezTo>
                    <a:pt x="1886" y="341"/>
                    <a:pt x="1887" y="341"/>
                    <a:pt x="1887" y="341"/>
                  </a:cubicBezTo>
                  <a:cubicBezTo>
                    <a:pt x="1888" y="341"/>
                    <a:pt x="1888" y="341"/>
                    <a:pt x="1889" y="341"/>
                  </a:cubicBezTo>
                  <a:cubicBezTo>
                    <a:pt x="1889" y="341"/>
                    <a:pt x="1889" y="341"/>
                    <a:pt x="1889" y="341"/>
                  </a:cubicBezTo>
                  <a:cubicBezTo>
                    <a:pt x="1889" y="341"/>
                    <a:pt x="1889" y="341"/>
                    <a:pt x="1889" y="341"/>
                  </a:cubicBezTo>
                  <a:cubicBezTo>
                    <a:pt x="1889" y="341"/>
                    <a:pt x="1889" y="341"/>
                    <a:pt x="1889" y="341"/>
                  </a:cubicBezTo>
                  <a:cubicBezTo>
                    <a:pt x="1889" y="341"/>
                    <a:pt x="1889" y="341"/>
                    <a:pt x="1889" y="341"/>
                  </a:cubicBezTo>
                  <a:cubicBezTo>
                    <a:pt x="1889" y="341"/>
                    <a:pt x="1889" y="341"/>
                    <a:pt x="1889" y="341"/>
                  </a:cubicBezTo>
                  <a:cubicBezTo>
                    <a:pt x="1889" y="341"/>
                    <a:pt x="1889" y="341"/>
                    <a:pt x="1889" y="341"/>
                  </a:cubicBezTo>
                  <a:cubicBezTo>
                    <a:pt x="1889" y="343"/>
                    <a:pt x="1890" y="344"/>
                    <a:pt x="1890" y="344"/>
                  </a:cubicBezTo>
                  <a:cubicBezTo>
                    <a:pt x="1890" y="344"/>
                    <a:pt x="1890" y="344"/>
                    <a:pt x="1890" y="344"/>
                  </a:cubicBezTo>
                  <a:cubicBezTo>
                    <a:pt x="1890" y="345"/>
                    <a:pt x="1890" y="345"/>
                    <a:pt x="1890" y="345"/>
                  </a:cubicBezTo>
                  <a:cubicBezTo>
                    <a:pt x="1891" y="344"/>
                    <a:pt x="1891" y="344"/>
                    <a:pt x="1891" y="344"/>
                  </a:cubicBezTo>
                  <a:cubicBezTo>
                    <a:pt x="1890" y="345"/>
                    <a:pt x="1890" y="345"/>
                    <a:pt x="1890" y="345"/>
                  </a:cubicBezTo>
                  <a:cubicBezTo>
                    <a:pt x="1890" y="345"/>
                    <a:pt x="1890" y="345"/>
                    <a:pt x="1890" y="345"/>
                  </a:cubicBezTo>
                  <a:cubicBezTo>
                    <a:pt x="1891" y="344"/>
                    <a:pt x="1891" y="344"/>
                    <a:pt x="1891" y="344"/>
                  </a:cubicBezTo>
                  <a:cubicBezTo>
                    <a:pt x="1890" y="345"/>
                    <a:pt x="1890" y="345"/>
                    <a:pt x="1890" y="345"/>
                  </a:cubicBezTo>
                  <a:cubicBezTo>
                    <a:pt x="1891" y="345"/>
                    <a:pt x="1891" y="345"/>
                    <a:pt x="1891" y="345"/>
                  </a:cubicBezTo>
                  <a:cubicBezTo>
                    <a:pt x="1892" y="346"/>
                    <a:pt x="1892" y="346"/>
                    <a:pt x="1892" y="347"/>
                  </a:cubicBezTo>
                  <a:cubicBezTo>
                    <a:pt x="1893" y="348"/>
                    <a:pt x="1893" y="349"/>
                    <a:pt x="1893" y="349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3" y="350"/>
                    <a:pt x="1893" y="350"/>
                    <a:pt x="1893" y="350"/>
                  </a:cubicBezTo>
                  <a:cubicBezTo>
                    <a:pt x="1892" y="350"/>
                    <a:pt x="1891" y="350"/>
                    <a:pt x="1890" y="350"/>
                  </a:cubicBezTo>
                  <a:cubicBezTo>
                    <a:pt x="1889" y="350"/>
                    <a:pt x="1888" y="351"/>
                    <a:pt x="1888" y="352"/>
                  </a:cubicBezTo>
                  <a:cubicBezTo>
                    <a:pt x="1887" y="352"/>
                    <a:pt x="1887" y="353"/>
                    <a:pt x="1886" y="353"/>
                  </a:cubicBezTo>
                  <a:cubicBezTo>
                    <a:pt x="1886" y="353"/>
                    <a:pt x="1885" y="354"/>
                    <a:pt x="1884" y="354"/>
                  </a:cubicBezTo>
                  <a:cubicBezTo>
                    <a:pt x="1883" y="354"/>
                    <a:pt x="1881" y="353"/>
                    <a:pt x="1880" y="353"/>
                  </a:cubicBezTo>
                  <a:cubicBezTo>
                    <a:pt x="1879" y="352"/>
                    <a:pt x="1878" y="351"/>
                    <a:pt x="1878" y="350"/>
                  </a:cubicBezTo>
                  <a:cubicBezTo>
                    <a:pt x="1877" y="349"/>
                    <a:pt x="1877" y="348"/>
                    <a:pt x="1876" y="348"/>
                  </a:cubicBezTo>
                  <a:cubicBezTo>
                    <a:pt x="1876" y="347"/>
                    <a:pt x="1876" y="347"/>
                    <a:pt x="1875" y="346"/>
                  </a:cubicBezTo>
                  <a:cubicBezTo>
                    <a:pt x="1875" y="346"/>
                    <a:pt x="1874" y="346"/>
                    <a:pt x="1873" y="346"/>
                  </a:cubicBezTo>
                  <a:cubicBezTo>
                    <a:pt x="1873" y="346"/>
                    <a:pt x="1872" y="346"/>
                    <a:pt x="1872" y="346"/>
                  </a:cubicBezTo>
                  <a:cubicBezTo>
                    <a:pt x="1872" y="346"/>
                    <a:pt x="1872" y="346"/>
                    <a:pt x="1872" y="346"/>
                  </a:cubicBezTo>
                  <a:cubicBezTo>
                    <a:pt x="1871" y="346"/>
                    <a:pt x="1871" y="346"/>
                    <a:pt x="1871" y="346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1" y="345"/>
                    <a:pt x="1871" y="345"/>
                  </a:cubicBezTo>
                  <a:cubicBezTo>
                    <a:pt x="1871" y="345"/>
                    <a:pt x="1872" y="345"/>
                    <a:pt x="1872" y="344"/>
                  </a:cubicBezTo>
                  <a:cubicBezTo>
                    <a:pt x="1873" y="344"/>
                    <a:pt x="1873" y="343"/>
                    <a:pt x="1873" y="343"/>
                  </a:cubicBezTo>
                  <a:cubicBezTo>
                    <a:pt x="1873" y="342"/>
                    <a:pt x="1872" y="341"/>
                    <a:pt x="1872" y="340"/>
                  </a:cubicBezTo>
                  <a:cubicBezTo>
                    <a:pt x="1871" y="339"/>
                    <a:pt x="1870" y="339"/>
                    <a:pt x="1869" y="338"/>
                  </a:cubicBezTo>
                  <a:cubicBezTo>
                    <a:pt x="1868" y="338"/>
                    <a:pt x="1868" y="338"/>
                    <a:pt x="1867" y="337"/>
                  </a:cubicBezTo>
                  <a:cubicBezTo>
                    <a:pt x="1867" y="337"/>
                    <a:pt x="1867" y="337"/>
                    <a:pt x="1867" y="337"/>
                  </a:cubicBezTo>
                  <a:cubicBezTo>
                    <a:pt x="1868" y="337"/>
                    <a:pt x="1868" y="337"/>
                    <a:pt x="1868" y="337"/>
                  </a:cubicBezTo>
                  <a:cubicBezTo>
                    <a:pt x="1867" y="337"/>
                    <a:pt x="1867" y="337"/>
                    <a:pt x="1867" y="337"/>
                  </a:cubicBezTo>
                  <a:cubicBezTo>
                    <a:pt x="1867" y="337"/>
                    <a:pt x="1867" y="337"/>
                    <a:pt x="1867" y="337"/>
                  </a:cubicBezTo>
                  <a:cubicBezTo>
                    <a:pt x="1868" y="337"/>
                    <a:pt x="1868" y="337"/>
                    <a:pt x="1868" y="337"/>
                  </a:cubicBezTo>
                  <a:cubicBezTo>
                    <a:pt x="1868" y="337"/>
                    <a:pt x="1868" y="337"/>
                    <a:pt x="1868" y="337"/>
                  </a:cubicBezTo>
                  <a:cubicBezTo>
                    <a:pt x="1867" y="337"/>
                    <a:pt x="1867" y="337"/>
                    <a:pt x="1867" y="336"/>
                  </a:cubicBezTo>
                  <a:cubicBezTo>
                    <a:pt x="1867" y="336"/>
                    <a:pt x="1866" y="335"/>
                    <a:pt x="1865" y="334"/>
                  </a:cubicBezTo>
                  <a:cubicBezTo>
                    <a:pt x="1864" y="334"/>
                    <a:pt x="1863" y="334"/>
                    <a:pt x="1862" y="333"/>
                  </a:cubicBezTo>
                  <a:cubicBezTo>
                    <a:pt x="1861" y="333"/>
                    <a:pt x="1860" y="333"/>
                    <a:pt x="1859" y="333"/>
                  </a:cubicBezTo>
                  <a:cubicBezTo>
                    <a:pt x="1859" y="333"/>
                    <a:pt x="1858" y="333"/>
                    <a:pt x="1858" y="333"/>
                  </a:cubicBezTo>
                  <a:cubicBezTo>
                    <a:pt x="1857" y="333"/>
                    <a:pt x="1857" y="333"/>
                    <a:pt x="1857" y="333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6"/>
                    <a:pt x="1857" y="336"/>
                    <a:pt x="1857" y="336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6"/>
                    <a:pt x="1857" y="336"/>
                    <a:pt x="1857" y="336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6"/>
                    <a:pt x="1857" y="336"/>
                    <a:pt x="1857" y="336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6"/>
                    <a:pt x="1857" y="336"/>
                    <a:pt x="1857" y="336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6"/>
                    <a:pt x="1857" y="336"/>
                    <a:pt x="1857" y="336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6"/>
                    <a:pt x="1857" y="336"/>
                    <a:pt x="1857" y="336"/>
                  </a:cubicBezTo>
                  <a:cubicBezTo>
                    <a:pt x="1857" y="335"/>
                    <a:pt x="1857" y="335"/>
                    <a:pt x="1857" y="335"/>
                  </a:cubicBezTo>
                  <a:cubicBezTo>
                    <a:pt x="1857" y="335"/>
                    <a:pt x="1857" y="335"/>
                    <a:pt x="1856" y="335"/>
                  </a:cubicBezTo>
                  <a:cubicBezTo>
                    <a:pt x="1856" y="335"/>
                    <a:pt x="1855" y="334"/>
                    <a:pt x="1854" y="334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3" y="333"/>
                    <a:pt x="1853" y="333"/>
                    <a:pt x="1853" y="333"/>
                  </a:cubicBezTo>
                  <a:cubicBezTo>
                    <a:pt x="1854" y="332"/>
                    <a:pt x="1855" y="330"/>
                    <a:pt x="1855" y="328"/>
                  </a:cubicBezTo>
                  <a:cubicBezTo>
                    <a:pt x="1855" y="328"/>
                    <a:pt x="1855" y="328"/>
                    <a:pt x="1855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5" y="328"/>
                    <a:pt x="1855" y="328"/>
                    <a:pt x="1855" y="328"/>
                  </a:cubicBezTo>
                  <a:cubicBezTo>
                    <a:pt x="1855" y="328"/>
                    <a:pt x="1855" y="328"/>
                    <a:pt x="1855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5" y="328"/>
                    <a:pt x="1855" y="328"/>
                    <a:pt x="1855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5" y="328"/>
                    <a:pt x="1855" y="328"/>
                    <a:pt x="1855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4" y="328"/>
                    <a:pt x="1854" y="328"/>
                    <a:pt x="1854" y="328"/>
                  </a:cubicBezTo>
                  <a:cubicBezTo>
                    <a:pt x="1855" y="328"/>
                    <a:pt x="1855" y="328"/>
                    <a:pt x="1856" y="327"/>
                  </a:cubicBezTo>
                  <a:cubicBezTo>
                    <a:pt x="1857" y="327"/>
                    <a:pt x="1857" y="327"/>
                    <a:pt x="1857" y="326"/>
                  </a:cubicBezTo>
                  <a:cubicBezTo>
                    <a:pt x="1858" y="326"/>
                    <a:pt x="1858" y="325"/>
                    <a:pt x="1858" y="324"/>
                  </a:cubicBezTo>
                  <a:cubicBezTo>
                    <a:pt x="1858" y="324"/>
                    <a:pt x="1858" y="324"/>
                    <a:pt x="1858" y="324"/>
                  </a:cubicBezTo>
                  <a:cubicBezTo>
                    <a:pt x="1858" y="324"/>
                    <a:pt x="1858" y="324"/>
                    <a:pt x="1858" y="324"/>
                  </a:cubicBezTo>
                  <a:cubicBezTo>
                    <a:pt x="1858" y="324"/>
                    <a:pt x="1858" y="324"/>
                    <a:pt x="1858" y="324"/>
                  </a:cubicBezTo>
                  <a:cubicBezTo>
                    <a:pt x="1858" y="323"/>
                    <a:pt x="1858" y="323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8" y="322"/>
                    <a:pt x="1858" y="322"/>
                    <a:pt x="1858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7" y="322"/>
                    <a:pt x="1857" y="322"/>
                    <a:pt x="1857" y="322"/>
                  </a:cubicBezTo>
                  <a:cubicBezTo>
                    <a:pt x="1858" y="322"/>
                    <a:pt x="1859" y="321"/>
                    <a:pt x="1859" y="321"/>
                  </a:cubicBezTo>
                  <a:cubicBezTo>
                    <a:pt x="1860" y="320"/>
                    <a:pt x="1860" y="320"/>
                    <a:pt x="1861" y="320"/>
                  </a:cubicBezTo>
                  <a:cubicBezTo>
                    <a:pt x="1861" y="319"/>
                    <a:pt x="1862" y="319"/>
                    <a:pt x="1862" y="318"/>
                  </a:cubicBezTo>
                  <a:cubicBezTo>
                    <a:pt x="1862" y="317"/>
                    <a:pt x="1862" y="317"/>
                    <a:pt x="1862" y="317"/>
                  </a:cubicBezTo>
                  <a:cubicBezTo>
                    <a:pt x="1862" y="317"/>
                    <a:pt x="1862" y="317"/>
                    <a:pt x="1862" y="317"/>
                  </a:cubicBezTo>
                  <a:cubicBezTo>
                    <a:pt x="1862" y="317"/>
                    <a:pt x="1862" y="317"/>
                    <a:pt x="1862" y="317"/>
                  </a:cubicBezTo>
                  <a:cubicBezTo>
                    <a:pt x="1861" y="316"/>
                    <a:pt x="1861" y="316"/>
                    <a:pt x="1860" y="315"/>
                  </a:cubicBezTo>
                  <a:cubicBezTo>
                    <a:pt x="1860" y="315"/>
                    <a:pt x="1859" y="314"/>
                    <a:pt x="1858" y="314"/>
                  </a:cubicBezTo>
                  <a:cubicBezTo>
                    <a:pt x="1858" y="314"/>
                    <a:pt x="1857" y="313"/>
                    <a:pt x="1857" y="313"/>
                  </a:cubicBezTo>
                  <a:cubicBezTo>
                    <a:pt x="1857" y="313"/>
                    <a:pt x="1857" y="313"/>
                    <a:pt x="1857" y="313"/>
                  </a:cubicBezTo>
                  <a:cubicBezTo>
                    <a:pt x="1856" y="313"/>
                    <a:pt x="1856" y="312"/>
                    <a:pt x="1855" y="310"/>
                  </a:cubicBezTo>
                  <a:cubicBezTo>
                    <a:pt x="1855" y="309"/>
                    <a:pt x="1854" y="308"/>
                    <a:pt x="1853" y="307"/>
                  </a:cubicBezTo>
                  <a:cubicBezTo>
                    <a:pt x="1852" y="308"/>
                    <a:pt x="1852" y="308"/>
                    <a:pt x="1852" y="308"/>
                  </a:cubicBezTo>
                  <a:cubicBezTo>
                    <a:pt x="1853" y="309"/>
                    <a:pt x="1853" y="309"/>
                    <a:pt x="1853" y="309"/>
                  </a:cubicBezTo>
                  <a:cubicBezTo>
                    <a:pt x="1853" y="309"/>
                    <a:pt x="1854" y="309"/>
                    <a:pt x="1854" y="308"/>
                  </a:cubicBezTo>
                  <a:cubicBezTo>
                    <a:pt x="1855" y="307"/>
                    <a:pt x="1855" y="306"/>
                    <a:pt x="1855" y="305"/>
                  </a:cubicBezTo>
                  <a:cubicBezTo>
                    <a:pt x="1854" y="305"/>
                    <a:pt x="1854" y="305"/>
                    <a:pt x="1854" y="305"/>
                  </a:cubicBezTo>
                  <a:cubicBezTo>
                    <a:pt x="1855" y="306"/>
                    <a:pt x="1855" y="306"/>
                    <a:pt x="1855" y="306"/>
                  </a:cubicBezTo>
                  <a:cubicBezTo>
                    <a:pt x="1855" y="306"/>
                    <a:pt x="1856" y="305"/>
                    <a:pt x="1858" y="303"/>
                  </a:cubicBezTo>
                  <a:cubicBezTo>
                    <a:pt x="1859" y="302"/>
                    <a:pt x="1861" y="300"/>
                    <a:pt x="1861" y="298"/>
                  </a:cubicBezTo>
                  <a:cubicBezTo>
                    <a:pt x="1862" y="296"/>
                    <a:pt x="1863" y="294"/>
                    <a:pt x="1863" y="292"/>
                  </a:cubicBezTo>
                  <a:cubicBezTo>
                    <a:pt x="1863" y="290"/>
                    <a:pt x="1863" y="289"/>
                    <a:pt x="1861" y="288"/>
                  </a:cubicBezTo>
                  <a:cubicBezTo>
                    <a:pt x="1860" y="289"/>
                    <a:pt x="1860" y="289"/>
                    <a:pt x="1860" y="289"/>
                  </a:cubicBezTo>
                  <a:cubicBezTo>
                    <a:pt x="1861" y="290"/>
                    <a:pt x="1861" y="290"/>
                    <a:pt x="1861" y="290"/>
                  </a:cubicBezTo>
                  <a:cubicBezTo>
                    <a:pt x="1861" y="290"/>
                    <a:pt x="1863" y="289"/>
                    <a:pt x="1865" y="288"/>
                  </a:cubicBezTo>
                  <a:cubicBezTo>
                    <a:pt x="1866" y="287"/>
                    <a:pt x="1867" y="286"/>
                    <a:pt x="1868" y="285"/>
                  </a:cubicBezTo>
                  <a:cubicBezTo>
                    <a:pt x="1869" y="284"/>
                    <a:pt x="1870" y="282"/>
                    <a:pt x="1870" y="280"/>
                  </a:cubicBezTo>
                  <a:cubicBezTo>
                    <a:pt x="1870" y="278"/>
                    <a:pt x="1870" y="278"/>
                    <a:pt x="1870" y="278"/>
                  </a:cubicBezTo>
                  <a:cubicBezTo>
                    <a:pt x="1868" y="279"/>
                    <a:pt x="1868" y="279"/>
                    <a:pt x="1868" y="279"/>
                  </a:cubicBezTo>
                  <a:cubicBezTo>
                    <a:pt x="1868" y="279"/>
                    <a:pt x="1868" y="279"/>
                    <a:pt x="1868" y="279"/>
                  </a:cubicBezTo>
                  <a:cubicBezTo>
                    <a:pt x="1868" y="279"/>
                    <a:pt x="1867" y="280"/>
                    <a:pt x="1866" y="280"/>
                  </a:cubicBezTo>
                  <a:cubicBezTo>
                    <a:pt x="1865" y="280"/>
                    <a:pt x="1865" y="280"/>
                    <a:pt x="1865" y="279"/>
                  </a:cubicBezTo>
                  <a:cubicBezTo>
                    <a:pt x="1865" y="279"/>
                    <a:pt x="1865" y="279"/>
                    <a:pt x="1865" y="279"/>
                  </a:cubicBezTo>
                  <a:cubicBezTo>
                    <a:pt x="1865" y="279"/>
                    <a:pt x="1865" y="279"/>
                    <a:pt x="1865" y="279"/>
                  </a:cubicBezTo>
                  <a:cubicBezTo>
                    <a:pt x="1865" y="279"/>
                    <a:pt x="1865" y="279"/>
                    <a:pt x="1865" y="279"/>
                  </a:cubicBezTo>
                  <a:cubicBezTo>
                    <a:pt x="1865" y="278"/>
                    <a:pt x="1866" y="278"/>
                    <a:pt x="1866" y="278"/>
                  </a:cubicBezTo>
                  <a:cubicBezTo>
                    <a:pt x="1868" y="277"/>
                    <a:pt x="1869" y="276"/>
                    <a:pt x="1870" y="275"/>
                  </a:cubicBezTo>
                  <a:cubicBezTo>
                    <a:pt x="1871" y="275"/>
                    <a:pt x="1872" y="274"/>
                    <a:pt x="1872" y="274"/>
                  </a:cubicBezTo>
                  <a:cubicBezTo>
                    <a:pt x="1872" y="273"/>
                    <a:pt x="1873" y="272"/>
                    <a:pt x="1873" y="271"/>
                  </a:cubicBezTo>
                  <a:cubicBezTo>
                    <a:pt x="1873" y="271"/>
                    <a:pt x="1873" y="271"/>
                    <a:pt x="1873" y="271"/>
                  </a:cubicBezTo>
                  <a:cubicBezTo>
                    <a:pt x="1873" y="271"/>
                    <a:pt x="1873" y="271"/>
                    <a:pt x="1873" y="271"/>
                  </a:cubicBezTo>
                  <a:cubicBezTo>
                    <a:pt x="1873" y="271"/>
                    <a:pt x="1873" y="271"/>
                    <a:pt x="1873" y="271"/>
                  </a:cubicBezTo>
                  <a:cubicBezTo>
                    <a:pt x="1873" y="270"/>
                    <a:pt x="1872" y="268"/>
                    <a:pt x="1871" y="267"/>
                  </a:cubicBezTo>
                  <a:cubicBezTo>
                    <a:pt x="1870" y="266"/>
                    <a:pt x="1869" y="266"/>
                    <a:pt x="1869" y="265"/>
                  </a:cubicBezTo>
                  <a:cubicBezTo>
                    <a:pt x="1869" y="265"/>
                    <a:pt x="1868" y="264"/>
                    <a:pt x="1868" y="263"/>
                  </a:cubicBezTo>
                  <a:cubicBezTo>
                    <a:pt x="1868" y="263"/>
                    <a:pt x="1868" y="262"/>
                    <a:pt x="1869" y="262"/>
                  </a:cubicBezTo>
                  <a:cubicBezTo>
                    <a:pt x="1870" y="261"/>
                    <a:pt x="1871" y="261"/>
                    <a:pt x="1871" y="261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2" y="260"/>
                    <a:pt x="1872" y="260"/>
                    <a:pt x="1872" y="260"/>
                  </a:cubicBezTo>
                  <a:cubicBezTo>
                    <a:pt x="1873" y="260"/>
                    <a:pt x="1873" y="260"/>
                    <a:pt x="1873" y="260"/>
                  </a:cubicBezTo>
                  <a:cubicBezTo>
                    <a:pt x="1874" y="260"/>
                    <a:pt x="1874" y="260"/>
                    <a:pt x="1874" y="260"/>
                  </a:cubicBezTo>
                  <a:cubicBezTo>
                    <a:pt x="1874" y="260"/>
                    <a:pt x="1874" y="260"/>
                    <a:pt x="1874" y="260"/>
                  </a:cubicBezTo>
                  <a:cubicBezTo>
                    <a:pt x="1874" y="261"/>
                    <a:pt x="1875" y="263"/>
                    <a:pt x="1876" y="265"/>
                  </a:cubicBezTo>
                  <a:cubicBezTo>
                    <a:pt x="1876" y="266"/>
                    <a:pt x="1877" y="267"/>
                    <a:pt x="1878" y="267"/>
                  </a:cubicBezTo>
                  <a:cubicBezTo>
                    <a:pt x="1878" y="268"/>
                    <a:pt x="1879" y="269"/>
                    <a:pt x="1880" y="269"/>
                  </a:cubicBezTo>
                  <a:cubicBezTo>
                    <a:pt x="1881" y="269"/>
                    <a:pt x="1882" y="268"/>
                    <a:pt x="1882" y="268"/>
                  </a:cubicBezTo>
                  <a:cubicBezTo>
                    <a:pt x="1883" y="267"/>
                    <a:pt x="1884" y="267"/>
                    <a:pt x="1884" y="266"/>
                  </a:cubicBezTo>
                  <a:cubicBezTo>
                    <a:pt x="1885" y="266"/>
                    <a:pt x="1885" y="265"/>
                    <a:pt x="1885" y="264"/>
                  </a:cubicBezTo>
                  <a:cubicBezTo>
                    <a:pt x="1885" y="263"/>
                    <a:pt x="1885" y="262"/>
                    <a:pt x="1884" y="262"/>
                  </a:cubicBezTo>
                  <a:cubicBezTo>
                    <a:pt x="1884" y="261"/>
                    <a:pt x="1884" y="261"/>
                    <a:pt x="1883" y="261"/>
                  </a:cubicBezTo>
                  <a:cubicBezTo>
                    <a:pt x="1882" y="260"/>
                    <a:pt x="1881" y="258"/>
                    <a:pt x="1881" y="257"/>
                  </a:cubicBezTo>
                  <a:cubicBezTo>
                    <a:pt x="1881" y="256"/>
                    <a:pt x="1881" y="256"/>
                    <a:pt x="1882" y="255"/>
                  </a:cubicBezTo>
                  <a:cubicBezTo>
                    <a:pt x="1882" y="254"/>
                    <a:pt x="1883" y="253"/>
                    <a:pt x="1884" y="252"/>
                  </a:cubicBezTo>
                  <a:cubicBezTo>
                    <a:pt x="1885" y="251"/>
                    <a:pt x="1886" y="250"/>
                    <a:pt x="1886" y="248"/>
                  </a:cubicBezTo>
                  <a:cubicBezTo>
                    <a:pt x="1886" y="247"/>
                    <a:pt x="1886" y="246"/>
                    <a:pt x="1886" y="245"/>
                  </a:cubicBezTo>
                  <a:cubicBezTo>
                    <a:pt x="1887" y="245"/>
                    <a:pt x="1887" y="245"/>
                    <a:pt x="1887" y="245"/>
                  </a:cubicBezTo>
                  <a:cubicBezTo>
                    <a:pt x="1887" y="245"/>
                    <a:pt x="1887" y="245"/>
                    <a:pt x="1887" y="245"/>
                  </a:cubicBezTo>
                  <a:cubicBezTo>
                    <a:pt x="1888" y="244"/>
                    <a:pt x="1888" y="244"/>
                    <a:pt x="1888" y="244"/>
                  </a:cubicBezTo>
                  <a:cubicBezTo>
                    <a:pt x="1888" y="244"/>
                    <a:pt x="1888" y="245"/>
                    <a:pt x="1888" y="245"/>
                  </a:cubicBezTo>
                  <a:cubicBezTo>
                    <a:pt x="1888" y="245"/>
                    <a:pt x="1888" y="245"/>
                    <a:pt x="1889" y="246"/>
                  </a:cubicBezTo>
                  <a:cubicBezTo>
                    <a:pt x="1889" y="246"/>
                    <a:pt x="1889" y="247"/>
                    <a:pt x="1889" y="248"/>
                  </a:cubicBezTo>
                  <a:cubicBezTo>
                    <a:pt x="1889" y="249"/>
                    <a:pt x="1890" y="249"/>
                    <a:pt x="1890" y="249"/>
                  </a:cubicBezTo>
                  <a:cubicBezTo>
                    <a:pt x="1891" y="250"/>
                    <a:pt x="1891" y="250"/>
                    <a:pt x="1892" y="250"/>
                  </a:cubicBezTo>
                  <a:cubicBezTo>
                    <a:pt x="1892" y="250"/>
                    <a:pt x="1893" y="250"/>
                    <a:pt x="1893" y="250"/>
                  </a:cubicBezTo>
                  <a:cubicBezTo>
                    <a:pt x="1894" y="250"/>
                    <a:pt x="1895" y="249"/>
                    <a:pt x="1895" y="249"/>
                  </a:cubicBezTo>
                  <a:cubicBezTo>
                    <a:pt x="1896" y="248"/>
                    <a:pt x="1897" y="247"/>
                    <a:pt x="1897" y="246"/>
                  </a:cubicBezTo>
                  <a:cubicBezTo>
                    <a:pt x="1897" y="245"/>
                    <a:pt x="1896" y="245"/>
                    <a:pt x="1896" y="244"/>
                  </a:cubicBezTo>
                  <a:cubicBezTo>
                    <a:pt x="1895" y="243"/>
                    <a:pt x="1895" y="242"/>
                    <a:pt x="1895" y="241"/>
                  </a:cubicBezTo>
                  <a:cubicBezTo>
                    <a:pt x="1895" y="240"/>
                    <a:pt x="1895" y="239"/>
                    <a:pt x="1896" y="238"/>
                  </a:cubicBezTo>
                  <a:cubicBezTo>
                    <a:pt x="1896" y="237"/>
                    <a:pt x="1896" y="235"/>
                    <a:pt x="1896" y="233"/>
                  </a:cubicBezTo>
                  <a:cubicBezTo>
                    <a:pt x="1896" y="231"/>
                    <a:pt x="1896" y="229"/>
                    <a:pt x="1895" y="226"/>
                  </a:cubicBezTo>
                  <a:cubicBezTo>
                    <a:pt x="1895" y="225"/>
                    <a:pt x="1895" y="222"/>
                    <a:pt x="1895" y="220"/>
                  </a:cubicBezTo>
                  <a:cubicBezTo>
                    <a:pt x="1895" y="219"/>
                    <a:pt x="1895" y="218"/>
                    <a:pt x="1895" y="217"/>
                  </a:cubicBezTo>
                  <a:cubicBezTo>
                    <a:pt x="1895" y="216"/>
                    <a:pt x="1895" y="215"/>
                    <a:pt x="1896" y="215"/>
                  </a:cubicBezTo>
                  <a:cubicBezTo>
                    <a:pt x="1894" y="215"/>
                    <a:pt x="1894" y="215"/>
                    <a:pt x="1894" y="215"/>
                  </a:cubicBezTo>
                  <a:cubicBezTo>
                    <a:pt x="1894" y="216"/>
                    <a:pt x="1894" y="216"/>
                    <a:pt x="1894" y="216"/>
                  </a:cubicBezTo>
                  <a:cubicBezTo>
                    <a:pt x="1894" y="216"/>
                    <a:pt x="1894" y="216"/>
                    <a:pt x="1894" y="216"/>
                  </a:cubicBezTo>
                  <a:cubicBezTo>
                    <a:pt x="1894" y="216"/>
                    <a:pt x="1894" y="216"/>
                    <a:pt x="1894" y="216"/>
                  </a:cubicBezTo>
                  <a:cubicBezTo>
                    <a:pt x="1894" y="216"/>
                    <a:pt x="1894" y="216"/>
                    <a:pt x="1894" y="216"/>
                  </a:cubicBezTo>
                  <a:cubicBezTo>
                    <a:pt x="1894" y="216"/>
                    <a:pt x="1894" y="216"/>
                    <a:pt x="1894" y="216"/>
                  </a:cubicBezTo>
                  <a:cubicBezTo>
                    <a:pt x="1894" y="216"/>
                    <a:pt x="1894" y="216"/>
                    <a:pt x="1894" y="216"/>
                  </a:cubicBezTo>
                  <a:cubicBezTo>
                    <a:pt x="1894" y="216"/>
                    <a:pt x="1895" y="216"/>
                    <a:pt x="1896" y="217"/>
                  </a:cubicBezTo>
                  <a:cubicBezTo>
                    <a:pt x="1896" y="217"/>
                    <a:pt x="1897" y="218"/>
                    <a:pt x="1897" y="220"/>
                  </a:cubicBezTo>
                  <a:cubicBezTo>
                    <a:pt x="1898" y="222"/>
                    <a:pt x="1898" y="223"/>
                    <a:pt x="1898" y="224"/>
                  </a:cubicBezTo>
                  <a:cubicBezTo>
                    <a:pt x="1898" y="225"/>
                    <a:pt x="1898" y="226"/>
                    <a:pt x="1899" y="226"/>
                  </a:cubicBezTo>
                  <a:cubicBezTo>
                    <a:pt x="1899" y="227"/>
                    <a:pt x="1899" y="227"/>
                    <a:pt x="1900" y="227"/>
                  </a:cubicBezTo>
                  <a:cubicBezTo>
                    <a:pt x="1900" y="227"/>
                    <a:pt x="1900" y="227"/>
                    <a:pt x="1901" y="227"/>
                  </a:cubicBezTo>
                  <a:cubicBezTo>
                    <a:pt x="1901" y="227"/>
                    <a:pt x="1901" y="227"/>
                    <a:pt x="1901" y="227"/>
                  </a:cubicBezTo>
                  <a:cubicBezTo>
                    <a:pt x="1902" y="227"/>
                    <a:pt x="1903" y="227"/>
                    <a:pt x="1904" y="226"/>
                  </a:cubicBezTo>
                  <a:cubicBezTo>
                    <a:pt x="1905" y="225"/>
                    <a:pt x="1905" y="224"/>
                    <a:pt x="1906" y="223"/>
                  </a:cubicBezTo>
                  <a:cubicBezTo>
                    <a:pt x="1906" y="221"/>
                    <a:pt x="1906" y="220"/>
                    <a:pt x="1906" y="220"/>
                  </a:cubicBezTo>
                  <a:cubicBezTo>
                    <a:pt x="1906" y="219"/>
                    <a:pt x="1906" y="219"/>
                    <a:pt x="1906" y="219"/>
                  </a:cubicBezTo>
                  <a:cubicBezTo>
                    <a:pt x="1907" y="219"/>
                    <a:pt x="1907" y="219"/>
                    <a:pt x="1907" y="219"/>
                  </a:cubicBezTo>
                  <a:cubicBezTo>
                    <a:pt x="1907" y="219"/>
                    <a:pt x="1908" y="219"/>
                    <a:pt x="1908" y="220"/>
                  </a:cubicBezTo>
                  <a:cubicBezTo>
                    <a:pt x="1909" y="220"/>
                    <a:pt x="1910" y="221"/>
                    <a:pt x="1911" y="222"/>
                  </a:cubicBezTo>
                  <a:cubicBezTo>
                    <a:pt x="1911" y="222"/>
                    <a:pt x="1912" y="222"/>
                    <a:pt x="1912" y="222"/>
                  </a:cubicBezTo>
                  <a:cubicBezTo>
                    <a:pt x="1912" y="223"/>
                    <a:pt x="1912" y="223"/>
                    <a:pt x="1912" y="223"/>
                  </a:cubicBezTo>
                  <a:cubicBezTo>
                    <a:pt x="1913" y="222"/>
                    <a:pt x="1913" y="222"/>
                    <a:pt x="1913" y="222"/>
                  </a:cubicBezTo>
                  <a:cubicBezTo>
                    <a:pt x="1912" y="223"/>
                    <a:pt x="1912" y="223"/>
                    <a:pt x="1912" y="223"/>
                  </a:cubicBezTo>
                  <a:cubicBezTo>
                    <a:pt x="1912" y="223"/>
                    <a:pt x="1913" y="223"/>
                    <a:pt x="1913" y="224"/>
                  </a:cubicBezTo>
                  <a:cubicBezTo>
                    <a:pt x="1914" y="224"/>
                    <a:pt x="1915" y="225"/>
                    <a:pt x="1916" y="225"/>
                  </a:cubicBezTo>
                  <a:cubicBezTo>
                    <a:pt x="1917" y="225"/>
                    <a:pt x="1918" y="224"/>
                    <a:pt x="1919" y="224"/>
                  </a:cubicBezTo>
                  <a:cubicBezTo>
                    <a:pt x="1919" y="223"/>
                    <a:pt x="1920" y="222"/>
                    <a:pt x="1920" y="221"/>
                  </a:cubicBezTo>
                  <a:cubicBezTo>
                    <a:pt x="1920" y="220"/>
                    <a:pt x="1920" y="220"/>
                    <a:pt x="1919" y="219"/>
                  </a:cubicBezTo>
                  <a:cubicBezTo>
                    <a:pt x="1919" y="219"/>
                    <a:pt x="1919" y="219"/>
                    <a:pt x="1918" y="218"/>
                  </a:cubicBezTo>
                  <a:cubicBezTo>
                    <a:pt x="1918" y="218"/>
                    <a:pt x="1918" y="217"/>
                    <a:pt x="1917" y="217"/>
                  </a:cubicBezTo>
                  <a:cubicBezTo>
                    <a:pt x="1917" y="216"/>
                    <a:pt x="1917" y="216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5"/>
                    <a:pt x="1917" y="215"/>
                  </a:cubicBezTo>
                  <a:cubicBezTo>
                    <a:pt x="1917" y="215"/>
                    <a:pt x="1917" y="216"/>
                    <a:pt x="1918" y="216"/>
                  </a:cubicBezTo>
                  <a:cubicBezTo>
                    <a:pt x="1919" y="218"/>
                    <a:pt x="1920" y="218"/>
                    <a:pt x="1922" y="219"/>
                  </a:cubicBezTo>
                  <a:cubicBezTo>
                    <a:pt x="1922" y="220"/>
                    <a:pt x="1923" y="220"/>
                    <a:pt x="1924" y="220"/>
                  </a:cubicBezTo>
                  <a:cubicBezTo>
                    <a:pt x="1924" y="220"/>
                    <a:pt x="1925" y="220"/>
                    <a:pt x="1926" y="220"/>
                  </a:cubicBezTo>
                  <a:cubicBezTo>
                    <a:pt x="1928" y="220"/>
                    <a:pt x="1928" y="220"/>
                    <a:pt x="1928" y="220"/>
                  </a:cubicBezTo>
                  <a:cubicBezTo>
                    <a:pt x="1927" y="218"/>
                    <a:pt x="1927" y="218"/>
                    <a:pt x="1927" y="218"/>
                  </a:cubicBezTo>
                  <a:cubicBezTo>
                    <a:pt x="1927" y="218"/>
                    <a:pt x="1927" y="218"/>
                    <a:pt x="1926" y="217"/>
                  </a:cubicBezTo>
                  <a:cubicBezTo>
                    <a:pt x="1926" y="216"/>
                    <a:pt x="1926" y="216"/>
                    <a:pt x="1926" y="215"/>
                  </a:cubicBezTo>
                  <a:cubicBezTo>
                    <a:pt x="1926" y="215"/>
                    <a:pt x="1925" y="214"/>
                    <a:pt x="1925" y="214"/>
                  </a:cubicBezTo>
                  <a:cubicBezTo>
                    <a:pt x="1924" y="214"/>
                    <a:pt x="1924" y="214"/>
                    <a:pt x="1924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4" y="214"/>
                    <a:pt x="1924" y="214"/>
                    <a:pt x="1924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5" y="214"/>
                    <a:pt x="1925" y="214"/>
                    <a:pt x="1925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6" y="214"/>
                    <a:pt x="1926" y="214"/>
                    <a:pt x="1926" y="214"/>
                  </a:cubicBezTo>
                  <a:cubicBezTo>
                    <a:pt x="1927" y="215"/>
                    <a:pt x="1927" y="215"/>
                    <a:pt x="1928" y="216"/>
                  </a:cubicBezTo>
                  <a:cubicBezTo>
                    <a:pt x="1928" y="216"/>
                    <a:pt x="1929" y="216"/>
                    <a:pt x="1930" y="216"/>
                  </a:cubicBezTo>
                  <a:cubicBezTo>
                    <a:pt x="1930" y="216"/>
                    <a:pt x="1931" y="216"/>
                    <a:pt x="1931" y="216"/>
                  </a:cubicBezTo>
                  <a:cubicBezTo>
                    <a:pt x="1932" y="215"/>
                    <a:pt x="1932" y="215"/>
                    <a:pt x="1932" y="215"/>
                  </a:cubicBezTo>
                  <a:cubicBezTo>
                    <a:pt x="1933" y="214"/>
                    <a:pt x="1933" y="213"/>
                    <a:pt x="1933" y="213"/>
                  </a:cubicBezTo>
                  <a:cubicBezTo>
                    <a:pt x="1933" y="212"/>
                    <a:pt x="1932" y="211"/>
                    <a:pt x="1932" y="211"/>
                  </a:cubicBezTo>
                  <a:cubicBezTo>
                    <a:pt x="1932" y="210"/>
                    <a:pt x="1931" y="209"/>
                    <a:pt x="1931" y="209"/>
                  </a:cubicBezTo>
                  <a:cubicBezTo>
                    <a:pt x="1930" y="209"/>
                    <a:pt x="1929" y="208"/>
                    <a:pt x="1929" y="208"/>
                  </a:cubicBezTo>
                  <a:cubicBezTo>
                    <a:pt x="1929" y="208"/>
                    <a:pt x="1929" y="208"/>
                    <a:pt x="1929" y="208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29" y="207"/>
                    <a:pt x="1929" y="207"/>
                    <a:pt x="1929" y="207"/>
                  </a:cubicBezTo>
                  <a:cubicBezTo>
                    <a:pt x="1930" y="207"/>
                    <a:pt x="1930" y="207"/>
                    <a:pt x="1930" y="207"/>
                  </a:cubicBezTo>
                  <a:cubicBezTo>
                    <a:pt x="1930" y="208"/>
                    <a:pt x="1931" y="209"/>
                    <a:pt x="1933" y="209"/>
                  </a:cubicBezTo>
                  <a:cubicBezTo>
                    <a:pt x="1934" y="209"/>
                    <a:pt x="1936" y="209"/>
                    <a:pt x="1937" y="207"/>
                  </a:cubicBezTo>
                  <a:cubicBezTo>
                    <a:pt x="1937" y="206"/>
                    <a:pt x="1938" y="205"/>
                    <a:pt x="1938" y="204"/>
                  </a:cubicBezTo>
                  <a:cubicBezTo>
                    <a:pt x="1939" y="203"/>
                    <a:pt x="1939" y="202"/>
                    <a:pt x="1939" y="201"/>
                  </a:cubicBezTo>
                  <a:cubicBezTo>
                    <a:pt x="1939" y="201"/>
                    <a:pt x="1939" y="201"/>
                    <a:pt x="1939" y="201"/>
                  </a:cubicBezTo>
                  <a:cubicBezTo>
                    <a:pt x="1939" y="200"/>
                    <a:pt x="1939" y="200"/>
                    <a:pt x="1939" y="200"/>
                  </a:cubicBezTo>
                  <a:cubicBezTo>
                    <a:pt x="1938" y="201"/>
                    <a:pt x="1938" y="201"/>
                    <a:pt x="1938" y="201"/>
                  </a:cubicBezTo>
                  <a:cubicBezTo>
                    <a:pt x="1937" y="202"/>
                    <a:pt x="1937" y="202"/>
                    <a:pt x="1937" y="202"/>
                  </a:cubicBezTo>
                  <a:cubicBezTo>
                    <a:pt x="1937" y="202"/>
                    <a:pt x="1938" y="202"/>
                    <a:pt x="1938" y="202"/>
                  </a:cubicBezTo>
                  <a:cubicBezTo>
                    <a:pt x="1940" y="202"/>
                    <a:pt x="1943" y="202"/>
                    <a:pt x="1946" y="199"/>
                  </a:cubicBezTo>
                  <a:cubicBezTo>
                    <a:pt x="1948" y="198"/>
                    <a:pt x="1949" y="196"/>
                    <a:pt x="1950" y="194"/>
                  </a:cubicBezTo>
                  <a:cubicBezTo>
                    <a:pt x="1951" y="193"/>
                    <a:pt x="1951" y="192"/>
                    <a:pt x="1952" y="191"/>
                  </a:cubicBezTo>
                  <a:cubicBezTo>
                    <a:pt x="1953" y="190"/>
                    <a:pt x="1953" y="190"/>
                    <a:pt x="1953" y="190"/>
                  </a:cubicBezTo>
                  <a:cubicBezTo>
                    <a:pt x="1952" y="189"/>
                    <a:pt x="1952" y="189"/>
                    <a:pt x="1952" y="189"/>
                  </a:cubicBezTo>
                  <a:cubicBezTo>
                    <a:pt x="1952" y="189"/>
                    <a:pt x="1952" y="188"/>
                    <a:pt x="1951" y="188"/>
                  </a:cubicBezTo>
                  <a:cubicBezTo>
                    <a:pt x="1950" y="187"/>
                    <a:pt x="1949" y="187"/>
                    <a:pt x="1947" y="187"/>
                  </a:cubicBezTo>
                  <a:cubicBezTo>
                    <a:pt x="1947" y="188"/>
                    <a:pt x="1947" y="188"/>
                    <a:pt x="1947" y="188"/>
                  </a:cubicBezTo>
                  <a:cubicBezTo>
                    <a:pt x="1949" y="188"/>
                    <a:pt x="1949" y="188"/>
                    <a:pt x="1949" y="188"/>
                  </a:cubicBezTo>
                  <a:cubicBezTo>
                    <a:pt x="1949" y="187"/>
                    <a:pt x="1949" y="187"/>
                    <a:pt x="1948" y="186"/>
                  </a:cubicBezTo>
                  <a:cubicBezTo>
                    <a:pt x="1948" y="185"/>
                    <a:pt x="1948" y="185"/>
                    <a:pt x="1947" y="185"/>
                  </a:cubicBezTo>
                  <a:cubicBezTo>
                    <a:pt x="1947" y="184"/>
                    <a:pt x="1947" y="184"/>
                    <a:pt x="1946" y="183"/>
                  </a:cubicBezTo>
                  <a:cubicBezTo>
                    <a:pt x="1945" y="185"/>
                    <a:pt x="1945" y="185"/>
                    <a:pt x="1945" y="185"/>
                  </a:cubicBezTo>
                  <a:cubicBezTo>
                    <a:pt x="1947" y="184"/>
                    <a:pt x="1947" y="184"/>
                    <a:pt x="1947" y="184"/>
                  </a:cubicBezTo>
                  <a:cubicBezTo>
                    <a:pt x="1945" y="181"/>
                    <a:pt x="1945" y="181"/>
                    <a:pt x="1945" y="181"/>
                  </a:cubicBezTo>
                  <a:cubicBezTo>
                    <a:pt x="1945" y="181"/>
                    <a:pt x="1945" y="181"/>
                    <a:pt x="1945" y="181"/>
                  </a:cubicBezTo>
                  <a:cubicBezTo>
                    <a:pt x="1945" y="180"/>
                    <a:pt x="1945" y="180"/>
                    <a:pt x="1945" y="180"/>
                  </a:cubicBezTo>
                  <a:cubicBezTo>
                    <a:pt x="1945" y="177"/>
                    <a:pt x="1945" y="177"/>
                    <a:pt x="1945" y="177"/>
                  </a:cubicBezTo>
                  <a:cubicBezTo>
                    <a:pt x="1945" y="177"/>
                    <a:pt x="1945" y="177"/>
                    <a:pt x="1945" y="177"/>
                  </a:cubicBezTo>
                  <a:cubicBezTo>
                    <a:pt x="1945" y="177"/>
                    <a:pt x="1945" y="177"/>
                    <a:pt x="1945" y="177"/>
                  </a:cubicBezTo>
                  <a:cubicBezTo>
                    <a:pt x="1945" y="177"/>
                    <a:pt x="1945" y="177"/>
                    <a:pt x="1945" y="177"/>
                  </a:cubicBezTo>
                  <a:cubicBezTo>
                    <a:pt x="1945" y="177"/>
                    <a:pt x="1945" y="176"/>
                    <a:pt x="1945" y="175"/>
                  </a:cubicBezTo>
                  <a:cubicBezTo>
                    <a:pt x="1945" y="175"/>
                    <a:pt x="1944" y="174"/>
                    <a:pt x="1943" y="173"/>
                  </a:cubicBezTo>
                  <a:cubicBezTo>
                    <a:pt x="1943" y="173"/>
                    <a:pt x="1941" y="172"/>
                    <a:pt x="1940" y="171"/>
                  </a:cubicBezTo>
                  <a:cubicBezTo>
                    <a:pt x="1939" y="170"/>
                    <a:pt x="1938" y="168"/>
                    <a:pt x="1937" y="167"/>
                  </a:cubicBezTo>
                  <a:cubicBezTo>
                    <a:pt x="1937" y="166"/>
                    <a:pt x="1936" y="164"/>
                    <a:pt x="1935" y="164"/>
                  </a:cubicBezTo>
                  <a:cubicBezTo>
                    <a:pt x="1934" y="163"/>
                    <a:pt x="1932" y="162"/>
                    <a:pt x="1931" y="162"/>
                  </a:cubicBezTo>
                  <a:cubicBezTo>
                    <a:pt x="1930" y="162"/>
                    <a:pt x="1930" y="162"/>
                    <a:pt x="1930" y="162"/>
                  </a:cubicBezTo>
                  <a:cubicBezTo>
                    <a:pt x="1930" y="162"/>
                    <a:pt x="1929" y="162"/>
                    <a:pt x="1929" y="162"/>
                  </a:cubicBezTo>
                  <a:cubicBezTo>
                    <a:pt x="1928" y="162"/>
                    <a:pt x="1927" y="162"/>
                    <a:pt x="1927" y="162"/>
                  </a:cubicBezTo>
                  <a:cubicBezTo>
                    <a:pt x="1926" y="162"/>
                    <a:pt x="1926" y="162"/>
                    <a:pt x="1926" y="162"/>
                  </a:cubicBezTo>
                  <a:cubicBezTo>
                    <a:pt x="1926" y="164"/>
                    <a:pt x="1926" y="164"/>
                    <a:pt x="1926" y="164"/>
                  </a:cubicBezTo>
                  <a:cubicBezTo>
                    <a:pt x="1926" y="162"/>
                    <a:pt x="1926" y="162"/>
                    <a:pt x="1926" y="162"/>
                  </a:cubicBezTo>
                  <a:cubicBezTo>
                    <a:pt x="1926" y="162"/>
                    <a:pt x="1926" y="162"/>
                    <a:pt x="1925" y="162"/>
                  </a:cubicBezTo>
                  <a:cubicBezTo>
                    <a:pt x="1924" y="161"/>
                    <a:pt x="1923" y="161"/>
                    <a:pt x="1923" y="161"/>
                  </a:cubicBezTo>
                  <a:cubicBezTo>
                    <a:pt x="1922" y="160"/>
                    <a:pt x="1920" y="160"/>
                    <a:pt x="1919" y="160"/>
                  </a:cubicBezTo>
                  <a:cubicBezTo>
                    <a:pt x="1918" y="160"/>
                    <a:pt x="1918" y="160"/>
                    <a:pt x="1917" y="160"/>
                  </a:cubicBezTo>
                  <a:cubicBezTo>
                    <a:pt x="1916" y="160"/>
                    <a:pt x="1912" y="160"/>
                    <a:pt x="1912" y="160"/>
                  </a:cubicBezTo>
                  <a:cubicBezTo>
                    <a:pt x="1912" y="161"/>
                    <a:pt x="1912" y="161"/>
                    <a:pt x="1912" y="161"/>
                  </a:cubicBezTo>
                  <a:cubicBezTo>
                    <a:pt x="1913" y="160"/>
                    <a:pt x="1913" y="160"/>
                    <a:pt x="1913" y="160"/>
                  </a:cubicBezTo>
                  <a:cubicBezTo>
                    <a:pt x="1913" y="160"/>
                    <a:pt x="1913" y="160"/>
                    <a:pt x="1913" y="160"/>
                  </a:cubicBezTo>
                  <a:cubicBezTo>
                    <a:pt x="1913" y="160"/>
                    <a:pt x="1912" y="160"/>
                    <a:pt x="1912" y="160"/>
                  </a:cubicBezTo>
                  <a:cubicBezTo>
                    <a:pt x="1911" y="159"/>
                    <a:pt x="1911" y="159"/>
                    <a:pt x="1911" y="158"/>
                  </a:cubicBezTo>
                  <a:cubicBezTo>
                    <a:pt x="1910" y="157"/>
                    <a:pt x="1908" y="152"/>
                    <a:pt x="1906" y="147"/>
                  </a:cubicBezTo>
                  <a:cubicBezTo>
                    <a:pt x="1904" y="142"/>
                    <a:pt x="1903" y="138"/>
                    <a:pt x="1903" y="138"/>
                  </a:cubicBezTo>
                  <a:cubicBezTo>
                    <a:pt x="1901" y="138"/>
                    <a:pt x="1901" y="138"/>
                    <a:pt x="1901" y="138"/>
                  </a:cubicBezTo>
                  <a:cubicBezTo>
                    <a:pt x="1903" y="138"/>
                    <a:pt x="1903" y="138"/>
                    <a:pt x="1903" y="138"/>
                  </a:cubicBezTo>
                  <a:cubicBezTo>
                    <a:pt x="1893" y="112"/>
                    <a:pt x="1893" y="112"/>
                    <a:pt x="1893" y="112"/>
                  </a:cubicBezTo>
                  <a:cubicBezTo>
                    <a:pt x="1889" y="101"/>
                    <a:pt x="1889" y="101"/>
                    <a:pt x="1889" y="101"/>
                  </a:cubicBezTo>
                  <a:cubicBezTo>
                    <a:pt x="1889" y="101"/>
                    <a:pt x="1889" y="101"/>
                    <a:pt x="1889" y="101"/>
                  </a:cubicBezTo>
                  <a:cubicBezTo>
                    <a:pt x="1889" y="101"/>
                    <a:pt x="1888" y="100"/>
                    <a:pt x="1888" y="99"/>
                  </a:cubicBezTo>
                  <a:cubicBezTo>
                    <a:pt x="1887" y="98"/>
                    <a:pt x="1887" y="98"/>
                    <a:pt x="1886" y="97"/>
                  </a:cubicBezTo>
                  <a:cubicBezTo>
                    <a:pt x="1886" y="97"/>
                    <a:pt x="1885" y="96"/>
                    <a:pt x="1885" y="96"/>
                  </a:cubicBezTo>
                  <a:cubicBezTo>
                    <a:pt x="1884" y="96"/>
                    <a:pt x="1883" y="95"/>
                    <a:pt x="1882" y="95"/>
                  </a:cubicBezTo>
                  <a:cubicBezTo>
                    <a:pt x="1881" y="95"/>
                    <a:pt x="1881" y="95"/>
                    <a:pt x="1880" y="96"/>
                  </a:cubicBezTo>
                  <a:cubicBezTo>
                    <a:pt x="1880" y="96"/>
                    <a:pt x="1880" y="96"/>
                    <a:pt x="1880" y="96"/>
                  </a:cubicBezTo>
                  <a:cubicBezTo>
                    <a:pt x="1879" y="96"/>
                    <a:pt x="1877" y="95"/>
                    <a:pt x="1876" y="94"/>
                  </a:cubicBezTo>
                  <a:cubicBezTo>
                    <a:pt x="1873" y="92"/>
                    <a:pt x="1871" y="92"/>
                    <a:pt x="1870" y="92"/>
                  </a:cubicBezTo>
                  <a:cubicBezTo>
                    <a:pt x="1869" y="92"/>
                    <a:pt x="1868" y="93"/>
                    <a:pt x="1868" y="93"/>
                  </a:cubicBezTo>
                  <a:cubicBezTo>
                    <a:pt x="1867" y="93"/>
                    <a:pt x="1866" y="93"/>
                    <a:pt x="1866" y="93"/>
                  </a:cubicBezTo>
                  <a:cubicBezTo>
                    <a:pt x="1866" y="93"/>
                    <a:pt x="1866" y="93"/>
                    <a:pt x="1866" y="93"/>
                  </a:cubicBezTo>
                  <a:cubicBezTo>
                    <a:pt x="1865" y="93"/>
                    <a:pt x="1863" y="93"/>
                    <a:pt x="1861" y="92"/>
                  </a:cubicBezTo>
                  <a:cubicBezTo>
                    <a:pt x="1859" y="90"/>
                    <a:pt x="1857" y="90"/>
                    <a:pt x="1857" y="90"/>
                  </a:cubicBezTo>
                  <a:cubicBezTo>
                    <a:pt x="1856" y="89"/>
                    <a:pt x="1856" y="89"/>
                    <a:pt x="1856" y="89"/>
                  </a:cubicBezTo>
                  <a:cubicBezTo>
                    <a:pt x="1855" y="91"/>
                    <a:pt x="1855" y="91"/>
                    <a:pt x="1855" y="91"/>
                  </a:cubicBezTo>
                  <a:cubicBezTo>
                    <a:pt x="1855" y="91"/>
                    <a:pt x="1855" y="91"/>
                    <a:pt x="1855" y="91"/>
                  </a:cubicBezTo>
                  <a:cubicBezTo>
                    <a:pt x="1855" y="91"/>
                    <a:pt x="1854" y="92"/>
                    <a:pt x="1854" y="93"/>
                  </a:cubicBezTo>
                  <a:cubicBezTo>
                    <a:pt x="1853" y="94"/>
                    <a:pt x="1852" y="95"/>
                    <a:pt x="1851" y="95"/>
                  </a:cubicBezTo>
                  <a:cubicBezTo>
                    <a:pt x="1850" y="96"/>
                    <a:pt x="1848" y="97"/>
                    <a:pt x="1847" y="97"/>
                  </a:cubicBezTo>
                  <a:cubicBezTo>
                    <a:pt x="1846" y="97"/>
                    <a:pt x="1846" y="97"/>
                    <a:pt x="1845" y="97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8"/>
                    <a:pt x="1845" y="98"/>
                    <a:pt x="1845" y="98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8"/>
                    <a:pt x="1845" y="98"/>
                    <a:pt x="1845" y="98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8"/>
                    <a:pt x="1845" y="98"/>
                    <a:pt x="1845" y="98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8"/>
                    <a:pt x="1845" y="98"/>
                    <a:pt x="1845" y="98"/>
                  </a:cubicBezTo>
                  <a:cubicBezTo>
                    <a:pt x="1845" y="97"/>
                    <a:pt x="1845" y="97"/>
                    <a:pt x="1845" y="97"/>
                  </a:cubicBezTo>
                  <a:cubicBezTo>
                    <a:pt x="1845" y="97"/>
                    <a:pt x="1844" y="97"/>
                    <a:pt x="1843" y="96"/>
                  </a:cubicBezTo>
                  <a:cubicBezTo>
                    <a:pt x="1842" y="95"/>
                    <a:pt x="1841" y="93"/>
                    <a:pt x="1840" y="92"/>
                  </a:cubicBezTo>
                  <a:cubicBezTo>
                    <a:pt x="1840" y="92"/>
                    <a:pt x="1840" y="91"/>
                    <a:pt x="1839" y="91"/>
                  </a:cubicBezTo>
                  <a:cubicBezTo>
                    <a:pt x="1838" y="90"/>
                    <a:pt x="1838" y="90"/>
                    <a:pt x="1837" y="90"/>
                  </a:cubicBezTo>
                  <a:cubicBezTo>
                    <a:pt x="1836" y="90"/>
                    <a:pt x="1836" y="90"/>
                    <a:pt x="1836" y="90"/>
                  </a:cubicBezTo>
                  <a:cubicBezTo>
                    <a:pt x="1820" y="132"/>
                    <a:pt x="1820" y="132"/>
                    <a:pt x="1820" y="132"/>
                  </a:cubicBezTo>
                  <a:cubicBezTo>
                    <a:pt x="1821" y="133"/>
                    <a:pt x="1821" y="133"/>
                    <a:pt x="1821" y="133"/>
                  </a:cubicBezTo>
                  <a:cubicBezTo>
                    <a:pt x="1820" y="132"/>
                    <a:pt x="1820" y="132"/>
                    <a:pt x="1820" y="132"/>
                  </a:cubicBezTo>
                  <a:cubicBezTo>
                    <a:pt x="1820" y="132"/>
                    <a:pt x="1818" y="136"/>
                    <a:pt x="1818" y="141"/>
                  </a:cubicBezTo>
                  <a:cubicBezTo>
                    <a:pt x="1818" y="145"/>
                    <a:pt x="1819" y="149"/>
                    <a:pt x="1820" y="153"/>
                  </a:cubicBezTo>
                  <a:cubicBezTo>
                    <a:pt x="1824" y="162"/>
                    <a:pt x="1826" y="166"/>
                    <a:pt x="1826" y="168"/>
                  </a:cubicBezTo>
                  <a:cubicBezTo>
                    <a:pt x="1825" y="169"/>
                    <a:pt x="1825" y="170"/>
                    <a:pt x="1825" y="170"/>
                  </a:cubicBezTo>
                  <a:cubicBezTo>
                    <a:pt x="1824" y="172"/>
                    <a:pt x="1823" y="174"/>
                    <a:pt x="1823" y="176"/>
                  </a:cubicBezTo>
                  <a:cubicBezTo>
                    <a:pt x="1823" y="177"/>
                    <a:pt x="1823" y="179"/>
                    <a:pt x="1824" y="180"/>
                  </a:cubicBezTo>
                  <a:cubicBezTo>
                    <a:pt x="1824" y="181"/>
                    <a:pt x="1824" y="181"/>
                    <a:pt x="1824" y="181"/>
                  </a:cubicBezTo>
                  <a:cubicBezTo>
                    <a:pt x="1824" y="182"/>
                    <a:pt x="1824" y="182"/>
                    <a:pt x="1824" y="183"/>
                  </a:cubicBezTo>
                  <a:cubicBezTo>
                    <a:pt x="1823" y="184"/>
                    <a:pt x="1823" y="184"/>
                    <a:pt x="1822" y="184"/>
                  </a:cubicBezTo>
                  <a:cubicBezTo>
                    <a:pt x="1821" y="185"/>
                    <a:pt x="1820" y="185"/>
                    <a:pt x="1819" y="186"/>
                  </a:cubicBezTo>
                  <a:cubicBezTo>
                    <a:pt x="1819" y="187"/>
                    <a:pt x="1818" y="188"/>
                    <a:pt x="1818" y="189"/>
                  </a:cubicBezTo>
                  <a:cubicBezTo>
                    <a:pt x="1818" y="190"/>
                    <a:pt x="1818" y="190"/>
                    <a:pt x="1819" y="191"/>
                  </a:cubicBezTo>
                  <a:cubicBezTo>
                    <a:pt x="1819" y="192"/>
                    <a:pt x="1819" y="193"/>
                    <a:pt x="1819" y="194"/>
                  </a:cubicBezTo>
                  <a:cubicBezTo>
                    <a:pt x="1819" y="196"/>
                    <a:pt x="1819" y="198"/>
                    <a:pt x="1818" y="199"/>
                  </a:cubicBezTo>
                  <a:cubicBezTo>
                    <a:pt x="1817" y="200"/>
                    <a:pt x="1816" y="201"/>
                    <a:pt x="1814" y="201"/>
                  </a:cubicBezTo>
                  <a:cubicBezTo>
                    <a:pt x="1814" y="202"/>
                    <a:pt x="1814" y="202"/>
                    <a:pt x="1814" y="202"/>
                  </a:cubicBezTo>
                  <a:cubicBezTo>
                    <a:pt x="1815" y="201"/>
                    <a:pt x="1815" y="201"/>
                    <a:pt x="1815" y="201"/>
                  </a:cubicBezTo>
                  <a:cubicBezTo>
                    <a:pt x="1811" y="201"/>
                    <a:pt x="1811" y="201"/>
                    <a:pt x="1811" y="201"/>
                  </a:cubicBezTo>
                  <a:cubicBezTo>
                    <a:pt x="1810" y="201"/>
                    <a:pt x="1810" y="201"/>
                    <a:pt x="1810" y="201"/>
                  </a:cubicBezTo>
                  <a:cubicBezTo>
                    <a:pt x="1808" y="203"/>
                    <a:pt x="1808" y="203"/>
                    <a:pt x="1808" y="203"/>
                  </a:cubicBezTo>
                  <a:cubicBezTo>
                    <a:pt x="1806" y="203"/>
                    <a:pt x="1806" y="203"/>
                    <a:pt x="1806" y="203"/>
                  </a:cubicBezTo>
                  <a:cubicBezTo>
                    <a:pt x="1805" y="203"/>
                    <a:pt x="1805" y="203"/>
                    <a:pt x="1805" y="203"/>
                  </a:cubicBezTo>
                  <a:cubicBezTo>
                    <a:pt x="1805" y="203"/>
                    <a:pt x="1805" y="203"/>
                    <a:pt x="1805" y="203"/>
                  </a:cubicBezTo>
                  <a:cubicBezTo>
                    <a:pt x="1805" y="203"/>
                    <a:pt x="1804" y="203"/>
                    <a:pt x="1803" y="204"/>
                  </a:cubicBezTo>
                  <a:cubicBezTo>
                    <a:pt x="1803" y="204"/>
                    <a:pt x="1803" y="205"/>
                    <a:pt x="1802" y="205"/>
                  </a:cubicBezTo>
                  <a:cubicBezTo>
                    <a:pt x="1802" y="206"/>
                    <a:pt x="1802" y="206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1" y="207"/>
                    <a:pt x="1801" y="207"/>
                    <a:pt x="1801" y="207"/>
                  </a:cubicBezTo>
                  <a:cubicBezTo>
                    <a:pt x="1800" y="208"/>
                    <a:pt x="1800" y="208"/>
                    <a:pt x="1800" y="208"/>
                  </a:cubicBezTo>
                  <a:cubicBezTo>
                    <a:pt x="1801" y="216"/>
                    <a:pt x="1801" y="216"/>
                    <a:pt x="1801" y="216"/>
                  </a:cubicBezTo>
                  <a:cubicBezTo>
                    <a:pt x="1801" y="217"/>
                    <a:pt x="1801" y="217"/>
                    <a:pt x="1801" y="217"/>
                  </a:cubicBezTo>
                  <a:cubicBezTo>
                    <a:pt x="1802" y="217"/>
                    <a:pt x="1802" y="217"/>
                    <a:pt x="1802" y="217"/>
                  </a:cubicBezTo>
                  <a:cubicBezTo>
                    <a:pt x="1802" y="215"/>
                    <a:pt x="1802" y="215"/>
                    <a:pt x="1802" y="215"/>
                  </a:cubicBezTo>
                  <a:cubicBezTo>
                    <a:pt x="1707" y="242"/>
                    <a:pt x="1707" y="242"/>
                    <a:pt x="1707" y="242"/>
                  </a:cubicBezTo>
                  <a:cubicBezTo>
                    <a:pt x="1707" y="242"/>
                    <a:pt x="1707" y="242"/>
                    <a:pt x="1707" y="242"/>
                  </a:cubicBezTo>
                  <a:cubicBezTo>
                    <a:pt x="1707" y="242"/>
                    <a:pt x="1705" y="242"/>
                    <a:pt x="1704" y="243"/>
                  </a:cubicBezTo>
                  <a:cubicBezTo>
                    <a:pt x="1702" y="243"/>
                    <a:pt x="1700" y="244"/>
                    <a:pt x="1699" y="243"/>
                  </a:cubicBezTo>
                  <a:cubicBezTo>
                    <a:pt x="1698" y="243"/>
                    <a:pt x="1697" y="243"/>
                    <a:pt x="1696" y="243"/>
                  </a:cubicBezTo>
                  <a:cubicBezTo>
                    <a:pt x="1695" y="243"/>
                    <a:pt x="1694" y="243"/>
                    <a:pt x="1692" y="244"/>
                  </a:cubicBezTo>
                  <a:cubicBezTo>
                    <a:pt x="1692" y="245"/>
                    <a:pt x="1690" y="246"/>
                    <a:pt x="1688" y="248"/>
                  </a:cubicBezTo>
                  <a:cubicBezTo>
                    <a:pt x="1686" y="249"/>
                    <a:pt x="1684" y="251"/>
                    <a:pt x="1682" y="252"/>
                  </a:cubicBezTo>
                  <a:cubicBezTo>
                    <a:pt x="1680" y="255"/>
                    <a:pt x="1677" y="260"/>
                    <a:pt x="1676" y="261"/>
                  </a:cubicBezTo>
                  <a:cubicBezTo>
                    <a:pt x="1676" y="262"/>
                    <a:pt x="1675" y="263"/>
                    <a:pt x="1674" y="264"/>
                  </a:cubicBezTo>
                  <a:cubicBezTo>
                    <a:pt x="1673" y="265"/>
                    <a:pt x="1672" y="266"/>
                    <a:pt x="1671" y="268"/>
                  </a:cubicBezTo>
                  <a:cubicBezTo>
                    <a:pt x="1670" y="271"/>
                    <a:pt x="1669" y="274"/>
                    <a:pt x="1668" y="276"/>
                  </a:cubicBezTo>
                  <a:cubicBezTo>
                    <a:pt x="1668" y="276"/>
                    <a:pt x="1668" y="276"/>
                    <a:pt x="1668" y="276"/>
                  </a:cubicBezTo>
                  <a:cubicBezTo>
                    <a:pt x="1668" y="276"/>
                    <a:pt x="1668" y="276"/>
                    <a:pt x="1668" y="276"/>
                  </a:cubicBezTo>
                  <a:cubicBezTo>
                    <a:pt x="1668" y="277"/>
                    <a:pt x="1667" y="278"/>
                    <a:pt x="1667" y="279"/>
                  </a:cubicBezTo>
                  <a:cubicBezTo>
                    <a:pt x="1666" y="281"/>
                    <a:pt x="1666" y="282"/>
                    <a:pt x="1666" y="283"/>
                  </a:cubicBezTo>
                  <a:cubicBezTo>
                    <a:pt x="1666" y="283"/>
                    <a:pt x="1665" y="283"/>
                    <a:pt x="1665" y="284"/>
                  </a:cubicBezTo>
                  <a:cubicBezTo>
                    <a:pt x="1664" y="285"/>
                    <a:pt x="1661" y="289"/>
                    <a:pt x="1659" y="292"/>
                  </a:cubicBezTo>
                  <a:cubicBezTo>
                    <a:pt x="1656" y="295"/>
                    <a:pt x="1654" y="297"/>
                    <a:pt x="1654" y="297"/>
                  </a:cubicBezTo>
                  <a:cubicBezTo>
                    <a:pt x="1653" y="298"/>
                    <a:pt x="1653" y="298"/>
                    <a:pt x="1653" y="298"/>
                  </a:cubicBezTo>
                  <a:cubicBezTo>
                    <a:pt x="1658" y="302"/>
                    <a:pt x="1658" y="302"/>
                    <a:pt x="1658" y="302"/>
                  </a:cubicBezTo>
                  <a:cubicBezTo>
                    <a:pt x="1659" y="301"/>
                    <a:pt x="1659" y="301"/>
                    <a:pt x="1659" y="301"/>
                  </a:cubicBezTo>
                  <a:cubicBezTo>
                    <a:pt x="1657" y="301"/>
                    <a:pt x="1657" y="301"/>
                    <a:pt x="1657" y="301"/>
                  </a:cubicBezTo>
                  <a:cubicBezTo>
                    <a:pt x="1658" y="302"/>
                    <a:pt x="1658" y="302"/>
                    <a:pt x="1658" y="302"/>
                  </a:cubicBezTo>
                  <a:cubicBezTo>
                    <a:pt x="1658" y="302"/>
                    <a:pt x="1659" y="303"/>
                    <a:pt x="1660" y="303"/>
                  </a:cubicBezTo>
                  <a:cubicBezTo>
                    <a:pt x="1660" y="303"/>
                    <a:pt x="1661" y="302"/>
                    <a:pt x="1661" y="302"/>
                  </a:cubicBezTo>
                  <a:cubicBezTo>
                    <a:pt x="1661" y="301"/>
                    <a:pt x="1661" y="301"/>
                    <a:pt x="1661" y="301"/>
                  </a:cubicBezTo>
                  <a:cubicBezTo>
                    <a:pt x="1661" y="302"/>
                    <a:pt x="1661" y="302"/>
                    <a:pt x="1661" y="302"/>
                  </a:cubicBezTo>
                  <a:cubicBezTo>
                    <a:pt x="1661" y="302"/>
                    <a:pt x="1661" y="302"/>
                    <a:pt x="1661" y="302"/>
                  </a:cubicBezTo>
                  <a:cubicBezTo>
                    <a:pt x="1661" y="301"/>
                    <a:pt x="1661" y="301"/>
                    <a:pt x="1661" y="301"/>
                  </a:cubicBezTo>
                  <a:cubicBezTo>
                    <a:pt x="1661" y="302"/>
                    <a:pt x="1661" y="302"/>
                    <a:pt x="1661" y="302"/>
                  </a:cubicBezTo>
                  <a:cubicBezTo>
                    <a:pt x="1661" y="301"/>
                    <a:pt x="1661" y="301"/>
                    <a:pt x="1661" y="301"/>
                  </a:cubicBezTo>
                  <a:cubicBezTo>
                    <a:pt x="1660" y="302"/>
                    <a:pt x="1660" y="302"/>
                    <a:pt x="1660" y="302"/>
                  </a:cubicBezTo>
                  <a:cubicBezTo>
                    <a:pt x="1661" y="302"/>
                    <a:pt x="1661" y="302"/>
                    <a:pt x="1661" y="302"/>
                  </a:cubicBezTo>
                  <a:cubicBezTo>
                    <a:pt x="1661" y="301"/>
                    <a:pt x="1661" y="301"/>
                    <a:pt x="1661" y="301"/>
                  </a:cubicBezTo>
                  <a:cubicBezTo>
                    <a:pt x="1660" y="302"/>
                    <a:pt x="1660" y="302"/>
                    <a:pt x="1660" y="302"/>
                  </a:cubicBezTo>
                  <a:cubicBezTo>
                    <a:pt x="1661" y="302"/>
                    <a:pt x="1661" y="302"/>
                    <a:pt x="1661" y="302"/>
                  </a:cubicBezTo>
                  <a:cubicBezTo>
                    <a:pt x="1660" y="302"/>
                    <a:pt x="1660" y="302"/>
                    <a:pt x="1660" y="302"/>
                  </a:cubicBezTo>
                  <a:cubicBezTo>
                    <a:pt x="1660" y="302"/>
                    <a:pt x="1660" y="302"/>
                    <a:pt x="1660" y="302"/>
                  </a:cubicBezTo>
                  <a:cubicBezTo>
                    <a:pt x="1661" y="302"/>
                    <a:pt x="1661" y="302"/>
                    <a:pt x="1661" y="302"/>
                  </a:cubicBezTo>
                  <a:cubicBezTo>
                    <a:pt x="1660" y="302"/>
                    <a:pt x="1660" y="302"/>
                    <a:pt x="1660" y="302"/>
                  </a:cubicBezTo>
                  <a:cubicBezTo>
                    <a:pt x="1660" y="302"/>
                    <a:pt x="1661" y="302"/>
                    <a:pt x="1661" y="303"/>
                  </a:cubicBezTo>
                  <a:cubicBezTo>
                    <a:pt x="1661" y="303"/>
                    <a:pt x="1661" y="304"/>
                    <a:pt x="1661" y="304"/>
                  </a:cubicBezTo>
                  <a:cubicBezTo>
                    <a:pt x="1662" y="305"/>
                    <a:pt x="1662" y="305"/>
                    <a:pt x="1662" y="305"/>
                  </a:cubicBezTo>
                  <a:cubicBezTo>
                    <a:pt x="1662" y="305"/>
                    <a:pt x="1662" y="305"/>
                    <a:pt x="1662" y="305"/>
                  </a:cubicBezTo>
                  <a:cubicBezTo>
                    <a:pt x="1661" y="306"/>
                    <a:pt x="1661" y="306"/>
                    <a:pt x="1661" y="306"/>
                  </a:cubicBezTo>
                  <a:cubicBezTo>
                    <a:pt x="1661" y="306"/>
                    <a:pt x="1660" y="306"/>
                    <a:pt x="1659" y="306"/>
                  </a:cubicBezTo>
                  <a:cubicBezTo>
                    <a:pt x="1659" y="307"/>
                    <a:pt x="1659" y="307"/>
                    <a:pt x="1659" y="307"/>
                  </a:cubicBezTo>
                  <a:cubicBezTo>
                    <a:pt x="1658" y="307"/>
                    <a:pt x="1658" y="308"/>
                    <a:pt x="1658" y="308"/>
                  </a:cubicBezTo>
                  <a:cubicBezTo>
                    <a:pt x="1658" y="309"/>
                    <a:pt x="1659" y="309"/>
                    <a:pt x="1659" y="310"/>
                  </a:cubicBezTo>
                  <a:cubicBezTo>
                    <a:pt x="1659" y="310"/>
                    <a:pt x="1659" y="310"/>
                    <a:pt x="1660" y="311"/>
                  </a:cubicBezTo>
                  <a:cubicBezTo>
                    <a:pt x="1661" y="311"/>
                    <a:pt x="1662" y="313"/>
                    <a:pt x="1663" y="314"/>
                  </a:cubicBezTo>
                  <a:cubicBezTo>
                    <a:pt x="1664" y="316"/>
                    <a:pt x="1664" y="317"/>
                    <a:pt x="1664" y="318"/>
                  </a:cubicBezTo>
                  <a:cubicBezTo>
                    <a:pt x="1664" y="318"/>
                    <a:pt x="1664" y="318"/>
                    <a:pt x="1664" y="319"/>
                  </a:cubicBezTo>
                  <a:cubicBezTo>
                    <a:pt x="1664" y="320"/>
                    <a:pt x="1664" y="321"/>
                    <a:pt x="1664" y="321"/>
                  </a:cubicBezTo>
                  <a:cubicBezTo>
                    <a:pt x="1663" y="322"/>
                    <a:pt x="1663" y="322"/>
                    <a:pt x="1663" y="322"/>
                  </a:cubicBezTo>
                  <a:cubicBezTo>
                    <a:pt x="1663" y="322"/>
                    <a:pt x="1663" y="322"/>
                    <a:pt x="1663" y="322"/>
                  </a:cubicBezTo>
                  <a:cubicBezTo>
                    <a:pt x="1661" y="322"/>
                    <a:pt x="1660" y="322"/>
                    <a:pt x="1658" y="323"/>
                  </a:cubicBezTo>
                  <a:cubicBezTo>
                    <a:pt x="1658" y="323"/>
                    <a:pt x="1657" y="324"/>
                    <a:pt x="1657" y="324"/>
                  </a:cubicBezTo>
                  <a:cubicBezTo>
                    <a:pt x="1656" y="325"/>
                    <a:pt x="1656" y="326"/>
                    <a:pt x="1656" y="327"/>
                  </a:cubicBezTo>
                  <a:cubicBezTo>
                    <a:pt x="1656" y="327"/>
                    <a:pt x="1656" y="327"/>
                    <a:pt x="1656" y="327"/>
                  </a:cubicBezTo>
                  <a:cubicBezTo>
                    <a:pt x="1657" y="327"/>
                    <a:pt x="1657" y="327"/>
                    <a:pt x="1657" y="327"/>
                  </a:cubicBezTo>
                  <a:cubicBezTo>
                    <a:pt x="1656" y="326"/>
                    <a:pt x="1656" y="326"/>
                    <a:pt x="1656" y="326"/>
                  </a:cubicBezTo>
                  <a:cubicBezTo>
                    <a:pt x="1656" y="326"/>
                    <a:pt x="1654" y="328"/>
                    <a:pt x="1652" y="331"/>
                  </a:cubicBezTo>
                  <a:cubicBezTo>
                    <a:pt x="1652" y="332"/>
                    <a:pt x="1652" y="333"/>
                    <a:pt x="1651" y="333"/>
                  </a:cubicBezTo>
                  <a:cubicBezTo>
                    <a:pt x="1651" y="334"/>
                    <a:pt x="1651" y="334"/>
                    <a:pt x="1650" y="335"/>
                  </a:cubicBezTo>
                  <a:cubicBezTo>
                    <a:pt x="1648" y="335"/>
                    <a:pt x="1647" y="336"/>
                    <a:pt x="1646" y="337"/>
                  </a:cubicBezTo>
                  <a:cubicBezTo>
                    <a:pt x="1645" y="337"/>
                    <a:pt x="1645" y="338"/>
                    <a:pt x="1644" y="338"/>
                  </a:cubicBezTo>
                  <a:cubicBezTo>
                    <a:pt x="1644" y="339"/>
                    <a:pt x="1643" y="339"/>
                    <a:pt x="1643" y="340"/>
                  </a:cubicBezTo>
                  <a:cubicBezTo>
                    <a:pt x="1644" y="340"/>
                    <a:pt x="1644" y="340"/>
                    <a:pt x="1644" y="340"/>
                  </a:cubicBezTo>
                  <a:cubicBezTo>
                    <a:pt x="1645" y="339"/>
                    <a:pt x="1645" y="339"/>
                    <a:pt x="1645" y="339"/>
                  </a:cubicBezTo>
                  <a:cubicBezTo>
                    <a:pt x="1645" y="339"/>
                    <a:pt x="1643" y="338"/>
                    <a:pt x="1639" y="338"/>
                  </a:cubicBezTo>
                  <a:cubicBezTo>
                    <a:pt x="1638" y="338"/>
                    <a:pt x="1636" y="338"/>
                    <a:pt x="1634" y="339"/>
                  </a:cubicBezTo>
                  <a:cubicBezTo>
                    <a:pt x="1628" y="341"/>
                    <a:pt x="1625" y="344"/>
                    <a:pt x="1625" y="344"/>
                  </a:cubicBezTo>
                  <a:cubicBezTo>
                    <a:pt x="1626" y="345"/>
                    <a:pt x="1626" y="345"/>
                    <a:pt x="1626" y="345"/>
                  </a:cubicBezTo>
                  <a:cubicBezTo>
                    <a:pt x="1626" y="344"/>
                    <a:pt x="1626" y="344"/>
                    <a:pt x="1626" y="344"/>
                  </a:cubicBezTo>
                  <a:cubicBezTo>
                    <a:pt x="1626" y="344"/>
                    <a:pt x="1626" y="344"/>
                    <a:pt x="1626" y="344"/>
                  </a:cubicBezTo>
                  <a:cubicBezTo>
                    <a:pt x="1626" y="344"/>
                    <a:pt x="1626" y="344"/>
                    <a:pt x="1626" y="344"/>
                  </a:cubicBezTo>
                  <a:cubicBezTo>
                    <a:pt x="1625" y="344"/>
                    <a:pt x="1623" y="343"/>
                    <a:pt x="1621" y="342"/>
                  </a:cubicBezTo>
                  <a:cubicBezTo>
                    <a:pt x="1618" y="340"/>
                    <a:pt x="1615" y="340"/>
                    <a:pt x="1612" y="340"/>
                  </a:cubicBezTo>
                  <a:cubicBezTo>
                    <a:pt x="1611" y="340"/>
                    <a:pt x="1611" y="340"/>
                    <a:pt x="1611" y="340"/>
                  </a:cubicBezTo>
                  <a:cubicBezTo>
                    <a:pt x="1609" y="340"/>
                    <a:pt x="1607" y="340"/>
                    <a:pt x="1605" y="341"/>
                  </a:cubicBezTo>
                  <a:cubicBezTo>
                    <a:pt x="1603" y="342"/>
                    <a:pt x="1601" y="342"/>
                    <a:pt x="1600" y="343"/>
                  </a:cubicBezTo>
                  <a:cubicBezTo>
                    <a:pt x="1599" y="343"/>
                    <a:pt x="1598" y="343"/>
                    <a:pt x="1597" y="343"/>
                  </a:cubicBezTo>
                  <a:cubicBezTo>
                    <a:pt x="1594" y="343"/>
                    <a:pt x="1588" y="344"/>
                    <a:pt x="1584" y="346"/>
                  </a:cubicBezTo>
                  <a:cubicBezTo>
                    <a:pt x="1581" y="348"/>
                    <a:pt x="1579" y="348"/>
                    <a:pt x="1578" y="349"/>
                  </a:cubicBezTo>
                  <a:cubicBezTo>
                    <a:pt x="1577" y="350"/>
                    <a:pt x="1576" y="351"/>
                    <a:pt x="1576" y="351"/>
                  </a:cubicBezTo>
                  <a:cubicBezTo>
                    <a:pt x="1575" y="352"/>
                    <a:pt x="1575" y="353"/>
                    <a:pt x="1575" y="353"/>
                  </a:cubicBezTo>
                  <a:cubicBezTo>
                    <a:pt x="1575" y="354"/>
                    <a:pt x="1575" y="354"/>
                    <a:pt x="1575" y="354"/>
                  </a:cubicBezTo>
                  <a:cubicBezTo>
                    <a:pt x="1577" y="353"/>
                    <a:pt x="1577" y="353"/>
                    <a:pt x="1577" y="353"/>
                  </a:cubicBezTo>
                  <a:cubicBezTo>
                    <a:pt x="1575" y="354"/>
                    <a:pt x="1575" y="354"/>
                    <a:pt x="1575" y="354"/>
                  </a:cubicBezTo>
                  <a:cubicBezTo>
                    <a:pt x="1575" y="356"/>
                    <a:pt x="1575" y="361"/>
                    <a:pt x="1575" y="361"/>
                  </a:cubicBezTo>
                  <a:cubicBezTo>
                    <a:pt x="1575" y="363"/>
                    <a:pt x="1575" y="363"/>
                    <a:pt x="1575" y="363"/>
                  </a:cubicBezTo>
                  <a:cubicBezTo>
                    <a:pt x="1577" y="363"/>
                    <a:pt x="1577" y="363"/>
                    <a:pt x="1577" y="363"/>
                  </a:cubicBezTo>
                  <a:cubicBezTo>
                    <a:pt x="1577" y="362"/>
                    <a:pt x="1577" y="362"/>
                    <a:pt x="1577" y="362"/>
                  </a:cubicBezTo>
                  <a:cubicBezTo>
                    <a:pt x="1577" y="363"/>
                    <a:pt x="1577" y="363"/>
                    <a:pt x="1577" y="363"/>
                  </a:cubicBezTo>
                  <a:cubicBezTo>
                    <a:pt x="1577" y="363"/>
                    <a:pt x="1577" y="363"/>
                    <a:pt x="1577" y="363"/>
                  </a:cubicBezTo>
                  <a:cubicBezTo>
                    <a:pt x="1577" y="362"/>
                    <a:pt x="1577" y="362"/>
                    <a:pt x="1577" y="362"/>
                  </a:cubicBezTo>
                  <a:cubicBezTo>
                    <a:pt x="1577" y="363"/>
                    <a:pt x="1577" y="363"/>
                    <a:pt x="1577" y="363"/>
                  </a:cubicBezTo>
                  <a:cubicBezTo>
                    <a:pt x="1577" y="363"/>
                    <a:pt x="1577" y="363"/>
                    <a:pt x="1577" y="363"/>
                  </a:cubicBezTo>
                  <a:cubicBezTo>
                    <a:pt x="1577" y="363"/>
                    <a:pt x="1577" y="363"/>
                    <a:pt x="1577" y="363"/>
                  </a:cubicBezTo>
                  <a:cubicBezTo>
                    <a:pt x="1577" y="365"/>
                    <a:pt x="1577" y="366"/>
                    <a:pt x="1578" y="367"/>
                  </a:cubicBezTo>
                  <a:cubicBezTo>
                    <a:pt x="1578" y="367"/>
                    <a:pt x="1578" y="368"/>
                    <a:pt x="1578" y="368"/>
                  </a:cubicBezTo>
                  <a:cubicBezTo>
                    <a:pt x="1579" y="369"/>
                    <a:pt x="1579" y="369"/>
                    <a:pt x="1579" y="369"/>
                  </a:cubicBezTo>
                  <a:cubicBezTo>
                    <a:pt x="1579" y="369"/>
                    <a:pt x="1580" y="369"/>
                    <a:pt x="1580" y="369"/>
                  </a:cubicBezTo>
                  <a:cubicBezTo>
                    <a:pt x="1581" y="369"/>
                    <a:pt x="1581" y="369"/>
                    <a:pt x="1581" y="369"/>
                  </a:cubicBezTo>
                  <a:cubicBezTo>
                    <a:pt x="1581" y="369"/>
                    <a:pt x="1581" y="369"/>
                    <a:pt x="1581" y="369"/>
                  </a:cubicBezTo>
                  <a:cubicBezTo>
                    <a:pt x="1581" y="369"/>
                    <a:pt x="1581" y="369"/>
                    <a:pt x="1581" y="369"/>
                  </a:cubicBezTo>
                  <a:cubicBezTo>
                    <a:pt x="1581" y="368"/>
                    <a:pt x="1582" y="368"/>
                    <a:pt x="1582" y="368"/>
                  </a:cubicBezTo>
                  <a:cubicBezTo>
                    <a:pt x="1582" y="368"/>
                    <a:pt x="1582" y="368"/>
                    <a:pt x="1582" y="368"/>
                  </a:cubicBezTo>
                  <a:cubicBezTo>
                    <a:pt x="1582" y="369"/>
                    <a:pt x="1582" y="369"/>
                    <a:pt x="1582" y="369"/>
                  </a:cubicBezTo>
                  <a:cubicBezTo>
                    <a:pt x="1583" y="370"/>
                    <a:pt x="1584" y="370"/>
                    <a:pt x="1584" y="371"/>
                  </a:cubicBezTo>
                  <a:cubicBezTo>
                    <a:pt x="1584" y="372"/>
                    <a:pt x="1585" y="372"/>
                    <a:pt x="1585" y="372"/>
                  </a:cubicBezTo>
                  <a:cubicBezTo>
                    <a:pt x="1585" y="372"/>
                    <a:pt x="1585" y="372"/>
                    <a:pt x="1585" y="372"/>
                  </a:cubicBezTo>
                  <a:cubicBezTo>
                    <a:pt x="1585" y="372"/>
                    <a:pt x="1585" y="372"/>
                    <a:pt x="1585" y="372"/>
                  </a:cubicBezTo>
                  <a:cubicBezTo>
                    <a:pt x="1585" y="372"/>
                    <a:pt x="1585" y="372"/>
                    <a:pt x="1585" y="372"/>
                  </a:cubicBezTo>
                  <a:cubicBezTo>
                    <a:pt x="1584" y="373"/>
                    <a:pt x="1583" y="375"/>
                    <a:pt x="1581" y="377"/>
                  </a:cubicBezTo>
                  <a:cubicBezTo>
                    <a:pt x="1579" y="379"/>
                    <a:pt x="1578" y="382"/>
                    <a:pt x="1578" y="383"/>
                  </a:cubicBezTo>
                  <a:cubicBezTo>
                    <a:pt x="1579" y="383"/>
                    <a:pt x="1579" y="383"/>
                    <a:pt x="1579" y="383"/>
                  </a:cubicBezTo>
                  <a:cubicBezTo>
                    <a:pt x="1578" y="383"/>
                    <a:pt x="1578" y="383"/>
                    <a:pt x="1578" y="383"/>
                  </a:cubicBezTo>
                  <a:cubicBezTo>
                    <a:pt x="1578" y="383"/>
                    <a:pt x="1578" y="383"/>
                    <a:pt x="1578" y="383"/>
                  </a:cubicBezTo>
                  <a:cubicBezTo>
                    <a:pt x="1579" y="383"/>
                    <a:pt x="1579" y="383"/>
                    <a:pt x="1579" y="383"/>
                  </a:cubicBezTo>
                  <a:cubicBezTo>
                    <a:pt x="1578" y="383"/>
                    <a:pt x="1578" y="383"/>
                    <a:pt x="1578" y="383"/>
                  </a:cubicBezTo>
                  <a:cubicBezTo>
                    <a:pt x="1578" y="383"/>
                    <a:pt x="1578" y="383"/>
                    <a:pt x="1578" y="383"/>
                  </a:cubicBezTo>
                  <a:cubicBezTo>
                    <a:pt x="1578" y="384"/>
                    <a:pt x="1577" y="385"/>
                    <a:pt x="1575" y="386"/>
                  </a:cubicBezTo>
                  <a:cubicBezTo>
                    <a:pt x="1575" y="387"/>
                    <a:pt x="1572" y="389"/>
                    <a:pt x="1569" y="391"/>
                  </a:cubicBezTo>
                  <a:cubicBezTo>
                    <a:pt x="1567" y="394"/>
                    <a:pt x="1564" y="396"/>
                    <a:pt x="1563" y="399"/>
                  </a:cubicBezTo>
                  <a:cubicBezTo>
                    <a:pt x="1561" y="401"/>
                    <a:pt x="1560" y="402"/>
                    <a:pt x="1560" y="403"/>
                  </a:cubicBezTo>
                  <a:cubicBezTo>
                    <a:pt x="1559" y="403"/>
                    <a:pt x="1559" y="404"/>
                    <a:pt x="1559" y="404"/>
                  </a:cubicBezTo>
                  <a:cubicBezTo>
                    <a:pt x="1559" y="404"/>
                    <a:pt x="1559" y="404"/>
                    <a:pt x="1559" y="404"/>
                  </a:cubicBezTo>
                  <a:cubicBezTo>
                    <a:pt x="1559" y="404"/>
                    <a:pt x="1559" y="404"/>
                    <a:pt x="1559" y="404"/>
                  </a:cubicBezTo>
                  <a:cubicBezTo>
                    <a:pt x="1560" y="405"/>
                    <a:pt x="1560" y="405"/>
                    <a:pt x="1560" y="405"/>
                  </a:cubicBezTo>
                  <a:cubicBezTo>
                    <a:pt x="1559" y="404"/>
                    <a:pt x="1559" y="404"/>
                    <a:pt x="1559" y="404"/>
                  </a:cubicBezTo>
                  <a:cubicBezTo>
                    <a:pt x="1559" y="404"/>
                    <a:pt x="1558" y="405"/>
                    <a:pt x="1556" y="406"/>
                  </a:cubicBezTo>
                  <a:cubicBezTo>
                    <a:pt x="1555" y="407"/>
                    <a:pt x="1554" y="408"/>
                    <a:pt x="1552" y="409"/>
                  </a:cubicBezTo>
                  <a:cubicBezTo>
                    <a:pt x="1552" y="410"/>
                    <a:pt x="1551" y="411"/>
                    <a:pt x="1550" y="412"/>
                  </a:cubicBezTo>
                  <a:cubicBezTo>
                    <a:pt x="1549" y="412"/>
                    <a:pt x="1549" y="413"/>
                    <a:pt x="1548" y="413"/>
                  </a:cubicBezTo>
                  <a:cubicBezTo>
                    <a:pt x="1547" y="413"/>
                    <a:pt x="1546" y="414"/>
                    <a:pt x="1545" y="414"/>
                  </a:cubicBezTo>
                  <a:cubicBezTo>
                    <a:pt x="1544" y="415"/>
                    <a:pt x="1543" y="416"/>
                    <a:pt x="1542" y="417"/>
                  </a:cubicBezTo>
                  <a:cubicBezTo>
                    <a:pt x="1541" y="417"/>
                    <a:pt x="1541" y="417"/>
                    <a:pt x="1540" y="418"/>
                  </a:cubicBezTo>
                  <a:cubicBezTo>
                    <a:pt x="1540" y="418"/>
                    <a:pt x="1540" y="418"/>
                    <a:pt x="1540" y="418"/>
                  </a:cubicBezTo>
                  <a:cubicBezTo>
                    <a:pt x="1540" y="418"/>
                    <a:pt x="1540" y="418"/>
                    <a:pt x="1540" y="418"/>
                  </a:cubicBezTo>
                  <a:cubicBezTo>
                    <a:pt x="1540" y="418"/>
                    <a:pt x="1540" y="418"/>
                    <a:pt x="1540" y="418"/>
                  </a:cubicBezTo>
                  <a:cubicBezTo>
                    <a:pt x="1540" y="419"/>
                    <a:pt x="1540" y="419"/>
                    <a:pt x="1540" y="419"/>
                  </a:cubicBezTo>
                  <a:cubicBezTo>
                    <a:pt x="1540" y="418"/>
                    <a:pt x="1540" y="418"/>
                    <a:pt x="1540" y="418"/>
                  </a:cubicBezTo>
                  <a:cubicBezTo>
                    <a:pt x="1540" y="418"/>
                    <a:pt x="1540" y="418"/>
                    <a:pt x="1540" y="418"/>
                  </a:cubicBezTo>
                  <a:cubicBezTo>
                    <a:pt x="1540" y="419"/>
                    <a:pt x="1540" y="419"/>
                    <a:pt x="1540" y="419"/>
                  </a:cubicBezTo>
                  <a:cubicBezTo>
                    <a:pt x="1540" y="418"/>
                    <a:pt x="1540" y="418"/>
                    <a:pt x="1540" y="418"/>
                  </a:cubicBezTo>
                  <a:cubicBezTo>
                    <a:pt x="1540" y="418"/>
                    <a:pt x="1539" y="418"/>
                    <a:pt x="1538" y="418"/>
                  </a:cubicBezTo>
                  <a:cubicBezTo>
                    <a:pt x="1537" y="418"/>
                    <a:pt x="1537" y="419"/>
                    <a:pt x="1537" y="419"/>
                  </a:cubicBezTo>
                  <a:cubicBezTo>
                    <a:pt x="1537" y="420"/>
                    <a:pt x="1537" y="420"/>
                    <a:pt x="1537" y="420"/>
                  </a:cubicBezTo>
                  <a:cubicBezTo>
                    <a:pt x="1538" y="419"/>
                    <a:pt x="1538" y="419"/>
                    <a:pt x="1538" y="419"/>
                  </a:cubicBezTo>
                  <a:cubicBezTo>
                    <a:pt x="1538" y="419"/>
                    <a:pt x="1535" y="417"/>
                    <a:pt x="1532" y="417"/>
                  </a:cubicBezTo>
                  <a:cubicBezTo>
                    <a:pt x="1532" y="417"/>
                    <a:pt x="1532" y="417"/>
                    <a:pt x="1532" y="417"/>
                  </a:cubicBezTo>
                  <a:cubicBezTo>
                    <a:pt x="1529" y="418"/>
                    <a:pt x="1524" y="418"/>
                    <a:pt x="1521" y="422"/>
                  </a:cubicBezTo>
                  <a:cubicBezTo>
                    <a:pt x="1519" y="424"/>
                    <a:pt x="1518" y="426"/>
                    <a:pt x="1517" y="427"/>
                  </a:cubicBezTo>
                  <a:cubicBezTo>
                    <a:pt x="1516" y="428"/>
                    <a:pt x="1515" y="429"/>
                    <a:pt x="1513" y="430"/>
                  </a:cubicBezTo>
                  <a:cubicBezTo>
                    <a:pt x="1510" y="431"/>
                    <a:pt x="1506" y="432"/>
                    <a:pt x="1503" y="435"/>
                  </a:cubicBezTo>
                  <a:cubicBezTo>
                    <a:pt x="1502" y="436"/>
                    <a:pt x="1501" y="437"/>
                    <a:pt x="1499" y="438"/>
                  </a:cubicBezTo>
                  <a:cubicBezTo>
                    <a:pt x="1498" y="439"/>
                    <a:pt x="1497" y="439"/>
                    <a:pt x="1496" y="439"/>
                  </a:cubicBezTo>
                  <a:cubicBezTo>
                    <a:pt x="1496" y="439"/>
                    <a:pt x="1495" y="439"/>
                    <a:pt x="1495" y="439"/>
                  </a:cubicBezTo>
                  <a:cubicBezTo>
                    <a:pt x="1494" y="437"/>
                    <a:pt x="1492" y="437"/>
                    <a:pt x="1490" y="437"/>
                  </a:cubicBezTo>
                  <a:cubicBezTo>
                    <a:pt x="1488" y="437"/>
                    <a:pt x="1486" y="437"/>
                    <a:pt x="1485" y="439"/>
                  </a:cubicBezTo>
                  <a:cubicBezTo>
                    <a:pt x="1484" y="440"/>
                    <a:pt x="1483" y="441"/>
                    <a:pt x="1482" y="442"/>
                  </a:cubicBezTo>
                  <a:cubicBezTo>
                    <a:pt x="1481" y="442"/>
                    <a:pt x="1480" y="442"/>
                    <a:pt x="1479" y="442"/>
                  </a:cubicBezTo>
                  <a:cubicBezTo>
                    <a:pt x="1478" y="442"/>
                    <a:pt x="1476" y="443"/>
                    <a:pt x="1475" y="444"/>
                  </a:cubicBezTo>
                  <a:cubicBezTo>
                    <a:pt x="1474" y="445"/>
                    <a:pt x="1473" y="446"/>
                    <a:pt x="1472" y="447"/>
                  </a:cubicBezTo>
                  <a:cubicBezTo>
                    <a:pt x="1472" y="448"/>
                    <a:pt x="1471" y="449"/>
                    <a:pt x="1469" y="451"/>
                  </a:cubicBezTo>
                  <a:cubicBezTo>
                    <a:pt x="1467" y="452"/>
                    <a:pt x="1465" y="452"/>
                    <a:pt x="1464" y="452"/>
                  </a:cubicBezTo>
                  <a:cubicBezTo>
                    <a:pt x="1463" y="453"/>
                    <a:pt x="1463" y="453"/>
                    <a:pt x="1463" y="453"/>
                  </a:cubicBezTo>
                  <a:cubicBezTo>
                    <a:pt x="1461" y="453"/>
                    <a:pt x="1460" y="452"/>
                    <a:pt x="1459" y="452"/>
                  </a:cubicBezTo>
                  <a:cubicBezTo>
                    <a:pt x="1459" y="452"/>
                    <a:pt x="1459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7" y="452"/>
                    <a:pt x="1457" y="452"/>
                    <a:pt x="1457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7" y="452"/>
                    <a:pt x="1457" y="452"/>
                    <a:pt x="1457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3"/>
                    <a:pt x="1458" y="453"/>
                    <a:pt x="1458" y="453"/>
                  </a:cubicBezTo>
                  <a:cubicBezTo>
                    <a:pt x="1458" y="453"/>
                    <a:pt x="1458" y="452"/>
                    <a:pt x="1458" y="452"/>
                  </a:cubicBezTo>
                  <a:cubicBezTo>
                    <a:pt x="1458" y="452"/>
                    <a:pt x="1458" y="452"/>
                    <a:pt x="1458" y="452"/>
                  </a:cubicBezTo>
                  <a:cubicBezTo>
                    <a:pt x="1458" y="453"/>
                    <a:pt x="1458" y="453"/>
                    <a:pt x="1458" y="453"/>
                  </a:cubicBezTo>
                  <a:cubicBezTo>
                    <a:pt x="1458" y="453"/>
                    <a:pt x="1458" y="453"/>
                    <a:pt x="1458" y="453"/>
                  </a:cubicBezTo>
                  <a:cubicBezTo>
                    <a:pt x="1459" y="452"/>
                    <a:pt x="1460" y="452"/>
                    <a:pt x="1461" y="452"/>
                  </a:cubicBezTo>
                  <a:cubicBezTo>
                    <a:pt x="1462" y="451"/>
                    <a:pt x="1464" y="451"/>
                    <a:pt x="1464" y="451"/>
                  </a:cubicBezTo>
                  <a:cubicBezTo>
                    <a:pt x="1465" y="450"/>
                    <a:pt x="1466" y="450"/>
                    <a:pt x="1466" y="450"/>
                  </a:cubicBezTo>
                  <a:cubicBezTo>
                    <a:pt x="1467" y="449"/>
                    <a:pt x="1468" y="448"/>
                    <a:pt x="1468" y="447"/>
                  </a:cubicBezTo>
                  <a:cubicBezTo>
                    <a:pt x="1468" y="447"/>
                    <a:pt x="1468" y="447"/>
                    <a:pt x="1468" y="447"/>
                  </a:cubicBezTo>
                  <a:cubicBezTo>
                    <a:pt x="1468" y="447"/>
                    <a:pt x="1468" y="447"/>
                    <a:pt x="1468" y="447"/>
                  </a:cubicBezTo>
                  <a:cubicBezTo>
                    <a:pt x="1468" y="447"/>
                    <a:pt x="1468" y="447"/>
                    <a:pt x="1468" y="447"/>
                  </a:cubicBezTo>
                  <a:cubicBezTo>
                    <a:pt x="1468" y="447"/>
                    <a:pt x="1467" y="446"/>
                    <a:pt x="1467" y="446"/>
                  </a:cubicBezTo>
                  <a:cubicBezTo>
                    <a:pt x="1466" y="445"/>
                    <a:pt x="1466" y="445"/>
                    <a:pt x="1464" y="445"/>
                  </a:cubicBezTo>
                  <a:cubicBezTo>
                    <a:pt x="1463" y="444"/>
                    <a:pt x="1462" y="444"/>
                    <a:pt x="1461" y="444"/>
                  </a:cubicBezTo>
                  <a:cubicBezTo>
                    <a:pt x="1460" y="444"/>
                    <a:pt x="1459" y="444"/>
                    <a:pt x="1458" y="445"/>
                  </a:cubicBezTo>
                  <a:cubicBezTo>
                    <a:pt x="1457" y="445"/>
                    <a:pt x="1455" y="445"/>
                    <a:pt x="1454" y="445"/>
                  </a:cubicBezTo>
                  <a:cubicBezTo>
                    <a:pt x="1453" y="445"/>
                    <a:pt x="1452" y="445"/>
                    <a:pt x="1451" y="444"/>
                  </a:cubicBezTo>
                  <a:cubicBezTo>
                    <a:pt x="1450" y="444"/>
                    <a:pt x="1450" y="444"/>
                    <a:pt x="1450" y="444"/>
                  </a:cubicBezTo>
                  <a:cubicBezTo>
                    <a:pt x="1450" y="444"/>
                    <a:pt x="1450" y="444"/>
                    <a:pt x="1450" y="444"/>
                  </a:cubicBezTo>
                  <a:cubicBezTo>
                    <a:pt x="1450" y="443"/>
                    <a:pt x="1451" y="442"/>
                    <a:pt x="1452" y="441"/>
                  </a:cubicBezTo>
                  <a:cubicBezTo>
                    <a:pt x="1452" y="439"/>
                    <a:pt x="1453" y="438"/>
                    <a:pt x="1454" y="437"/>
                  </a:cubicBezTo>
                  <a:cubicBezTo>
                    <a:pt x="1456" y="435"/>
                    <a:pt x="1458" y="433"/>
                    <a:pt x="1458" y="429"/>
                  </a:cubicBezTo>
                  <a:cubicBezTo>
                    <a:pt x="1458" y="426"/>
                    <a:pt x="1459" y="424"/>
                    <a:pt x="1460" y="422"/>
                  </a:cubicBezTo>
                  <a:cubicBezTo>
                    <a:pt x="1460" y="421"/>
                    <a:pt x="1461" y="419"/>
                    <a:pt x="1462" y="417"/>
                  </a:cubicBezTo>
                  <a:cubicBezTo>
                    <a:pt x="1462" y="416"/>
                    <a:pt x="1462" y="415"/>
                    <a:pt x="1463" y="414"/>
                  </a:cubicBezTo>
                  <a:cubicBezTo>
                    <a:pt x="1463" y="413"/>
                    <a:pt x="1463" y="412"/>
                    <a:pt x="1463" y="412"/>
                  </a:cubicBezTo>
                  <a:cubicBezTo>
                    <a:pt x="1463" y="411"/>
                    <a:pt x="1463" y="410"/>
                    <a:pt x="1462" y="410"/>
                  </a:cubicBezTo>
                  <a:cubicBezTo>
                    <a:pt x="1462" y="409"/>
                    <a:pt x="1461" y="408"/>
                    <a:pt x="1461" y="407"/>
                  </a:cubicBezTo>
                  <a:cubicBezTo>
                    <a:pt x="1461" y="406"/>
                    <a:pt x="1460" y="405"/>
                    <a:pt x="1460" y="405"/>
                  </a:cubicBezTo>
                  <a:cubicBezTo>
                    <a:pt x="1460" y="404"/>
                    <a:pt x="1460" y="404"/>
                    <a:pt x="1460" y="404"/>
                  </a:cubicBezTo>
                  <a:cubicBezTo>
                    <a:pt x="1461" y="404"/>
                    <a:pt x="1461" y="403"/>
                    <a:pt x="1461" y="403"/>
                  </a:cubicBezTo>
                  <a:cubicBezTo>
                    <a:pt x="1461" y="403"/>
                    <a:pt x="1461" y="403"/>
                    <a:pt x="1461" y="403"/>
                  </a:cubicBezTo>
                  <a:cubicBezTo>
                    <a:pt x="1462" y="403"/>
                    <a:pt x="1462" y="403"/>
                    <a:pt x="1462" y="403"/>
                  </a:cubicBezTo>
                  <a:cubicBezTo>
                    <a:pt x="1462" y="404"/>
                    <a:pt x="1462" y="404"/>
                    <a:pt x="1462" y="404"/>
                  </a:cubicBezTo>
                  <a:cubicBezTo>
                    <a:pt x="1462" y="404"/>
                    <a:pt x="1462" y="404"/>
                    <a:pt x="1462" y="404"/>
                  </a:cubicBezTo>
                  <a:cubicBezTo>
                    <a:pt x="1462" y="404"/>
                    <a:pt x="1462" y="404"/>
                    <a:pt x="1462" y="404"/>
                  </a:cubicBezTo>
                  <a:cubicBezTo>
                    <a:pt x="1463" y="404"/>
                    <a:pt x="1464" y="404"/>
                    <a:pt x="1465" y="405"/>
                  </a:cubicBezTo>
                  <a:cubicBezTo>
                    <a:pt x="1466" y="405"/>
                    <a:pt x="1467" y="404"/>
                    <a:pt x="1467" y="404"/>
                  </a:cubicBezTo>
                  <a:cubicBezTo>
                    <a:pt x="1468" y="403"/>
                    <a:pt x="1469" y="402"/>
                    <a:pt x="1469" y="400"/>
                  </a:cubicBezTo>
                  <a:cubicBezTo>
                    <a:pt x="1470" y="397"/>
                    <a:pt x="1471" y="394"/>
                    <a:pt x="1471" y="391"/>
                  </a:cubicBezTo>
                  <a:cubicBezTo>
                    <a:pt x="1471" y="390"/>
                    <a:pt x="1471" y="390"/>
                    <a:pt x="1471" y="390"/>
                  </a:cubicBezTo>
                  <a:cubicBezTo>
                    <a:pt x="1471" y="386"/>
                    <a:pt x="1470" y="383"/>
                    <a:pt x="1468" y="380"/>
                  </a:cubicBezTo>
                  <a:cubicBezTo>
                    <a:pt x="1467" y="380"/>
                    <a:pt x="1467" y="378"/>
                    <a:pt x="1467" y="377"/>
                  </a:cubicBezTo>
                  <a:cubicBezTo>
                    <a:pt x="1467" y="376"/>
                    <a:pt x="1467" y="376"/>
                    <a:pt x="1467" y="375"/>
                  </a:cubicBezTo>
                  <a:cubicBezTo>
                    <a:pt x="1467" y="375"/>
                    <a:pt x="1467" y="374"/>
                    <a:pt x="1467" y="374"/>
                  </a:cubicBezTo>
                  <a:cubicBezTo>
                    <a:pt x="1467" y="374"/>
                    <a:pt x="1467" y="374"/>
                    <a:pt x="1467" y="374"/>
                  </a:cubicBezTo>
                  <a:cubicBezTo>
                    <a:pt x="1467" y="374"/>
                    <a:pt x="1467" y="374"/>
                    <a:pt x="1467" y="374"/>
                  </a:cubicBezTo>
                  <a:cubicBezTo>
                    <a:pt x="1467" y="374"/>
                    <a:pt x="1467" y="374"/>
                    <a:pt x="1467" y="374"/>
                  </a:cubicBezTo>
                  <a:cubicBezTo>
                    <a:pt x="1467" y="373"/>
                    <a:pt x="1467" y="371"/>
                    <a:pt x="1466" y="369"/>
                  </a:cubicBezTo>
                  <a:cubicBezTo>
                    <a:pt x="1466" y="366"/>
                    <a:pt x="1465" y="363"/>
                    <a:pt x="1465" y="361"/>
                  </a:cubicBezTo>
                  <a:cubicBezTo>
                    <a:pt x="1463" y="356"/>
                    <a:pt x="1460" y="345"/>
                    <a:pt x="1456" y="340"/>
                  </a:cubicBezTo>
                  <a:cubicBezTo>
                    <a:pt x="1455" y="338"/>
                    <a:pt x="1453" y="336"/>
                    <a:pt x="1451" y="335"/>
                  </a:cubicBezTo>
                  <a:cubicBezTo>
                    <a:pt x="1449" y="333"/>
                    <a:pt x="1447" y="332"/>
                    <a:pt x="1444" y="332"/>
                  </a:cubicBezTo>
                  <a:cubicBezTo>
                    <a:pt x="1442" y="332"/>
                    <a:pt x="1440" y="333"/>
                    <a:pt x="1438" y="335"/>
                  </a:cubicBezTo>
                  <a:cubicBezTo>
                    <a:pt x="1438" y="335"/>
                    <a:pt x="1438" y="335"/>
                    <a:pt x="1438" y="335"/>
                  </a:cubicBezTo>
                  <a:cubicBezTo>
                    <a:pt x="1438" y="335"/>
                    <a:pt x="1438" y="335"/>
                    <a:pt x="1438" y="335"/>
                  </a:cubicBezTo>
                  <a:cubicBezTo>
                    <a:pt x="1437" y="335"/>
                    <a:pt x="1437" y="335"/>
                    <a:pt x="1437" y="335"/>
                  </a:cubicBezTo>
                  <a:cubicBezTo>
                    <a:pt x="1437" y="336"/>
                    <a:pt x="1436" y="336"/>
                    <a:pt x="1436" y="337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5" y="338"/>
                    <a:pt x="1435" y="338"/>
                  </a:cubicBezTo>
                  <a:cubicBezTo>
                    <a:pt x="1435" y="338"/>
                    <a:pt x="1433" y="338"/>
                    <a:pt x="1431" y="338"/>
                  </a:cubicBezTo>
                  <a:cubicBezTo>
                    <a:pt x="1430" y="338"/>
                    <a:pt x="1428" y="338"/>
                    <a:pt x="1428" y="338"/>
                  </a:cubicBezTo>
                  <a:cubicBezTo>
                    <a:pt x="1427" y="338"/>
                    <a:pt x="1427" y="338"/>
                    <a:pt x="1427" y="338"/>
                  </a:cubicBezTo>
                  <a:cubicBezTo>
                    <a:pt x="1427" y="339"/>
                    <a:pt x="1427" y="339"/>
                    <a:pt x="1427" y="339"/>
                  </a:cubicBezTo>
                  <a:cubicBezTo>
                    <a:pt x="1427" y="339"/>
                    <a:pt x="1427" y="339"/>
                    <a:pt x="1427" y="340"/>
                  </a:cubicBezTo>
                  <a:cubicBezTo>
                    <a:pt x="1427" y="341"/>
                    <a:pt x="1427" y="343"/>
                    <a:pt x="1428" y="344"/>
                  </a:cubicBezTo>
                  <a:cubicBezTo>
                    <a:pt x="1428" y="344"/>
                    <a:pt x="1428" y="345"/>
                    <a:pt x="1428" y="345"/>
                  </a:cubicBezTo>
                  <a:cubicBezTo>
                    <a:pt x="1428" y="346"/>
                    <a:pt x="1428" y="346"/>
                    <a:pt x="1428" y="347"/>
                  </a:cubicBezTo>
                  <a:cubicBezTo>
                    <a:pt x="1427" y="347"/>
                    <a:pt x="1425" y="349"/>
                    <a:pt x="1424" y="351"/>
                  </a:cubicBezTo>
                  <a:cubicBezTo>
                    <a:pt x="1423" y="351"/>
                    <a:pt x="1423" y="351"/>
                    <a:pt x="1422" y="352"/>
                  </a:cubicBezTo>
                  <a:cubicBezTo>
                    <a:pt x="1422" y="353"/>
                    <a:pt x="1421" y="353"/>
                    <a:pt x="1421" y="354"/>
                  </a:cubicBezTo>
                  <a:cubicBezTo>
                    <a:pt x="1421" y="355"/>
                    <a:pt x="1420" y="355"/>
                    <a:pt x="1420" y="356"/>
                  </a:cubicBezTo>
                  <a:cubicBezTo>
                    <a:pt x="1420" y="356"/>
                    <a:pt x="1419" y="356"/>
                    <a:pt x="1419" y="356"/>
                  </a:cubicBezTo>
                  <a:cubicBezTo>
                    <a:pt x="1419" y="356"/>
                    <a:pt x="1418" y="356"/>
                    <a:pt x="1418" y="356"/>
                  </a:cubicBezTo>
                  <a:cubicBezTo>
                    <a:pt x="1417" y="355"/>
                    <a:pt x="1415" y="354"/>
                    <a:pt x="1413" y="353"/>
                  </a:cubicBezTo>
                  <a:cubicBezTo>
                    <a:pt x="1412" y="351"/>
                    <a:pt x="1410" y="350"/>
                    <a:pt x="1410" y="348"/>
                  </a:cubicBezTo>
                  <a:cubicBezTo>
                    <a:pt x="1410" y="347"/>
                    <a:pt x="1410" y="347"/>
                    <a:pt x="1410" y="347"/>
                  </a:cubicBezTo>
                  <a:cubicBezTo>
                    <a:pt x="1411" y="344"/>
                    <a:pt x="1412" y="342"/>
                    <a:pt x="1413" y="341"/>
                  </a:cubicBezTo>
                  <a:cubicBezTo>
                    <a:pt x="1414" y="340"/>
                    <a:pt x="1414" y="340"/>
                    <a:pt x="1414" y="340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5" y="339"/>
                    <a:pt x="1415" y="339"/>
                    <a:pt x="1415" y="339"/>
                  </a:cubicBezTo>
                  <a:cubicBezTo>
                    <a:pt x="1416" y="339"/>
                    <a:pt x="1417" y="339"/>
                    <a:pt x="1417" y="339"/>
                  </a:cubicBezTo>
                  <a:cubicBezTo>
                    <a:pt x="1418" y="339"/>
                    <a:pt x="1419" y="339"/>
                    <a:pt x="1419" y="339"/>
                  </a:cubicBezTo>
                  <a:cubicBezTo>
                    <a:pt x="1419" y="340"/>
                    <a:pt x="1419" y="340"/>
                    <a:pt x="1419" y="340"/>
                  </a:cubicBezTo>
                  <a:cubicBezTo>
                    <a:pt x="1423" y="335"/>
                    <a:pt x="1423" y="335"/>
                    <a:pt x="1423" y="335"/>
                  </a:cubicBezTo>
                  <a:cubicBezTo>
                    <a:pt x="1423" y="334"/>
                    <a:pt x="1423" y="334"/>
                    <a:pt x="1423" y="334"/>
                  </a:cubicBezTo>
                  <a:cubicBezTo>
                    <a:pt x="1423" y="334"/>
                    <a:pt x="1423" y="334"/>
                    <a:pt x="1423" y="334"/>
                  </a:cubicBezTo>
                  <a:cubicBezTo>
                    <a:pt x="1423" y="334"/>
                    <a:pt x="1423" y="334"/>
                    <a:pt x="1423" y="334"/>
                  </a:cubicBezTo>
                  <a:cubicBezTo>
                    <a:pt x="1423" y="334"/>
                    <a:pt x="1423" y="334"/>
                    <a:pt x="1423" y="334"/>
                  </a:cubicBezTo>
                  <a:cubicBezTo>
                    <a:pt x="1423" y="334"/>
                    <a:pt x="1423" y="334"/>
                    <a:pt x="1423" y="334"/>
                  </a:cubicBezTo>
                  <a:cubicBezTo>
                    <a:pt x="1423" y="334"/>
                    <a:pt x="1423" y="334"/>
                    <a:pt x="1423" y="334"/>
                  </a:cubicBezTo>
                  <a:cubicBezTo>
                    <a:pt x="1423" y="334"/>
                    <a:pt x="1423" y="333"/>
                    <a:pt x="1423" y="332"/>
                  </a:cubicBezTo>
                  <a:cubicBezTo>
                    <a:pt x="1423" y="331"/>
                    <a:pt x="1423" y="330"/>
                    <a:pt x="1423" y="329"/>
                  </a:cubicBezTo>
                  <a:cubicBezTo>
                    <a:pt x="1424" y="328"/>
                    <a:pt x="1425" y="325"/>
                    <a:pt x="1426" y="323"/>
                  </a:cubicBezTo>
                  <a:cubicBezTo>
                    <a:pt x="1427" y="321"/>
                    <a:pt x="1428" y="318"/>
                    <a:pt x="1428" y="316"/>
                  </a:cubicBezTo>
                  <a:cubicBezTo>
                    <a:pt x="1428" y="316"/>
                    <a:pt x="1428" y="316"/>
                    <a:pt x="1428" y="316"/>
                  </a:cubicBezTo>
                  <a:cubicBezTo>
                    <a:pt x="1428" y="312"/>
                    <a:pt x="1426" y="306"/>
                    <a:pt x="1425" y="302"/>
                  </a:cubicBezTo>
                  <a:cubicBezTo>
                    <a:pt x="1423" y="299"/>
                    <a:pt x="1423" y="297"/>
                    <a:pt x="1421" y="294"/>
                  </a:cubicBezTo>
                  <a:cubicBezTo>
                    <a:pt x="1421" y="293"/>
                    <a:pt x="1420" y="290"/>
                    <a:pt x="1420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88"/>
                    <a:pt x="1420" y="288"/>
                    <a:pt x="1420" y="288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20" y="288"/>
                    <a:pt x="1420" y="288"/>
                    <a:pt x="1420" y="288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19" y="288"/>
                    <a:pt x="1419" y="288"/>
                    <a:pt x="1419" y="288"/>
                  </a:cubicBezTo>
                  <a:cubicBezTo>
                    <a:pt x="1419" y="289"/>
                    <a:pt x="1419" y="289"/>
                    <a:pt x="1419" y="289"/>
                  </a:cubicBezTo>
                  <a:cubicBezTo>
                    <a:pt x="1420" y="289"/>
                    <a:pt x="1420" y="289"/>
                    <a:pt x="1420" y="289"/>
                  </a:cubicBezTo>
                  <a:cubicBezTo>
                    <a:pt x="1419" y="288"/>
                    <a:pt x="1419" y="288"/>
                    <a:pt x="1419" y="288"/>
                  </a:cubicBezTo>
                  <a:cubicBezTo>
                    <a:pt x="1419" y="289"/>
                    <a:pt x="1419" y="289"/>
                    <a:pt x="1419" y="289"/>
                  </a:cubicBezTo>
                  <a:cubicBezTo>
                    <a:pt x="1419" y="288"/>
                    <a:pt x="1419" y="288"/>
                    <a:pt x="1419" y="288"/>
                  </a:cubicBezTo>
                  <a:cubicBezTo>
                    <a:pt x="1419" y="289"/>
                    <a:pt x="1419" y="289"/>
                    <a:pt x="1419" y="289"/>
                  </a:cubicBezTo>
                  <a:cubicBezTo>
                    <a:pt x="1419" y="289"/>
                    <a:pt x="1419" y="289"/>
                    <a:pt x="1419" y="289"/>
                  </a:cubicBezTo>
                  <a:cubicBezTo>
                    <a:pt x="1419" y="288"/>
                    <a:pt x="1419" y="288"/>
                    <a:pt x="1419" y="288"/>
                  </a:cubicBezTo>
                  <a:cubicBezTo>
                    <a:pt x="1419" y="289"/>
                    <a:pt x="1419" y="289"/>
                    <a:pt x="1419" y="289"/>
                  </a:cubicBezTo>
                  <a:cubicBezTo>
                    <a:pt x="1419" y="289"/>
                    <a:pt x="1419" y="289"/>
                    <a:pt x="1419" y="289"/>
                  </a:cubicBezTo>
                  <a:cubicBezTo>
                    <a:pt x="1420" y="290"/>
                    <a:pt x="1421" y="291"/>
                    <a:pt x="1422" y="291"/>
                  </a:cubicBezTo>
                  <a:cubicBezTo>
                    <a:pt x="1422" y="292"/>
                    <a:pt x="1423" y="292"/>
                    <a:pt x="1424" y="292"/>
                  </a:cubicBezTo>
                  <a:cubicBezTo>
                    <a:pt x="1425" y="292"/>
                    <a:pt x="1425" y="292"/>
                    <a:pt x="1426" y="291"/>
                  </a:cubicBezTo>
                  <a:cubicBezTo>
                    <a:pt x="1426" y="291"/>
                    <a:pt x="1426" y="290"/>
                    <a:pt x="1426" y="290"/>
                  </a:cubicBezTo>
                  <a:cubicBezTo>
                    <a:pt x="1426" y="289"/>
                    <a:pt x="1426" y="288"/>
                    <a:pt x="1426" y="287"/>
                  </a:cubicBezTo>
                  <a:cubicBezTo>
                    <a:pt x="1424" y="283"/>
                    <a:pt x="1424" y="282"/>
                    <a:pt x="1424" y="281"/>
                  </a:cubicBezTo>
                  <a:cubicBezTo>
                    <a:pt x="1423" y="280"/>
                    <a:pt x="1423" y="279"/>
                    <a:pt x="1423" y="279"/>
                  </a:cubicBezTo>
                  <a:cubicBezTo>
                    <a:pt x="1422" y="278"/>
                    <a:pt x="1422" y="277"/>
                    <a:pt x="1421" y="276"/>
                  </a:cubicBezTo>
                  <a:cubicBezTo>
                    <a:pt x="1420" y="276"/>
                    <a:pt x="1419" y="275"/>
                    <a:pt x="1418" y="274"/>
                  </a:cubicBezTo>
                  <a:cubicBezTo>
                    <a:pt x="1418" y="273"/>
                    <a:pt x="1417" y="272"/>
                    <a:pt x="1417" y="272"/>
                  </a:cubicBezTo>
                  <a:cubicBezTo>
                    <a:pt x="1417" y="271"/>
                    <a:pt x="1416" y="271"/>
                    <a:pt x="1416" y="271"/>
                  </a:cubicBezTo>
                  <a:cubicBezTo>
                    <a:pt x="1415" y="271"/>
                    <a:pt x="1415" y="271"/>
                    <a:pt x="1415" y="271"/>
                  </a:cubicBezTo>
                  <a:cubicBezTo>
                    <a:pt x="1414" y="271"/>
                    <a:pt x="1412" y="271"/>
                    <a:pt x="1411" y="272"/>
                  </a:cubicBezTo>
                  <a:cubicBezTo>
                    <a:pt x="1411" y="272"/>
                    <a:pt x="1410" y="273"/>
                    <a:pt x="1409" y="273"/>
                  </a:cubicBezTo>
                  <a:cubicBezTo>
                    <a:pt x="1409" y="273"/>
                    <a:pt x="1408" y="272"/>
                    <a:pt x="1407" y="272"/>
                  </a:cubicBezTo>
                  <a:cubicBezTo>
                    <a:pt x="1404" y="270"/>
                    <a:pt x="1401" y="269"/>
                    <a:pt x="1398" y="269"/>
                  </a:cubicBezTo>
                  <a:cubicBezTo>
                    <a:pt x="1397" y="269"/>
                    <a:pt x="1396" y="268"/>
                    <a:pt x="1395" y="268"/>
                  </a:cubicBezTo>
                  <a:cubicBezTo>
                    <a:pt x="1393" y="268"/>
                    <a:pt x="1393" y="268"/>
                    <a:pt x="1393" y="268"/>
                  </a:cubicBezTo>
                  <a:cubicBezTo>
                    <a:pt x="1392" y="269"/>
                    <a:pt x="1392" y="269"/>
                    <a:pt x="1392" y="269"/>
                  </a:cubicBezTo>
                  <a:cubicBezTo>
                    <a:pt x="1393" y="268"/>
                    <a:pt x="1393" y="268"/>
                    <a:pt x="1393" y="268"/>
                  </a:cubicBezTo>
                  <a:cubicBezTo>
                    <a:pt x="1393" y="268"/>
                    <a:pt x="1393" y="268"/>
                    <a:pt x="1392" y="267"/>
                  </a:cubicBezTo>
                  <a:cubicBezTo>
                    <a:pt x="1391" y="267"/>
                    <a:pt x="1390" y="266"/>
                    <a:pt x="1389" y="266"/>
                  </a:cubicBezTo>
                  <a:cubicBezTo>
                    <a:pt x="1389" y="266"/>
                    <a:pt x="1389" y="266"/>
                    <a:pt x="1389" y="266"/>
                  </a:cubicBezTo>
                  <a:cubicBezTo>
                    <a:pt x="1389" y="266"/>
                    <a:pt x="1389" y="266"/>
                    <a:pt x="1389" y="266"/>
                  </a:cubicBezTo>
                  <a:cubicBezTo>
                    <a:pt x="1389" y="266"/>
                    <a:pt x="1389" y="266"/>
                    <a:pt x="1389" y="266"/>
                  </a:cubicBezTo>
                  <a:cubicBezTo>
                    <a:pt x="1389" y="266"/>
                    <a:pt x="1388" y="266"/>
                    <a:pt x="1388" y="266"/>
                  </a:cubicBezTo>
                  <a:cubicBezTo>
                    <a:pt x="1387" y="266"/>
                    <a:pt x="1387" y="266"/>
                    <a:pt x="1387" y="266"/>
                  </a:cubicBezTo>
                  <a:cubicBezTo>
                    <a:pt x="1387" y="266"/>
                    <a:pt x="1386" y="266"/>
                    <a:pt x="1386" y="265"/>
                  </a:cubicBezTo>
                  <a:cubicBezTo>
                    <a:pt x="1385" y="264"/>
                    <a:pt x="1383" y="262"/>
                    <a:pt x="1382" y="260"/>
                  </a:cubicBezTo>
                  <a:cubicBezTo>
                    <a:pt x="1381" y="260"/>
                    <a:pt x="1380" y="259"/>
                    <a:pt x="1379" y="258"/>
                  </a:cubicBezTo>
                  <a:cubicBezTo>
                    <a:pt x="1378" y="258"/>
                    <a:pt x="1378" y="257"/>
                    <a:pt x="1377" y="257"/>
                  </a:cubicBezTo>
                  <a:cubicBezTo>
                    <a:pt x="1375" y="257"/>
                    <a:pt x="1374" y="258"/>
                    <a:pt x="1373" y="258"/>
                  </a:cubicBezTo>
                  <a:cubicBezTo>
                    <a:pt x="1373" y="259"/>
                    <a:pt x="1372" y="259"/>
                    <a:pt x="1371" y="259"/>
                  </a:cubicBezTo>
                  <a:cubicBezTo>
                    <a:pt x="1370" y="259"/>
                    <a:pt x="1369" y="259"/>
                    <a:pt x="1369" y="259"/>
                  </a:cubicBezTo>
                  <a:cubicBezTo>
                    <a:pt x="1368" y="259"/>
                    <a:pt x="1368" y="259"/>
                    <a:pt x="1368" y="259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8" y="259"/>
                    <a:pt x="1368" y="259"/>
                    <a:pt x="1368" y="259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9" y="259"/>
                    <a:pt x="1369" y="259"/>
                    <a:pt x="1369" y="259"/>
                  </a:cubicBezTo>
                  <a:cubicBezTo>
                    <a:pt x="1368" y="259"/>
                    <a:pt x="1368" y="259"/>
                    <a:pt x="1368" y="259"/>
                  </a:cubicBezTo>
                  <a:cubicBezTo>
                    <a:pt x="1367" y="259"/>
                    <a:pt x="1367" y="259"/>
                    <a:pt x="1367" y="259"/>
                  </a:cubicBezTo>
                  <a:cubicBezTo>
                    <a:pt x="1367" y="259"/>
                    <a:pt x="1366" y="260"/>
                    <a:pt x="1366" y="260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7" y="262"/>
                    <a:pt x="1367" y="262"/>
                    <a:pt x="1367" y="262"/>
                  </a:cubicBezTo>
                  <a:cubicBezTo>
                    <a:pt x="1367" y="263"/>
                    <a:pt x="1367" y="263"/>
                    <a:pt x="1366" y="263"/>
                  </a:cubicBezTo>
                  <a:cubicBezTo>
                    <a:pt x="1366" y="264"/>
                    <a:pt x="1365" y="264"/>
                    <a:pt x="1364" y="265"/>
                  </a:cubicBezTo>
                  <a:cubicBezTo>
                    <a:pt x="1364" y="266"/>
                    <a:pt x="1363" y="267"/>
                    <a:pt x="1363" y="269"/>
                  </a:cubicBezTo>
                  <a:cubicBezTo>
                    <a:pt x="1363" y="270"/>
                    <a:pt x="1363" y="271"/>
                    <a:pt x="1364" y="273"/>
                  </a:cubicBezTo>
                  <a:cubicBezTo>
                    <a:pt x="1365" y="274"/>
                    <a:pt x="1366" y="275"/>
                    <a:pt x="1366" y="275"/>
                  </a:cubicBezTo>
                  <a:cubicBezTo>
                    <a:pt x="1366" y="276"/>
                    <a:pt x="1366" y="276"/>
                    <a:pt x="1366" y="276"/>
                  </a:cubicBezTo>
                  <a:cubicBezTo>
                    <a:pt x="1366" y="276"/>
                    <a:pt x="1366" y="276"/>
                    <a:pt x="1366" y="276"/>
                  </a:cubicBezTo>
                  <a:cubicBezTo>
                    <a:pt x="1366" y="277"/>
                    <a:pt x="1365" y="277"/>
                    <a:pt x="1365" y="278"/>
                  </a:cubicBezTo>
                  <a:cubicBezTo>
                    <a:pt x="1363" y="278"/>
                    <a:pt x="1361" y="279"/>
                    <a:pt x="1359" y="281"/>
                  </a:cubicBezTo>
                  <a:cubicBezTo>
                    <a:pt x="1357" y="283"/>
                    <a:pt x="1355" y="285"/>
                    <a:pt x="1355" y="289"/>
                  </a:cubicBezTo>
                  <a:cubicBezTo>
                    <a:pt x="1355" y="290"/>
                    <a:pt x="1355" y="291"/>
                    <a:pt x="1355" y="292"/>
                  </a:cubicBezTo>
                  <a:cubicBezTo>
                    <a:pt x="1355" y="293"/>
                    <a:pt x="1356" y="295"/>
                    <a:pt x="1356" y="296"/>
                  </a:cubicBezTo>
                  <a:cubicBezTo>
                    <a:pt x="1356" y="299"/>
                    <a:pt x="1355" y="301"/>
                    <a:pt x="1354" y="303"/>
                  </a:cubicBezTo>
                  <a:cubicBezTo>
                    <a:pt x="1354" y="304"/>
                    <a:pt x="1354" y="305"/>
                    <a:pt x="1354" y="305"/>
                  </a:cubicBezTo>
                  <a:cubicBezTo>
                    <a:pt x="1353" y="306"/>
                    <a:pt x="1353" y="306"/>
                    <a:pt x="1353" y="306"/>
                  </a:cubicBezTo>
                  <a:cubicBezTo>
                    <a:pt x="1353" y="306"/>
                    <a:pt x="1353" y="306"/>
                    <a:pt x="1353" y="306"/>
                  </a:cubicBezTo>
                  <a:cubicBezTo>
                    <a:pt x="1355" y="306"/>
                    <a:pt x="1355" y="306"/>
                    <a:pt x="1355" y="306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6"/>
                    <a:pt x="1353" y="306"/>
                    <a:pt x="1353" y="306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3" y="305"/>
                    <a:pt x="1353" y="305"/>
                    <a:pt x="1353" y="305"/>
                  </a:cubicBezTo>
                  <a:cubicBezTo>
                    <a:pt x="1353" y="306"/>
                    <a:pt x="1353" y="306"/>
                    <a:pt x="1353" y="306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3" y="306"/>
                    <a:pt x="1353" y="306"/>
                    <a:pt x="1353" y="306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3" y="306"/>
                    <a:pt x="1353" y="306"/>
                    <a:pt x="1353" y="306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5"/>
                    <a:pt x="1354" y="305"/>
                    <a:pt x="1354" y="305"/>
                  </a:cubicBezTo>
                  <a:cubicBezTo>
                    <a:pt x="1354" y="302"/>
                    <a:pt x="1354" y="302"/>
                    <a:pt x="1354" y="302"/>
                  </a:cubicBezTo>
                  <a:cubicBezTo>
                    <a:pt x="1352" y="303"/>
                    <a:pt x="1352" y="303"/>
                    <a:pt x="1352" y="303"/>
                  </a:cubicBezTo>
                  <a:cubicBezTo>
                    <a:pt x="1352" y="303"/>
                    <a:pt x="1352" y="303"/>
                    <a:pt x="1352" y="303"/>
                  </a:cubicBezTo>
                  <a:cubicBezTo>
                    <a:pt x="1352" y="303"/>
                    <a:pt x="1351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4"/>
                    <a:pt x="1350" y="304"/>
                    <a:pt x="1350" y="304"/>
                  </a:cubicBezTo>
                  <a:cubicBezTo>
                    <a:pt x="1350" y="303"/>
                    <a:pt x="1350" y="303"/>
                    <a:pt x="1350" y="303"/>
                  </a:cubicBezTo>
                  <a:cubicBezTo>
                    <a:pt x="1350" y="303"/>
                    <a:pt x="1350" y="303"/>
                    <a:pt x="1350" y="303"/>
                  </a:cubicBezTo>
                  <a:cubicBezTo>
                    <a:pt x="1350" y="301"/>
                    <a:pt x="1351" y="299"/>
                    <a:pt x="1351" y="297"/>
                  </a:cubicBezTo>
                  <a:cubicBezTo>
                    <a:pt x="1352" y="295"/>
                    <a:pt x="1352" y="293"/>
                    <a:pt x="1352" y="291"/>
                  </a:cubicBezTo>
                  <a:cubicBezTo>
                    <a:pt x="1352" y="291"/>
                    <a:pt x="1352" y="290"/>
                    <a:pt x="1352" y="290"/>
                  </a:cubicBezTo>
                  <a:cubicBezTo>
                    <a:pt x="1352" y="289"/>
                    <a:pt x="1352" y="289"/>
                    <a:pt x="1351" y="288"/>
                  </a:cubicBezTo>
                  <a:cubicBezTo>
                    <a:pt x="1351" y="288"/>
                    <a:pt x="1350" y="288"/>
                    <a:pt x="1350" y="288"/>
                  </a:cubicBezTo>
                  <a:cubicBezTo>
                    <a:pt x="1349" y="288"/>
                    <a:pt x="1348" y="288"/>
                    <a:pt x="1348" y="289"/>
                  </a:cubicBezTo>
                  <a:cubicBezTo>
                    <a:pt x="1347" y="289"/>
                    <a:pt x="1347" y="290"/>
                    <a:pt x="1346" y="291"/>
                  </a:cubicBezTo>
                  <a:cubicBezTo>
                    <a:pt x="1346" y="292"/>
                    <a:pt x="1345" y="293"/>
                    <a:pt x="1345" y="293"/>
                  </a:cubicBezTo>
                  <a:cubicBezTo>
                    <a:pt x="1345" y="293"/>
                    <a:pt x="1344" y="294"/>
                    <a:pt x="1344" y="295"/>
                  </a:cubicBezTo>
                  <a:cubicBezTo>
                    <a:pt x="1343" y="296"/>
                    <a:pt x="1341" y="297"/>
                    <a:pt x="1340" y="298"/>
                  </a:cubicBezTo>
                  <a:cubicBezTo>
                    <a:pt x="1339" y="299"/>
                    <a:pt x="1338" y="300"/>
                    <a:pt x="1338" y="302"/>
                  </a:cubicBezTo>
                  <a:cubicBezTo>
                    <a:pt x="1337" y="302"/>
                    <a:pt x="1337" y="304"/>
                    <a:pt x="1335" y="306"/>
                  </a:cubicBezTo>
                  <a:cubicBezTo>
                    <a:pt x="1334" y="308"/>
                    <a:pt x="1332" y="309"/>
                    <a:pt x="1330" y="310"/>
                  </a:cubicBezTo>
                  <a:cubicBezTo>
                    <a:pt x="1328" y="310"/>
                    <a:pt x="1326" y="311"/>
                    <a:pt x="1324" y="313"/>
                  </a:cubicBezTo>
                  <a:cubicBezTo>
                    <a:pt x="1323" y="315"/>
                    <a:pt x="1322" y="317"/>
                    <a:pt x="1322" y="319"/>
                  </a:cubicBezTo>
                  <a:cubicBezTo>
                    <a:pt x="1322" y="321"/>
                    <a:pt x="1322" y="323"/>
                    <a:pt x="1323" y="325"/>
                  </a:cubicBezTo>
                  <a:cubicBezTo>
                    <a:pt x="1324" y="329"/>
                    <a:pt x="1325" y="331"/>
                    <a:pt x="1325" y="333"/>
                  </a:cubicBezTo>
                  <a:cubicBezTo>
                    <a:pt x="1325" y="336"/>
                    <a:pt x="1324" y="337"/>
                    <a:pt x="1323" y="339"/>
                  </a:cubicBezTo>
                  <a:cubicBezTo>
                    <a:pt x="1322" y="341"/>
                    <a:pt x="1320" y="346"/>
                    <a:pt x="1319" y="351"/>
                  </a:cubicBezTo>
                  <a:cubicBezTo>
                    <a:pt x="1319" y="352"/>
                    <a:pt x="1320" y="354"/>
                    <a:pt x="1321" y="355"/>
                  </a:cubicBezTo>
                  <a:cubicBezTo>
                    <a:pt x="1321" y="356"/>
                    <a:pt x="1321" y="356"/>
                    <a:pt x="1321" y="356"/>
                  </a:cubicBezTo>
                  <a:cubicBezTo>
                    <a:pt x="1321" y="356"/>
                    <a:pt x="1321" y="356"/>
                    <a:pt x="1321" y="356"/>
                  </a:cubicBezTo>
                  <a:cubicBezTo>
                    <a:pt x="1321" y="355"/>
                    <a:pt x="1321" y="355"/>
                    <a:pt x="1321" y="355"/>
                  </a:cubicBezTo>
                  <a:cubicBezTo>
                    <a:pt x="1321" y="356"/>
                    <a:pt x="1321" y="356"/>
                    <a:pt x="1321" y="356"/>
                  </a:cubicBezTo>
                  <a:cubicBezTo>
                    <a:pt x="1321" y="356"/>
                    <a:pt x="1321" y="356"/>
                    <a:pt x="1321" y="356"/>
                  </a:cubicBezTo>
                  <a:cubicBezTo>
                    <a:pt x="1321" y="355"/>
                    <a:pt x="1321" y="355"/>
                    <a:pt x="1321" y="355"/>
                  </a:cubicBezTo>
                  <a:cubicBezTo>
                    <a:pt x="1321" y="356"/>
                    <a:pt x="1321" y="356"/>
                    <a:pt x="1321" y="356"/>
                  </a:cubicBezTo>
                  <a:cubicBezTo>
                    <a:pt x="1321" y="356"/>
                    <a:pt x="1321" y="357"/>
                    <a:pt x="1321" y="358"/>
                  </a:cubicBezTo>
                  <a:cubicBezTo>
                    <a:pt x="1321" y="359"/>
                    <a:pt x="1321" y="359"/>
                    <a:pt x="1321" y="360"/>
                  </a:cubicBezTo>
                  <a:cubicBezTo>
                    <a:pt x="1321" y="360"/>
                    <a:pt x="1321" y="360"/>
                    <a:pt x="1321" y="361"/>
                  </a:cubicBezTo>
                  <a:cubicBezTo>
                    <a:pt x="1321" y="365"/>
                    <a:pt x="1323" y="370"/>
                    <a:pt x="1325" y="373"/>
                  </a:cubicBezTo>
                  <a:cubicBezTo>
                    <a:pt x="1326" y="375"/>
                    <a:pt x="1328" y="377"/>
                    <a:pt x="1330" y="380"/>
                  </a:cubicBezTo>
                  <a:cubicBezTo>
                    <a:pt x="1330" y="381"/>
                    <a:pt x="1331" y="383"/>
                    <a:pt x="1332" y="384"/>
                  </a:cubicBezTo>
                  <a:cubicBezTo>
                    <a:pt x="1333" y="385"/>
                    <a:pt x="1333" y="386"/>
                    <a:pt x="1333" y="386"/>
                  </a:cubicBezTo>
                  <a:cubicBezTo>
                    <a:pt x="1333" y="387"/>
                    <a:pt x="1334" y="387"/>
                    <a:pt x="1334" y="388"/>
                  </a:cubicBezTo>
                  <a:cubicBezTo>
                    <a:pt x="1334" y="389"/>
                    <a:pt x="1334" y="390"/>
                    <a:pt x="1334" y="392"/>
                  </a:cubicBezTo>
                  <a:cubicBezTo>
                    <a:pt x="1334" y="393"/>
                    <a:pt x="1334" y="394"/>
                    <a:pt x="1334" y="395"/>
                  </a:cubicBezTo>
                  <a:cubicBezTo>
                    <a:pt x="1334" y="396"/>
                    <a:pt x="1334" y="397"/>
                    <a:pt x="1334" y="399"/>
                  </a:cubicBezTo>
                  <a:cubicBezTo>
                    <a:pt x="1334" y="402"/>
                    <a:pt x="1334" y="405"/>
                    <a:pt x="1334" y="409"/>
                  </a:cubicBezTo>
                  <a:cubicBezTo>
                    <a:pt x="1334" y="411"/>
                    <a:pt x="1334" y="414"/>
                    <a:pt x="1333" y="417"/>
                  </a:cubicBezTo>
                  <a:cubicBezTo>
                    <a:pt x="1333" y="422"/>
                    <a:pt x="1332" y="425"/>
                    <a:pt x="1332" y="429"/>
                  </a:cubicBezTo>
                  <a:cubicBezTo>
                    <a:pt x="1331" y="432"/>
                    <a:pt x="1329" y="435"/>
                    <a:pt x="1326" y="438"/>
                  </a:cubicBezTo>
                  <a:cubicBezTo>
                    <a:pt x="1320" y="445"/>
                    <a:pt x="1316" y="448"/>
                    <a:pt x="1314" y="451"/>
                  </a:cubicBezTo>
                  <a:cubicBezTo>
                    <a:pt x="1312" y="453"/>
                    <a:pt x="1310" y="455"/>
                    <a:pt x="1305" y="455"/>
                  </a:cubicBezTo>
                  <a:cubicBezTo>
                    <a:pt x="1305" y="455"/>
                    <a:pt x="1304" y="456"/>
                    <a:pt x="1304" y="456"/>
                  </a:cubicBezTo>
                  <a:cubicBezTo>
                    <a:pt x="1302" y="455"/>
                    <a:pt x="1301" y="455"/>
                    <a:pt x="1299" y="454"/>
                  </a:cubicBezTo>
                  <a:cubicBezTo>
                    <a:pt x="1297" y="453"/>
                    <a:pt x="1296" y="451"/>
                    <a:pt x="1294" y="447"/>
                  </a:cubicBezTo>
                  <a:cubicBezTo>
                    <a:pt x="1292" y="443"/>
                    <a:pt x="1290" y="438"/>
                    <a:pt x="1287" y="435"/>
                  </a:cubicBezTo>
                  <a:cubicBezTo>
                    <a:pt x="1285" y="431"/>
                    <a:pt x="1284" y="427"/>
                    <a:pt x="1283" y="426"/>
                  </a:cubicBezTo>
                  <a:cubicBezTo>
                    <a:pt x="1283" y="425"/>
                    <a:pt x="1282" y="422"/>
                    <a:pt x="1282" y="420"/>
                  </a:cubicBezTo>
                  <a:cubicBezTo>
                    <a:pt x="1282" y="419"/>
                    <a:pt x="1282" y="418"/>
                    <a:pt x="1283" y="417"/>
                  </a:cubicBezTo>
                  <a:cubicBezTo>
                    <a:pt x="1283" y="416"/>
                    <a:pt x="1284" y="413"/>
                    <a:pt x="1284" y="409"/>
                  </a:cubicBezTo>
                  <a:cubicBezTo>
                    <a:pt x="1284" y="407"/>
                    <a:pt x="1284" y="405"/>
                    <a:pt x="1283" y="402"/>
                  </a:cubicBezTo>
                  <a:cubicBezTo>
                    <a:pt x="1282" y="399"/>
                    <a:pt x="1280" y="394"/>
                    <a:pt x="1279" y="389"/>
                  </a:cubicBezTo>
                  <a:cubicBezTo>
                    <a:pt x="1278" y="384"/>
                    <a:pt x="1277" y="379"/>
                    <a:pt x="1277" y="375"/>
                  </a:cubicBezTo>
                  <a:cubicBezTo>
                    <a:pt x="1277" y="375"/>
                    <a:pt x="1277" y="375"/>
                    <a:pt x="1277" y="375"/>
                  </a:cubicBezTo>
                  <a:cubicBezTo>
                    <a:pt x="1277" y="372"/>
                    <a:pt x="1278" y="367"/>
                    <a:pt x="1279" y="363"/>
                  </a:cubicBezTo>
                  <a:cubicBezTo>
                    <a:pt x="1279" y="359"/>
                    <a:pt x="1280" y="355"/>
                    <a:pt x="1280" y="352"/>
                  </a:cubicBezTo>
                  <a:cubicBezTo>
                    <a:pt x="1281" y="350"/>
                    <a:pt x="1281" y="348"/>
                    <a:pt x="1281" y="346"/>
                  </a:cubicBezTo>
                  <a:cubicBezTo>
                    <a:pt x="1282" y="345"/>
                    <a:pt x="1282" y="344"/>
                    <a:pt x="1282" y="344"/>
                  </a:cubicBezTo>
                  <a:cubicBezTo>
                    <a:pt x="1283" y="343"/>
                    <a:pt x="1283" y="343"/>
                    <a:pt x="1283" y="343"/>
                  </a:cubicBezTo>
                  <a:cubicBezTo>
                    <a:pt x="1284" y="342"/>
                    <a:pt x="1285" y="341"/>
                    <a:pt x="1286" y="340"/>
                  </a:cubicBezTo>
                  <a:cubicBezTo>
                    <a:pt x="1287" y="338"/>
                    <a:pt x="1287" y="336"/>
                    <a:pt x="1287" y="335"/>
                  </a:cubicBezTo>
                  <a:cubicBezTo>
                    <a:pt x="1287" y="334"/>
                    <a:pt x="1288" y="332"/>
                    <a:pt x="1288" y="329"/>
                  </a:cubicBezTo>
                  <a:cubicBezTo>
                    <a:pt x="1289" y="327"/>
                    <a:pt x="1290" y="325"/>
                    <a:pt x="1290" y="323"/>
                  </a:cubicBezTo>
                  <a:cubicBezTo>
                    <a:pt x="1292" y="320"/>
                    <a:pt x="1296" y="312"/>
                    <a:pt x="1298" y="304"/>
                  </a:cubicBezTo>
                  <a:cubicBezTo>
                    <a:pt x="1300" y="300"/>
                    <a:pt x="1301" y="296"/>
                    <a:pt x="1302" y="293"/>
                  </a:cubicBezTo>
                  <a:cubicBezTo>
                    <a:pt x="1302" y="291"/>
                    <a:pt x="1302" y="290"/>
                    <a:pt x="1303" y="289"/>
                  </a:cubicBezTo>
                  <a:cubicBezTo>
                    <a:pt x="1303" y="288"/>
                    <a:pt x="1303" y="287"/>
                    <a:pt x="1303" y="286"/>
                  </a:cubicBezTo>
                  <a:cubicBezTo>
                    <a:pt x="1303" y="286"/>
                    <a:pt x="1303" y="285"/>
                    <a:pt x="1303" y="285"/>
                  </a:cubicBezTo>
                  <a:cubicBezTo>
                    <a:pt x="1303" y="284"/>
                    <a:pt x="1302" y="284"/>
                    <a:pt x="1301" y="284"/>
                  </a:cubicBezTo>
                  <a:cubicBezTo>
                    <a:pt x="1300" y="284"/>
                    <a:pt x="1300" y="284"/>
                    <a:pt x="1300" y="284"/>
                  </a:cubicBezTo>
                  <a:cubicBezTo>
                    <a:pt x="1298" y="285"/>
                    <a:pt x="1297" y="287"/>
                    <a:pt x="1297" y="288"/>
                  </a:cubicBezTo>
                  <a:cubicBezTo>
                    <a:pt x="1296" y="289"/>
                    <a:pt x="1295" y="290"/>
                    <a:pt x="1295" y="291"/>
                  </a:cubicBezTo>
                  <a:cubicBezTo>
                    <a:pt x="1294" y="293"/>
                    <a:pt x="1293" y="294"/>
                    <a:pt x="1292" y="295"/>
                  </a:cubicBezTo>
                  <a:cubicBezTo>
                    <a:pt x="1291" y="296"/>
                    <a:pt x="1289" y="298"/>
                    <a:pt x="1288" y="300"/>
                  </a:cubicBezTo>
                  <a:cubicBezTo>
                    <a:pt x="1287" y="303"/>
                    <a:pt x="1287" y="305"/>
                    <a:pt x="1287" y="307"/>
                  </a:cubicBezTo>
                  <a:cubicBezTo>
                    <a:pt x="1287" y="309"/>
                    <a:pt x="1286" y="311"/>
                    <a:pt x="1283" y="313"/>
                  </a:cubicBezTo>
                  <a:cubicBezTo>
                    <a:pt x="1280" y="316"/>
                    <a:pt x="1275" y="320"/>
                    <a:pt x="1272" y="323"/>
                  </a:cubicBezTo>
                  <a:cubicBezTo>
                    <a:pt x="1270" y="326"/>
                    <a:pt x="1269" y="329"/>
                    <a:pt x="1268" y="331"/>
                  </a:cubicBezTo>
                  <a:cubicBezTo>
                    <a:pt x="1268" y="332"/>
                    <a:pt x="1268" y="335"/>
                    <a:pt x="1267" y="336"/>
                  </a:cubicBezTo>
                  <a:cubicBezTo>
                    <a:pt x="1267" y="337"/>
                    <a:pt x="1266" y="338"/>
                    <a:pt x="1266" y="338"/>
                  </a:cubicBezTo>
                  <a:cubicBezTo>
                    <a:pt x="1266" y="339"/>
                    <a:pt x="1266" y="339"/>
                    <a:pt x="1265" y="339"/>
                  </a:cubicBezTo>
                  <a:cubicBezTo>
                    <a:pt x="1265" y="339"/>
                    <a:pt x="1265" y="339"/>
                    <a:pt x="1265" y="338"/>
                  </a:cubicBezTo>
                  <a:cubicBezTo>
                    <a:pt x="1264" y="338"/>
                    <a:pt x="1264" y="337"/>
                    <a:pt x="1264" y="336"/>
                  </a:cubicBezTo>
                  <a:cubicBezTo>
                    <a:pt x="1264" y="334"/>
                    <a:pt x="1265" y="333"/>
                    <a:pt x="1265" y="332"/>
                  </a:cubicBezTo>
                  <a:cubicBezTo>
                    <a:pt x="1266" y="331"/>
                    <a:pt x="1268" y="330"/>
                    <a:pt x="1269" y="329"/>
                  </a:cubicBezTo>
                  <a:cubicBezTo>
                    <a:pt x="1271" y="328"/>
                    <a:pt x="1272" y="326"/>
                    <a:pt x="1273" y="324"/>
                  </a:cubicBezTo>
                  <a:cubicBezTo>
                    <a:pt x="1273" y="320"/>
                    <a:pt x="1274" y="317"/>
                    <a:pt x="1276" y="315"/>
                  </a:cubicBezTo>
                  <a:cubicBezTo>
                    <a:pt x="1277" y="314"/>
                    <a:pt x="1278" y="312"/>
                    <a:pt x="1279" y="311"/>
                  </a:cubicBezTo>
                  <a:cubicBezTo>
                    <a:pt x="1280" y="309"/>
                    <a:pt x="1281" y="308"/>
                    <a:pt x="1281" y="306"/>
                  </a:cubicBezTo>
                  <a:cubicBezTo>
                    <a:pt x="1281" y="305"/>
                    <a:pt x="1281" y="305"/>
                    <a:pt x="1280" y="304"/>
                  </a:cubicBezTo>
                  <a:cubicBezTo>
                    <a:pt x="1280" y="305"/>
                    <a:pt x="1280" y="305"/>
                    <a:pt x="1280" y="305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5"/>
                    <a:pt x="1280" y="305"/>
                    <a:pt x="1280" y="305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4"/>
                    <a:pt x="1280" y="304"/>
                    <a:pt x="1280" y="304"/>
                  </a:cubicBezTo>
                  <a:cubicBezTo>
                    <a:pt x="1280" y="303"/>
                    <a:pt x="1281" y="299"/>
                    <a:pt x="1282" y="296"/>
                  </a:cubicBezTo>
                  <a:cubicBezTo>
                    <a:pt x="1283" y="293"/>
                    <a:pt x="1284" y="290"/>
                    <a:pt x="1284" y="288"/>
                  </a:cubicBezTo>
                  <a:cubicBezTo>
                    <a:pt x="1285" y="283"/>
                    <a:pt x="1288" y="278"/>
                    <a:pt x="1292" y="273"/>
                  </a:cubicBezTo>
                  <a:cubicBezTo>
                    <a:pt x="1294" y="271"/>
                    <a:pt x="1296" y="269"/>
                    <a:pt x="1299" y="267"/>
                  </a:cubicBezTo>
                  <a:cubicBezTo>
                    <a:pt x="1300" y="266"/>
                    <a:pt x="1301" y="265"/>
                    <a:pt x="1302" y="264"/>
                  </a:cubicBezTo>
                  <a:cubicBezTo>
                    <a:pt x="1303" y="264"/>
                    <a:pt x="1304" y="263"/>
                    <a:pt x="1304" y="263"/>
                  </a:cubicBezTo>
                  <a:cubicBezTo>
                    <a:pt x="1304" y="263"/>
                    <a:pt x="1304" y="263"/>
                    <a:pt x="1304" y="263"/>
                  </a:cubicBezTo>
                  <a:cubicBezTo>
                    <a:pt x="1304" y="263"/>
                    <a:pt x="1304" y="263"/>
                    <a:pt x="1304" y="263"/>
                  </a:cubicBezTo>
                  <a:cubicBezTo>
                    <a:pt x="1304" y="263"/>
                    <a:pt x="1304" y="263"/>
                    <a:pt x="1304" y="263"/>
                  </a:cubicBezTo>
                  <a:cubicBezTo>
                    <a:pt x="1305" y="263"/>
                    <a:pt x="1305" y="264"/>
                    <a:pt x="1306" y="264"/>
                  </a:cubicBezTo>
                  <a:cubicBezTo>
                    <a:pt x="1306" y="265"/>
                    <a:pt x="1307" y="266"/>
                    <a:pt x="1307" y="267"/>
                  </a:cubicBezTo>
                  <a:cubicBezTo>
                    <a:pt x="1307" y="267"/>
                    <a:pt x="1306" y="268"/>
                    <a:pt x="1306" y="268"/>
                  </a:cubicBezTo>
                  <a:cubicBezTo>
                    <a:pt x="1306" y="269"/>
                    <a:pt x="1305" y="273"/>
                    <a:pt x="1305" y="276"/>
                  </a:cubicBezTo>
                  <a:cubicBezTo>
                    <a:pt x="1305" y="277"/>
                    <a:pt x="1305" y="278"/>
                    <a:pt x="1305" y="279"/>
                  </a:cubicBezTo>
                  <a:cubicBezTo>
                    <a:pt x="1306" y="280"/>
                    <a:pt x="1307" y="281"/>
                    <a:pt x="1308" y="281"/>
                  </a:cubicBezTo>
                  <a:cubicBezTo>
                    <a:pt x="1309" y="281"/>
                    <a:pt x="1309" y="281"/>
                    <a:pt x="1309" y="281"/>
                  </a:cubicBezTo>
                  <a:cubicBezTo>
                    <a:pt x="1310" y="281"/>
                    <a:pt x="1311" y="281"/>
                    <a:pt x="1312" y="280"/>
                  </a:cubicBezTo>
                  <a:cubicBezTo>
                    <a:pt x="1312" y="280"/>
                    <a:pt x="1313" y="279"/>
                    <a:pt x="1313" y="278"/>
                  </a:cubicBezTo>
                  <a:cubicBezTo>
                    <a:pt x="1313" y="277"/>
                    <a:pt x="1312" y="276"/>
                    <a:pt x="1312" y="276"/>
                  </a:cubicBezTo>
                  <a:cubicBezTo>
                    <a:pt x="1312" y="275"/>
                    <a:pt x="1312" y="274"/>
                    <a:pt x="1312" y="274"/>
                  </a:cubicBezTo>
                  <a:cubicBezTo>
                    <a:pt x="1311" y="273"/>
                    <a:pt x="1311" y="273"/>
                    <a:pt x="1311" y="273"/>
                  </a:cubicBezTo>
                  <a:cubicBezTo>
                    <a:pt x="1311" y="273"/>
                    <a:pt x="1312" y="272"/>
                    <a:pt x="1312" y="272"/>
                  </a:cubicBezTo>
                  <a:cubicBezTo>
                    <a:pt x="1312" y="271"/>
                    <a:pt x="1313" y="271"/>
                    <a:pt x="1313" y="270"/>
                  </a:cubicBezTo>
                  <a:cubicBezTo>
                    <a:pt x="1313" y="269"/>
                    <a:pt x="1314" y="269"/>
                    <a:pt x="1314" y="268"/>
                  </a:cubicBezTo>
                  <a:cubicBezTo>
                    <a:pt x="1315" y="266"/>
                    <a:pt x="1316" y="265"/>
                    <a:pt x="1316" y="263"/>
                  </a:cubicBezTo>
                  <a:cubicBezTo>
                    <a:pt x="1317" y="262"/>
                    <a:pt x="1317" y="261"/>
                    <a:pt x="1317" y="261"/>
                  </a:cubicBezTo>
                  <a:cubicBezTo>
                    <a:pt x="1317" y="260"/>
                    <a:pt x="1317" y="259"/>
                    <a:pt x="1317" y="259"/>
                  </a:cubicBezTo>
                  <a:cubicBezTo>
                    <a:pt x="1316" y="259"/>
                    <a:pt x="1316" y="259"/>
                    <a:pt x="1316" y="259"/>
                  </a:cubicBezTo>
                  <a:cubicBezTo>
                    <a:pt x="1316" y="260"/>
                    <a:pt x="1316" y="260"/>
                    <a:pt x="1316" y="260"/>
                  </a:cubicBezTo>
                  <a:cubicBezTo>
                    <a:pt x="1316" y="259"/>
                    <a:pt x="1316" y="259"/>
                    <a:pt x="1316" y="259"/>
                  </a:cubicBezTo>
                  <a:cubicBezTo>
                    <a:pt x="1316" y="260"/>
                    <a:pt x="1316" y="260"/>
                    <a:pt x="1316" y="260"/>
                  </a:cubicBezTo>
                  <a:cubicBezTo>
                    <a:pt x="1316" y="260"/>
                    <a:pt x="1316" y="260"/>
                    <a:pt x="1316" y="260"/>
                  </a:cubicBezTo>
                  <a:cubicBezTo>
                    <a:pt x="1316" y="259"/>
                    <a:pt x="1316" y="259"/>
                    <a:pt x="1316" y="259"/>
                  </a:cubicBezTo>
                  <a:cubicBezTo>
                    <a:pt x="1316" y="260"/>
                    <a:pt x="1316" y="260"/>
                    <a:pt x="1316" y="260"/>
                  </a:cubicBezTo>
                  <a:cubicBezTo>
                    <a:pt x="1316" y="260"/>
                    <a:pt x="1321" y="260"/>
                    <a:pt x="1326" y="259"/>
                  </a:cubicBezTo>
                  <a:cubicBezTo>
                    <a:pt x="1332" y="257"/>
                    <a:pt x="1338" y="254"/>
                    <a:pt x="1342" y="248"/>
                  </a:cubicBezTo>
                  <a:cubicBezTo>
                    <a:pt x="1340" y="247"/>
                    <a:pt x="1340" y="247"/>
                    <a:pt x="1340" y="247"/>
                  </a:cubicBezTo>
                  <a:cubicBezTo>
                    <a:pt x="1340" y="248"/>
                    <a:pt x="1340" y="248"/>
                    <a:pt x="1340" y="248"/>
                  </a:cubicBezTo>
                  <a:cubicBezTo>
                    <a:pt x="1341" y="248"/>
                    <a:pt x="1341" y="248"/>
                    <a:pt x="1341" y="248"/>
                  </a:cubicBezTo>
                  <a:cubicBezTo>
                    <a:pt x="1341" y="248"/>
                    <a:pt x="1342" y="248"/>
                    <a:pt x="1342" y="248"/>
                  </a:cubicBezTo>
                  <a:cubicBezTo>
                    <a:pt x="1346" y="248"/>
                    <a:pt x="1353" y="249"/>
                    <a:pt x="1360" y="252"/>
                  </a:cubicBezTo>
                  <a:cubicBezTo>
                    <a:pt x="1360" y="252"/>
                    <a:pt x="1360" y="252"/>
                    <a:pt x="1360" y="252"/>
                  </a:cubicBezTo>
                  <a:cubicBezTo>
                    <a:pt x="1360" y="252"/>
                    <a:pt x="1360" y="252"/>
                    <a:pt x="1360" y="252"/>
                  </a:cubicBezTo>
                  <a:cubicBezTo>
                    <a:pt x="1360" y="252"/>
                    <a:pt x="1360" y="252"/>
                    <a:pt x="1360" y="252"/>
                  </a:cubicBezTo>
                  <a:cubicBezTo>
                    <a:pt x="1360" y="252"/>
                    <a:pt x="1361" y="253"/>
                    <a:pt x="1361" y="253"/>
                  </a:cubicBezTo>
                  <a:cubicBezTo>
                    <a:pt x="1362" y="254"/>
                    <a:pt x="1362" y="254"/>
                    <a:pt x="1362" y="254"/>
                  </a:cubicBezTo>
                  <a:cubicBezTo>
                    <a:pt x="1362" y="254"/>
                    <a:pt x="1362" y="254"/>
                    <a:pt x="1362" y="254"/>
                  </a:cubicBezTo>
                  <a:cubicBezTo>
                    <a:pt x="1362" y="254"/>
                    <a:pt x="1362" y="254"/>
                    <a:pt x="1362" y="254"/>
                  </a:cubicBezTo>
                  <a:cubicBezTo>
                    <a:pt x="1362" y="255"/>
                    <a:pt x="1361" y="256"/>
                    <a:pt x="1361" y="257"/>
                  </a:cubicBezTo>
                  <a:cubicBezTo>
                    <a:pt x="1361" y="258"/>
                    <a:pt x="1362" y="259"/>
                    <a:pt x="1362" y="260"/>
                  </a:cubicBezTo>
                  <a:cubicBezTo>
                    <a:pt x="1363" y="261"/>
                    <a:pt x="1364" y="261"/>
                    <a:pt x="1364" y="262"/>
                  </a:cubicBezTo>
                  <a:cubicBezTo>
                    <a:pt x="1365" y="262"/>
                    <a:pt x="1366" y="262"/>
                    <a:pt x="1366" y="262"/>
                  </a:cubicBezTo>
                  <a:cubicBezTo>
                    <a:pt x="1367" y="262"/>
                    <a:pt x="1368" y="261"/>
                    <a:pt x="1369" y="261"/>
                  </a:cubicBezTo>
                  <a:cubicBezTo>
                    <a:pt x="1369" y="260"/>
                    <a:pt x="1370" y="259"/>
                    <a:pt x="1370" y="258"/>
                  </a:cubicBezTo>
                  <a:cubicBezTo>
                    <a:pt x="1370" y="256"/>
                    <a:pt x="1370" y="254"/>
                    <a:pt x="1371" y="253"/>
                  </a:cubicBezTo>
                  <a:cubicBezTo>
                    <a:pt x="1371" y="252"/>
                    <a:pt x="1371" y="252"/>
                    <a:pt x="1372" y="251"/>
                  </a:cubicBezTo>
                  <a:cubicBezTo>
                    <a:pt x="1372" y="251"/>
                    <a:pt x="1372" y="251"/>
                    <a:pt x="1372" y="251"/>
                  </a:cubicBezTo>
                  <a:cubicBezTo>
                    <a:pt x="1373" y="251"/>
                    <a:pt x="1373" y="251"/>
                    <a:pt x="1373" y="251"/>
                  </a:cubicBezTo>
                  <a:cubicBezTo>
                    <a:pt x="1374" y="251"/>
                    <a:pt x="1375" y="251"/>
                    <a:pt x="1376" y="251"/>
                  </a:cubicBezTo>
                  <a:cubicBezTo>
                    <a:pt x="1377" y="251"/>
                    <a:pt x="1377" y="251"/>
                    <a:pt x="1378" y="250"/>
                  </a:cubicBezTo>
                  <a:cubicBezTo>
                    <a:pt x="1379" y="250"/>
                    <a:pt x="1379" y="250"/>
                    <a:pt x="1380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80" y="249"/>
                    <a:pt x="1380" y="249"/>
                    <a:pt x="1380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79" y="249"/>
                    <a:pt x="1379" y="249"/>
                    <a:pt x="1379" y="249"/>
                  </a:cubicBezTo>
                  <a:cubicBezTo>
                    <a:pt x="1380" y="249"/>
                    <a:pt x="1380" y="249"/>
                    <a:pt x="1380" y="249"/>
                  </a:cubicBezTo>
                  <a:cubicBezTo>
                    <a:pt x="1381" y="249"/>
                    <a:pt x="1382" y="250"/>
                    <a:pt x="1384" y="250"/>
                  </a:cubicBezTo>
                  <a:cubicBezTo>
                    <a:pt x="1385" y="250"/>
                    <a:pt x="1387" y="251"/>
                    <a:pt x="1388" y="251"/>
                  </a:cubicBezTo>
                  <a:cubicBezTo>
                    <a:pt x="1390" y="251"/>
                    <a:pt x="1393" y="252"/>
                    <a:pt x="1396" y="252"/>
                  </a:cubicBezTo>
                  <a:cubicBezTo>
                    <a:pt x="1396" y="252"/>
                    <a:pt x="1397" y="252"/>
                    <a:pt x="1398" y="252"/>
                  </a:cubicBezTo>
                  <a:cubicBezTo>
                    <a:pt x="1398" y="252"/>
                    <a:pt x="1398" y="251"/>
                    <a:pt x="1399" y="251"/>
                  </a:cubicBezTo>
                  <a:cubicBezTo>
                    <a:pt x="1399" y="250"/>
                    <a:pt x="1399" y="250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8" y="249"/>
                    <a:pt x="1398" y="249"/>
                    <a:pt x="1398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9" y="249"/>
                    <a:pt x="1399" y="249"/>
                    <a:pt x="1399" y="249"/>
                  </a:cubicBezTo>
                  <a:cubicBezTo>
                    <a:pt x="1398" y="249"/>
                    <a:pt x="1398" y="249"/>
                    <a:pt x="1398" y="249"/>
                  </a:cubicBezTo>
                  <a:cubicBezTo>
                    <a:pt x="1399" y="248"/>
                    <a:pt x="1399" y="248"/>
                    <a:pt x="1399" y="248"/>
                  </a:cubicBezTo>
                  <a:cubicBezTo>
                    <a:pt x="1398" y="249"/>
                    <a:pt x="1398" y="249"/>
                    <a:pt x="1398" y="249"/>
                  </a:cubicBezTo>
                  <a:cubicBezTo>
                    <a:pt x="1398" y="249"/>
                    <a:pt x="1398" y="249"/>
                    <a:pt x="1399" y="250"/>
                  </a:cubicBezTo>
                  <a:cubicBezTo>
                    <a:pt x="1400" y="251"/>
                    <a:pt x="1401" y="252"/>
                    <a:pt x="1403" y="252"/>
                  </a:cubicBezTo>
                  <a:cubicBezTo>
                    <a:pt x="1404" y="252"/>
                    <a:pt x="1404" y="252"/>
                    <a:pt x="1405" y="251"/>
                  </a:cubicBezTo>
                  <a:cubicBezTo>
                    <a:pt x="1406" y="251"/>
                    <a:pt x="1407" y="251"/>
                    <a:pt x="1408" y="250"/>
                  </a:cubicBezTo>
                  <a:cubicBezTo>
                    <a:pt x="1409" y="250"/>
                    <a:pt x="1409" y="249"/>
                    <a:pt x="1410" y="249"/>
                  </a:cubicBezTo>
                  <a:cubicBezTo>
                    <a:pt x="1410" y="248"/>
                    <a:pt x="1410" y="248"/>
                    <a:pt x="1410" y="247"/>
                  </a:cubicBezTo>
                  <a:cubicBezTo>
                    <a:pt x="1410" y="247"/>
                    <a:pt x="1410" y="247"/>
                    <a:pt x="1410" y="247"/>
                  </a:cubicBezTo>
                  <a:cubicBezTo>
                    <a:pt x="1410" y="246"/>
                    <a:pt x="1409" y="244"/>
                    <a:pt x="1408" y="243"/>
                  </a:cubicBezTo>
                  <a:cubicBezTo>
                    <a:pt x="1408" y="242"/>
                    <a:pt x="1407" y="242"/>
                    <a:pt x="1407" y="241"/>
                  </a:cubicBezTo>
                  <a:cubicBezTo>
                    <a:pt x="1406" y="241"/>
                    <a:pt x="1405" y="240"/>
                    <a:pt x="1404" y="240"/>
                  </a:cubicBezTo>
                  <a:cubicBezTo>
                    <a:pt x="1403" y="240"/>
                    <a:pt x="1403" y="241"/>
                    <a:pt x="1402" y="241"/>
                  </a:cubicBezTo>
                  <a:cubicBezTo>
                    <a:pt x="1400" y="243"/>
                    <a:pt x="1399" y="246"/>
                    <a:pt x="1399" y="246"/>
                  </a:cubicBezTo>
                  <a:cubicBezTo>
                    <a:pt x="1400" y="246"/>
                    <a:pt x="1400" y="246"/>
                    <a:pt x="1400" y="246"/>
                  </a:cubicBezTo>
                  <a:cubicBezTo>
                    <a:pt x="1399" y="245"/>
                    <a:pt x="1399" y="245"/>
                    <a:pt x="1399" y="245"/>
                  </a:cubicBezTo>
                  <a:cubicBezTo>
                    <a:pt x="1397" y="246"/>
                    <a:pt x="1397" y="246"/>
                    <a:pt x="1397" y="246"/>
                  </a:cubicBezTo>
                  <a:cubicBezTo>
                    <a:pt x="1397" y="247"/>
                    <a:pt x="1397" y="247"/>
                    <a:pt x="1397" y="247"/>
                  </a:cubicBezTo>
                  <a:cubicBezTo>
                    <a:pt x="1398" y="246"/>
                    <a:pt x="1398" y="246"/>
                    <a:pt x="1398" y="246"/>
                  </a:cubicBezTo>
                  <a:cubicBezTo>
                    <a:pt x="1397" y="246"/>
                    <a:pt x="1397" y="246"/>
                    <a:pt x="1397" y="246"/>
                  </a:cubicBezTo>
                  <a:cubicBezTo>
                    <a:pt x="1396" y="246"/>
                    <a:pt x="1394" y="245"/>
                    <a:pt x="1394" y="245"/>
                  </a:cubicBezTo>
                  <a:cubicBezTo>
                    <a:pt x="1393" y="244"/>
                    <a:pt x="1392" y="243"/>
                    <a:pt x="1390" y="243"/>
                  </a:cubicBezTo>
                  <a:cubicBezTo>
                    <a:pt x="1389" y="242"/>
                    <a:pt x="1388" y="241"/>
                    <a:pt x="1388" y="240"/>
                  </a:cubicBezTo>
                  <a:cubicBezTo>
                    <a:pt x="1387" y="239"/>
                    <a:pt x="1385" y="238"/>
                    <a:pt x="1384" y="237"/>
                  </a:cubicBezTo>
                  <a:cubicBezTo>
                    <a:pt x="1384" y="237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6"/>
                    <a:pt x="1383" y="236"/>
                  </a:cubicBezTo>
                  <a:cubicBezTo>
                    <a:pt x="1383" y="236"/>
                    <a:pt x="1383" y="235"/>
                    <a:pt x="1382" y="235"/>
                  </a:cubicBezTo>
                  <a:cubicBezTo>
                    <a:pt x="1382" y="234"/>
                    <a:pt x="1382" y="233"/>
                    <a:pt x="1382" y="233"/>
                  </a:cubicBezTo>
                  <a:cubicBezTo>
                    <a:pt x="1382" y="232"/>
                    <a:pt x="1382" y="232"/>
                    <a:pt x="1382" y="231"/>
                  </a:cubicBezTo>
                  <a:cubicBezTo>
                    <a:pt x="1381" y="230"/>
                    <a:pt x="1379" y="229"/>
                    <a:pt x="1378" y="227"/>
                  </a:cubicBezTo>
                  <a:cubicBezTo>
                    <a:pt x="1377" y="226"/>
                    <a:pt x="1376" y="224"/>
                    <a:pt x="1376" y="224"/>
                  </a:cubicBezTo>
                  <a:cubicBezTo>
                    <a:pt x="1375" y="224"/>
                    <a:pt x="1375" y="224"/>
                    <a:pt x="1375" y="224"/>
                  </a:cubicBezTo>
                  <a:cubicBezTo>
                    <a:pt x="1375" y="224"/>
                    <a:pt x="1375" y="224"/>
                    <a:pt x="1375" y="224"/>
                  </a:cubicBezTo>
                  <a:cubicBezTo>
                    <a:pt x="1375" y="224"/>
                    <a:pt x="1374" y="224"/>
                    <a:pt x="1374" y="224"/>
                  </a:cubicBezTo>
                  <a:cubicBezTo>
                    <a:pt x="1373" y="224"/>
                    <a:pt x="1372" y="224"/>
                    <a:pt x="1371" y="225"/>
                  </a:cubicBezTo>
                  <a:cubicBezTo>
                    <a:pt x="1370" y="225"/>
                    <a:pt x="1368" y="226"/>
                    <a:pt x="1366" y="228"/>
                  </a:cubicBezTo>
                  <a:cubicBezTo>
                    <a:pt x="1364" y="229"/>
                    <a:pt x="1362" y="229"/>
                    <a:pt x="1361" y="229"/>
                  </a:cubicBezTo>
                  <a:cubicBezTo>
                    <a:pt x="1359" y="229"/>
                    <a:pt x="1358" y="229"/>
                    <a:pt x="1357" y="228"/>
                  </a:cubicBezTo>
                  <a:cubicBezTo>
                    <a:pt x="1356" y="227"/>
                    <a:pt x="1356" y="226"/>
                    <a:pt x="1356" y="225"/>
                  </a:cubicBezTo>
                  <a:cubicBezTo>
                    <a:pt x="1356" y="224"/>
                    <a:pt x="1356" y="224"/>
                    <a:pt x="1356" y="224"/>
                  </a:cubicBezTo>
                  <a:cubicBezTo>
                    <a:pt x="1356" y="222"/>
                    <a:pt x="1357" y="220"/>
                    <a:pt x="1357" y="218"/>
                  </a:cubicBezTo>
                  <a:cubicBezTo>
                    <a:pt x="1357" y="216"/>
                    <a:pt x="1356" y="214"/>
                    <a:pt x="1354" y="212"/>
                  </a:cubicBezTo>
                  <a:cubicBezTo>
                    <a:pt x="1353" y="212"/>
                    <a:pt x="1352" y="211"/>
                    <a:pt x="1351" y="211"/>
                  </a:cubicBezTo>
                  <a:cubicBezTo>
                    <a:pt x="1349" y="211"/>
                    <a:pt x="1347" y="213"/>
                    <a:pt x="1346" y="214"/>
                  </a:cubicBezTo>
                  <a:cubicBezTo>
                    <a:pt x="1345" y="215"/>
                    <a:pt x="1345" y="216"/>
                    <a:pt x="1345" y="216"/>
                  </a:cubicBezTo>
                  <a:cubicBezTo>
                    <a:pt x="1346" y="217"/>
                    <a:pt x="1346" y="217"/>
                    <a:pt x="1346" y="217"/>
                  </a:cubicBezTo>
                  <a:cubicBezTo>
                    <a:pt x="1345" y="215"/>
                    <a:pt x="1345" y="215"/>
                    <a:pt x="1345" y="215"/>
                  </a:cubicBezTo>
                  <a:cubicBezTo>
                    <a:pt x="1345" y="215"/>
                    <a:pt x="1344" y="216"/>
                    <a:pt x="1344" y="216"/>
                  </a:cubicBezTo>
                  <a:cubicBezTo>
                    <a:pt x="1343" y="216"/>
                    <a:pt x="1343" y="216"/>
                    <a:pt x="1342" y="216"/>
                  </a:cubicBezTo>
                  <a:cubicBezTo>
                    <a:pt x="1342" y="216"/>
                    <a:pt x="1342" y="216"/>
                    <a:pt x="1342" y="216"/>
                  </a:cubicBezTo>
                  <a:cubicBezTo>
                    <a:pt x="1342" y="216"/>
                    <a:pt x="1342" y="216"/>
                    <a:pt x="1342" y="216"/>
                  </a:cubicBezTo>
                  <a:cubicBezTo>
                    <a:pt x="1342" y="217"/>
                    <a:pt x="1342" y="217"/>
                    <a:pt x="1342" y="217"/>
                  </a:cubicBezTo>
                  <a:cubicBezTo>
                    <a:pt x="1342" y="216"/>
                    <a:pt x="1342" y="216"/>
                    <a:pt x="1342" y="216"/>
                  </a:cubicBezTo>
                  <a:cubicBezTo>
                    <a:pt x="1342" y="216"/>
                    <a:pt x="1342" y="216"/>
                    <a:pt x="1342" y="216"/>
                  </a:cubicBezTo>
                  <a:cubicBezTo>
                    <a:pt x="1342" y="217"/>
                    <a:pt x="1342" y="217"/>
                    <a:pt x="1342" y="217"/>
                  </a:cubicBezTo>
                  <a:cubicBezTo>
                    <a:pt x="1342" y="216"/>
                    <a:pt x="1342" y="216"/>
                    <a:pt x="1342" y="216"/>
                  </a:cubicBezTo>
                  <a:cubicBezTo>
                    <a:pt x="1341" y="216"/>
                    <a:pt x="1341" y="216"/>
                    <a:pt x="1341" y="216"/>
                  </a:cubicBezTo>
                  <a:cubicBezTo>
                    <a:pt x="1341" y="217"/>
                    <a:pt x="1340" y="217"/>
                    <a:pt x="1339" y="217"/>
                  </a:cubicBezTo>
                  <a:cubicBezTo>
                    <a:pt x="1336" y="218"/>
                    <a:pt x="1332" y="220"/>
                    <a:pt x="1332" y="220"/>
                  </a:cubicBezTo>
                  <a:cubicBezTo>
                    <a:pt x="1333" y="221"/>
                    <a:pt x="1333" y="221"/>
                    <a:pt x="1333" y="221"/>
                  </a:cubicBezTo>
                  <a:cubicBezTo>
                    <a:pt x="1333" y="220"/>
                    <a:pt x="1333" y="220"/>
                    <a:pt x="1333" y="220"/>
                  </a:cubicBezTo>
                  <a:cubicBezTo>
                    <a:pt x="1320" y="220"/>
                    <a:pt x="1320" y="220"/>
                    <a:pt x="1320" y="220"/>
                  </a:cubicBezTo>
                  <a:cubicBezTo>
                    <a:pt x="1320" y="221"/>
                    <a:pt x="1320" y="221"/>
                    <a:pt x="1320" y="221"/>
                  </a:cubicBezTo>
                  <a:cubicBezTo>
                    <a:pt x="1320" y="220"/>
                    <a:pt x="1320" y="220"/>
                    <a:pt x="1320" y="220"/>
                  </a:cubicBezTo>
                  <a:cubicBezTo>
                    <a:pt x="1320" y="220"/>
                    <a:pt x="1320" y="220"/>
                    <a:pt x="1320" y="220"/>
                  </a:cubicBezTo>
                  <a:cubicBezTo>
                    <a:pt x="1319" y="220"/>
                    <a:pt x="1318" y="220"/>
                    <a:pt x="1316" y="221"/>
                  </a:cubicBezTo>
                  <a:cubicBezTo>
                    <a:pt x="1315" y="222"/>
                    <a:pt x="1314" y="223"/>
                    <a:pt x="1313" y="226"/>
                  </a:cubicBezTo>
                  <a:cubicBezTo>
                    <a:pt x="1315" y="226"/>
                    <a:pt x="1315" y="226"/>
                    <a:pt x="1315" y="226"/>
                  </a:cubicBezTo>
                  <a:cubicBezTo>
                    <a:pt x="1314" y="225"/>
                    <a:pt x="1314" y="225"/>
                    <a:pt x="1314" y="225"/>
                  </a:cubicBezTo>
                  <a:cubicBezTo>
                    <a:pt x="1314" y="225"/>
                    <a:pt x="1312" y="226"/>
                    <a:pt x="1309" y="227"/>
                  </a:cubicBezTo>
                  <a:cubicBezTo>
                    <a:pt x="1308" y="228"/>
                    <a:pt x="1307" y="229"/>
                    <a:pt x="1306" y="230"/>
                  </a:cubicBezTo>
                  <a:cubicBezTo>
                    <a:pt x="1305" y="231"/>
                    <a:pt x="1304" y="232"/>
                    <a:pt x="1304" y="234"/>
                  </a:cubicBezTo>
                  <a:cubicBezTo>
                    <a:pt x="1304" y="235"/>
                    <a:pt x="1304" y="235"/>
                    <a:pt x="1304" y="235"/>
                  </a:cubicBezTo>
                  <a:cubicBezTo>
                    <a:pt x="1304" y="235"/>
                    <a:pt x="1304" y="236"/>
                    <a:pt x="1304" y="236"/>
                  </a:cubicBezTo>
                  <a:cubicBezTo>
                    <a:pt x="1304" y="237"/>
                    <a:pt x="1304" y="237"/>
                    <a:pt x="1304" y="238"/>
                  </a:cubicBezTo>
                  <a:cubicBezTo>
                    <a:pt x="1303" y="238"/>
                    <a:pt x="1303" y="238"/>
                    <a:pt x="1303" y="238"/>
                  </a:cubicBezTo>
                  <a:cubicBezTo>
                    <a:pt x="1303" y="238"/>
                    <a:pt x="1302" y="237"/>
                    <a:pt x="1301" y="236"/>
                  </a:cubicBezTo>
                  <a:cubicBezTo>
                    <a:pt x="1298" y="234"/>
                    <a:pt x="1295" y="233"/>
                    <a:pt x="1291" y="233"/>
                  </a:cubicBezTo>
                  <a:cubicBezTo>
                    <a:pt x="1289" y="233"/>
                    <a:pt x="1288" y="233"/>
                    <a:pt x="1287" y="233"/>
                  </a:cubicBezTo>
                  <a:cubicBezTo>
                    <a:pt x="1285" y="234"/>
                    <a:pt x="1284" y="234"/>
                    <a:pt x="1283" y="234"/>
                  </a:cubicBezTo>
                  <a:cubicBezTo>
                    <a:pt x="1282" y="234"/>
                    <a:pt x="1282" y="234"/>
                    <a:pt x="1281" y="234"/>
                  </a:cubicBezTo>
                  <a:cubicBezTo>
                    <a:pt x="1281" y="233"/>
                    <a:pt x="1280" y="233"/>
                    <a:pt x="1279" y="231"/>
                  </a:cubicBezTo>
                  <a:cubicBezTo>
                    <a:pt x="1276" y="228"/>
                    <a:pt x="1272" y="225"/>
                    <a:pt x="1268" y="224"/>
                  </a:cubicBezTo>
                  <a:cubicBezTo>
                    <a:pt x="1267" y="223"/>
                    <a:pt x="1265" y="222"/>
                    <a:pt x="1263" y="221"/>
                  </a:cubicBezTo>
                  <a:cubicBezTo>
                    <a:pt x="1262" y="220"/>
                    <a:pt x="1259" y="220"/>
                    <a:pt x="1256" y="220"/>
                  </a:cubicBezTo>
                  <a:cubicBezTo>
                    <a:pt x="1256" y="220"/>
                    <a:pt x="1256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20"/>
                    <a:pt x="1255" y="220"/>
                    <a:pt x="1255" y="220"/>
                  </a:cubicBezTo>
                  <a:cubicBezTo>
                    <a:pt x="1255" y="219"/>
                    <a:pt x="1255" y="218"/>
                    <a:pt x="1254" y="217"/>
                  </a:cubicBezTo>
                  <a:cubicBezTo>
                    <a:pt x="1253" y="216"/>
                    <a:pt x="1252" y="215"/>
                    <a:pt x="1250" y="215"/>
                  </a:cubicBezTo>
                  <a:cubicBezTo>
                    <a:pt x="1249" y="215"/>
                    <a:pt x="1248" y="216"/>
                    <a:pt x="1247" y="217"/>
                  </a:cubicBezTo>
                  <a:cubicBezTo>
                    <a:pt x="1246" y="218"/>
                    <a:pt x="1246" y="219"/>
                    <a:pt x="1246" y="220"/>
                  </a:cubicBezTo>
                  <a:cubicBezTo>
                    <a:pt x="1246" y="221"/>
                    <a:pt x="1246" y="223"/>
                    <a:pt x="1247" y="223"/>
                  </a:cubicBezTo>
                  <a:cubicBezTo>
                    <a:pt x="1248" y="224"/>
                    <a:pt x="1249" y="224"/>
                    <a:pt x="1250" y="224"/>
                  </a:cubicBezTo>
                  <a:cubicBezTo>
                    <a:pt x="1251" y="224"/>
                    <a:pt x="1251" y="224"/>
                    <a:pt x="1251" y="224"/>
                  </a:cubicBezTo>
                  <a:cubicBezTo>
                    <a:pt x="1251" y="224"/>
                    <a:pt x="1251" y="224"/>
                    <a:pt x="1251" y="224"/>
                  </a:cubicBezTo>
                  <a:cubicBezTo>
                    <a:pt x="1254" y="223"/>
                    <a:pt x="1254" y="223"/>
                    <a:pt x="1254" y="223"/>
                  </a:cubicBezTo>
                  <a:cubicBezTo>
                    <a:pt x="1254" y="222"/>
                    <a:pt x="1254" y="222"/>
                    <a:pt x="1254" y="222"/>
                  </a:cubicBezTo>
                  <a:cubicBezTo>
                    <a:pt x="1253" y="220"/>
                    <a:pt x="1253" y="220"/>
                    <a:pt x="1253" y="220"/>
                  </a:cubicBezTo>
                  <a:cubicBezTo>
                    <a:pt x="1250" y="222"/>
                    <a:pt x="1250" y="222"/>
                    <a:pt x="1250" y="222"/>
                  </a:cubicBezTo>
                  <a:cubicBezTo>
                    <a:pt x="1250" y="222"/>
                    <a:pt x="1250" y="222"/>
                    <a:pt x="1250" y="222"/>
                  </a:cubicBezTo>
                  <a:cubicBezTo>
                    <a:pt x="1250" y="222"/>
                    <a:pt x="1250" y="222"/>
                    <a:pt x="1250" y="222"/>
                  </a:cubicBezTo>
                  <a:cubicBezTo>
                    <a:pt x="1250" y="222"/>
                    <a:pt x="1250" y="223"/>
                    <a:pt x="1250" y="223"/>
                  </a:cubicBezTo>
                  <a:cubicBezTo>
                    <a:pt x="1249" y="224"/>
                    <a:pt x="1248" y="225"/>
                    <a:pt x="1247" y="226"/>
                  </a:cubicBezTo>
                  <a:cubicBezTo>
                    <a:pt x="1246" y="227"/>
                    <a:pt x="1244" y="227"/>
                    <a:pt x="1244" y="227"/>
                  </a:cubicBezTo>
                  <a:cubicBezTo>
                    <a:pt x="1244" y="229"/>
                    <a:pt x="1244" y="229"/>
                    <a:pt x="1244" y="229"/>
                  </a:cubicBezTo>
                  <a:cubicBezTo>
                    <a:pt x="1246" y="229"/>
                    <a:pt x="1246" y="229"/>
                    <a:pt x="1246" y="229"/>
                  </a:cubicBezTo>
                  <a:cubicBezTo>
                    <a:pt x="1246" y="229"/>
                    <a:pt x="1246" y="227"/>
                    <a:pt x="1246" y="224"/>
                  </a:cubicBezTo>
                  <a:cubicBezTo>
                    <a:pt x="1246" y="222"/>
                    <a:pt x="1246" y="219"/>
                    <a:pt x="1246" y="216"/>
                  </a:cubicBezTo>
                  <a:cubicBezTo>
                    <a:pt x="1246" y="215"/>
                    <a:pt x="1246" y="214"/>
                    <a:pt x="1246" y="213"/>
                  </a:cubicBezTo>
                  <a:cubicBezTo>
                    <a:pt x="1247" y="212"/>
                    <a:pt x="1247" y="211"/>
                    <a:pt x="1247" y="211"/>
                  </a:cubicBezTo>
                  <a:cubicBezTo>
                    <a:pt x="1248" y="209"/>
                    <a:pt x="1249" y="209"/>
                    <a:pt x="1250" y="208"/>
                  </a:cubicBezTo>
                  <a:cubicBezTo>
                    <a:pt x="1250" y="208"/>
                    <a:pt x="1251" y="207"/>
                    <a:pt x="1253" y="206"/>
                  </a:cubicBezTo>
                  <a:cubicBezTo>
                    <a:pt x="1255" y="205"/>
                    <a:pt x="1256" y="204"/>
                    <a:pt x="1257" y="203"/>
                  </a:cubicBezTo>
                  <a:cubicBezTo>
                    <a:pt x="1258" y="202"/>
                    <a:pt x="1259" y="201"/>
                    <a:pt x="1260" y="201"/>
                  </a:cubicBezTo>
                  <a:cubicBezTo>
                    <a:pt x="1261" y="200"/>
                    <a:pt x="1263" y="200"/>
                    <a:pt x="1264" y="199"/>
                  </a:cubicBezTo>
                  <a:cubicBezTo>
                    <a:pt x="1265" y="199"/>
                    <a:pt x="1266" y="198"/>
                    <a:pt x="1266" y="198"/>
                  </a:cubicBezTo>
                  <a:cubicBezTo>
                    <a:pt x="1267" y="197"/>
                    <a:pt x="1267" y="197"/>
                    <a:pt x="1267" y="196"/>
                  </a:cubicBezTo>
                  <a:cubicBezTo>
                    <a:pt x="1267" y="195"/>
                    <a:pt x="1267" y="195"/>
                    <a:pt x="1267" y="195"/>
                  </a:cubicBezTo>
                  <a:cubicBezTo>
                    <a:pt x="1267" y="195"/>
                    <a:pt x="1267" y="195"/>
                    <a:pt x="1267" y="195"/>
                  </a:cubicBezTo>
                  <a:cubicBezTo>
                    <a:pt x="1267" y="194"/>
                    <a:pt x="1267" y="193"/>
                    <a:pt x="1266" y="191"/>
                  </a:cubicBezTo>
                  <a:cubicBezTo>
                    <a:pt x="1265" y="190"/>
                    <a:pt x="1265" y="190"/>
                    <a:pt x="1265" y="189"/>
                  </a:cubicBezTo>
                  <a:cubicBezTo>
                    <a:pt x="1264" y="188"/>
                    <a:pt x="1264" y="188"/>
                    <a:pt x="1263" y="188"/>
                  </a:cubicBezTo>
                  <a:cubicBezTo>
                    <a:pt x="1262" y="187"/>
                    <a:pt x="1261" y="187"/>
                    <a:pt x="1261" y="187"/>
                  </a:cubicBezTo>
                  <a:cubicBezTo>
                    <a:pt x="1259" y="187"/>
                    <a:pt x="1257" y="188"/>
                    <a:pt x="1256" y="189"/>
                  </a:cubicBezTo>
                  <a:cubicBezTo>
                    <a:pt x="1254" y="190"/>
                    <a:pt x="1254" y="190"/>
                    <a:pt x="1253" y="190"/>
                  </a:cubicBezTo>
                  <a:cubicBezTo>
                    <a:pt x="1252" y="191"/>
                    <a:pt x="1251" y="191"/>
                    <a:pt x="1250" y="191"/>
                  </a:cubicBezTo>
                  <a:cubicBezTo>
                    <a:pt x="1249" y="191"/>
                    <a:pt x="1248" y="191"/>
                    <a:pt x="1248" y="191"/>
                  </a:cubicBezTo>
                  <a:cubicBezTo>
                    <a:pt x="1247" y="192"/>
                    <a:pt x="1246" y="192"/>
                    <a:pt x="1245" y="193"/>
                  </a:cubicBezTo>
                  <a:cubicBezTo>
                    <a:pt x="1245" y="194"/>
                    <a:pt x="1245" y="195"/>
                    <a:pt x="1244" y="196"/>
                  </a:cubicBezTo>
                  <a:cubicBezTo>
                    <a:pt x="1242" y="198"/>
                    <a:pt x="1240" y="200"/>
                    <a:pt x="1238" y="201"/>
                  </a:cubicBezTo>
                  <a:cubicBezTo>
                    <a:pt x="1238" y="201"/>
                    <a:pt x="1237" y="201"/>
                    <a:pt x="1236" y="201"/>
                  </a:cubicBezTo>
                  <a:cubicBezTo>
                    <a:pt x="1235" y="202"/>
                    <a:pt x="1233" y="202"/>
                    <a:pt x="1232" y="202"/>
                  </a:cubicBezTo>
                  <a:cubicBezTo>
                    <a:pt x="1231" y="203"/>
                    <a:pt x="1230" y="203"/>
                    <a:pt x="1230" y="203"/>
                  </a:cubicBezTo>
                  <a:cubicBezTo>
                    <a:pt x="1229" y="204"/>
                    <a:pt x="1228" y="205"/>
                    <a:pt x="1228" y="206"/>
                  </a:cubicBezTo>
                  <a:cubicBezTo>
                    <a:pt x="1228" y="206"/>
                    <a:pt x="1228" y="206"/>
                    <a:pt x="1228" y="206"/>
                  </a:cubicBezTo>
                  <a:cubicBezTo>
                    <a:pt x="1228" y="208"/>
                    <a:pt x="1229" y="209"/>
                    <a:pt x="1229" y="210"/>
                  </a:cubicBezTo>
                  <a:cubicBezTo>
                    <a:pt x="1229" y="211"/>
                    <a:pt x="1228" y="212"/>
                    <a:pt x="1228" y="213"/>
                  </a:cubicBezTo>
                  <a:cubicBezTo>
                    <a:pt x="1227" y="214"/>
                    <a:pt x="1226" y="215"/>
                    <a:pt x="1225" y="215"/>
                  </a:cubicBezTo>
                  <a:cubicBezTo>
                    <a:pt x="1221" y="217"/>
                    <a:pt x="1218" y="218"/>
                    <a:pt x="1217" y="218"/>
                  </a:cubicBezTo>
                  <a:cubicBezTo>
                    <a:pt x="1215" y="219"/>
                    <a:pt x="1213" y="219"/>
                    <a:pt x="1212" y="219"/>
                  </a:cubicBezTo>
                  <a:cubicBezTo>
                    <a:pt x="1210" y="219"/>
                    <a:pt x="1208" y="220"/>
                    <a:pt x="1207" y="221"/>
                  </a:cubicBezTo>
                  <a:cubicBezTo>
                    <a:pt x="1206" y="222"/>
                    <a:pt x="1205" y="223"/>
                    <a:pt x="1204" y="224"/>
                  </a:cubicBezTo>
                  <a:cubicBezTo>
                    <a:pt x="1203" y="224"/>
                    <a:pt x="1202" y="225"/>
                    <a:pt x="1202" y="225"/>
                  </a:cubicBezTo>
                  <a:cubicBezTo>
                    <a:pt x="1201" y="225"/>
                    <a:pt x="1200" y="225"/>
                    <a:pt x="1198" y="225"/>
                  </a:cubicBezTo>
                  <a:cubicBezTo>
                    <a:pt x="1196" y="225"/>
                    <a:pt x="1194" y="227"/>
                    <a:pt x="1192" y="228"/>
                  </a:cubicBezTo>
                  <a:cubicBezTo>
                    <a:pt x="1191" y="229"/>
                    <a:pt x="1190" y="231"/>
                    <a:pt x="1190" y="231"/>
                  </a:cubicBezTo>
                  <a:cubicBezTo>
                    <a:pt x="1189" y="231"/>
                    <a:pt x="1189" y="231"/>
                    <a:pt x="1189" y="231"/>
                  </a:cubicBezTo>
                  <a:cubicBezTo>
                    <a:pt x="1189" y="231"/>
                    <a:pt x="1189" y="231"/>
                    <a:pt x="1189" y="231"/>
                  </a:cubicBezTo>
                  <a:cubicBezTo>
                    <a:pt x="1189" y="232"/>
                    <a:pt x="1189" y="232"/>
                    <a:pt x="1189" y="232"/>
                  </a:cubicBezTo>
                  <a:cubicBezTo>
                    <a:pt x="1189" y="234"/>
                    <a:pt x="1190" y="236"/>
                    <a:pt x="1190" y="237"/>
                  </a:cubicBezTo>
                  <a:cubicBezTo>
                    <a:pt x="1190" y="238"/>
                    <a:pt x="1190" y="238"/>
                    <a:pt x="1190" y="238"/>
                  </a:cubicBezTo>
                  <a:cubicBezTo>
                    <a:pt x="1190" y="238"/>
                    <a:pt x="1190" y="238"/>
                    <a:pt x="1190" y="238"/>
                  </a:cubicBezTo>
                  <a:cubicBezTo>
                    <a:pt x="1190" y="238"/>
                    <a:pt x="1190" y="238"/>
                    <a:pt x="1190" y="238"/>
                  </a:cubicBezTo>
                  <a:cubicBezTo>
                    <a:pt x="1189" y="238"/>
                    <a:pt x="1189" y="238"/>
                    <a:pt x="1189" y="238"/>
                  </a:cubicBezTo>
                  <a:cubicBezTo>
                    <a:pt x="1189" y="238"/>
                    <a:pt x="1189" y="238"/>
                    <a:pt x="1189" y="238"/>
                  </a:cubicBezTo>
                  <a:cubicBezTo>
                    <a:pt x="1187" y="238"/>
                    <a:pt x="1186" y="237"/>
                    <a:pt x="1184" y="237"/>
                  </a:cubicBezTo>
                  <a:cubicBezTo>
                    <a:pt x="1184" y="237"/>
                    <a:pt x="1183" y="236"/>
                    <a:pt x="1183" y="236"/>
                  </a:cubicBezTo>
                  <a:cubicBezTo>
                    <a:pt x="1183" y="236"/>
                    <a:pt x="1183" y="236"/>
                    <a:pt x="1183" y="236"/>
                  </a:cubicBezTo>
                  <a:cubicBezTo>
                    <a:pt x="1182" y="236"/>
                    <a:pt x="1182" y="236"/>
                    <a:pt x="1182" y="236"/>
                  </a:cubicBezTo>
                  <a:cubicBezTo>
                    <a:pt x="1182" y="236"/>
                    <a:pt x="1182" y="236"/>
                    <a:pt x="1182" y="236"/>
                  </a:cubicBezTo>
                  <a:cubicBezTo>
                    <a:pt x="1182" y="236"/>
                    <a:pt x="1182" y="236"/>
                    <a:pt x="1182" y="236"/>
                  </a:cubicBezTo>
                  <a:cubicBezTo>
                    <a:pt x="1182" y="236"/>
                    <a:pt x="1180" y="236"/>
                    <a:pt x="1179" y="236"/>
                  </a:cubicBezTo>
                  <a:cubicBezTo>
                    <a:pt x="1178" y="236"/>
                    <a:pt x="1178" y="236"/>
                    <a:pt x="1177" y="236"/>
                  </a:cubicBezTo>
                  <a:cubicBezTo>
                    <a:pt x="1176" y="236"/>
                    <a:pt x="1176" y="236"/>
                    <a:pt x="1175" y="236"/>
                  </a:cubicBezTo>
                  <a:cubicBezTo>
                    <a:pt x="1176" y="237"/>
                    <a:pt x="1176" y="237"/>
                    <a:pt x="1176" y="237"/>
                  </a:cubicBezTo>
                  <a:cubicBezTo>
                    <a:pt x="1176" y="236"/>
                    <a:pt x="1176" y="236"/>
                    <a:pt x="1176" y="236"/>
                  </a:cubicBezTo>
                  <a:cubicBezTo>
                    <a:pt x="1175" y="236"/>
                    <a:pt x="1175" y="236"/>
                    <a:pt x="1175" y="236"/>
                  </a:cubicBezTo>
                  <a:cubicBezTo>
                    <a:pt x="1176" y="237"/>
                    <a:pt x="1176" y="237"/>
                    <a:pt x="1176" y="237"/>
                  </a:cubicBezTo>
                  <a:cubicBezTo>
                    <a:pt x="1176" y="236"/>
                    <a:pt x="1176" y="236"/>
                    <a:pt x="1176" y="236"/>
                  </a:cubicBezTo>
                  <a:cubicBezTo>
                    <a:pt x="1176" y="238"/>
                    <a:pt x="1176" y="238"/>
                    <a:pt x="1176" y="238"/>
                  </a:cubicBezTo>
                  <a:cubicBezTo>
                    <a:pt x="1177" y="237"/>
                    <a:pt x="1177" y="237"/>
                    <a:pt x="1177" y="237"/>
                  </a:cubicBezTo>
                  <a:cubicBezTo>
                    <a:pt x="1176" y="236"/>
                    <a:pt x="1176" y="236"/>
                    <a:pt x="1176" y="236"/>
                  </a:cubicBezTo>
                  <a:cubicBezTo>
                    <a:pt x="1176" y="238"/>
                    <a:pt x="1176" y="238"/>
                    <a:pt x="1176" y="238"/>
                  </a:cubicBezTo>
                  <a:cubicBezTo>
                    <a:pt x="1177" y="237"/>
                    <a:pt x="1177" y="237"/>
                    <a:pt x="1177" y="237"/>
                  </a:cubicBezTo>
                  <a:cubicBezTo>
                    <a:pt x="1176" y="238"/>
                    <a:pt x="1176" y="238"/>
                    <a:pt x="1176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7"/>
                    <a:pt x="1177" y="237"/>
                  </a:cubicBezTo>
                  <a:cubicBezTo>
                    <a:pt x="1176" y="238"/>
                    <a:pt x="1176" y="238"/>
                    <a:pt x="1176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6" y="238"/>
                    <a:pt x="1176" y="238"/>
                    <a:pt x="1176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6" y="238"/>
                    <a:pt x="1176" y="238"/>
                    <a:pt x="1176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7" y="238"/>
                    <a:pt x="1177" y="238"/>
                  </a:cubicBezTo>
                  <a:cubicBezTo>
                    <a:pt x="1177" y="238"/>
                    <a:pt x="1178" y="237"/>
                    <a:pt x="1179" y="236"/>
                  </a:cubicBezTo>
                  <a:cubicBezTo>
                    <a:pt x="1179" y="235"/>
                    <a:pt x="1180" y="234"/>
                    <a:pt x="1180" y="233"/>
                  </a:cubicBezTo>
                  <a:cubicBezTo>
                    <a:pt x="1180" y="232"/>
                    <a:pt x="1180" y="232"/>
                    <a:pt x="1180" y="232"/>
                  </a:cubicBezTo>
                  <a:cubicBezTo>
                    <a:pt x="1180" y="232"/>
                    <a:pt x="1180" y="232"/>
                    <a:pt x="1180" y="232"/>
                  </a:cubicBezTo>
                  <a:cubicBezTo>
                    <a:pt x="1180" y="232"/>
                    <a:pt x="1180" y="232"/>
                    <a:pt x="1180" y="232"/>
                  </a:cubicBezTo>
                  <a:cubicBezTo>
                    <a:pt x="1180" y="230"/>
                    <a:pt x="1179" y="230"/>
                    <a:pt x="1178" y="229"/>
                  </a:cubicBezTo>
                  <a:cubicBezTo>
                    <a:pt x="1178" y="228"/>
                    <a:pt x="1177" y="228"/>
                    <a:pt x="1177" y="227"/>
                  </a:cubicBezTo>
                  <a:cubicBezTo>
                    <a:pt x="1177" y="228"/>
                    <a:pt x="1177" y="228"/>
                    <a:pt x="1177" y="228"/>
                  </a:cubicBezTo>
                  <a:cubicBezTo>
                    <a:pt x="1177" y="227"/>
                    <a:pt x="1177" y="227"/>
                    <a:pt x="1177" y="227"/>
                  </a:cubicBezTo>
                  <a:cubicBezTo>
                    <a:pt x="1177" y="227"/>
                    <a:pt x="1177" y="227"/>
                    <a:pt x="1177" y="227"/>
                  </a:cubicBezTo>
                  <a:cubicBezTo>
                    <a:pt x="1177" y="228"/>
                    <a:pt x="1177" y="228"/>
                    <a:pt x="1177" y="228"/>
                  </a:cubicBezTo>
                  <a:cubicBezTo>
                    <a:pt x="1177" y="227"/>
                    <a:pt x="1177" y="227"/>
                    <a:pt x="1177" y="227"/>
                  </a:cubicBezTo>
                  <a:cubicBezTo>
                    <a:pt x="1177" y="227"/>
                    <a:pt x="1177" y="227"/>
                    <a:pt x="1177" y="227"/>
                  </a:cubicBezTo>
                  <a:cubicBezTo>
                    <a:pt x="1177" y="226"/>
                    <a:pt x="1177" y="225"/>
                    <a:pt x="1176" y="224"/>
                  </a:cubicBezTo>
                  <a:cubicBezTo>
                    <a:pt x="1175" y="223"/>
                    <a:pt x="1174" y="222"/>
                    <a:pt x="1172" y="222"/>
                  </a:cubicBezTo>
                  <a:cubicBezTo>
                    <a:pt x="1171" y="222"/>
                    <a:pt x="1171" y="222"/>
                    <a:pt x="1171" y="222"/>
                  </a:cubicBezTo>
                  <a:cubicBezTo>
                    <a:pt x="1168" y="222"/>
                    <a:pt x="1166" y="223"/>
                    <a:pt x="1165" y="224"/>
                  </a:cubicBezTo>
                  <a:cubicBezTo>
                    <a:pt x="1163" y="226"/>
                    <a:pt x="1162" y="227"/>
                    <a:pt x="1161" y="227"/>
                  </a:cubicBezTo>
                  <a:cubicBezTo>
                    <a:pt x="1160" y="228"/>
                    <a:pt x="1159" y="228"/>
                    <a:pt x="1158" y="228"/>
                  </a:cubicBezTo>
                  <a:cubicBezTo>
                    <a:pt x="1157" y="228"/>
                    <a:pt x="1157" y="228"/>
                    <a:pt x="1156" y="228"/>
                  </a:cubicBezTo>
                  <a:cubicBezTo>
                    <a:pt x="1154" y="228"/>
                    <a:pt x="1153" y="229"/>
                    <a:pt x="1152" y="229"/>
                  </a:cubicBezTo>
                  <a:cubicBezTo>
                    <a:pt x="1152" y="230"/>
                    <a:pt x="1152" y="230"/>
                    <a:pt x="1151" y="230"/>
                  </a:cubicBezTo>
                  <a:cubicBezTo>
                    <a:pt x="1150" y="230"/>
                    <a:pt x="1146" y="232"/>
                    <a:pt x="1142" y="233"/>
                  </a:cubicBezTo>
                  <a:cubicBezTo>
                    <a:pt x="1140" y="233"/>
                    <a:pt x="1138" y="234"/>
                    <a:pt x="1136" y="235"/>
                  </a:cubicBezTo>
                  <a:cubicBezTo>
                    <a:pt x="1135" y="235"/>
                    <a:pt x="1133" y="236"/>
                    <a:pt x="1132" y="236"/>
                  </a:cubicBezTo>
                  <a:cubicBezTo>
                    <a:pt x="1133" y="238"/>
                    <a:pt x="1133" y="238"/>
                    <a:pt x="1133" y="238"/>
                  </a:cubicBezTo>
                  <a:cubicBezTo>
                    <a:pt x="1133" y="236"/>
                    <a:pt x="1133" y="236"/>
                    <a:pt x="1133" y="236"/>
                  </a:cubicBezTo>
                  <a:cubicBezTo>
                    <a:pt x="1133" y="238"/>
                    <a:pt x="1133" y="238"/>
                    <a:pt x="1133" y="238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3" y="236"/>
                    <a:pt x="1133" y="236"/>
                    <a:pt x="1133" y="236"/>
                  </a:cubicBezTo>
                  <a:cubicBezTo>
                    <a:pt x="1133" y="238"/>
                    <a:pt x="1133" y="238"/>
                    <a:pt x="1133" y="238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3" y="237"/>
                    <a:pt x="1133" y="237"/>
                    <a:pt x="1133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3" y="237"/>
                    <a:pt x="1133" y="237"/>
                    <a:pt x="1133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7"/>
                    <a:pt x="1134" y="237"/>
                  </a:cubicBezTo>
                  <a:cubicBezTo>
                    <a:pt x="1134" y="237"/>
                    <a:pt x="1134" y="236"/>
                    <a:pt x="1135" y="234"/>
                  </a:cubicBezTo>
                  <a:cubicBezTo>
                    <a:pt x="1136" y="231"/>
                    <a:pt x="1136" y="229"/>
                    <a:pt x="1137" y="227"/>
                  </a:cubicBezTo>
                  <a:cubicBezTo>
                    <a:pt x="1137" y="224"/>
                    <a:pt x="1138" y="223"/>
                    <a:pt x="1141" y="221"/>
                  </a:cubicBezTo>
                  <a:cubicBezTo>
                    <a:pt x="1144" y="219"/>
                    <a:pt x="1148" y="218"/>
                    <a:pt x="1151" y="216"/>
                  </a:cubicBezTo>
                  <a:cubicBezTo>
                    <a:pt x="1154" y="214"/>
                    <a:pt x="1156" y="212"/>
                    <a:pt x="1157" y="208"/>
                  </a:cubicBezTo>
                  <a:cubicBezTo>
                    <a:pt x="1159" y="203"/>
                    <a:pt x="1166" y="197"/>
                    <a:pt x="1173" y="192"/>
                  </a:cubicBezTo>
                  <a:cubicBezTo>
                    <a:pt x="1177" y="189"/>
                    <a:pt x="1179" y="187"/>
                    <a:pt x="1182" y="185"/>
                  </a:cubicBezTo>
                  <a:cubicBezTo>
                    <a:pt x="1185" y="183"/>
                    <a:pt x="1188" y="181"/>
                    <a:pt x="1193" y="179"/>
                  </a:cubicBezTo>
                  <a:cubicBezTo>
                    <a:pt x="1199" y="178"/>
                    <a:pt x="1203" y="176"/>
                    <a:pt x="1205" y="175"/>
                  </a:cubicBezTo>
                  <a:cubicBezTo>
                    <a:pt x="1207" y="175"/>
                    <a:pt x="1208" y="174"/>
                    <a:pt x="1209" y="173"/>
                  </a:cubicBezTo>
                  <a:cubicBezTo>
                    <a:pt x="1210" y="173"/>
                    <a:pt x="1210" y="171"/>
                    <a:pt x="1210" y="170"/>
                  </a:cubicBezTo>
                  <a:cubicBezTo>
                    <a:pt x="1210" y="170"/>
                    <a:pt x="1210" y="170"/>
                    <a:pt x="1210" y="170"/>
                  </a:cubicBezTo>
                  <a:cubicBezTo>
                    <a:pt x="1210" y="169"/>
                    <a:pt x="1210" y="169"/>
                    <a:pt x="1210" y="169"/>
                  </a:cubicBezTo>
                  <a:cubicBezTo>
                    <a:pt x="1210" y="169"/>
                    <a:pt x="1205" y="163"/>
                    <a:pt x="1191" y="163"/>
                  </a:cubicBezTo>
                  <a:cubicBezTo>
                    <a:pt x="1191" y="163"/>
                    <a:pt x="1190" y="163"/>
                    <a:pt x="1190" y="163"/>
                  </a:cubicBezTo>
                  <a:cubicBezTo>
                    <a:pt x="1184" y="163"/>
                    <a:pt x="1179" y="165"/>
                    <a:pt x="1174" y="166"/>
                  </a:cubicBezTo>
                  <a:cubicBezTo>
                    <a:pt x="1170" y="167"/>
                    <a:pt x="1165" y="168"/>
                    <a:pt x="1159" y="168"/>
                  </a:cubicBezTo>
                  <a:cubicBezTo>
                    <a:pt x="1156" y="168"/>
                    <a:pt x="1152" y="168"/>
                    <a:pt x="1148" y="167"/>
                  </a:cubicBezTo>
                  <a:cubicBezTo>
                    <a:pt x="1147" y="167"/>
                    <a:pt x="1147" y="167"/>
                    <a:pt x="1147" y="167"/>
                  </a:cubicBezTo>
                  <a:cubicBezTo>
                    <a:pt x="1147" y="169"/>
                    <a:pt x="1147" y="169"/>
                    <a:pt x="1147" y="169"/>
                  </a:cubicBezTo>
                  <a:cubicBezTo>
                    <a:pt x="1147" y="169"/>
                    <a:pt x="1147" y="169"/>
                    <a:pt x="1147" y="169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7" y="169"/>
                    <a:pt x="1147" y="169"/>
                    <a:pt x="1147" y="169"/>
                  </a:cubicBezTo>
                  <a:cubicBezTo>
                    <a:pt x="1147" y="169"/>
                    <a:pt x="1147" y="169"/>
                    <a:pt x="1147" y="169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7" y="168"/>
                    <a:pt x="1147" y="168"/>
                    <a:pt x="1147" y="168"/>
                  </a:cubicBezTo>
                  <a:cubicBezTo>
                    <a:pt x="1146" y="168"/>
                    <a:pt x="1146" y="168"/>
                    <a:pt x="1146" y="168"/>
                  </a:cubicBezTo>
                  <a:cubicBezTo>
                    <a:pt x="1146" y="168"/>
                    <a:pt x="1145" y="168"/>
                    <a:pt x="1143" y="168"/>
                  </a:cubicBezTo>
                  <a:cubicBezTo>
                    <a:pt x="1141" y="167"/>
                    <a:pt x="1139" y="165"/>
                    <a:pt x="1137" y="164"/>
                  </a:cubicBezTo>
                  <a:cubicBezTo>
                    <a:pt x="1134" y="163"/>
                    <a:pt x="1132" y="162"/>
                    <a:pt x="1129" y="162"/>
                  </a:cubicBezTo>
                  <a:cubicBezTo>
                    <a:pt x="1128" y="162"/>
                    <a:pt x="1127" y="162"/>
                    <a:pt x="1126" y="163"/>
                  </a:cubicBezTo>
                  <a:cubicBezTo>
                    <a:pt x="1125" y="164"/>
                    <a:pt x="1125" y="164"/>
                    <a:pt x="1125" y="164"/>
                  </a:cubicBezTo>
                  <a:cubicBezTo>
                    <a:pt x="1124" y="164"/>
                    <a:pt x="1124" y="164"/>
                    <a:pt x="1124" y="164"/>
                  </a:cubicBezTo>
                  <a:cubicBezTo>
                    <a:pt x="1123" y="163"/>
                    <a:pt x="1123" y="163"/>
                    <a:pt x="1123" y="163"/>
                  </a:cubicBezTo>
                  <a:cubicBezTo>
                    <a:pt x="1123" y="162"/>
                    <a:pt x="1122" y="161"/>
                    <a:pt x="1121" y="161"/>
                  </a:cubicBezTo>
                  <a:cubicBezTo>
                    <a:pt x="1120" y="161"/>
                    <a:pt x="1119" y="160"/>
                    <a:pt x="1117" y="160"/>
                  </a:cubicBezTo>
                  <a:cubicBezTo>
                    <a:pt x="1117" y="160"/>
                    <a:pt x="1116" y="160"/>
                    <a:pt x="1115" y="161"/>
                  </a:cubicBezTo>
                  <a:cubicBezTo>
                    <a:pt x="1115" y="161"/>
                    <a:pt x="1115" y="161"/>
                    <a:pt x="1115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4" y="161"/>
                    <a:pt x="1114" y="161"/>
                  </a:cubicBezTo>
                  <a:cubicBezTo>
                    <a:pt x="1114" y="161"/>
                    <a:pt x="1115" y="160"/>
                    <a:pt x="1115" y="160"/>
                  </a:cubicBezTo>
                  <a:cubicBezTo>
                    <a:pt x="1117" y="159"/>
                    <a:pt x="1118" y="157"/>
                    <a:pt x="1118" y="155"/>
                  </a:cubicBezTo>
                  <a:cubicBezTo>
                    <a:pt x="1118" y="153"/>
                    <a:pt x="1117" y="151"/>
                    <a:pt x="1114" y="149"/>
                  </a:cubicBezTo>
                  <a:cubicBezTo>
                    <a:pt x="1114" y="148"/>
                    <a:pt x="1113" y="148"/>
                    <a:pt x="1112" y="147"/>
                  </a:cubicBezTo>
                  <a:cubicBezTo>
                    <a:pt x="1112" y="147"/>
                    <a:pt x="1111" y="146"/>
                    <a:pt x="1110" y="146"/>
                  </a:cubicBezTo>
                  <a:cubicBezTo>
                    <a:pt x="1109" y="146"/>
                    <a:pt x="1109" y="147"/>
                    <a:pt x="1108" y="147"/>
                  </a:cubicBezTo>
                  <a:cubicBezTo>
                    <a:pt x="1108" y="148"/>
                    <a:pt x="1108" y="149"/>
                    <a:pt x="1108" y="149"/>
                  </a:cubicBezTo>
                  <a:cubicBezTo>
                    <a:pt x="1108" y="150"/>
                    <a:pt x="1108" y="151"/>
                    <a:pt x="1108" y="152"/>
                  </a:cubicBezTo>
                  <a:cubicBezTo>
                    <a:pt x="1110" y="151"/>
                    <a:pt x="1110" y="151"/>
                    <a:pt x="1110" y="151"/>
                  </a:cubicBezTo>
                  <a:cubicBezTo>
                    <a:pt x="1109" y="150"/>
                    <a:pt x="1109" y="150"/>
                    <a:pt x="1109" y="150"/>
                  </a:cubicBezTo>
                  <a:cubicBezTo>
                    <a:pt x="1109" y="150"/>
                    <a:pt x="1108" y="150"/>
                    <a:pt x="1107" y="151"/>
                  </a:cubicBezTo>
                  <a:cubicBezTo>
                    <a:pt x="1106" y="151"/>
                    <a:pt x="1106" y="151"/>
                    <a:pt x="1105" y="152"/>
                  </a:cubicBezTo>
                  <a:cubicBezTo>
                    <a:pt x="1104" y="152"/>
                    <a:pt x="1104" y="152"/>
                    <a:pt x="1103" y="153"/>
                  </a:cubicBezTo>
                  <a:cubicBezTo>
                    <a:pt x="1103" y="153"/>
                    <a:pt x="1103" y="153"/>
                    <a:pt x="1103" y="153"/>
                  </a:cubicBezTo>
                  <a:cubicBezTo>
                    <a:pt x="1103" y="153"/>
                    <a:pt x="1103" y="153"/>
                    <a:pt x="1103" y="153"/>
                  </a:cubicBezTo>
                  <a:cubicBezTo>
                    <a:pt x="1103" y="153"/>
                    <a:pt x="1103" y="153"/>
                    <a:pt x="1103" y="153"/>
                  </a:cubicBezTo>
                  <a:cubicBezTo>
                    <a:pt x="1103" y="153"/>
                    <a:pt x="1103" y="153"/>
                    <a:pt x="1103" y="153"/>
                  </a:cubicBezTo>
                  <a:cubicBezTo>
                    <a:pt x="1103" y="153"/>
                    <a:pt x="1103" y="153"/>
                    <a:pt x="1103" y="153"/>
                  </a:cubicBezTo>
                  <a:cubicBezTo>
                    <a:pt x="1103" y="153"/>
                    <a:pt x="1103" y="153"/>
                    <a:pt x="1103" y="153"/>
                  </a:cubicBezTo>
                  <a:cubicBezTo>
                    <a:pt x="1102" y="153"/>
                    <a:pt x="1102" y="153"/>
                    <a:pt x="1102" y="153"/>
                  </a:cubicBezTo>
                  <a:cubicBezTo>
                    <a:pt x="1102" y="152"/>
                    <a:pt x="1102" y="152"/>
                    <a:pt x="1102" y="152"/>
                  </a:cubicBezTo>
                  <a:cubicBezTo>
                    <a:pt x="1102" y="152"/>
                    <a:pt x="1102" y="152"/>
                    <a:pt x="1102" y="152"/>
                  </a:cubicBezTo>
                  <a:cubicBezTo>
                    <a:pt x="1102" y="152"/>
                    <a:pt x="1102" y="152"/>
                    <a:pt x="1102" y="152"/>
                  </a:cubicBezTo>
                  <a:cubicBezTo>
                    <a:pt x="1101" y="154"/>
                    <a:pt x="1101" y="154"/>
                    <a:pt x="1101" y="154"/>
                  </a:cubicBezTo>
                  <a:cubicBezTo>
                    <a:pt x="1102" y="152"/>
                    <a:pt x="1102" y="152"/>
                    <a:pt x="1102" y="152"/>
                  </a:cubicBezTo>
                  <a:cubicBezTo>
                    <a:pt x="1102" y="152"/>
                    <a:pt x="1092" y="146"/>
                    <a:pt x="1078" y="146"/>
                  </a:cubicBezTo>
                  <a:cubicBezTo>
                    <a:pt x="1078" y="148"/>
                    <a:pt x="1078" y="148"/>
                    <a:pt x="1078" y="148"/>
                  </a:cubicBezTo>
                  <a:cubicBezTo>
                    <a:pt x="1079" y="147"/>
                    <a:pt x="1079" y="147"/>
                    <a:pt x="1079" y="147"/>
                  </a:cubicBezTo>
                  <a:cubicBezTo>
                    <a:pt x="1079" y="147"/>
                    <a:pt x="1077" y="146"/>
                    <a:pt x="1075" y="145"/>
                  </a:cubicBezTo>
                  <a:cubicBezTo>
                    <a:pt x="1073" y="144"/>
                    <a:pt x="1070" y="143"/>
                    <a:pt x="1067" y="143"/>
                  </a:cubicBezTo>
                  <a:cubicBezTo>
                    <a:pt x="1067" y="143"/>
                    <a:pt x="1067" y="143"/>
                    <a:pt x="1067" y="143"/>
                  </a:cubicBezTo>
                  <a:cubicBezTo>
                    <a:pt x="1065" y="143"/>
                    <a:pt x="1063" y="143"/>
                    <a:pt x="1061" y="143"/>
                  </a:cubicBezTo>
                  <a:cubicBezTo>
                    <a:pt x="1058" y="143"/>
                    <a:pt x="1055" y="142"/>
                    <a:pt x="1053" y="141"/>
                  </a:cubicBezTo>
                  <a:cubicBezTo>
                    <a:pt x="1049" y="137"/>
                    <a:pt x="1047" y="136"/>
                    <a:pt x="1046" y="136"/>
                  </a:cubicBezTo>
                  <a:cubicBezTo>
                    <a:pt x="1046" y="135"/>
                    <a:pt x="1045" y="135"/>
                    <a:pt x="1045" y="135"/>
                  </a:cubicBezTo>
                  <a:cubicBezTo>
                    <a:pt x="1044" y="135"/>
                    <a:pt x="1042" y="134"/>
                    <a:pt x="1042" y="134"/>
                  </a:cubicBezTo>
                  <a:cubicBezTo>
                    <a:pt x="1042" y="136"/>
                    <a:pt x="1042" y="136"/>
                    <a:pt x="1042" y="136"/>
                  </a:cubicBezTo>
                  <a:cubicBezTo>
                    <a:pt x="1043" y="135"/>
                    <a:pt x="1043" y="135"/>
                    <a:pt x="1043" y="135"/>
                  </a:cubicBezTo>
                  <a:cubicBezTo>
                    <a:pt x="1043" y="135"/>
                    <a:pt x="1043" y="134"/>
                    <a:pt x="1042" y="133"/>
                  </a:cubicBezTo>
                  <a:cubicBezTo>
                    <a:pt x="1042" y="132"/>
                    <a:pt x="1041" y="132"/>
                    <a:pt x="1041" y="131"/>
                  </a:cubicBezTo>
                  <a:cubicBezTo>
                    <a:pt x="1040" y="130"/>
                    <a:pt x="1040" y="130"/>
                    <a:pt x="1039" y="130"/>
                  </a:cubicBezTo>
                  <a:cubicBezTo>
                    <a:pt x="1038" y="130"/>
                    <a:pt x="1038" y="130"/>
                    <a:pt x="1038" y="130"/>
                  </a:cubicBezTo>
                  <a:cubicBezTo>
                    <a:pt x="1035" y="134"/>
                    <a:pt x="1035" y="134"/>
                    <a:pt x="1035" y="134"/>
                  </a:cubicBezTo>
                  <a:cubicBezTo>
                    <a:pt x="1037" y="135"/>
                    <a:pt x="1037" y="135"/>
                    <a:pt x="1037" y="135"/>
                  </a:cubicBezTo>
                  <a:cubicBezTo>
                    <a:pt x="1038" y="133"/>
                    <a:pt x="1038" y="133"/>
                    <a:pt x="1038" y="133"/>
                  </a:cubicBezTo>
                  <a:cubicBezTo>
                    <a:pt x="1037" y="133"/>
                    <a:pt x="1037" y="133"/>
                    <a:pt x="1037" y="133"/>
                  </a:cubicBezTo>
                  <a:cubicBezTo>
                    <a:pt x="1037" y="133"/>
                    <a:pt x="1034" y="131"/>
                    <a:pt x="1032" y="127"/>
                  </a:cubicBezTo>
                  <a:cubicBezTo>
                    <a:pt x="1031" y="126"/>
                    <a:pt x="1031" y="126"/>
                    <a:pt x="1031" y="126"/>
                  </a:cubicBezTo>
                  <a:cubicBezTo>
                    <a:pt x="971" y="127"/>
                    <a:pt x="971" y="127"/>
                    <a:pt x="971" y="127"/>
                  </a:cubicBezTo>
                  <a:cubicBezTo>
                    <a:pt x="971" y="129"/>
                    <a:pt x="971" y="129"/>
                    <a:pt x="971" y="129"/>
                  </a:cubicBezTo>
                  <a:cubicBezTo>
                    <a:pt x="972" y="127"/>
                    <a:pt x="972" y="127"/>
                    <a:pt x="972" y="127"/>
                  </a:cubicBezTo>
                  <a:cubicBezTo>
                    <a:pt x="972" y="127"/>
                    <a:pt x="963" y="127"/>
                    <a:pt x="949" y="126"/>
                  </a:cubicBezTo>
                  <a:cubicBezTo>
                    <a:pt x="907" y="124"/>
                    <a:pt x="817" y="119"/>
                    <a:pt x="766" y="113"/>
                  </a:cubicBezTo>
                  <a:cubicBezTo>
                    <a:pt x="766" y="115"/>
                    <a:pt x="766" y="115"/>
                    <a:pt x="766" y="115"/>
                  </a:cubicBezTo>
                  <a:cubicBezTo>
                    <a:pt x="766" y="113"/>
                    <a:pt x="766" y="113"/>
                    <a:pt x="766" y="113"/>
                  </a:cubicBezTo>
                  <a:cubicBezTo>
                    <a:pt x="766" y="113"/>
                    <a:pt x="762" y="113"/>
                    <a:pt x="755" y="112"/>
                  </a:cubicBezTo>
                  <a:cubicBezTo>
                    <a:pt x="708" y="105"/>
                    <a:pt x="510" y="77"/>
                    <a:pt x="407" y="51"/>
                  </a:cubicBezTo>
                  <a:cubicBezTo>
                    <a:pt x="379" y="44"/>
                    <a:pt x="379" y="44"/>
                    <a:pt x="379" y="44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4" y="1"/>
                    <a:pt x="204" y="1"/>
                    <a:pt x="204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378" y="46"/>
                    <a:pt x="378" y="46"/>
                    <a:pt x="378" y="46"/>
                  </a:cubicBezTo>
                  <a:cubicBezTo>
                    <a:pt x="407" y="53"/>
                    <a:pt x="407" y="53"/>
                    <a:pt x="407" y="53"/>
                  </a:cubicBezTo>
                  <a:cubicBezTo>
                    <a:pt x="407" y="53"/>
                    <a:pt x="407" y="53"/>
                    <a:pt x="407" y="53"/>
                  </a:cubicBezTo>
                  <a:cubicBezTo>
                    <a:pt x="525" y="83"/>
                    <a:pt x="766" y="116"/>
                    <a:pt x="766" y="116"/>
                  </a:cubicBezTo>
                  <a:cubicBezTo>
                    <a:pt x="766" y="116"/>
                    <a:pt x="766" y="116"/>
                    <a:pt x="766" y="116"/>
                  </a:cubicBezTo>
                  <a:cubicBezTo>
                    <a:pt x="766" y="116"/>
                    <a:pt x="766" y="116"/>
                    <a:pt x="766" y="116"/>
                  </a:cubicBezTo>
                  <a:cubicBezTo>
                    <a:pt x="833" y="124"/>
                    <a:pt x="971" y="130"/>
                    <a:pt x="971" y="130"/>
                  </a:cubicBezTo>
                  <a:cubicBezTo>
                    <a:pt x="971" y="130"/>
                    <a:pt x="971" y="130"/>
                    <a:pt x="971" y="130"/>
                  </a:cubicBezTo>
                  <a:cubicBezTo>
                    <a:pt x="1030" y="129"/>
                    <a:pt x="1030" y="129"/>
                    <a:pt x="1030" y="129"/>
                  </a:cubicBezTo>
                  <a:cubicBezTo>
                    <a:pt x="1030" y="128"/>
                    <a:pt x="1030" y="128"/>
                    <a:pt x="1030" y="128"/>
                  </a:cubicBezTo>
                  <a:cubicBezTo>
                    <a:pt x="1029" y="128"/>
                    <a:pt x="1029" y="128"/>
                    <a:pt x="1029" y="128"/>
                  </a:cubicBezTo>
                  <a:cubicBezTo>
                    <a:pt x="1032" y="133"/>
                    <a:pt x="1036" y="136"/>
                    <a:pt x="1036" y="136"/>
                  </a:cubicBezTo>
                  <a:cubicBezTo>
                    <a:pt x="1037" y="137"/>
                    <a:pt x="1037" y="137"/>
                    <a:pt x="1037" y="137"/>
                  </a:cubicBezTo>
                  <a:cubicBezTo>
                    <a:pt x="1040" y="132"/>
                    <a:pt x="1040" y="132"/>
                    <a:pt x="1040" y="132"/>
                  </a:cubicBezTo>
                  <a:cubicBezTo>
                    <a:pt x="1038" y="131"/>
                    <a:pt x="1038" y="131"/>
                    <a:pt x="1038" y="131"/>
                  </a:cubicBezTo>
                  <a:cubicBezTo>
                    <a:pt x="1038" y="133"/>
                    <a:pt x="1038" y="133"/>
                    <a:pt x="1038" y="133"/>
                  </a:cubicBezTo>
                  <a:cubicBezTo>
                    <a:pt x="1038" y="133"/>
                    <a:pt x="1038" y="133"/>
                    <a:pt x="1038" y="133"/>
                  </a:cubicBezTo>
                  <a:cubicBezTo>
                    <a:pt x="1039" y="133"/>
                    <a:pt x="1039" y="134"/>
                    <a:pt x="1040" y="135"/>
                  </a:cubicBezTo>
                  <a:cubicBezTo>
                    <a:pt x="1040" y="135"/>
                    <a:pt x="1040" y="136"/>
                    <a:pt x="1040" y="136"/>
                  </a:cubicBezTo>
                  <a:cubicBezTo>
                    <a:pt x="1040" y="136"/>
                    <a:pt x="1040" y="136"/>
                    <a:pt x="1040" y="136"/>
                  </a:cubicBezTo>
                  <a:cubicBezTo>
                    <a:pt x="1040" y="136"/>
                    <a:pt x="1040" y="136"/>
                    <a:pt x="1040" y="136"/>
                  </a:cubicBezTo>
                  <a:cubicBezTo>
                    <a:pt x="1041" y="137"/>
                    <a:pt x="1041" y="137"/>
                    <a:pt x="1041" y="137"/>
                  </a:cubicBezTo>
                  <a:cubicBezTo>
                    <a:pt x="1042" y="137"/>
                    <a:pt x="1042" y="137"/>
                    <a:pt x="1042" y="137"/>
                  </a:cubicBezTo>
                  <a:cubicBezTo>
                    <a:pt x="1042" y="137"/>
                    <a:pt x="1042" y="137"/>
                    <a:pt x="1043" y="138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5" y="138"/>
                    <a:pt x="1045" y="138"/>
                  </a:cubicBezTo>
                  <a:cubicBezTo>
                    <a:pt x="1045" y="138"/>
                    <a:pt x="1047" y="140"/>
                    <a:pt x="1051" y="143"/>
                  </a:cubicBezTo>
                  <a:cubicBezTo>
                    <a:pt x="1054" y="145"/>
                    <a:pt x="1058" y="146"/>
                    <a:pt x="1061" y="146"/>
                  </a:cubicBezTo>
                  <a:cubicBezTo>
                    <a:pt x="1063" y="146"/>
                    <a:pt x="1065" y="146"/>
                    <a:pt x="1067" y="146"/>
                  </a:cubicBezTo>
                  <a:cubicBezTo>
                    <a:pt x="1067" y="146"/>
                    <a:pt x="1067" y="146"/>
                    <a:pt x="1067" y="146"/>
                  </a:cubicBezTo>
                  <a:cubicBezTo>
                    <a:pt x="1069" y="146"/>
                    <a:pt x="1072" y="147"/>
                    <a:pt x="1074" y="147"/>
                  </a:cubicBezTo>
                  <a:cubicBezTo>
                    <a:pt x="1075" y="148"/>
                    <a:pt x="1076" y="148"/>
                    <a:pt x="1076" y="149"/>
                  </a:cubicBezTo>
                  <a:cubicBezTo>
                    <a:pt x="1077" y="149"/>
                    <a:pt x="1077" y="149"/>
                    <a:pt x="1077" y="149"/>
                  </a:cubicBezTo>
                  <a:cubicBezTo>
                    <a:pt x="1077" y="149"/>
                    <a:pt x="1077" y="149"/>
                    <a:pt x="1077" y="149"/>
                  </a:cubicBezTo>
                  <a:cubicBezTo>
                    <a:pt x="1078" y="149"/>
                    <a:pt x="1078" y="149"/>
                    <a:pt x="1078" y="149"/>
                  </a:cubicBezTo>
                  <a:cubicBezTo>
                    <a:pt x="1078" y="149"/>
                    <a:pt x="1078" y="149"/>
                    <a:pt x="1078" y="149"/>
                  </a:cubicBezTo>
                  <a:cubicBezTo>
                    <a:pt x="1084" y="149"/>
                    <a:pt x="1090" y="151"/>
                    <a:pt x="1094" y="152"/>
                  </a:cubicBezTo>
                  <a:cubicBezTo>
                    <a:pt x="1096" y="153"/>
                    <a:pt x="1098" y="154"/>
                    <a:pt x="1099" y="154"/>
                  </a:cubicBezTo>
                  <a:cubicBezTo>
                    <a:pt x="1099" y="154"/>
                    <a:pt x="1100" y="155"/>
                    <a:pt x="1100" y="155"/>
                  </a:cubicBezTo>
                  <a:cubicBezTo>
                    <a:pt x="1101" y="155"/>
                    <a:pt x="1101" y="155"/>
                    <a:pt x="1101" y="155"/>
                  </a:cubicBezTo>
                  <a:cubicBezTo>
                    <a:pt x="1101" y="155"/>
                    <a:pt x="1101" y="155"/>
                    <a:pt x="1101" y="155"/>
                  </a:cubicBezTo>
                  <a:cubicBezTo>
                    <a:pt x="1101" y="155"/>
                    <a:pt x="1101" y="155"/>
                    <a:pt x="1101" y="155"/>
                  </a:cubicBezTo>
                  <a:cubicBezTo>
                    <a:pt x="1101" y="155"/>
                    <a:pt x="1102" y="156"/>
                    <a:pt x="1103" y="156"/>
                  </a:cubicBezTo>
                  <a:cubicBezTo>
                    <a:pt x="1104" y="156"/>
                    <a:pt x="1105" y="155"/>
                    <a:pt x="1106" y="155"/>
                  </a:cubicBezTo>
                  <a:cubicBezTo>
                    <a:pt x="1105" y="155"/>
                    <a:pt x="1105" y="155"/>
                    <a:pt x="1105" y="155"/>
                  </a:cubicBezTo>
                  <a:cubicBezTo>
                    <a:pt x="1106" y="155"/>
                    <a:pt x="1106" y="155"/>
                    <a:pt x="1106" y="155"/>
                  </a:cubicBezTo>
                  <a:cubicBezTo>
                    <a:pt x="1106" y="155"/>
                    <a:pt x="1106" y="155"/>
                    <a:pt x="1106" y="155"/>
                  </a:cubicBezTo>
                  <a:cubicBezTo>
                    <a:pt x="1105" y="155"/>
                    <a:pt x="1105" y="155"/>
                    <a:pt x="1105" y="155"/>
                  </a:cubicBezTo>
                  <a:cubicBezTo>
                    <a:pt x="1106" y="155"/>
                    <a:pt x="1106" y="155"/>
                    <a:pt x="1106" y="155"/>
                  </a:cubicBezTo>
                  <a:cubicBezTo>
                    <a:pt x="1106" y="155"/>
                    <a:pt x="1106" y="154"/>
                    <a:pt x="1106" y="154"/>
                  </a:cubicBezTo>
                  <a:cubicBezTo>
                    <a:pt x="1107" y="154"/>
                    <a:pt x="1108" y="153"/>
                    <a:pt x="1109" y="153"/>
                  </a:cubicBezTo>
                  <a:cubicBezTo>
                    <a:pt x="1110" y="153"/>
                    <a:pt x="1110" y="153"/>
                    <a:pt x="1110" y="153"/>
                  </a:cubicBezTo>
                  <a:cubicBezTo>
                    <a:pt x="1112" y="152"/>
                    <a:pt x="1112" y="152"/>
                    <a:pt x="1112" y="152"/>
                  </a:cubicBezTo>
                  <a:cubicBezTo>
                    <a:pt x="1111" y="151"/>
                    <a:pt x="1111" y="151"/>
                    <a:pt x="1111" y="151"/>
                  </a:cubicBezTo>
                  <a:cubicBezTo>
                    <a:pt x="1111" y="150"/>
                    <a:pt x="1111" y="150"/>
                    <a:pt x="1111" y="149"/>
                  </a:cubicBezTo>
                  <a:cubicBezTo>
                    <a:pt x="1111" y="149"/>
                    <a:pt x="1111" y="149"/>
                    <a:pt x="1111" y="149"/>
                  </a:cubicBezTo>
                  <a:cubicBezTo>
                    <a:pt x="1111" y="149"/>
                    <a:pt x="1111" y="149"/>
                    <a:pt x="1111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1" y="149"/>
                    <a:pt x="1111" y="149"/>
                    <a:pt x="1111" y="149"/>
                  </a:cubicBezTo>
                  <a:cubicBezTo>
                    <a:pt x="1111" y="149"/>
                    <a:pt x="1111" y="149"/>
                    <a:pt x="1111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1" y="149"/>
                    <a:pt x="1111" y="149"/>
                    <a:pt x="1111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1" y="149"/>
                    <a:pt x="1111" y="149"/>
                    <a:pt x="1111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0" y="149"/>
                    <a:pt x="1110" y="149"/>
                  </a:cubicBezTo>
                  <a:cubicBezTo>
                    <a:pt x="1110" y="149"/>
                    <a:pt x="1111" y="150"/>
                    <a:pt x="1112" y="151"/>
                  </a:cubicBezTo>
                  <a:cubicBezTo>
                    <a:pt x="1114" y="153"/>
                    <a:pt x="1115" y="154"/>
                    <a:pt x="1115" y="155"/>
                  </a:cubicBezTo>
                  <a:cubicBezTo>
                    <a:pt x="1115" y="156"/>
                    <a:pt x="1115" y="157"/>
                    <a:pt x="1114" y="158"/>
                  </a:cubicBezTo>
                  <a:cubicBezTo>
                    <a:pt x="1112" y="159"/>
                    <a:pt x="1111" y="160"/>
                    <a:pt x="1111" y="161"/>
                  </a:cubicBezTo>
                  <a:cubicBezTo>
                    <a:pt x="1111" y="162"/>
                    <a:pt x="1112" y="163"/>
                    <a:pt x="1113" y="163"/>
                  </a:cubicBezTo>
                  <a:cubicBezTo>
                    <a:pt x="1113" y="163"/>
                    <a:pt x="1114" y="164"/>
                    <a:pt x="1115" y="164"/>
                  </a:cubicBezTo>
                  <a:cubicBezTo>
                    <a:pt x="1115" y="164"/>
                    <a:pt x="1115" y="164"/>
                    <a:pt x="1116" y="164"/>
                  </a:cubicBezTo>
                  <a:cubicBezTo>
                    <a:pt x="1116" y="163"/>
                    <a:pt x="1117" y="163"/>
                    <a:pt x="1117" y="163"/>
                  </a:cubicBezTo>
                  <a:cubicBezTo>
                    <a:pt x="1118" y="163"/>
                    <a:pt x="1119" y="164"/>
                    <a:pt x="1120" y="164"/>
                  </a:cubicBezTo>
                  <a:cubicBezTo>
                    <a:pt x="1120" y="164"/>
                    <a:pt x="1121" y="164"/>
                    <a:pt x="1121" y="164"/>
                  </a:cubicBezTo>
                  <a:cubicBezTo>
                    <a:pt x="1121" y="165"/>
                    <a:pt x="1122" y="165"/>
                    <a:pt x="1122" y="166"/>
                  </a:cubicBezTo>
                  <a:cubicBezTo>
                    <a:pt x="1123" y="167"/>
                    <a:pt x="1124" y="167"/>
                    <a:pt x="1125" y="167"/>
                  </a:cubicBezTo>
                  <a:cubicBezTo>
                    <a:pt x="1126" y="167"/>
                    <a:pt x="1127" y="166"/>
                    <a:pt x="1128" y="165"/>
                  </a:cubicBezTo>
                  <a:cubicBezTo>
                    <a:pt x="1129" y="165"/>
                    <a:pt x="1129" y="165"/>
                    <a:pt x="1129" y="165"/>
                  </a:cubicBezTo>
                  <a:cubicBezTo>
                    <a:pt x="1131" y="165"/>
                    <a:pt x="1133" y="165"/>
                    <a:pt x="1135" y="167"/>
                  </a:cubicBezTo>
                  <a:cubicBezTo>
                    <a:pt x="1138" y="168"/>
                    <a:pt x="1140" y="169"/>
                    <a:pt x="1142" y="170"/>
                  </a:cubicBezTo>
                  <a:cubicBezTo>
                    <a:pt x="1144" y="171"/>
                    <a:pt x="1145" y="171"/>
                    <a:pt x="1146" y="171"/>
                  </a:cubicBezTo>
                  <a:cubicBezTo>
                    <a:pt x="1147" y="171"/>
                    <a:pt x="1148" y="171"/>
                    <a:pt x="1149" y="170"/>
                  </a:cubicBezTo>
                  <a:cubicBezTo>
                    <a:pt x="1149" y="170"/>
                    <a:pt x="1149" y="169"/>
                    <a:pt x="1149" y="169"/>
                  </a:cubicBezTo>
                  <a:cubicBezTo>
                    <a:pt x="1148" y="169"/>
                    <a:pt x="1148" y="169"/>
                    <a:pt x="1148" y="169"/>
                  </a:cubicBezTo>
                  <a:cubicBezTo>
                    <a:pt x="1148" y="170"/>
                    <a:pt x="1148" y="170"/>
                    <a:pt x="1148" y="170"/>
                  </a:cubicBezTo>
                  <a:cubicBezTo>
                    <a:pt x="1152" y="171"/>
                    <a:pt x="1155" y="171"/>
                    <a:pt x="1159" y="171"/>
                  </a:cubicBezTo>
                  <a:cubicBezTo>
                    <a:pt x="1165" y="171"/>
                    <a:pt x="1170" y="170"/>
                    <a:pt x="1175" y="169"/>
                  </a:cubicBezTo>
                  <a:cubicBezTo>
                    <a:pt x="1180" y="168"/>
                    <a:pt x="1184" y="166"/>
                    <a:pt x="1190" y="166"/>
                  </a:cubicBezTo>
                  <a:cubicBezTo>
                    <a:pt x="1190" y="166"/>
                    <a:pt x="1191" y="166"/>
                    <a:pt x="1191" y="166"/>
                  </a:cubicBezTo>
                  <a:cubicBezTo>
                    <a:pt x="1198" y="166"/>
                    <a:pt x="1202" y="168"/>
                    <a:pt x="1204" y="169"/>
                  </a:cubicBezTo>
                  <a:cubicBezTo>
                    <a:pt x="1206" y="169"/>
                    <a:pt x="1206" y="170"/>
                    <a:pt x="1207" y="170"/>
                  </a:cubicBezTo>
                  <a:cubicBezTo>
                    <a:pt x="1207" y="171"/>
                    <a:pt x="1207" y="171"/>
                    <a:pt x="1207" y="171"/>
                  </a:cubicBezTo>
                  <a:cubicBezTo>
                    <a:pt x="1207" y="171"/>
                    <a:pt x="1207" y="171"/>
                    <a:pt x="1207" y="171"/>
                  </a:cubicBezTo>
                  <a:cubicBezTo>
                    <a:pt x="1208" y="171"/>
                    <a:pt x="1208" y="171"/>
                    <a:pt x="1208" y="171"/>
                  </a:cubicBezTo>
                  <a:cubicBezTo>
                    <a:pt x="1207" y="171"/>
                    <a:pt x="1207" y="171"/>
                    <a:pt x="1207" y="171"/>
                  </a:cubicBezTo>
                  <a:cubicBezTo>
                    <a:pt x="1207" y="171"/>
                    <a:pt x="1207" y="171"/>
                    <a:pt x="1207" y="171"/>
                  </a:cubicBezTo>
                  <a:cubicBezTo>
                    <a:pt x="1208" y="171"/>
                    <a:pt x="1208" y="171"/>
                    <a:pt x="1208" y="171"/>
                  </a:cubicBezTo>
                  <a:cubicBezTo>
                    <a:pt x="1207" y="171"/>
                    <a:pt x="1207" y="171"/>
                    <a:pt x="1207" y="171"/>
                  </a:cubicBezTo>
                  <a:cubicBezTo>
                    <a:pt x="1209" y="170"/>
                    <a:pt x="1209" y="170"/>
                    <a:pt x="1209" y="170"/>
                  </a:cubicBezTo>
                  <a:cubicBezTo>
                    <a:pt x="1207" y="170"/>
                    <a:pt x="1207" y="170"/>
                    <a:pt x="1207" y="170"/>
                  </a:cubicBezTo>
                  <a:cubicBezTo>
                    <a:pt x="1207" y="171"/>
                    <a:pt x="1207" y="171"/>
                    <a:pt x="1207" y="171"/>
                  </a:cubicBezTo>
                  <a:cubicBezTo>
                    <a:pt x="1206" y="172"/>
                    <a:pt x="1205" y="173"/>
                    <a:pt x="1202" y="173"/>
                  </a:cubicBezTo>
                  <a:cubicBezTo>
                    <a:pt x="1200" y="174"/>
                    <a:pt x="1196" y="175"/>
                    <a:pt x="1192" y="177"/>
                  </a:cubicBezTo>
                  <a:cubicBezTo>
                    <a:pt x="1186" y="179"/>
                    <a:pt x="1183" y="180"/>
                    <a:pt x="1180" y="182"/>
                  </a:cubicBezTo>
                  <a:cubicBezTo>
                    <a:pt x="1177" y="184"/>
                    <a:pt x="1175" y="186"/>
                    <a:pt x="1171" y="189"/>
                  </a:cubicBezTo>
                  <a:cubicBezTo>
                    <a:pt x="1164" y="195"/>
                    <a:pt x="1157" y="200"/>
                    <a:pt x="1154" y="207"/>
                  </a:cubicBezTo>
                  <a:cubicBezTo>
                    <a:pt x="1154" y="210"/>
                    <a:pt x="1152" y="212"/>
                    <a:pt x="1149" y="213"/>
                  </a:cubicBezTo>
                  <a:cubicBezTo>
                    <a:pt x="1146" y="215"/>
                    <a:pt x="1143" y="216"/>
                    <a:pt x="1140" y="218"/>
                  </a:cubicBezTo>
                  <a:cubicBezTo>
                    <a:pt x="1136" y="220"/>
                    <a:pt x="1134" y="223"/>
                    <a:pt x="1134" y="226"/>
                  </a:cubicBezTo>
                  <a:cubicBezTo>
                    <a:pt x="1133" y="229"/>
                    <a:pt x="1133" y="231"/>
                    <a:pt x="1133" y="233"/>
                  </a:cubicBezTo>
                  <a:cubicBezTo>
                    <a:pt x="1132" y="235"/>
                    <a:pt x="1131" y="236"/>
                    <a:pt x="1131" y="237"/>
                  </a:cubicBezTo>
                  <a:cubicBezTo>
                    <a:pt x="1131" y="238"/>
                    <a:pt x="1131" y="238"/>
                    <a:pt x="1132" y="239"/>
                  </a:cubicBezTo>
                  <a:cubicBezTo>
                    <a:pt x="1132" y="239"/>
                    <a:pt x="1133" y="239"/>
                    <a:pt x="1133" y="239"/>
                  </a:cubicBezTo>
                  <a:cubicBezTo>
                    <a:pt x="1133" y="239"/>
                    <a:pt x="1133" y="239"/>
                    <a:pt x="1133" y="239"/>
                  </a:cubicBezTo>
                  <a:cubicBezTo>
                    <a:pt x="1134" y="239"/>
                    <a:pt x="1134" y="239"/>
                    <a:pt x="1134" y="239"/>
                  </a:cubicBezTo>
                  <a:cubicBezTo>
                    <a:pt x="1134" y="239"/>
                    <a:pt x="1136" y="238"/>
                    <a:pt x="1137" y="238"/>
                  </a:cubicBezTo>
                  <a:cubicBezTo>
                    <a:pt x="1142" y="236"/>
                    <a:pt x="1150" y="233"/>
                    <a:pt x="1152" y="233"/>
                  </a:cubicBezTo>
                  <a:cubicBezTo>
                    <a:pt x="1153" y="233"/>
                    <a:pt x="1154" y="232"/>
                    <a:pt x="1154" y="232"/>
                  </a:cubicBezTo>
                  <a:cubicBezTo>
                    <a:pt x="1155" y="231"/>
                    <a:pt x="1155" y="231"/>
                    <a:pt x="1156" y="231"/>
                  </a:cubicBezTo>
                  <a:cubicBezTo>
                    <a:pt x="1157" y="231"/>
                    <a:pt x="1158" y="231"/>
                    <a:pt x="1159" y="231"/>
                  </a:cubicBezTo>
                  <a:cubicBezTo>
                    <a:pt x="1160" y="231"/>
                    <a:pt x="1161" y="230"/>
                    <a:pt x="1162" y="230"/>
                  </a:cubicBezTo>
                  <a:cubicBezTo>
                    <a:pt x="1164" y="229"/>
                    <a:pt x="1165" y="228"/>
                    <a:pt x="1167" y="227"/>
                  </a:cubicBezTo>
                  <a:cubicBezTo>
                    <a:pt x="1168" y="226"/>
                    <a:pt x="1169" y="225"/>
                    <a:pt x="1172" y="225"/>
                  </a:cubicBezTo>
                  <a:cubicBezTo>
                    <a:pt x="1172" y="225"/>
                    <a:pt x="1172" y="225"/>
                    <a:pt x="1172" y="225"/>
                  </a:cubicBezTo>
                  <a:cubicBezTo>
                    <a:pt x="1173" y="225"/>
                    <a:pt x="1173" y="225"/>
                    <a:pt x="1174" y="225"/>
                  </a:cubicBezTo>
                  <a:cubicBezTo>
                    <a:pt x="1174" y="226"/>
                    <a:pt x="1174" y="226"/>
                    <a:pt x="1174" y="226"/>
                  </a:cubicBezTo>
                  <a:cubicBezTo>
                    <a:pt x="1174" y="226"/>
                    <a:pt x="1174" y="226"/>
                    <a:pt x="1174" y="227"/>
                  </a:cubicBezTo>
                  <a:cubicBezTo>
                    <a:pt x="1174" y="227"/>
                    <a:pt x="1174" y="228"/>
                    <a:pt x="1174" y="229"/>
                  </a:cubicBezTo>
                  <a:cubicBezTo>
                    <a:pt x="1175" y="230"/>
                    <a:pt x="1176" y="230"/>
                    <a:pt x="1176" y="231"/>
                  </a:cubicBezTo>
                  <a:cubicBezTo>
                    <a:pt x="1176" y="231"/>
                    <a:pt x="1177" y="232"/>
                    <a:pt x="1177" y="233"/>
                  </a:cubicBezTo>
                  <a:cubicBezTo>
                    <a:pt x="1177" y="233"/>
                    <a:pt x="1177" y="233"/>
                    <a:pt x="1177" y="233"/>
                  </a:cubicBezTo>
                  <a:cubicBezTo>
                    <a:pt x="1177" y="233"/>
                    <a:pt x="1177" y="233"/>
                    <a:pt x="1177" y="233"/>
                  </a:cubicBezTo>
                  <a:cubicBezTo>
                    <a:pt x="1177" y="233"/>
                    <a:pt x="1177" y="233"/>
                    <a:pt x="1177" y="233"/>
                  </a:cubicBezTo>
                  <a:cubicBezTo>
                    <a:pt x="1176" y="234"/>
                    <a:pt x="1176" y="235"/>
                    <a:pt x="1175" y="236"/>
                  </a:cubicBezTo>
                  <a:cubicBezTo>
                    <a:pt x="1175" y="236"/>
                    <a:pt x="1175" y="236"/>
                    <a:pt x="1175" y="236"/>
                  </a:cubicBezTo>
                  <a:cubicBezTo>
                    <a:pt x="1174" y="237"/>
                    <a:pt x="1174" y="237"/>
                    <a:pt x="1174" y="237"/>
                  </a:cubicBezTo>
                  <a:cubicBezTo>
                    <a:pt x="1174" y="237"/>
                    <a:pt x="1174" y="237"/>
                    <a:pt x="1174" y="237"/>
                  </a:cubicBezTo>
                  <a:cubicBezTo>
                    <a:pt x="1174" y="237"/>
                    <a:pt x="1174" y="237"/>
                    <a:pt x="1174" y="238"/>
                  </a:cubicBezTo>
                  <a:cubicBezTo>
                    <a:pt x="1174" y="238"/>
                    <a:pt x="1174" y="239"/>
                    <a:pt x="1175" y="239"/>
                  </a:cubicBezTo>
                  <a:cubicBezTo>
                    <a:pt x="1175" y="239"/>
                    <a:pt x="1175" y="239"/>
                    <a:pt x="1176" y="239"/>
                  </a:cubicBezTo>
                  <a:cubicBezTo>
                    <a:pt x="1176" y="239"/>
                    <a:pt x="1176" y="239"/>
                    <a:pt x="1176" y="239"/>
                  </a:cubicBezTo>
                  <a:cubicBezTo>
                    <a:pt x="1177" y="239"/>
                    <a:pt x="1177" y="239"/>
                    <a:pt x="1177" y="239"/>
                  </a:cubicBezTo>
                  <a:cubicBezTo>
                    <a:pt x="1177" y="239"/>
                    <a:pt x="1178" y="239"/>
                    <a:pt x="1180" y="239"/>
                  </a:cubicBezTo>
                  <a:cubicBezTo>
                    <a:pt x="1181" y="239"/>
                    <a:pt x="1182" y="239"/>
                    <a:pt x="1182" y="239"/>
                  </a:cubicBezTo>
                  <a:cubicBezTo>
                    <a:pt x="1182" y="237"/>
                    <a:pt x="1182" y="237"/>
                    <a:pt x="1182" y="237"/>
                  </a:cubicBezTo>
                  <a:cubicBezTo>
                    <a:pt x="1181" y="238"/>
                    <a:pt x="1181" y="238"/>
                    <a:pt x="1181" y="238"/>
                  </a:cubicBezTo>
                  <a:cubicBezTo>
                    <a:pt x="1181" y="239"/>
                    <a:pt x="1185" y="241"/>
                    <a:pt x="1189" y="241"/>
                  </a:cubicBezTo>
                  <a:cubicBezTo>
                    <a:pt x="1189" y="241"/>
                    <a:pt x="1189" y="241"/>
                    <a:pt x="1189" y="241"/>
                  </a:cubicBezTo>
                  <a:cubicBezTo>
                    <a:pt x="1190" y="241"/>
                    <a:pt x="1191" y="240"/>
                    <a:pt x="1192" y="239"/>
                  </a:cubicBezTo>
                  <a:cubicBezTo>
                    <a:pt x="1193" y="239"/>
                    <a:pt x="1193" y="238"/>
                    <a:pt x="1193" y="237"/>
                  </a:cubicBezTo>
                  <a:cubicBezTo>
                    <a:pt x="1193" y="235"/>
                    <a:pt x="1192" y="234"/>
                    <a:pt x="1192" y="232"/>
                  </a:cubicBezTo>
                  <a:cubicBezTo>
                    <a:pt x="1192" y="232"/>
                    <a:pt x="1192" y="232"/>
                    <a:pt x="1192" y="232"/>
                  </a:cubicBezTo>
                  <a:cubicBezTo>
                    <a:pt x="1191" y="232"/>
                    <a:pt x="1191" y="232"/>
                    <a:pt x="1191" y="232"/>
                  </a:cubicBezTo>
                  <a:cubicBezTo>
                    <a:pt x="1192" y="233"/>
                    <a:pt x="1192" y="233"/>
                    <a:pt x="1192" y="233"/>
                  </a:cubicBezTo>
                  <a:cubicBezTo>
                    <a:pt x="1192" y="232"/>
                    <a:pt x="1192" y="232"/>
                    <a:pt x="1192" y="232"/>
                  </a:cubicBezTo>
                  <a:cubicBezTo>
                    <a:pt x="1192" y="232"/>
                    <a:pt x="1193" y="231"/>
                    <a:pt x="1195" y="230"/>
                  </a:cubicBezTo>
                  <a:cubicBezTo>
                    <a:pt x="1196" y="229"/>
                    <a:pt x="1197" y="228"/>
                    <a:pt x="1198" y="228"/>
                  </a:cubicBezTo>
                  <a:cubicBezTo>
                    <a:pt x="1200" y="228"/>
                    <a:pt x="1201" y="228"/>
                    <a:pt x="1203" y="228"/>
                  </a:cubicBezTo>
                  <a:cubicBezTo>
                    <a:pt x="1204" y="227"/>
                    <a:pt x="1205" y="227"/>
                    <a:pt x="1206" y="226"/>
                  </a:cubicBezTo>
                  <a:cubicBezTo>
                    <a:pt x="1207" y="225"/>
                    <a:pt x="1208" y="224"/>
                    <a:pt x="1209" y="223"/>
                  </a:cubicBezTo>
                  <a:cubicBezTo>
                    <a:pt x="1210" y="222"/>
                    <a:pt x="1210" y="222"/>
                    <a:pt x="1212" y="222"/>
                  </a:cubicBezTo>
                  <a:cubicBezTo>
                    <a:pt x="1214" y="222"/>
                    <a:pt x="1215" y="222"/>
                    <a:pt x="1217" y="221"/>
                  </a:cubicBezTo>
                  <a:cubicBezTo>
                    <a:pt x="1220" y="220"/>
                    <a:pt x="1222" y="219"/>
                    <a:pt x="1226" y="218"/>
                  </a:cubicBezTo>
                  <a:cubicBezTo>
                    <a:pt x="1228" y="217"/>
                    <a:pt x="1229" y="216"/>
                    <a:pt x="1230" y="215"/>
                  </a:cubicBezTo>
                  <a:cubicBezTo>
                    <a:pt x="1231" y="213"/>
                    <a:pt x="1232" y="212"/>
                    <a:pt x="1232" y="210"/>
                  </a:cubicBezTo>
                  <a:cubicBezTo>
                    <a:pt x="1232" y="209"/>
                    <a:pt x="1231" y="207"/>
                    <a:pt x="1231" y="206"/>
                  </a:cubicBezTo>
                  <a:cubicBezTo>
                    <a:pt x="1231" y="206"/>
                    <a:pt x="1231" y="206"/>
                    <a:pt x="1231" y="206"/>
                  </a:cubicBezTo>
                  <a:cubicBezTo>
                    <a:pt x="1231" y="206"/>
                    <a:pt x="1231" y="206"/>
                    <a:pt x="1232" y="206"/>
                  </a:cubicBezTo>
                  <a:cubicBezTo>
                    <a:pt x="1232" y="205"/>
                    <a:pt x="1234" y="205"/>
                    <a:pt x="1235" y="205"/>
                  </a:cubicBezTo>
                  <a:cubicBezTo>
                    <a:pt x="1237" y="204"/>
                    <a:pt x="1238" y="204"/>
                    <a:pt x="1239" y="203"/>
                  </a:cubicBezTo>
                  <a:cubicBezTo>
                    <a:pt x="1242" y="202"/>
                    <a:pt x="1244" y="201"/>
                    <a:pt x="1246" y="197"/>
                  </a:cubicBezTo>
                  <a:cubicBezTo>
                    <a:pt x="1247" y="196"/>
                    <a:pt x="1248" y="195"/>
                    <a:pt x="1248" y="194"/>
                  </a:cubicBezTo>
                  <a:cubicBezTo>
                    <a:pt x="1249" y="194"/>
                    <a:pt x="1249" y="194"/>
                    <a:pt x="1249" y="194"/>
                  </a:cubicBezTo>
                  <a:cubicBezTo>
                    <a:pt x="1249" y="194"/>
                    <a:pt x="1249" y="194"/>
                    <a:pt x="1250" y="194"/>
                  </a:cubicBezTo>
                  <a:cubicBezTo>
                    <a:pt x="1252" y="194"/>
                    <a:pt x="1253" y="194"/>
                    <a:pt x="1254" y="193"/>
                  </a:cubicBezTo>
                  <a:cubicBezTo>
                    <a:pt x="1255" y="193"/>
                    <a:pt x="1256" y="192"/>
                    <a:pt x="1257" y="191"/>
                  </a:cubicBezTo>
                  <a:cubicBezTo>
                    <a:pt x="1258" y="191"/>
                    <a:pt x="1260" y="190"/>
                    <a:pt x="1261" y="190"/>
                  </a:cubicBezTo>
                  <a:cubicBezTo>
                    <a:pt x="1261" y="190"/>
                    <a:pt x="1262" y="190"/>
                    <a:pt x="1262" y="190"/>
                  </a:cubicBezTo>
                  <a:cubicBezTo>
                    <a:pt x="1262" y="190"/>
                    <a:pt x="1262" y="190"/>
                    <a:pt x="1262" y="190"/>
                  </a:cubicBezTo>
                  <a:cubicBezTo>
                    <a:pt x="1262" y="190"/>
                    <a:pt x="1262" y="190"/>
                    <a:pt x="1262" y="190"/>
                  </a:cubicBezTo>
                  <a:cubicBezTo>
                    <a:pt x="1262" y="190"/>
                    <a:pt x="1262" y="190"/>
                    <a:pt x="1262" y="190"/>
                  </a:cubicBezTo>
                  <a:cubicBezTo>
                    <a:pt x="1262" y="190"/>
                    <a:pt x="1262" y="190"/>
                    <a:pt x="1262" y="190"/>
                  </a:cubicBezTo>
                  <a:cubicBezTo>
                    <a:pt x="1262" y="190"/>
                    <a:pt x="1262" y="190"/>
                    <a:pt x="1262" y="190"/>
                  </a:cubicBezTo>
                  <a:cubicBezTo>
                    <a:pt x="1262" y="190"/>
                    <a:pt x="1262" y="191"/>
                    <a:pt x="1262" y="191"/>
                  </a:cubicBezTo>
                  <a:cubicBezTo>
                    <a:pt x="1263" y="192"/>
                    <a:pt x="1263" y="193"/>
                    <a:pt x="1264" y="194"/>
                  </a:cubicBezTo>
                  <a:cubicBezTo>
                    <a:pt x="1264" y="194"/>
                    <a:pt x="1264" y="195"/>
                    <a:pt x="1264" y="196"/>
                  </a:cubicBezTo>
                  <a:cubicBezTo>
                    <a:pt x="1264" y="196"/>
                    <a:pt x="1264" y="196"/>
                    <a:pt x="1264" y="196"/>
                  </a:cubicBezTo>
                  <a:cubicBezTo>
                    <a:pt x="1265" y="196"/>
                    <a:pt x="1265" y="196"/>
                    <a:pt x="1265" y="196"/>
                  </a:cubicBezTo>
                  <a:cubicBezTo>
                    <a:pt x="1264" y="196"/>
                    <a:pt x="1264" y="196"/>
                    <a:pt x="1264" y="196"/>
                  </a:cubicBezTo>
                  <a:cubicBezTo>
                    <a:pt x="1264" y="196"/>
                    <a:pt x="1264" y="196"/>
                    <a:pt x="1264" y="196"/>
                  </a:cubicBezTo>
                  <a:cubicBezTo>
                    <a:pt x="1265" y="196"/>
                    <a:pt x="1265" y="196"/>
                    <a:pt x="1265" y="196"/>
                  </a:cubicBezTo>
                  <a:cubicBezTo>
                    <a:pt x="1264" y="196"/>
                    <a:pt x="1264" y="196"/>
                    <a:pt x="1264" y="196"/>
                  </a:cubicBezTo>
                  <a:cubicBezTo>
                    <a:pt x="1265" y="196"/>
                    <a:pt x="1265" y="196"/>
                    <a:pt x="1265" y="196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6"/>
                    <a:pt x="1264" y="196"/>
                    <a:pt x="1264" y="196"/>
                  </a:cubicBezTo>
                  <a:cubicBezTo>
                    <a:pt x="1265" y="196"/>
                    <a:pt x="1265" y="196"/>
                    <a:pt x="1265" y="196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5"/>
                    <a:pt x="1264" y="195"/>
                    <a:pt x="1264" y="195"/>
                  </a:cubicBezTo>
                  <a:cubicBezTo>
                    <a:pt x="1264" y="195"/>
                    <a:pt x="1264" y="196"/>
                    <a:pt x="1264" y="196"/>
                  </a:cubicBezTo>
                  <a:cubicBezTo>
                    <a:pt x="1263" y="197"/>
                    <a:pt x="1260" y="198"/>
                    <a:pt x="1259" y="198"/>
                  </a:cubicBezTo>
                  <a:cubicBezTo>
                    <a:pt x="1257" y="199"/>
                    <a:pt x="1256" y="200"/>
                    <a:pt x="1255" y="201"/>
                  </a:cubicBezTo>
                  <a:cubicBezTo>
                    <a:pt x="1254" y="202"/>
                    <a:pt x="1253" y="203"/>
                    <a:pt x="1251" y="204"/>
                  </a:cubicBezTo>
                  <a:cubicBezTo>
                    <a:pt x="1250" y="205"/>
                    <a:pt x="1249" y="205"/>
                    <a:pt x="1248" y="206"/>
                  </a:cubicBezTo>
                  <a:cubicBezTo>
                    <a:pt x="1247" y="206"/>
                    <a:pt x="1246" y="207"/>
                    <a:pt x="1245" y="209"/>
                  </a:cubicBezTo>
                  <a:cubicBezTo>
                    <a:pt x="1244" y="210"/>
                    <a:pt x="1244" y="211"/>
                    <a:pt x="1244" y="212"/>
                  </a:cubicBezTo>
                  <a:cubicBezTo>
                    <a:pt x="1243" y="215"/>
                    <a:pt x="1243" y="221"/>
                    <a:pt x="1243" y="224"/>
                  </a:cubicBezTo>
                  <a:cubicBezTo>
                    <a:pt x="1243" y="227"/>
                    <a:pt x="1243" y="229"/>
                    <a:pt x="1243" y="229"/>
                  </a:cubicBezTo>
                  <a:cubicBezTo>
                    <a:pt x="1243" y="230"/>
                    <a:pt x="1243" y="230"/>
                    <a:pt x="1243" y="230"/>
                  </a:cubicBezTo>
                  <a:cubicBezTo>
                    <a:pt x="1244" y="230"/>
                    <a:pt x="1244" y="230"/>
                    <a:pt x="1244" y="230"/>
                  </a:cubicBezTo>
                  <a:cubicBezTo>
                    <a:pt x="1245" y="230"/>
                    <a:pt x="1246" y="230"/>
                    <a:pt x="1247" y="229"/>
                  </a:cubicBezTo>
                  <a:cubicBezTo>
                    <a:pt x="1250" y="227"/>
                    <a:pt x="1252" y="225"/>
                    <a:pt x="1253" y="224"/>
                  </a:cubicBezTo>
                  <a:cubicBezTo>
                    <a:pt x="1251" y="223"/>
                    <a:pt x="1251" y="223"/>
                    <a:pt x="1251" y="223"/>
                  </a:cubicBezTo>
                  <a:cubicBezTo>
                    <a:pt x="1252" y="225"/>
                    <a:pt x="1252" y="225"/>
                    <a:pt x="1252" y="225"/>
                  </a:cubicBezTo>
                  <a:cubicBezTo>
                    <a:pt x="1255" y="223"/>
                    <a:pt x="1255" y="223"/>
                    <a:pt x="1255" y="223"/>
                  </a:cubicBezTo>
                  <a:cubicBezTo>
                    <a:pt x="1253" y="220"/>
                    <a:pt x="1253" y="220"/>
                    <a:pt x="1253" y="220"/>
                  </a:cubicBezTo>
                  <a:cubicBezTo>
                    <a:pt x="1250" y="222"/>
                    <a:pt x="1250" y="222"/>
                    <a:pt x="1250" y="222"/>
                  </a:cubicBezTo>
                  <a:cubicBezTo>
                    <a:pt x="1251" y="223"/>
                    <a:pt x="1251" y="223"/>
                    <a:pt x="1251" y="223"/>
                  </a:cubicBezTo>
                  <a:cubicBezTo>
                    <a:pt x="1251" y="221"/>
                    <a:pt x="1251" y="221"/>
                    <a:pt x="1251" y="221"/>
                  </a:cubicBezTo>
                  <a:cubicBezTo>
                    <a:pt x="1250" y="221"/>
                    <a:pt x="1250" y="221"/>
                    <a:pt x="1250" y="221"/>
                  </a:cubicBezTo>
                  <a:cubicBezTo>
                    <a:pt x="1250" y="221"/>
                    <a:pt x="1249" y="221"/>
                    <a:pt x="1249" y="221"/>
                  </a:cubicBezTo>
                  <a:cubicBezTo>
                    <a:pt x="1249" y="220"/>
                    <a:pt x="1249" y="220"/>
                    <a:pt x="1249" y="220"/>
                  </a:cubicBezTo>
                  <a:cubicBezTo>
                    <a:pt x="1249" y="220"/>
                    <a:pt x="1249" y="219"/>
                    <a:pt x="1249" y="219"/>
                  </a:cubicBezTo>
                  <a:cubicBezTo>
                    <a:pt x="1250" y="218"/>
                    <a:pt x="1250" y="218"/>
                    <a:pt x="1250" y="218"/>
                  </a:cubicBezTo>
                  <a:cubicBezTo>
                    <a:pt x="1251" y="218"/>
                    <a:pt x="1251" y="218"/>
                    <a:pt x="1251" y="219"/>
                  </a:cubicBezTo>
                  <a:cubicBezTo>
                    <a:pt x="1252" y="219"/>
                    <a:pt x="1252" y="220"/>
                    <a:pt x="1252" y="220"/>
                  </a:cubicBezTo>
                  <a:cubicBezTo>
                    <a:pt x="1252" y="221"/>
                    <a:pt x="1252" y="222"/>
                    <a:pt x="1253" y="222"/>
                  </a:cubicBezTo>
                  <a:cubicBezTo>
                    <a:pt x="1254" y="223"/>
                    <a:pt x="1254" y="223"/>
                    <a:pt x="1255" y="223"/>
                  </a:cubicBezTo>
                  <a:cubicBezTo>
                    <a:pt x="1255" y="223"/>
                    <a:pt x="1256" y="223"/>
                    <a:pt x="1256" y="222"/>
                  </a:cubicBezTo>
                  <a:cubicBezTo>
                    <a:pt x="1255" y="221"/>
                    <a:pt x="1255" y="221"/>
                    <a:pt x="1255" y="221"/>
                  </a:cubicBezTo>
                  <a:cubicBezTo>
                    <a:pt x="1255" y="223"/>
                    <a:pt x="1255" y="223"/>
                    <a:pt x="1255" y="223"/>
                  </a:cubicBezTo>
                  <a:cubicBezTo>
                    <a:pt x="1256" y="223"/>
                    <a:pt x="1256" y="223"/>
                    <a:pt x="1256" y="223"/>
                  </a:cubicBezTo>
                  <a:cubicBezTo>
                    <a:pt x="1259" y="223"/>
                    <a:pt x="1260" y="223"/>
                    <a:pt x="1262" y="224"/>
                  </a:cubicBezTo>
                  <a:cubicBezTo>
                    <a:pt x="1264" y="225"/>
                    <a:pt x="1265" y="226"/>
                    <a:pt x="1267" y="227"/>
                  </a:cubicBezTo>
                  <a:cubicBezTo>
                    <a:pt x="1271" y="228"/>
                    <a:pt x="1274" y="230"/>
                    <a:pt x="1277" y="233"/>
                  </a:cubicBezTo>
                  <a:cubicBezTo>
                    <a:pt x="1278" y="235"/>
                    <a:pt x="1279" y="235"/>
                    <a:pt x="1280" y="236"/>
                  </a:cubicBezTo>
                  <a:cubicBezTo>
                    <a:pt x="1281" y="237"/>
                    <a:pt x="1282" y="237"/>
                    <a:pt x="1283" y="237"/>
                  </a:cubicBezTo>
                  <a:cubicBezTo>
                    <a:pt x="1284" y="237"/>
                    <a:pt x="1286" y="237"/>
                    <a:pt x="1287" y="236"/>
                  </a:cubicBezTo>
                  <a:cubicBezTo>
                    <a:pt x="1289" y="236"/>
                    <a:pt x="1290" y="236"/>
                    <a:pt x="1291" y="236"/>
                  </a:cubicBezTo>
                  <a:cubicBezTo>
                    <a:pt x="1294" y="236"/>
                    <a:pt x="1296" y="237"/>
                    <a:pt x="1299" y="239"/>
                  </a:cubicBezTo>
                  <a:cubicBezTo>
                    <a:pt x="1300" y="240"/>
                    <a:pt x="1302" y="241"/>
                    <a:pt x="1303" y="241"/>
                  </a:cubicBezTo>
                  <a:cubicBezTo>
                    <a:pt x="1304" y="241"/>
                    <a:pt x="1306" y="240"/>
                    <a:pt x="1306" y="239"/>
                  </a:cubicBezTo>
                  <a:cubicBezTo>
                    <a:pt x="1307" y="239"/>
                    <a:pt x="1307" y="237"/>
                    <a:pt x="1307" y="236"/>
                  </a:cubicBezTo>
                  <a:cubicBezTo>
                    <a:pt x="1307" y="236"/>
                    <a:pt x="1307" y="235"/>
                    <a:pt x="1307" y="234"/>
                  </a:cubicBezTo>
                  <a:cubicBezTo>
                    <a:pt x="1307" y="234"/>
                    <a:pt x="1307" y="234"/>
                    <a:pt x="1307" y="234"/>
                  </a:cubicBezTo>
                  <a:cubicBezTo>
                    <a:pt x="1307" y="233"/>
                    <a:pt x="1307" y="233"/>
                    <a:pt x="1308" y="232"/>
                  </a:cubicBezTo>
                  <a:cubicBezTo>
                    <a:pt x="1309" y="231"/>
                    <a:pt x="1311" y="229"/>
                    <a:pt x="1312" y="229"/>
                  </a:cubicBezTo>
                  <a:cubicBezTo>
                    <a:pt x="1313" y="228"/>
                    <a:pt x="1314" y="228"/>
                    <a:pt x="1314" y="228"/>
                  </a:cubicBezTo>
                  <a:cubicBezTo>
                    <a:pt x="1315" y="228"/>
                    <a:pt x="1315" y="228"/>
                    <a:pt x="1315" y="228"/>
                  </a:cubicBezTo>
                  <a:cubicBezTo>
                    <a:pt x="1315" y="228"/>
                    <a:pt x="1315" y="228"/>
                    <a:pt x="1315" y="228"/>
                  </a:cubicBezTo>
                  <a:cubicBezTo>
                    <a:pt x="1316" y="227"/>
                    <a:pt x="1316" y="227"/>
                    <a:pt x="1316" y="227"/>
                  </a:cubicBezTo>
                  <a:cubicBezTo>
                    <a:pt x="1316" y="227"/>
                    <a:pt x="1316" y="227"/>
                    <a:pt x="1316" y="227"/>
                  </a:cubicBezTo>
                  <a:cubicBezTo>
                    <a:pt x="1317" y="225"/>
                    <a:pt x="1317" y="224"/>
                    <a:pt x="1318" y="223"/>
                  </a:cubicBezTo>
                  <a:cubicBezTo>
                    <a:pt x="1319" y="223"/>
                    <a:pt x="1319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20" y="223"/>
                    <a:pt x="1320" y="223"/>
                    <a:pt x="1320" y="223"/>
                  </a:cubicBezTo>
                  <a:cubicBezTo>
                    <a:pt x="1333" y="223"/>
                    <a:pt x="1333" y="223"/>
                    <a:pt x="1333" y="223"/>
                  </a:cubicBezTo>
                  <a:cubicBezTo>
                    <a:pt x="1333" y="223"/>
                    <a:pt x="1333" y="223"/>
                    <a:pt x="1333" y="223"/>
                  </a:cubicBezTo>
                  <a:cubicBezTo>
                    <a:pt x="1333" y="223"/>
                    <a:pt x="1336" y="222"/>
                    <a:pt x="1338" y="221"/>
                  </a:cubicBezTo>
                  <a:cubicBezTo>
                    <a:pt x="1339" y="221"/>
                    <a:pt x="1340" y="220"/>
                    <a:pt x="1341" y="220"/>
                  </a:cubicBezTo>
                  <a:cubicBezTo>
                    <a:pt x="1341" y="220"/>
                    <a:pt x="1342" y="220"/>
                    <a:pt x="1342" y="219"/>
                  </a:cubicBezTo>
                  <a:cubicBezTo>
                    <a:pt x="1342" y="219"/>
                    <a:pt x="1342" y="219"/>
                    <a:pt x="1342" y="219"/>
                  </a:cubicBezTo>
                  <a:cubicBezTo>
                    <a:pt x="1342" y="219"/>
                    <a:pt x="1342" y="219"/>
                    <a:pt x="1342" y="219"/>
                  </a:cubicBezTo>
                  <a:cubicBezTo>
                    <a:pt x="1342" y="218"/>
                    <a:pt x="1342" y="218"/>
                    <a:pt x="1342" y="218"/>
                  </a:cubicBezTo>
                  <a:cubicBezTo>
                    <a:pt x="1342" y="219"/>
                    <a:pt x="1342" y="219"/>
                    <a:pt x="1342" y="219"/>
                  </a:cubicBezTo>
                  <a:cubicBezTo>
                    <a:pt x="1342" y="219"/>
                    <a:pt x="1342" y="219"/>
                    <a:pt x="1342" y="219"/>
                  </a:cubicBezTo>
                  <a:cubicBezTo>
                    <a:pt x="1342" y="218"/>
                    <a:pt x="1342" y="218"/>
                    <a:pt x="1342" y="218"/>
                  </a:cubicBezTo>
                  <a:cubicBezTo>
                    <a:pt x="1342" y="219"/>
                    <a:pt x="1342" y="219"/>
                    <a:pt x="1342" y="219"/>
                  </a:cubicBezTo>
                  <a:cubicBezTo>
                    <a:pt x="1343" y="219"/>
                    <a:pt x="1343" y="219"/>
                    <a:pt x="1343" y="219"/>
                  </a:cubicBezTo>
                  <a:cubicBezTo>
                    <a:pt x="1345" y="219"/>
                    <a:pt x="1346" y="218"/>
                    <a:pt x="1346" y="218"/>
                  </a:cubicBezTo>
                  <a:cubicBezTo>
                    <a:pt x="1347" y="218"/>
                    <a:pt x="1347" y="218"/>
                    <a:pt x="1347" y="218"/>
                  </a:cubicBezTo>
                  <a:cubicBezTo>
                    <a:pt x="1347" y="217"/>
                    <a:pt x="1347" y="217"/>
                    <a:pt x="1347" y="217"/>
                  </a:cubicBezTo>
                  <a:cubicBezTo>
                    <a:pt x="1347" y="217"/>
                    <a:pt x="1347" y="217"/>
                    <a:pt x="1347" y="217"/>
                  </a:cubicBezTo>
                  <a:cubicBezTo>
                    <a:pt x="1347" y="217"/>
                    <a:pt x="1348" y="216"/>
                    <a:pt x="1349" y="216"/>
                  </a:cubicBezTo>
                  <a:cubicBezTo>
                    <a:pt x="1349" y="215"/>
                    <a:pt x="1350" y="214"/>
                    <a:pt x="1351" y="214"/>
                  </a:cubicBezTo>
                  <a:cubicBezTo>
                    <a:pt x="1351" y="214"/>
                    <a:pt x="1352" y="215"/>
                    <a:pt x="1352" y="215"/>
                  </a:cubicBezTo>
                  <a:cubicBezTo>
                    <a:pt x="1354" y="216"/>
                    <a:pt x="1354" y="217"/>
                    <a:pt x="1354" y="218"/>
                  </a:cubicBezTo>
                  <a:cubicBezTo>
                    <a:pt x="1354" y="219"/>
                    <a:pt x="1353" y="221"/>
                    <a:pt x="1353" y="223"/>
                  </a:cubicBezTo>
                  <a:cubicBezTo>
                    <a:pt x="1353" y="224"/>
                    <a:pt x="1353" y="224"/>
                    <a:pt x="1353" y="225"/>
                  </a:cubicBezTo>
                  <a:cubicBezTo>
                    <a:pt x="1353" y="229"/>
                    <a:pt x="1356" y="232"/>
                    <a:pt x="1361" y="232"/>
                  </a:cubicBezTo>
                  <a:cubicBezTo>
                    <a:pt x="1363" y="232"/>
                    <a:pt x="1366" y="231"/>
                    <a:pt x="1368" y="230"/>
                  </a:cubicBezTo>
                  <a:cubicBezTo>
                    <a:pt x="1370" y="229"/>
                    <a:pt x="1371" y="228"/>
                    <a:pt x="1372" y="227"/>
                  </a:cubicBezTo>
                  <a:cubicBezTo>
                    <a:pt x="1373" y="227"/>
                    <a:pt x="1373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5" y="226"/>
                    <a:pt x="1375" y="226"/>
                    <a:pt x="1375" y="226"/>
                  </a:cubicBezTo>
                  <a:cubicBezTo>
                    <a:pt x="1374" y="227"/>
                    <a:pt x="1374" y="227"/>
                    <a:pt x="1374" y="227"/>
                  </a:cubicBezTo>
                  <a:cubicBezTo>
                    <a:pt x="1374" y="227"/>
                    <a:pt x="1374" y="227"/>
                    <a:pt x="1374" y="228"/>
                  </a:cubicBezTo>
                  <a:cubicBezTo>
                    <a:pt x="1375" y="228"/>
                    <a:pt x="1376" y="230"/>
                    <a:pt x="1377" y="231"/>
                  </a:cubicBezTo>
                  <a:cubicBezTo>
                    <a:pt x="1378" y="232"/>
                    <a:pt x="1378" y="232"/>
                    <a:pt x="1379" y="233"/>
                  </a:cubicBezTo>
                  <a:cubicBezTo>
                    <a:pt x="1379" y="233"/>
                    <a:pt x="1379" y="233"/>
                    <a:pt x="1379" y="233"/>
                  </a:cubicBezTo>
                  <a:cubicBezTo>
                    <a:pt x="1379" y="233"/>
                    <a:pt x="1379" y="233"/>
                    <a:pt x="1379" y="233"/>
                  </a:cubicBezTo>
                  <a:cubicBezTo>
                    <a:pt x="1380" y="233"/>
                    <a:pt x="1380" y="233"/>
                    <a:pt x="1380" y="233"/>
                  </a:cubicBezTo>
                  <a:cubicBezTo>
                    <a:pt x="1379" y="233"/>
                    <a:pt x="1379" y="233"/>
                    <a:pt x="1379" y="233"/>
                  </a:cubicBezTo>
                  <a:cubicBezTo>
                    <a:pt x="1379" y="233"/>
                    <a:pt x="1379" y="233"/>
                    <a:pt x="1379" y="233"/>
                  </a:cubicBezTo>
                  <a:cubicBezTo>
                    <a:pt x="1380" y="233"/>
                    <a:pt x="1380" y="233"/>
                    <a:pt x="1380" y="233"/>
                  </a:cubicBezTo>
                  <a:cubicBezTo>
                    <a:pt x="1379" y="233"/>
                    <a:pt x="1379" y="233"/>
                    <a:pt x="1379" y="233"/>
                  </a:cubicBezTo>
                  <a:cubicBezTo>
                    <a:pt x="1379" y="234"/>
                    <a:pt x="1379" y="235"/>
                    <a:pt x="1380" y="236"/>
                  </a:cubicBezTo>
                  <a:cubicBezTo>
                    <a:pt x="1380" y="236"/>
                    <a:pt x="1380" y="237"/>
                    <a:pt x="1380" y="237"/>
                  </a:cubicBezTo>
                  <a:cubicBezTo>
                    <a:pt x="1380" y="238"/>
                    <a:pt x="1380" y="238"/>
                    <a:pt x="1380" y="238"/>
                  </a:cubicBezTo>
                  <a:cubicBezTo>
                    <a:pt x="1381" y="238"/>
                    <a:pt x="1381" y="238"/>
                    <a:pt x="1381" y="238"/>
                  </a:cubicBezTo>
                  <a:cubicBezTo>
                    <a:pt x="1381" y="238"/>
                    <a:pt x="1381" y="238"/>
                    <a:pt x="1381" y="238"/>
                  </a:cubicBezTo>
                  <a:cubicBezTo>
                    <a:pt x="1381" y="238"/>
                    <a:pt x="1381" y="238"/>
                    <a:pt x="1381" y="238"/>
                  </a:cubicBezTo>
                  <a:cubicBezTo>
                    <a:pt x="1381" y="239"/>
                    <a:pt x="1381" y="239"/>
                    <a:pt x="1381" y="239"/>
                  </a:cubicBezTo>
                  <a:cubicBezTo>
                    <a:pt x="1382" y="239"/>
                    <a:pt x="1382" y="239"/>
                    <a:pt x="1383" y="240"/>
                  </a:cubicBezTo>
                  <a:cubicBezTo>
                    <a:pt x="1384" y="240"/>
                    <a:pt x="1384" y="241"/>
                    <a:pt x="1385" y="242"/>
                  </a:cubicBezTo>
                  <a:cubicBezTo>
                    <a:pt x="1386" y="243"/>
                    <a:pt x="1388" y="244"/>
                    <a:pt x="1389" y="245"/>
                  </a:cubicBezTo>
                  <a:cubicBezTo>
                    <a:pt x="1390" y="246"/>
                    <a:pt x="1392" y="247"/>
                    <a:pt x="1392" y="247"/>
                  </a:cubicBezTo>
                  <a:cubicBezTo>
                    <a:pt x="1393" y="248"/>
                    <a:pt x="1394" y="248"/>
                    <a:pt x="1396" y="248"/>
                  </a:cubicBezTo>
                  <a:cubicBezTo>
                    <a:pt x="1397" y="249"/>
                    <a:pt x="1397" y="249"/>
                    <a:pt x="1397" y="249"/>
                  </a:cubicBezTo>
                  <a:cubicBezTo>
                    <a:pt x="1398" y="249"/>
                    <a:pt x="1398" y="249"/>
                    <a:pt x="1398" y="249"/>
                  </a:cubicBezTo>
                  <a:cubicBezTo>
                    <a:pt x="1400" y="248"/>
                    <a:pt x="1400" y="248"/>
                    <a:pt x="1400" y="248"/>
                  </a:cubicBezTo>
                  <a:cubicBezTo>
                    <a:pt x="1401" y="248"/>
                    <a:pt x="1401" y="248"/>
                    <a:pt x="1401" y="248"/>
                  </a:cubicBezTo>
                  <a:cubicBezTo>
                    <a:pt x="1401" y="247"/>
                    <a:pt x="1401" y="247"/>
                    <a:pt x="1401" y="247"/>
                  </a:cubicBezTo>
                  <a:cubicBezTo>
                    <a:pt x="1401" y="247"/>
                    <a:pt x="1401" y="247"/>
                    <a:pt x="1401" y="247"/>
                  </a:cubicBezTo>
                  <a:cubicBezTo>
                    <a:pt x="1402" y="247"/>
                    <a:pt x="1402" y="246"/>
                    <a:pt x="1403" y="245"/>
                  </a:cubicBezTo>
                  <a:cubicBezTo>
                    <a:pt x="1403" y="244"/>
                    <a:pt x="1404" y="244"/>
                    <a:pt x="1404" y="244"/>
                  </a:cubicBezTo>
                  <a:cubicBezTo>
                    <a:pt x="1404" y="243"/>
                    <a:pt x="1404" y="243"/>
                    <a:pt x="1404" y="243"/>
                  </a:cubicBezTo>
                  <a:cubicBezTo>
                    <a:pt x="1405" y="243"/>
                    <a:pt x="1405" y="243"/>
                    <a:pt x="1405" y="243"/>
                  </a:cubicBezTo>
                  <a:cubicBezTo>
                    <a:pt x="1404" y="243"/>
                    <a:pt x="1404" y="243"/>
                    <a:pt x="1404" y="243"/>
                  </a:cubicBezTo>
                  <a:cubicBezTo>
                    <a:pt x="1404" y="243"/>
                    <a:pt x="1404" y="243"/>
                    <a:pt x="1404" y="243"/>
                  </a:cubicBezTo>
                  <a:cubicBezTo>
                    <a:pt x="1405" y="243"/>
                    <a:pt x="1405" y="243"/>
                    <a:pt x="1405" y="243"/>
                  </a:cubicBezTo>
                  <a:cubicBezTo>
                    <a:pt x="1404" y="243"/>
                    <a:pt x="1404" y="243"/>
                    <a:pt x="1404" y="243"/>
                  </a:cubicBezTo>
                  <a:cubicBezTo>
                    <a:pt x="1404" y="243"/>
                    <a:pt x="1404" y="243"/>
                    <a:pt x="1404" y="243"/>
                  </a:cubicBezTo>
                  <a:cubicBezTo>
                    <a:pt x="1405" y="243"/>
                    <a:pt x="1405" y="243"/>
                    <a:pt x="1405" y="243"/>
                  </a:cubicBezTo>
                  <a:cubicBezTo>
                    <a:pt x="1405" y="243"/>
                    <a:pt x="1406" y="244"/>
                    <a:pt x="1406" y="245"/>
                  </a:cubicBezTo>
                  <a:cubicBezTo>
                    <a:pt x="1407" y="246"/>
                    <a:pt x="1407" y="247"/>
                    <a:pt x="1407" y="247"/>
                  </a:cubicBezTo>
                  <a:cubicBezTo>
                    <a:pt x="1407" y="247"/>
                    <a:pt x="1407" y="247"/>
                    <a:pt x="1407" y="247"/>
                  </a:cubicBezTo>
                  <a:cubicBezTo>
                    <a:pt x="1407" y="247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7" y="248"/>
                    <a:pt x="1407" y="248"/>
                    <a:pt x="1407" y="248"/>
                  </a:cubicBezTo>
                  <a:cubicBezTo>
                    <a:pt x="1406" y="248"/>
                    <a:pt x="1405" y="248"/>
                    <a:pt x="1404" y="248"/>
                  </a:cubicBezTo>
                  <a:cubicBezTo>
                    <a:pt x="1403" y="249"/>
                    <a:pt x="1403" y="249"/>
                    <a:pt x="1403" y="249"/>
                  </a:cubicBezTo>
                  <a:cubicBezTo>
                    <a:pt x="1402" y="249"/>
                    <a:pt x="1402" y="248"/>
                    <a:pt x="1401" y="248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7"/>
                    <a:pt x="1400" y="247"/>
                    <a:pt x="1400" y="247"/>
                  </a:cubicBezTo>
                  <a:cubicBezTo>
                    <a:pt x="1400" y="246"/>
                    <a:pt x="1400" y="246"/>
                    <a:pt x="1400" y="246"/>
                  </a:cubicBezTo>
                  <a:cubicBezTo>
                    <a:pt x="1400" y="246"/>
                    <a:pt x="1399" y="246"/>
                    <a:pt x="1399" y="246"/>
                  </a:cubicBezTo>
                  <a:cubicBezTo>
                    <a:pt x="1398" y="246"/>
                    <a:pt x="1397" y="246"/>
                    <a:pt x="1397" y="247"/>
                  </a:cubicBezTo>
                  <a:cubicBezTo>
                    <a:pt x="1396" y="248"/>
                    <a:pt x="1396" y="249"/>
                    <a:pt x="1396" y="249"/>
                  </a:cubicBezTo>
                  <a:cubicBezTo>
                    <a:pt x="1397" y="249"/>
                    <a:pt x="1397" y="249"/>
                    <a:pt x="1397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7" y="249"/>
                    <a:pt x="1397" y="249"/>
                    <a:pt x="1397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7" y="250"/>
                    <a:pt x="1397" y="250"/>
                    <a:pt x="1397" y="250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7" y="250"/>
                    <a:pt x="1397" y="250"/>
                    <a:pt x="1397" y="250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6" y="249"/>
                    <a:pt x="1396" y="249"/>
                    <a:pt x="1396" y="249"/>
                  </a:cubicBezTo>
                  <a:cubicBezTo>
                    <a:pt x="1394" y="249"/>
                    <a:pt x="1391" y="248"/>
                    <a:pt x="1388" y="248"/>
                  </a:cubicBezTo>
                  <a:cubicBezTo>
                    <a:pt x="1387" y="248"/>
                    <a:pt x="1386" y="247"/>
                    <a:pt x="1384" y="247"/>
                  </a:cubicBezTo>
                  <a:cubicBezTo>
                    <a:pt x="1383" y="247"/>
                    <a:pt x="1381" y="246"/>
                    <a:pt x="1380" y="246"/>
                  </a:cubicBezTo>
                  <a:cubicBezTo>
                    <a:pt x="1379" y="246"/>
                    <a:pt x="1379" y="246"/>
                    <a:pt x="1378" y="247"/>
                  </a:cubicBezTo>
                  <a:cubicBezTo>
                    <a:pt x="1378" y="247"/>
                    <a:pt x="1377" y="247"/>
                    <a:pt x="1377" y="248"/>
                  </a:cubicBezTo>
                  <a:cubicBezTo>
                    <a:pt x="1377" y="248"/>
                    <a:pt x="1377" y="248"/>
                    <a:pt x="1377" y="248"/>
                  </a:cubicBezTo>
                  <a:cubicBezTo>
                    <a:pt x="1377" y="248"/>
                    <a:pt x="1377" y="248"/>
                    <a:pt x="1376" y="248"/>
                  </a:cubicBezTo>
                  <a:cubicBezTo>
                    <a:pt x="1375" y="248"/>
                    <a:pt x="1374" y="248"/>
                    <a:pt x="1373" y="248"/>
                  </a:cubicBezTo>
                  <a:cubicBezTo>
                    <a:pt x="1372" y="248"/>
                    <a:pt x="1372" y="248"/>
                    <a:pt x="1372" y="248"/>
                  </a:cubicBezTo>
                  <a:cubicBezTo>
                    <a:pt x="1371" y="248"/>
                    <a:pt x="1370" y="248"/>
                    <a:pt x="1369" y="249"/>
                  </a:cubicBezTo>
                  <a:cubicBezTo>
                    <a:pt x="1368" y="250"/>
                    <a:pt x="1368" y="252"/>
                    <a:pt x="1367" y="253"/>
                  </a:cubicBezTo>
                  <a:cubicBezTo>
                    <a:pt x="1367" y="255"/>
                    <a:pt x="1367" y="256"/>
                    <a:pt x="1367" y="257"/>
                  </a:cubicBezTo>
                  <a:cubicBezTo>
                    <a:pt x="1367" y="258"/>
                    <a:pt x="1367" y="259"/>
                    <a:pt x="1366" y="259"/>
                  </a:cubicBezTo>
                  <a:cubicBezTo>
                    <a:pt x="1366" y="259"/>
                    <a:pt x="1366" y="259"/>
                    <a:pt x="1366" y="259"/>
                  </a:cubicBezTo>
                  <a:cubicBezTo>
                    <a:pt x="1365" y="259"/>
                    <a:pt x="1365" y="259"/>
                    <a:pt x="1365" y="259"/>
                  </a:cubicBezTo>
                  <a:cubicBezTo>
                    <a:pt x="1365" y="259"/>
                    <a:pt x="1365" y="259"/>
                    <a:pt x="1365" y="258"/>
                  </a:cubicBezTo>
                  <a:cubicBezTo>
                    <a:pt x="1364" y="258"/>
                    <a:pt x="1364" y="258"/>
                    <a:pt x="1364" y="257"/>
                  </a:cubicBezTo>
                  <a:cubicBezTo>
                    <a:pt x="1364" y="257"/>
                    <a:pt x="1364" y="256"/>
                    <a:pt x="1365" y="256"/>
                  </a:cubicBezTo>
                  <a:cubicBezTo>
                    <a:pt x="1365" y="255"/>
                    <a:pt x="1365" y="255"/>
                    <a:pt x="1365" y="254"/>
                  </a:cubicBezTo>
                  <a:cubicBezTo>
                    <a:pt x="1365" y="253"/>
                    <a:pt x="1365" y="252"/>
                    <a:pt x="1364" y="252"/>
                  </a:cubicBezTo>
                  <a:cubicBezTo>
                    <a:pt x="1363" y="250"/>
                    <a:pt x="1361" y="249"/>
                    <a:pt x="1361" y="249"/>
                  </a:cubicBezTo>
                  <a:cubicBezTo>
                    <a:pt x="1361" y="251"/>
                    <a:pt x="1361" y="251"/>
                    <a:pt x="1361" y="251"/>
                  </a:cubicBezTo>
                  <a:cubicBezTo>
                    <a:pt x="1361" y="249"/>
                    <a:pt x="1361" y="249"/>
                    <a:pt x="1361" y="249"/>
                  </a:cubicBezTo>
                  <a:cubicBezTo>
                    <a:pt x="1353" y="246"/>
                    <a:pt x="1346" y="245"/>
                    <a:pt x="1342" y="245"/>
                  </a:cubicBezTo>
                  <a:cubicBezTo>
                    <a:pt x="1341" y="245"/>
                    <a:pt x="1340" y="245"/>
                    <a:pt x="1340" y="245"/>
                  </a:cubicBezTo>
                  <a:cubicBezTo>
                    <a:pt x="1339" y="245"/>
                    <a:pt x="1339" y="245"/>
                    <a:pt x="1339" y="245"/>
                  </a:cubicBezTo>
                  <a:cubicBezTo>
                    <a:pt x="1339" y="246"/>
                    <a:pt x="1339" y="246"/>
                    <a:pt x="1339" y="246"/>
                  </a:cubicBezTo>
                  <a:cubicBezTo>
                    <a:pt x="1336" y="251"/>
                    <a:pt x="1330" y="254"/>
                    <a:pt x="1325" y="256"/>
                  </a:cubicBezTo>
                  <a:cubicBezTo>
                    <a:pt x="1320" y="257"/>
                    <a:pt x="1316" y="257"/>
                    <a:pt x="1316" y="257"/>
                  </a:cubicBezTo>
                  <a:cubicBezTo>
                    <a:pt x="1316" y="257"/>
                    <a:pt x="1316" y="257"/>
                    <a:pt x="1316" y="257"/>
                  </a:cubicBezTo>
                  <a:cubicBezTo>
                    <a:pt x="1314" y="257"/>
                    <a:pt x="1314" y="257"/>
                    <a:pt x="1314" y="257"/>
                  </a:cubicBezTo>
                  <a:cubicBezTo>
                    <a:pt x="1314" y="259"/>
                    <a:pt x="1314" y="259"/>
                    <a:pt x="1314" y="259"/>
                  </a:cubicBezTo>
                  <a:cubicBezTo>
                    <a:pt x="1314" y="259"/>
                    <a:pt x="1314" y="260"/>
                    <a:pt x="1314" y="260"/>
                  </a:cubicBezTo>
                  <a:cubicBezTo>
                    <a:pt x="1314" y="262"/>
                    <a:pt x="1313" y="263"/>
                    <a:pt x="1312" y="265"/>
                  </a:cubicBezTo>
                  <a:cubicBezTo>
                    <a:pt x="1312" y="266"/>
                    <a:pt x="1311" y="268"/>
                    <a:pt x="1311" y="268"/>
                  </a:cubicBezTo>
                  <a:cubicBezTo>
                    <a:pt x="1310" y="269"/>
                    <a:pt x="1310" y="269"/>
                    <a:pt x="1309" y="270"/>
                  </a:cubicBezTo>
                  <a:cubicBezTo>
                    <a:pt x="1309" y="271"/>
                    <a:pt x="1308" y="272"/>
                    <a:pt x="1308" y="273"/>
                  </a:cubicBezTo>
                  <a:cubicBezTo>
                    <a:pt x="1308" y="274"/>
                    <a:pt x="1308" y="274"/>
                    <a:pt x="1309" y="275"/>
                  </a:cubicBezTo>
                  <a:cubicBezTo>
                    <a:pt x="1309" y="275"/>
                    <a:pt x="1309" y="276"/>
                    <a:pt x="1309" y="277"/>
                  </a:cubicBezTo>
                  <a:cubicBezTo>
                    <a:pt x="1310" y="277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10" y="278"/>
                  </a:cubicBezTo>
                  <a:cubicBezTo>
                    <a:pt x="1310" y="278"/>
                    <a:pt x="1310" y="278"/>
                    <a:pt x="1309" y="278"/>
                  </a:cubicBezTo>
                  <a:cubicBezTo>
                    <a:pt x="1309" y="278"/>
                    <a:pt x="1309" y="278"/>
                    <a:pt x="1309" y="278"/>
                  </a:cubicBezTo>
                  <a:cubicBezTo>
                    <a:pt x="1308" y="278"/>
                    <a:pt x="1308" y="278"/>
                    <a:pt x="1308" y="277"/>
                  </a:cubicBezTo>
                  <a:cubicBezTo>
                    <a:pt x="1308" y="277"/>
                    <a:pt x="1308" y="277"/>
                    <a:pt x="1308" y="276"/>
                  </a:cubicBezTo>
                  <a:cubicBezTo>
                    <a:pt x="1308" y="274"/>
                    <a:pt x="1309" y="270"/>
                    <a:pt x="1309" y="269"/>
                  </a:cubicBezTo>
                  <a:cubicBezTo>
                    <a:pt x="1309" y="268"/>
                    <a:pt x="1310" y="268"/>
                    <a:pt x="1310" y="267"/>
                  </a:cubicBezTo>
                  <a:cubicBezTo>
                    <a:pt x="1310" y="265"/>
                    <a:pt x="1309" y="264"/>
                    <a:pt x="1308" y="263"/>
                  </a:cubicBezTo>
                  <a:cubicBezTo>
                    <a:pt x="1308" y="262"/>
                    <a:pt x="1306" y="260"/>
                    <a:pt x="1305" y="260"/>
                  </a:cubicBezTo>
                  <a:cubicBezTo>
                    <a:pt x="1305" y="260"/>
                    <a:pt x="1305" y="260"/>
                    <a:pt x="1305" y="260"/>
                  </a:cubicBezTo>
                  <a:cubicBezTo>
                    <a:pt x="1305" y="260"/>
                    <a:pt x="1305" y="260"/>
                    <a:pt x="1305" y="260"/>
                  </a:cubicBezTo>
                  <a:cubicBezTo>
                    <a:pt x="1304" y="260"/>
                    <a:pt x="1304" y="260"/>
                    <a:pt x="1304" y="260"/>
                  </a:cubicBezTo>
                  <a:cubicBezTo>
                    <a:pt x="1303" y="260"/>
                    <a:pt x="1302" y="261"/>
                    <a:pt x="1301" y="261"/>
                  </a:cubicBezTo>
                  <a:cubicBezTo>
                    <a:pt x="1297" y="264"/>
                    <a:pt x="1292" y="268"/>
                    <a:pt x="1289" y="272"/>
                  </a:cubicBezTo>
                  <a:cubicBezTo>
                    <a:pt x="1286" y="277"/>
                    <a:pt x="1282" y="282"/>
                    <a:pt x="1281" y="287"/>
                  </a:cubicBezTo>
                  <a:cubicBezTo>
                    <a:pt x="1281" y="289"/>
                    <a:pt x="1280" y="292"/>
                    <a:pt x="1279" y="296"/>
                  </a:cubicBezTo>
                  <a:cubicBezTo>
                    <a:pt x="1278" y="299"/>
                    <a:pt x="1277" y="302"/>
                    <a:pt x="1277" y="304"/>
                  </a:cubicBezTo>
                  <a:cubicBezTo>
                    <a:pt x="1277" y="305"/>
                    <a:pt x="1277" y="305"/>
                    <a:pt x="1278" y="306"/>
                  </a:cubicBezTo>
                  <a:cubicBezTo>
                    <a:pt x="1278" y="306"/>
                    <a:pt x="1278" y="306"/>
                    <a:pt x="1278" y="306"/>
                  </a:cubicBezTo>
                  <a:cubicBezTo>
                    <a:pt x="1278" y="306"/>
                    <a:pt x="1278" y="306"/>
                    <a:pt x="1278" y="306"/>
                  </a:cubicBezTo>
                  <a:cubicBezTo>
                    <a:pt x="1278" y="306"/>
                    <a:pt x="1278" y="306"/>
                    <a:pt x="1278" y="306"/>
                  </a:cubicBezTo>
                  <a:cubicBezTo>
                    <a:pt x="1278" y="306"/>
                    <a:pt x="1278" y="306"/>
                    <a:pt x="1278" y="306"/>
                  </a:cubicBezTo>
                  <a:cubicBezTo>
                    <a:pt x="1278" y="306"/>
                    <a:pt x="1278" y="306"/>
                    <a:pt x="1278" y="306"/>
                  </a:cubicBezTo>
                  <a:cubicBezTo>
                    <a:pt x="1278" y="306"/>
                    <a:pt x="1278" y="306"/>
                    <a:pt x="1278" y="306"/>
                  </a:cubicBezTo>
                  <a:cubicBezTo>
                    <a:pt x="1278" y="307"/>
                    <a:pt x="1277" y="308"/>
                    <a:pt x="1277" y="309"/>
                  </a:cubicBezTo>
                  <a:cubicBezTo>
                    <a:pt x="1276" y="311"/>
                    <a:pt x="1275" y="312"/>
                    <a:pt x="1274" y="313"/>
                  </a:cubicBezTo>
                  <a:cubicBezTo>
                    <a:pt x="1272" y="315"/>
                    <a:pt x="1270" y="319"/>
                    <a:pt x="1270" y="323"/>
                  </a:cubicBezTo>
                  <a:cubicBezTo>
                    <a:pt x="1270" y="325"/>
                    <a:pt x="1269" y="326"/>
                    <a:pt x="1268" y="327"/>
                  </a:cubicBezTo>
                  <a:cubicBezTo>
                    <a:pt x="1266" y="328"/>
                    <a:pt x="1265" y="329"/>
                    <a:pt x="1263" y="330"/>
                  </a:cubicBezTo>
                  <a:cubicBezTo>
                    <a:pt x="1262" y="332"/>
                    <a:pt x="1261" y="334"/>
                    <a:pt x="1261" y="336"/>
                  </a:cubicBezTo>
                  <a:cubicBezTo>
                    <a:pt x="1261" y="337"/>
                    <a:pt x="1262" y="338"/>
                    <a:pt x="1262" y="340"/>
                  </a:cubicBezTo>
                  <a:cubicBezTo>
                    <a:pt x="1263" y="341"/>
                    <a:pt x="1264" y="342"/>
                    <a:pt x="1265" y="342"/>
                  </a:cubicBezTo>
                  <a:cubicBezTo>
                    <a:pt x="1267" y="342"/>
                    <a:pt x="1268" y="341"/>
                    <a:pt x="1269" y="340"/>
                  </a:cubicBezTo>
                  <a:cubicBezTo>
                    <a:pt x="1270" y="339"/>
                    <a:pt x="1270" y="337"/>
                    <a:pt x="1270" y="336"/>
                  </a:cubicBezTo>
                  <a:cubicBezTo>
                    <a:pt x="1271" y="334"/>
                    <a:pt x="1271" y="333"/>
                    <a:pt x="1271" y="332"/>
                  </a:cubicBezTo>
                  <a:cubicBezTo>
                    <a:pt x="1272" y="329"/>
                    <a:pt x="1273" y="327"/>
                    <a:pt x="1275" y="325"/>
                  </a:cubicBezTo>
                  <a:cubicBezTo>
                    <a:pt x="1277" y="322"/>
                    <a:pt x="1282" y="318"/>
                    <a:pt x="1285" y="316"/>
                  </a:cubicBezTo>
                  <a:cubicBezTo>
                    <a:pt x="1288" y="313"/>
                    <a:pt x="1290" y="310"/>
                    <a:pt x="1290" y="307"/>
                  </a:cubicBezTo>
                  <a:cubicBezTo>
                    <a:pt x="1290" y="306"/>
                    <a:pt x="1290" y="304"/>
                    <a:pt x="1291" y="302"/>
                  </a:cubicBezTo>
                  <a:cubicBezTo>
                    <a:pt x="1292" y="300"/>
                    <a:pt x="1293" y="298"/>
                    <a:pt x="1294" y="297"/>
                  </a:cubicBezTo>
                  <a:cubicBezTo>
                    <a:pt x="1295" y="296"/>
                    <a:pt x="1296" y="295"/>
                    <a:pt x="1297" y="293"/>
                  </a:cubicBezTo>
                  <a:cubicBezTo>
                    <a:pt x="1298" y="291"/>
                    <a:pt x="1299" y="290"/>
                    <a:pt x="1299" y="289"/>
                  </a:cubicBezTo>
                  <a:cubicBezTo>
                    <a:pt x="1299" y="289"/>
                    <a:pt x="1300" y="288"/>
                    <a:pt x="1301" y="288"/>
                  </a:cubicBezTo>
                  <a:cubicBezTo>
                    <a:pt x="1301" y="287"/>
                    <a:pt x="1301" y="287"/>
                    <a:pt x="1301" y="287"/>
                  </a:cubicBezTo>
                  <a:cubicBezTo>
                    <a:pt x="1302" y="287"/>
                    <a:pt x="1302" y="287"/>
                    <a:pt x="1302" y="287"/>
                  </a:cubicBezTo>
                  <a:cubicBezTo>
                    <a:pt x="1301" y="286"/>
                    <a:pt x="1301" y="286"/>
                    <a:pt x="1301" y="286"/>
                  </a:cubicBezTo>
                  <a:cubicBezTo>
                    <a:pt x="1301" y="287"/>
                    <a:pt x="1301" y="287"/>
                    <a:pt x="1301" y="287"/>
                  </a:cubicBezTo>
                  <a:cubicBezTo>
                    <a:pt x="1302" y="287"/>
                    <a:pt x="1302" y="287"/>
                    <a:pt x="1302" y="287"/>
                  </a:cubicBezTo>
                  <a:cubicBezTo>
                    <a:pt x="1301" y="286"/>
                    <a:pt x="1301" y="286"/>
                    <a:pt x="1301" y="286"/>
                  </a:cubicBezTo>
                  <a:cubicBezTo>
                    <a:pt x="1301" y="287"/>
                    <a:pt x="1301" y="287"/>
                    <a:pt x="1301" y="287"/>
                  </a:cubicBezTo>
                  <a:cubicBezTo>
                    <a:pt x="1301" y="286"/>
                    <a:pt x="1301" y="286"/>
                    <a:pt x="1301" y="286"/>
                  </a:cubicBezTo>
                  <a:cubicBezTo>
                    <a:pt x="1300" y="286"/>
                    <a:pt x="1300" y="286"/>
                    <a:pt x="1300" y="286"/>
                  </a:cubicBezTo>
                  <a:cubicBezTo>
                    <a:pt x="1301" y="287"/>
                    <a:pt x="1301" y="287"/>
                    <a:pt x="1301" y="287"/>
                  </a:cubicBezTo>
                  <a:cubicBezTo>
                    <a:pt x="1301" y="286"/>
                    <a:pt x="1301" y="286"/>
                    <a:pt x="1301" y="286"/>
                  </a:cubicBezTo>
                  <a:cubicBezTo>
                    <a:pt x="1300" y="286"/>
                    <a:pt x="1300" y="286"/>
                    <a:pt x="1300" y="286"/>
                  </a:cubicBezTo>
                  <a:cubicBezTo>
                    <a:pt x="1301" y="286"/>
                    <a:pt x="1301" y="286"/>
                    <a:pt x="1301" y="286"/>
                  </a:cubicBezTo>
                  <a:cubicBezTo>
                    <a:pt x="1300" y="286"/>
                    <a:pt x="1300" y="286"/>
                    <a:pt x="1300" y="286"/>
                  </a:cubicBezTo>
                  <a:cubicBezTo>
                    <a:pt x="1300" y="286"/>
                    <a:pt x="1300" y="286"/>
                    <a:pt x="1300" y="286"/>
                  </a:cubicBezTo>
                  <a:cubicBezTo>
                    <a:pt x="1301" y="286"/>
                    <a:pt x="1301" y="286"/>
                    <a:pt x="1301" y="286"/>
                  </a:cubicBezTo>
                  <a:cubicBezTo>
                    <a:pt x="1300" y="286"/>
                    <a:pt x="1300" y="286"/>
                    <a:pt x="1300" y="286"/>
                  </a:cubicBezTo>
                  <a:cubicBezTo>
                    <a:pt x="1300" y="286"/>
                    <a:pt x="1300" y="286"/>
                    <a:pt x="1300" y="286"/>
                  </a:cubicBezTo>
                  <a:cubicBezTo>
                    <a:pt x="1300" y="286"/>
                    <a:pt x="1300" y="287"/>
                    <a:pt x="1300" y="288"/>
                  </a:cubicBezTo>
                  <a:cubicBezTo>
                    <a:pt x="1299" y="291"/>
                    <a:pt x="1297" y="297"/>
                    <a:pt x="1296" y="303"/>
                  </a:cubicBezTo>
                  <a:cubicBezTo>
                    <a:pt x="1293" y="311"/>
                    <a:pt x="1289" y="319"/>
                    <a:pt x="1288" y="322"/>
                  </a:cubicBezTo>
                  <a:cubicBezTo>
                    <a:pt x="1287" y="324"/>
                    <a:pt x="1286" y="326"/>
                    <a:pt x="1285" y="329"/>
                  </a:cubicBezTo>
                  <a:cubicBezTo>
                    <a:pt x="1285" y="331"/>
                    <a:pt x="1284" y="333"/>
                    <a:pt x="1284" y="335"/>
                  </a:cubicBezTo>
                  <a:cubicBezTo>
                    <a:pt x="1284" y="336"/>
                    <a:pt x="1284" y="337"/>
                    <a:pt x="1283" y="338"/>
                  </a:cubicBezTo>
                  <a:cubicBezTo>
                    <a:pt x="1283" y="339"/>
                    <a:pt x="1282" y="340"/>
                    <a:pt x="1282" y="340"/>
                  </a:cubicBezTo>
                  <a:cubicBezTo>
                    <a:pt x="1281" y="341"/>
                    <a:pt x="1280" y="342"/>
                    <a:pt x="1280" y="342"/>
                  </a:cubicBezTo>
                  <a:cubicBezTo>
                    <a:pt x="1278" y="345"/>
                    <a:pt x="1278" y="349"/>
                    <a:pt x="1277" y="352"/>
                  </a:cubicBezTo>
                  <a:cubicBezTo>
                    <a:pt x="1277" y="354"/>
                    <a:pt x="1277" y="358"/>
                    <a:pt x="1276" y="362"/>
                  </a:cubicBezTo>
                  <a:cubicBezTo>
                    <a:pt x="1275" y="366"/>
                    <a:pt x="1274" y="371"/>
                    <a:pt x="1274" y="375"/>
                  </a:cubicBezTo>
                  <a:cubicBezTo>
                    <a:pt x="1274" y="375"/>
                    <a:pt x="1274" y="375"/>
                    <a:pt x="1274" y="375"/>
                  </a:cubicBezTo>
                  <a:cubicBezTo>
                    <a:pt x="1274" y="379"/>
                    <a:pt x="1275" y="385"/>
                    <a:pt x="1276" y="390"/>
                  </a:cubicBezTo>
                  <a:cubicBezTo>
                    <a:pt x="1278" y="395"/>
                    <a:pt x="1279" y="400"/>
                    <a:pt x="1280" y="403"/>
                  </a:cubicBezTo>
                  <a:cubicBezTo>
                    <a:pt x="1281" y="406"/>
                    <a:pt x="1281" y="408"/>
                    <a:pt x="1281" y="409"/>
                  </a:cubicBezTo>
                  <a:cubicBezTo>
                    <a:pt x="1281" y="413"/>
                    <a:pt x="1280" y="415"/>
                    <a:pt x="1280" y="416"/>
                  </a:cubicBezTo>
                  <a:cubicBezTo>
                    <a:pt x="1279" y="418"/>
                    <a:pt x="1279" y="419"/>
                    <a:pt x="1279" y="420"/>
                  </a:cubicBezTo>
                  <a:cubicBezTo>
                    <a:pt x="1279" y="423"/>
                    <a:pt x="1280" y="425"/>
                    <a:pt x="1280" y="427"/>
                  </a:cubicBezTo>
                  <a:cubicBezTo>
                    <a:pt x="1281" y="429"/>
                    <a:pt x="1283" y="432"/>
                    <a:pt x="1285" y="436"/>
                  </a:cubicBezTo>
                  <a:cubicBezTo>
                    <a:pt x="1287" y="440"/>
                    <a:pt x="1289" y="444"/>
                    <a:pt x="1291" y="448"/>
                  </a:cubicBezTo>
                  <a:cubicBezTo>
                    <a:pt x="1293" y="452"/>
                    <a:pt x="1295" y="455"/>
                    <a:pt x="1297" y="456"/>
                  </a:cubicBezTo>
                  <a:cubicBezTo>
                    <a:pt x="1299" y="458"/>
                    <a:pt x="1302" y="459"/>
                    <a:pt x="1304" y="459"/>
                  </a:cubicBezTo>
                  <a:cubicBezTo>
                    <a:pt x="1305" y="459"/>
                    <a:pt x="1305" y="458"/>
                    <a:pt x="1306" y="458"/>
                  </a:cubicBezTo>
                  <a:cubicBezTo>
                    <a:pt x="1311" y="458"/>
                    <a:pt x="1314" y="456"/>
                    <a:pt x="1316" y="453"/>
                  </a:cubicBezTo>
                  <a:cubicBezTo>
                    <a:pt x="1318" y="450"/>
                    <a:pt x="1322" y="447"/>
                    <a:pt x="1328" y="440"/>
                  </a:cubicBezTo>
                  <a:cubicBezTo>
                    <a:pt x="1332" y="436"/>
                    <a:pt x="1333" y="433"/>
                    <a:pt x="1334" y="429"/>
                  </a:cubicBezTo>
                  <a:cubicBezTo>
                    <a:pt x="1335" y="426"/>
                    <a:pt x="1336" y="422"/>
                    <a:pt x="1336" y="418"/>
                  </a:cubicBezTo>
                  <a:cubicBezTo>
                    <a:pt x="1337" y="414"/>
                    <a:pt x="1337" y="411"/>
                    <a:pt x="1337" y="409"/>
                  </a:cubicBezTo>
                  <a:cubicBezTo>
                    <a:pt x="1337" y="405"/>
                    <a:pt x="1337" y="402"/>
                    <a:pt x="1337" y="399"/>
                  </a:cubicBezTo>
                  <a:cubicBezTo>
                    <a:pt x="1337" y="398"/>
                    <a:pt x="1337" y="396"/>
                    <a:pt x="1337" y="395"/>
                  </a:cubicBezTo>
                  <a:cubicBezTo>
                    <a:pt x="1337" y="394"/>
                    <a:pt x="1337" y="393"/>
                    <a:pt x="1337" y="392"/>
                  </a:cubicBezTo>
                  <a:cubicBezTo>
                    <a:pt x="1337" y="389"/>
                    <a:pt x="1337" y="388"/>
                    <a:pt x="1337" y="387"/>
                  </a:cubicBezTo>
                  <a:cubicBezTo>
                    <a:pt x="1336" y="386"/>
                    <a:pt x="1336" y="386"/>
                    <a:pt x="1336" y="385"/>
                  </a:cubicBezTo>
                  <a:cubicBezTo>
                    <a:pt x="1336" y="384"/>
                    <a:pt x="1335" y="383"/>
                    <a:pt x="1335" y="382"/>
                  </a:cubicBezTo>
                  <a:cubicBezTo>
                    <a:pt x="1332" y="379"/>
                    <a:pt x="1329" y="374"/>
                    <a:pt x="1327" y="371"/>
                  </a:cubicBezTo>
                  <a:cubicBezTo>
                    <a:pt x="1325" y="369"/>
                    <a:pt x="1324" y="364"/>
                    <a:pt x="1324" y="361"/>
                  </a:cubicBezTo>
                  <a:cubicBezTo>
                    <a:pt x="1324" y="360"/>
                    <a:pt x="1324" y="360"/>
                    <a:pt x="1324" y="360"/>
                  </a:cubicBezTo>
                  <a:cubicBezTo>
                    <a:pt x="1324" y="359"/>
                    <a:pt x="1324" y="359"/>
                    <a:pt x="1324" y="358"/>
                  </a:cubicBezTo>
                  <a:cubicBezTo>
                    <a:pt x="1324" y="356"/>
                    <a:pt x="1323" y="354"/>
                    <a:pt x="1323" y="354"/>
                  </a:cubicBezTo>
                  <a:cubicBezTo>
                    <a:pt x="1322" y="355"/>
                    <a:pt x="1322" y="355"/>
                    <a:pt x="1322" y="355"/>
                  </a:cubicBezTo>
                  <a:cubicBezTo>
                    <a:pt x="1323" y="354"/>
                    <a:pt x="1323" y="354"/>
                    <a:pt x="1323" y="354"/>
                  </a:cubicBezTo>
                  <a:cubicBezTo>
                    <a:pt x="1323" y="353"/>
                    <a:pt x="1322" y="352"/>
                    <a:pt x="1322" y="351"/>
                  </a:cubicBezTo>
                  <a:cubicBezTo>
                    <a:pt x="1322" y="347"/>
                    <a:pt x="1325" y="343"/>
                    <a:pt x="1326" y="340"/>
                  </a:cubicBezTo>
                  <a:cubicBezTo>
                    <a:pt x="1327" y="339"/>
                    <a:pt x="1328" y="336"/>
                    <a:pt x="1328" y="333"/>
                  </a:cubicBezTo>
                  <a:cubicBezTo>
                    <a:pt x="1328" y="331"/>
                    <a:pt x="1327" y="328"/>
                    <a:pt x="1326" y="324"/>
                  </a:cubicBezTo>
                  <a:cubicBezTo>
                    <a:pt x="1325" y="322"/>
                    <a:pt x="1325" y="321"/>
                    <a:pt x="1325" y="319"/>
                  </a:cubicBezTo>
                  <a:cubicBezTo>
                    <a:pt x="1325" y="317"/>
                    <a:pt x="1325" y="316"/>
                    <a:pt x="1326" y="315"/>
                  </a:cubicBezTo>
                  <a:cubicBezTo>
                    <a:pt x="1327" y="314"/>
                    <a:pt x="1329" y="313"/>
                    <a:pt x="1331" y="313"/>
                  </a:cubicBezTo>
                  <a:cubicBezTo>
                    <a:pt x="1334" y="312"/>
                    <a:pt x="1336" y="310"/>
                    <a:pt x="1337" y="308"/>
                  </a:cubicBezTo>
                  <a:cubicBezTo>
                    <a:pt x="1339" y="306"/>
                    <a:pt x="1340" y="304"/>
                    <a:pt x="1341" y="303"/>
                  </a:cubicBezTo>
                  <a:cubicBezTo>
                    <a:pt x="1341" y="302"/>
                    <a:pt x="1341" y="302"/>
                    <a:pt x="1342" y="301"/>
                  </a:cubicBezTo>
                  <a:cubicBezTo>
                    <a:pt x="1342" y="300"/>
                    <a:pt x="1344" y="299"/>
                    <a:pt x="1345" y="298"/>
                  </a:cubicBezTo>
                  <a:cubicBezTo>
                    <a:pt x="1346" y="297"/>
                    <a:pt x="1347" y="296"/>
                    <a:pt x="1348" y="295"/>
                  </a:cubicBezTo>
                  <a:cubicBezTo>
                    <a:pt x="1348" y="294"/>
                    <a:pt x="1349" y="293"/>
                    <a:pt x="1349" y="292"/>
                  </a:cubicBezTo>
                  <a:cubicBezTo>
                    <a:pt x="1349" y="291"/>
                    <a:pt x="1350" y="291"/>
                    <a:pt x="1350" y="291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0"/>
                    <a:pt x="1350" y="290"/>
                    <a:pt x="1350" y="290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0"/>
                    <a:pt x="1350" y="290"/>
                    <a:pt x="1350" y="290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0"/>
                    <a:pt x="1350" y="290"/>
                    <a:pt x="1350" y="290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0"/>
                    <a:pt x="1350" y="290"/>
                    <a:pt x="1350" y="290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0"/>
                    <a:pt x="1350" y="290"/>
                    <a:pt x="1350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50" y="291"/>
                    <a:pt x="1350" y="291"/>
                    <a:pt x="1350" y="291"/>
                  </a:cubicBezTo>
                  <a:cubicBezTo>
                    <a:pt x="1350" y="290"/>
                    <a:pt x="1350" y="290"/>
                    <a:pt x="1350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49" y="290"/>
                    <a:pt x="1349" y="290"/>
                    <a:pt x="1349" y="290"/>
                  </a:cubicBezTo>
                  <a:cubicBezTo>
                    <a:pt x="1349" y="291"/>
                    <a:pt x="1349" y="291"/>
                    <a:pt x="1349" y="291"/>
                  </a:cubicBezTo>
                  <a:cubicBezTo>
                    <a:pt x="1349" y="292"/>
                    <a:pt x="1349" y="294"/>
                    <a:pt x="1348" y="296"/>
                  </a:cubicBezTo>
                  <a:cubicBezTo>
                    <a:pt x="1348" y="299"/>
                    <a:pt x="1347" y="301"/>
                    <a:pt x="1347" y="302"/>
                  </a:cubicBezTo>
                  <a:cubicBezTo>
                    <a:pt x="1347" y="303"/>
                    <a:pt x="1347" y="303"/>
                    <a:pt x="1347" y="303"/>
                  </a:cubicBezTo>
                  <a:cubicBezTo>
                    <a:pt x="1347" y="304"/>
                    <a:pt x="1347" y="305"/>
                    <a:pt x="1348" y="306"/>
                  </a:cubicBezTo>
                  <a:cubicBezTo>
                    <a:pt x="1349" y="306"/>
                    <a:pt x="1350" y="307"/>
                    <a:pt x="1350" y="307"/>
                  </a:cubicBezTo>
                  <a:cubicBezTo>
                    <a:pt x="1352" y="307"/>
                    <a:pt x="1353" y="306"/>
                    <a:pt x="1353" y="306"/>
                  </a:cubicBezTo>
                  <a:cubicBezTo>
                    <a:pt x="1352" y="305"/>
                    <a:pt x="1352" y="305"/>
                    <a:pt x="1352" y="305"/>
                  </a:cubicBezTo>
                  <a:cubicBezTo>
                    <a:pt x="1351" y="304"/>
                    <a:pt x="1351" y="304"/>
                    <a:pt x="1351" y="304"/>
                  </a:cubicBezTo>
                  <a:cubicBezTo>
                    <a:pt x="1351" y="305"/>
                    <a:pt x="1351" y="305"/>
                    <a:pt x="1351" y="305"/>
                  </a:cubicBezTo>
                  <a:cubicBezTo>
                    <a:pt x="1351" y="306"/>
                    <a:pt x="1351" y="307"/>
                    <a:pt x="1352" y="308"/>
                  </a:cubicBezTo>
                  <a:cubicBezTo>
                    <a:pt x="1352" y="308"/>
                    <a:pt x="1353" y="308"/>
                    <a:pt x="1353" y="308"/>
                  </a:cubicBezTo>
                  <a:cubicBezTo>
                    <a:pt x="1354" y="308"/>
                    <a:pt x="1355" y="308"/>
                    <a:pt x="1355" y="308"/>
                  </a:cubicBezTo>
                  <a:cubicBezTo>
                    <a:pt x="1356" y="308"/>
                    <a:pt x="1356" y="308"/>
                    <a:pt x="1356" y="308"/>
                  </a:cubicBezTo>
                  <a:cubicBezTo>
                    <a:pt x="1356" y="307"/>
                    <a:pt x="1356" y="307"/>
                    <a:pt x="1356" y="307"/>
                  </a:cubicBezTo>
                  <a:cubicBezTo>
                    <a:pt x="1356" y="307"/>
                    <a:pt x="1359" y="302"/>
                    <a:pt x="1359" y="296"/>
                  </a:cubicBezTo>
                  <a:cubicBezTo>
                    <a:pt x="1359" y="294"/>
                    <a:pt x="1358" y="293"/>
                    <a:pt x="1358" y="291"/>
                  </a:cubicBezTo>
                  <a:cubicBezTo>
                    <a:pt x="1358" y="291"/>
                    <a:pt x="1358" y="290"/>
                    <a:pt x="1358" y="289"/>
                  </a:cubicBezTo>
                  <a:cubicBezTo>
                    <a:pt x="1358" y="286"/>
                    <a:pt x="1359" y="285"/>
                    <a:pt x="1361" y="283"/>
                  </a:cubicBezTo>
                  <a:cubicBezTo>
                    <a:pt x="1362" y="282"/>
                    <a:pt x="1365" y="281"/>
                    <a:pt x="1366" y="280"/>
                  </a:cubicBezTo>
                  <a:cubicBezTo>
                    <a:pt x="1367" y="280"/>
                    <a:pt x="1368" y="279"/>
                    <a:pt x="1368" y="278"/>
                  </a:cubicBezTo>
                  <a:cubicBezTo>
                    <a:pt x="1369" y="278"/>
                    <a:pt x="1369" y="277"/>
                    <a:pt x="1369" y="276"/>
                  </a:cubicBezTo>
                  <a:cubicBezTo>
                    <a:pt x="1369" y="275"/>
                    <a:pt x="1369" y="274"/>
                    <a:pt x="1368" y="274"/>
                  </a:cubicBezTo>
                  <a:cubicBezTo>
                    <a:pt x="1368" y="273"/>
                    <a:pt x="1367" y="272"/>
                    <a:pt x="1367" y="271"/>
                  </a:cubicBezTo>
                  <a:cubicBezTo>
                    <a:pt x="1366" y="270"/>
                    <a:pt x="1366" y="269"/>
                    <a:pt x="1366" y="269"/>
                  </a:cubicBezTo>
                  <a:cubicBezTo>
                    <a:pt x="1366" y="268"/>
                    <a:pt x="1366" y="268"/>
                    <a:pt x="1367" y="267"/>
                  </a:cubicBezTo>
                  <a:cubicBezTo>
                    <a:pt x="1367" y="266"/>
                    <a:pt x="1368" y="266"/>
                    <a:pt x="1368" y="265"/>
                  </a:cubicBezTo>
                  <a:cubicBezTo>
                    <a:pt x="1369" y="264"/>
                    <a:pt x="1370" y="263"/>
                    <a:pt x="1370" y="262"/>
                  </a:cubicBezTo>
                  <a:cubicBezTo>
                    <a:pt x="1370" y="262"/>
                    <a:pt x="1370" y="261"/>
                    <a:pt x="1369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0"/>
                    <a:pt x="1369" y="260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1"/>
                    <a:pt x="1369" y="261"/>
                    <a:pt x="1369" y="261"/>
                  </a:cubicBezTo>
                  <a:cubicBezTo>
                    <a:pt x="1369" y="261"/>
                    <a:pt x="1369" y="261"/>
                    <a:pt x="1369" y="260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9" y="261"/>
                    <a:pt x="1369" y="261"/>
                    <a:pt x="1369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8" y="262"/>
                    <a:pt x="1368" y="262"/>
                    <a:pt x="1368" y="262"/>
                  </a:cubicBezTo>
                  <a:cubicBezTo>
                    <a:pt x="1369" y="261"/>
                    <a:pt x="1369" y="261"/>
                    <a:pt x="1369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8" y="262"/>
                    <a:pt x="1368" y="262"/>
                    <a:pt x="1368" y="262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7" y="261"/>
                    <a:pt x="1367" y="262"/>
                    <a:pt x="1368" y="262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7" y="261"/>
                    <a:pt x="1367" y="261"/>
                    <a:pt x="1367" y="261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8" y="260"/>
                    <a:pt x="1368" y="260"/>
                    <a:pt x="1368" y="260"/>
                  </a:cubicBezTo>
                  <a:cubicBezTo>
                    <a:pt x="1366" y="261"/>
                    <a:pt x="1366" y="261"/>
                    <a:pt x="1366" y="261"/>
                  </a:cubicBezTo>
                  <a:cubicBezTo>
                    <a:pt x="1367" y="262"/>
                    <a:pt x="1367" y="262"/>
                    <a:pt x="1368" y="262"/>
                  </a:cubicBezTo>
                  <a:cubicBezTo>
                    <a:pt x="1368" y="262"/>
                    <a:pt x="1368" y="262"/>
                    <a:pt x="1369" y="262"/>
                  </a:cubicBezTo>
                  <a:cubicBezTo>
                    <a:pt x="1370" y="262"/>
                    <a:pt x="1371" y="262"/>
                    <a:pt x="1372" y="262"/>
                  </a:cubicBezTo>
                  <a:cubicBezTo>
                    <a:pt x="1373" y="262"/>
                    <a:pt x="1374" y="261"/>
                    <a:pt x="1375" y="261"/>
                  </a:cubicBezTo>
                  <a:cubicBezTo>
                    <a:pt x="1376" y="260"/>
                    <a:pt x="1376" y="260"/>
                    <a:pt x="1377" y="260"/>
                  </a:cubicBezTo>
                  <a:cubicBezTo>
                    <a:pt x="1377" y="260"/>
                    <a:pt x="1377" y="260"/>
                    <a:pt x="1377" y="260"/>
                  </a:cubicBezTo>
                  <a:cubicBezTo>
                    <a:pt x="1376" y="260"/>
                    <a:pt x="1376" y="260"/>
                    <a:pt x="1376" y="260"/>
                  </a:cubicBezTo>
                  <a:cubicBezTo>
                    <a:pt x="1377" y="260"/>
                    <a:pt x="1377" y="260"/>
                    <a:pt x="1377" y="260"/>
                  </a:cubicBezTo>
                  <a:cubicBezTo>
                    <a:pt x="1377" y="260"/>
                    <a:pt x="1377" y="260"/>
                    <a:pt x="1377" y="260"/>
                  </a:cubicBezTo>
                  <a:cubicBezTo>
                    <a:pt x="1376" y="260"/>
                    <a:pt x="1376" y="260"/>
                    <a:pt x="1376" y="260"/>
                  </a:cubicBezTo>
                  <a:cubicBezTo>
                    <a:pt x="1376" y="260"/>
                    <a:pt x="1377" y="260"/>
                    <a:pt x="1378" y="261"/>
                  </a:cubicBezTo>
                  <a:cubicBezTo>
                    <a:pt x="1379" y="262"/>
                    <a:pt x="1382" y="265"/>
                    <a:pt x="1384" y="267"/>
                  </a:cubicBezTo>
                  <a:cubicBezTo>
                    <a:pt x="1384" y="268"/>
                    <a:pt x="1385" y="269"/>
                    <a:pt x="1386" y="269"/>
                  </a:cubicBezTo>
                  <a:cubicBezTo>
                    <a:pt x="1387" y="269"/>
                    <a:pt x="1387" y="269"/>
                    <a:pt x="1388" y="269"/>
                  </a:cubicBezTo>
                  <a:cubicBezTo>
                    <a:pt x="1389" y="269"/>
                    <a:pt x="1389" y="269"/>
                    <a:pt x="1389" y="269"/>
                  </a:cubicBezTo>
                  <a:cubicBezTo>
                    <a:pt x="1389" y="269"/>
                    <a:pt x="1389" y="269"/>
                    <a:pt x="1389" y="269"/>
                  </a:cubicBezTo>
                  <a:cubicBezTo>
                    <a:pt x="1389" y="269"/>
                    <a:pt x="1389" y="269"/>
                    <a:pt x="1389" y="269"/>
                  </a:cubicBezTo>
                  <a:cubicBezTo>
                    <a:pt x="1389" y="269"/>
                    <a:pt x="1389" y="269"/>
                    <a:pt x="1389" y="269"/>
                  </a:cubicBezTo>
                  <a:cubicBezTo>
                    <a:pt x="1389" y="269"/>
                    <a:pt x="1390" y="270"/>
                    <a:pt x="1391" y="270"/>
                  </a:cubicBezTo>
                  <a:cubicBezTo>
                    <a:pt x="1391" y="270"/>
                    <a:pt x="1391" y="270"/>
                    <a:pt x="1391" y="270"/>
                  </a:cubicBezTo>
                  <a:cubicBezTo>
                    <a:pt x="1391" y="270"/>
                    <a:pt x="1391" y="270"/>
                    <a:pt x="1391" y="270"/>
                  </a:cubicBezTo>
                  <a:cubicBezTo>
                    <a:pt x="1391" y="270"/>
                    <a:pt x="1391" y="270"/>
                    <a:pt x="1391" y="270"/>
                  </a:cubicBezTo>
                  <a:cubicBezTo>
                    <a:pt x="1392" y="271"/>
                    <a:pt x="1392" y="271"/>
                    <a:pt x="1392" y="271"/>
                  </a:cubicBezTo>
                  <a:cubicBezTo>
                    <a:pt x="1392" y="271"/>
                    <a:pt x="1392" y="271"/>
                    <a:pt x="1392" y="271"/>
                  </a:cubicBezTo>
                  <a:cubicBezTo>
                    <a:pt x="1392" y="271"/>
                    <a:pt x="1396" y="272"/>
                    <a:pt x="1398" y="272"/>
                  </a:cubicBezTo>
                  <a:cubicBezTo>
                    <a:pt x="1400" y="272"/>
                    <a:pt x="1403" y="273"/>
                    <a:pt x="1405" y="274"/>
                  </a:cubicBezTo>
                  <a:cubicBezTo>
                    <a:pt x="1407" y="275"/>
                    <a:pt x="1408" y="276"/>
                    <a:pt x="1409" y="276"/>
                  </a:cubicBezTo>
                  <a:cubicBezTo>
                    <a:pt x="1411" y="276"/>
                    <a:pt x="1412" y="275"/>
                    <a:pt x="1413" y="275"/>
                  </a:cubicBezTo>
                  <a:cubicBezTo>
                    <a:pt x="1413" y="274"/>
                    <a:pt x="1414" y="274"/>
                    <a:pt x="1415" y="274"/>
                  </a:cubicBezTo>
                  <a:cubicBezTo>
                    <a:pt x="1415" y="274"/>
                    <a:pt x="1415" y="274"/>
                    <a:pt x="1415" y="274"/>
                  </a:cubicBezTo>
                  <a:cubicBezTo>
                    <a:pt x="1415" y="273"/>
                    <a:pt x="1415" y="273"/>
                    <a:pt x="1415" y="273"/>
                  </a:cubicBezTo>
                  <a:cubicBezTo>
                    <a:pt x="1415" y="274"/>
                    <a:pt x="1415" y="274"/>
                    <a:pt x="1415" y="274"/>
                  </a:cubicBezTo>
                  <a:cubicBezTo>
                    <a:pt x="1415" y="274"/>
                    <a:pt x="1415" y="274"/>
                    <a:pt x="1415" y="274"/>
                  </a:cubicBezTo>
                  <a:cubicBezTo>
                    <a:pt x="1415" y="273"/>
                    <a:pt x="1415" y="273"/>
                    <a:pt x="1415" y="273"/>
                  </a:cubicBezTo>
                  <a:cubicBezTo>
                    <a:pt x="1415" y="274"/>
                    <a:pt x="1415" y="274"/>
                    <a:pt x="1415" y="274"/>
                  </a:cubicBezTo>
                  <a:cubicBezTo>
                    <a:pt x="1415" y="273"/>
                    <a:pt x="1415" y="273"/>
                    <a:pt x="1415" y="273"/>
                  </a:cubicBezTo>
                  <a:cubicBezTo>
                    <a:pt x="1414" y="273"/>
                    <a:pt x="1414" y="273"/>
                    <a:pt x="1414" y="273"/>
                  </a:cubicBezTo>
                  <a:cubicBezTo>
                    <a:pt x="1415" y="274"/>
                    <a:pt x="1415" y="274"/>
                    <a:pt x="1415" y="274"/>
                  </a:cubicBezTo>
                  <a:cubicBezTo>
                    <a:pt x="1415" y="273"/>
                    <a:pt x="1415" y="273"/>
                    <a:pt x="1415" y="273"/>
                  </a:cubicBezTo>
                  <a:cubicBezTo>
                    <a:pt x="1414" y="273"/>
                    <a:pt x="1414" y="273"/>
                    <a:pt x="1414" y="273"/>
                  </a:cubicBezTo>
                  <a:cubicBezTo>
                    <a:pt x="1415" y="274"/>
                    <a:pt x="1415" y="275"/>
                    <a:pt x="1416" y="276"/>
                  </a:cubicBezTo>
                  <a:cubicBezTo>
                    <a:pt x="1417" y="277"/>
                    <a:pt x="1418" y="278"/>
                    <a:pt x="1419" y="279"/>
                  </a:cubicBezTo>
                  <a:cubicBezTo>
                    <a:pt x="1419" y="279"/>
                    <a:pt x="1420" y="279"/>
                    <a:pt x="1420" y="280"/>
                  </a:cubicBezTo>
                  <a:cubicBezTo>
                    <a:pt x="1420" y="280"/>
                    <a:pt x="1421" y="281"/>
                    <a:pt x="1421" y="282"/>
                  </a:cubicBezTo>
                  <a:cubicBezTo>
                    <a:pt x="1421" y="283"/>
                    <a:pt x="1421" y="284"/>
                    <a:pt x="1423" y="288"/>
                  </a:cubicBezTo>
                  <a:cubicBezTo>
                    <a:pt x="1423" y="289"/>
                    <a:pt x="1423" y="290"/>
                    <a:pt x="1423" y="290"/>
                  </a:cubicBezTo>
                  <a:cubicBezTo>
                    <a:pt x="1423" y="290"/>
                    <a:pt x="1423" y="290"/>
                    <a:pt x="1423" y="290"/>
                  </a:cubicBezTo>
                  <a:cubicBezTo>
                    <a:pt x="1424" y="290"/>
                    <a:pt x="1424" y="290"/>
                    <a:pt x="1424" y="290"/>
                  </a:cubicBezTo>
                  <a:cubicBezTo>
                    <a:pt x="1423" y="290"/>
                    <a:pt x="1423" y="290"/>
                    <a:pt x="1423" y="290"/>
                  </a:cubicBezTo>
                  <a:cubicBezTo>
                    <a:pt x="1423" y="290"/>
                    <a:pt x="1423" y="290"/>
                    <a:pt x="1423" y="290"/>
                  </a:cubicBezTo>
                  <a:cubicBezTo>
                    <a:pt x="1424" y="290"/>
                    <a:pt x="1424" y="290"/>
                    <a:pt x="1424" y="290"/>
                  </a:cubicBezTo>
                  <a:cubicBezTo>
                    <a:pt x="1423" y="290"/>
                    <a:pt x="1423" y="290"/>
                    <a:pt x="1423" y="290"/>
                  </a:cubicBezTo>
                  <a:cubicBezTo>
                    <a:pt x="1424" y="290"/>
                    <a:pt x="1424" y="290"/>
                    <a:pt x="1424" y="290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3" y="290"/>
                    <a:pt x="1423" y="290"/>
                    <a:pt x="1423" y="290"/>
                  </a:cubicBezTo>
                  <a:cubicBezTo>
                    <a:pt x="1424" y="290"/>
                    <a:pt x="1424" y="290"/>
                    <a:pt x="1424" y="290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90"/>
                    <a:pt x="1424" y="290"/>
                    <a:pt x="1424" y="290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90"/>
                    <a:pt x="1424" y="290"/>
                    <a:pt x="1424" y="290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4" y="289"/>
                  </a:cubicBezTo>
                  <a:cubicBezTo>
                    <a:pt x="1424" y="289"/>
                    <a:pt x="1424" y="289"/>
                    <a:pt x="1423" y="289"/>
                  </a:cubicBezTo>
                  <a:cubicBezTo>
                    <a:pt x="1422" y="288"/>
                    <a:pt x="1422" y="288"/>
                    <a:pt x="1421" y="287"/>
                  </a:cubicBezTo>
                  <a:cubicBezTo>
                    <a:pt x="1421" y="287"/>
                    <a:pt x="1420" y="286"/>
                    <a:pt x="1419" y="286"/>
                  </a:cubicBezTo>
                  <a:cubicBezTo>
                    <a:pt x="1419" y="286"/>
                    <a:pt x="1418" y="286"/>
                    <a:pt x="1418" y="287"/>
                  </a:cubicBezTo>
                  <a:cubicBezTo>
                    <a:pt x="1418" y="287"/>
                    <a:pt x="1417" y="288"/>
                    <a:pt x="1417" y="288"/>
                  </a:cubicBezTo>
                  <a:cubicBezTo>
                    <a:pt x="1417" y="288"/>
                    <a:pt x="1417" y="289"/>
                    <a:pt x="1417" y="289"/>
                  </a:cubicBezTo>
                  <a:cubicBezTo>
                    <a:pt x="1417" y="291"/>
                    <a:pt x="1418" y="293"/>
                    <a:pt x="1419" y="295"/>
                  </a:cubicBezTo>
                  <a:cubicBezTo>
                    <a:pt x="1420" y="298"/>
                    <a:pt x="1421" y="300"/>
                    <a:pt x="1422" y="303"/>
                  </a:cubicBezTo>
                  <a:cubicBezTo>
                    <a:pt x="1423" y="307"/>
                    <a:pt x="1425" y="313"/>
                    <a:pt x="1425" y="316"/>
                  </a:cubicBezTo>
                  <a:cubicBezTo>
                    <a:pt x="1425" y="316"/>
                    <a:pt x="1425" y="316"/>
                    <a:pt x="1425" y="316"/>
                  </a:cubicBezTo>
                  <a:cubicBezTo>
                    <a:pt x="1425" y="317"/>
                    <a:pt x="1424" y="320"/>
                    <a:pt x="1423" y="322"/>
                  </a:cubicBezTo>
                  <a:cubicBezTo>
                    <a:pt x="1422" y="324"/>
                    <a:pt x="1421" y="326"/>
                    <a:pt x="1421" y="328"/>
                  </a:cubicBezTo>
                  <a:cubicBezTo>
                    <a:pt x="1420" y="329"/>
                    <a:pt x="1420" y="331"/>
                    <a:pt x="1420" y="332"/>
                  </a:cubicBezTo>
                  <a:cubicBezTo>
                    <a:pt x="1420" y="334"/>
                    <a:pt x="1420" y="335"/>
                    <a:pt x="1420" y="335"/>
                  </a:cubicBezTo>
                  <a:cubicBezTo>
                    <a:pt x="1422" y="335"/>
                    <a:pt x="1422" y="335"/>
                    <a:pt x="1422" y="335"/>
                  </a:cubicBezTo>
                  <a:cubicBezTo>
                    <a:pt x="1421" y="334"/>
                    <a:pt x="1421" y="334"/>
                    <a:pt x="1421" y="334"/>
                  </a:cubicBezTo>
                  <a:cubicBezTo>
                    <a:pt x="1418" y="337"/>
                    <a:pt x="1418" y="337"/>
                    <a:pt x="1418" y="337"/>
                  </a:cubicBezTo>
                  <a:cubicBezTo>
                    <a:pt x="1419" y="338"/>
                    <a:pt x="1419" y="338"/>
                    <a:pt x="1419" y="338"/>
                  </a:cubicBezTo>
                  <a:cubicBezTo>
                    <a:pt x="1419" y="336"/>
                    <a:pt x="1419" y="336"/>
                    <a:pt x="1419" y="336"/>
                  </a:cubicBezTo>
                  <a:cubicBezTo>
                    <a:pt x="1419" y="336"/>
                    <a:pt x="1417" y="336"/>
                    <a:pt x="1415" y="336"/>
                  </a:cubicBezTo>
                  <a:cubicBezTo>
                    <a:pt x="1414" y="336"/>
                    <a:pt x="1414" y="337"/>
                    <a:pt x="1413" y="337"/>
                  </a:cubicBezTo>
                  <a:cubicBezTo>
                    <a:pt x="1411" y="339"/>
                    <a:pt x="1408" y="342"/>
                    <a:pt x="1407" y="347"/>
                  </a:cubicBezTo>
                  <a:cubicBezTo>
                    <a:pt x="1407" y="347"/>
                    <a:pt x="1407" y="347"/>
                    <a:pt x="1407" y="348"/>
                  </a:cubicBezTo>
                  <a:cubicBezTo>
                    <a:pt x="1407" y="351"/>
                    <a:pt x="1409" y="353"/>
                    <a:pt x="1411" y="355"/>
                  </a:cubicBezTo>
                  <a:cubicBezTo>
                    <a:pt x="1413" y="357"/>
                    <a:pt x="1415" y="358"/>
                    <a:pt x="1417" y="359"/>
                  </a:cubicBezTo>
                  <a:cubicBezTo>
                    <a:pt x="1418" y="359"/>
                    <a:pt x="1418" y="359"/>
                    <a:pt x="1419" y="359"/>
                  </a:cubicBezTo>
                  <a:cubicBezTo>
                    <a:pt x="1420" y="359"/>
                    <a:pt x="1421" y="358"/>
                    <a:pt x="1422" y="358"/>
                  </a:cubicBezTo>
                  <a:cubicBezTo>
                    <a:pt x="1423" y="357"/>
                    <a:pt x="1423" y="356"/>
                    <a:pt x="1424" y="355"/>
                  </a:cubicBezTo>
                  <a:cubicBezTo>
                    <a:pt x="1424" y="355"/>
                    <a:pt x="1424" y="354"/>
                    <a:pt x="1424" y="354"/>
                  </a:cubicBezTo>
                  <a:cubicBezTo>
                    <a:pt x="1425" y="354"/>
                    <a:pt x="1425" y="353"/>
                    <a:pt x="1426" y="353"/>
                  </a:cubicBezTo>
                  <a:cubicBezTo>
                    <a:pt x="1427" y="351"/>
                    <a:pt x="1429" y="350"/>
                    <a:pt x="1430" y="348"/>
                  </a:cubicBezTo>
                  <a:cubicBezTo>
                    <a:pt x="1431" y="347"/>
                    <a:pt x="1431" y="346"/>
                    <a:pt x="1431" y="345"/>
                  </a:cubicBezTo>
                  <a:cubicBezTo>
                    <a:pt x="1431" y="344"/>
                    <a:pt x="1431" y="343"/>
                    <a:pt x="1430" y="342"/>
                  </a:cubicBezTo>
                  <a:cubicBezTo>
                    <a:pt x="1430" y="342"/>
                    <a:pt x="1430" y="341"/>
                    <a:pt x="1430" y="340"/>
                  </a:cubicBezTo>
                  <a:cubicBezTo>
                    <a:pt x="1430" y="339"/>
                    <a:pt x="1430" y="339"/>
                    <a:pt x="1430" y="339"/>
                  </a:cubicBezTo>
                  <a:cubicBezTo>
                    <a:pt x="1430" y="339"/>
                    <a:pt x="1430" y="339"/>
                    <a:pt x="1430" y="339"/>
                  </a:cubicBezTo>
                  <a:cubicBezTo>
                    <a:pt x="1428" y="339"/>
                    <a:pt x="1428" y="339"/>
                    <a:pt x="1428" y="339"/>
                  </a:cubicBezTo>
                  <a:cubicBezTo>
                    <a:pt x="1428" y="341"/>
                    <a:pt x="1428" y="341"/>
                    <a:pt x="1428" y="341"/>
                  </a:cubicBezTo>
                  <a:cubicBezTo>
                    <a:pt x="1428" y="341"/>
                    <a:pt x="1434" y="341"/>
                    <a:pt x="1435" y="341"/>
                  </a:cubicBezTo>
                  <a:cubicBezTo>
                    <a:pt x="1436" y="341"/>
                    <a:pt x="1436" y="340"/>
                    <a:pt x="1436" y="340"/>
                  </a:cubicBezTo>
                  <a:cubicBezTo>
                    <a:pt x="1437" y="340"/>
                    <a:pt x="1438" y="339"/>
                    <a:pt x="1439" y="338"/>
                  </a:cubicBezTo>
                  <a:cubicBezTo>
                    <a:pt x="1440" y="337"/>
                    <a:pt x="1440" y="337"/>
                    <a:pt x="1440" y="337"/>
                  </a:cubicBezTo>
                  <a:cubicBezTo>
                    <a:pt x="1439" y="336"/>
                    <a:pt x="1439" y="336"/>
                    <a:pt x="1439" y="336"/>
                  </a:cubicBezTo>
                  <a:cubicBezTo>
                    <a:pt x="1440" y="337"/>
                    <a:pt x="1440" y="337"/>
                    <a:pt x="1440" y="337"/>
                  </a:cubicBezTo>
                  <a:cubicBezTo>
                    <a:pt x="1441" y="336"/>
                    <a:pt x="1443" y="335"/>
                    <a:pt x="1444" y="335"/>
                  </a:cubicBezTo>
                  <a:cubicBezTo>
                    <a:pt x="1446" y="335"/>
                    <a:pt x="1448" y="336"/>
                    <a:pt x="1449" y="337"/>
                  </a:cubicBezTo>
                  <a:cubicBezTo>
                    <a:pt x="1451" y="339"/>
                    <a:pt x="1453" y="340"/>
                    <a:pt x="1454" y="342"/>
                  </a:cubicBezTo>
                  <a:cubicBezTo>
                    <a:pt x="1457" y="346"/>
                    <a:pt x="1460" y="357"/>
                    <a:pt x="1462" y="362"/>
                  </a:cubicBezTo>
                  <a:cubicBezTo>
                    <a:pt x="1462" y="364"/>
                    <a:pt x="1463" y="367"/>
                    <a:pt x="1463" y="369"/>
                  </a:cubicBezTo>
                  <a:cubicBezTo>
                    <a:pt x="1464" y="372"/>
                    <a:pt x="1464" y="374"/>
                    <a:pt x="1464" y="374"/>
                  </a:cubicBezTo>
                  <a:cubicBezTo>
                    <a:pt x="1466" y="374"/>
                    <a:pt x="1466" y="374"/>
                    <a:pt x="1466" y="374"/>
                  </a:cubicBezTo>
                  <a:cubicBezTo>
                    <a:pt x="1464" y="374"/>
                    <a:pt x="1464" y="374"/>
                    <a:pt x="1464" y="374"/>
                  </a:cubicBezTo>
                  <a:cubicBezTo>
                    <a:pt x="1464" y="374"/>
                    <a:pt x="1464" y="374"/>
                    <a:pt x="1464" y="374"/>
                  </a:cubicBezTo>
                  <a:cubicBezTo>
                    <a:pt x="1464" y="374"/>
                    <a:pt x="1464" y="374"/>
                    <a:pt x="1464" y="375"/>
                  </a:cubicBezTo>
                  <a:cubicBezTo>
                    <a:pt x="1464" y="376"/>
                    <a:pt x="1464" y="376"/>
                    <a:pt x="1464" y="377"/>
                  </a:cubicBezTo>
                  <a:cubicBezTo>
                    <a:pt x="1464" y="379"/>
                    <a:pt x="1464" y="380"/>
                    <a:pt x="1465" y="382"/>
                  </a:cubicBezTo>
                  <a:cubicBezTo>
                    <a:pt x="1467" y="384"/>
                    <a:pt x="1468" y="387"/>
                    <a:pt x="1468" y="390"/>
                  </a:cubicBezTo>
                  <a:cubicBezTo>
                    <a:pt x="1468" y="391"/>
                    <a:pt x="1468" y="391"/>
                    <a:pt x="1468" y="391"/>
                  </a:cubicBezTo>
                  <a:cubicBezTo>
                    <a:pt x="1468" y="393"/>
                    <a:pt x="1467" y="396"/>
                    <a:pt x="1466" y="400"/>
                  </a:cubicBezTo>
                  <a:cubicBezTo>
                    <a:pt x="1466" y="401"/>
                    <a:pt x="1466" y="401"/>
                    <a:pt x="1466" y="401"/>
                  </a:cubicBezTo>
                  <a:cubicBezTo>
                    <a:pt x="1465" y="402"/>
                    <a:pt x="1465" y="402"/>
                    <a:pt x="1465" y="402"/>
                  </a:cubicBezTo>
                  <a:cubicBezTo>
                    <a:pt x="1464" y="401"/>
                    <a:pt x="1464" y="401"/>
                    <a:pt x="1464" y="401"/>
                  </a:cubicBezTo>
                  <a:cubicBezTo>
                    <a:pt x="1464" y="401"/>
                    <a:pt x="1464" y="401"/>
                    <a:pt x="1464" y="401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1"/>
                    <a:pt x="1464" y="401"/>
                    <a:pt x="1464" y="401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2"/>
                    <a:pt x="1464" y="402"/>
                    <a:pt x="1464" y="402"/>
                  </a:cubicBezTo>
                  <a:cubicBezTo>
                    <a:pt x="1464" y="401"/>
                    <a:pt x="1464" y="401"/>
                    <a:pt x="1463" y="401"/>
                  </a:cubicBezTo>
                  <a:cubicBezTo>
                    <a:pt x="1463" y="400"/>
                    <a:pt x="1462" y="400"/>
                    <a:pt x="1461" y="400"/>
                  </a:cubicBezTo>
                  <a:cubicBezTo>
                    <a:pt x="1461" y="400"/>
                    <a:pt x="1460" y="400"/>
                    <a:pt x="1459" y="401"/>
                  </a:cubicBezTo>
                  <a:cubicBezTo>
                    <a:pt x="1459" y="401"/>
                    <a:pt x="1458" y="402"/>
                    <a:pt x="1458" y="403"/>
                  </a:cubicBezTo>
                  <a:cubicBezTo>
                    <a:pt x="1457" y="404"/>
                    <a:pt x="1457" y="404"/>
                    <a:pt x="1457" y="405"/>
                  </a:cubicBezTo>
                  <a:cubicBezTo>
                    <a:pt x="1457" y="406"/>
                    <a:pt x="1458" y="408"/>
                    <a:pt x="1459" y="409"/>
                  </a:cubicBezTo>
                  <a:cubicBezTo>
                    <a:pt x="1459" y="410"/>
                    <a:pt x="1459" y="410"/>
                    <a:pt x="1460" y="411"/>
                  </a:cubicBezTo>
                  <a:cubicBezTo>
                    <a:pt x="1460" y="411"/>
                    <a:pt x="1460" y="412"/>
                    <a:pt x="1460" y="412"/>
                  </a:cubicBezTo>
                  <a:cubicBezTo>
                    <a:pt x="1460" y="412"/>
                    <a:pt x="1460" y="413"/>
                    <a:pt x="1460" y="413"/>
                  </a:cubicBezTo>
                  <a:cubicBezTo>
                    <a:pt x="1459" y="415"/>
                    <a:pt x="1459" y="416"/>
                    <a:pt x="1458" y="418"/>
                  </a:cubicBezTo>
                  <a:cubicBezTo>
                    <a:pt x="1458" y="419"/>
                    <a:pt x="1457" y="420"/>
                    <a:pt x="1457" y="421"/>
                  </a:cubicBezTo>
                  <a:cubicBezTo>
                    <a:pt x="1456" y="423"/>
                    <a:pt x="1455" y="426"/>
                    <a:pt x="1455" y="429"/>
                  </a:cubicBezTo>
                  <a:cubicBezTo>
                    <a:pt x="1455" y="431"/>
                    <a:pt x="1453" y="433"/>
                    <a:pt x="1452" y="435"/>
                  </a:cubicBezTo>
                  <a:cubicBezTo>
                    <a:pt x="1451" y="436"/>
                    <a:pt x="1450" y="438"/>
                    <a:pt x="1449" y="439"/>
                  </a:cubicBezTo>
                  <a:cubicBezTo>
                    <a:pt x="1448" y="441"/>
                    <a:pt x="1447" y="442"/>
                    <a:pt x="1447" y="444"/>
                  </a:cubicBezTo>
                  <a:cubicBezTo>
                    <a:pt x="1447" y="445"/>
                    <a:pt x="1448" y="446"/>
                    <a:pt x="1448" y="446"/>
                  </a:cubicBezTo>
                  <a:cubicBezTo>
                    <a:pt x="1449" y="447"/>
                    <a:pt x="1450" y="447"/>
                    <a:pt x="1451" y="447"/>
                  </a:cubicBezTo>
                  <a:cubicBezTo>
                    <a:pt x="1452" y="448"/>
                    <a:pt x="1453" y="448"/>
                    <a:pt x="1454" y="448"/>
                  </a:cubicBezTo>
                  <a:cubicBezTo>
                    <a:pt x="1455" y="448"/>
                    <a:pt x="1457" y="448"/>
                    <a:pt x="1458" y="447"/>
                  </a:cubicBezTo>
                  <a:cubicBezTo>
                    <a:pt x="1459" y="447"/>
                    <a:pt x="1460" y="447"/>
                    <a:pt x="1461" y="447"/>
                  </a:cubicBezTo>
                  <a:cubicBezTo>
                    <a:pt x="1462" y="447"/>
                    <a:pt x="1463" y="448"/>
                    <a:pt x="1464" y="448"/>
                  </a:cubicBezTo>
                  <a:cubicBezTo>
                    <a:pt x="1464" y="448"/>
                    <a:pt x="1465" y="448"/>
                    <a:pt x="1465" y="448"/>
                  </a:cubicBezTo>
                  <a:cubicBezTo>
                    <a:pt x="1465" y="448"/>
                    <a:pt x="1465" y="448"/>
                    <a:pt x="1465" y="448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8"/>
                    <a:pt x="1465" y="448"/>
                    <a:pt x="1465" y="448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6" y="447"/>
                    <a:pt x="1466" y="447"/>
                    <a:pt x="1466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5" y="447"/>
                    <a:pt x="1465" y="447"/>
                    <a:pt x="1465" y="447"/>
                  </a:cubicBezTo>
                  <a:cubicBezTo>
                    <a:pt x="1464" y="447"/>
                    <a:pt x="1464" y="447"/>
                    <a:pt x="1464" y="447"/>
                  </a:cubicBezTo>
                  <a:cubicBezTo>
                    <a:pt x="1464" y="448"/>
                    <a:pt x="1464" y="448"/>
                    <a:pt x="1463" y="448"/>
                  </a:cubicBezTo>
                  <a:cubicBezTo>
                    <a:pt x="1463" y="448"/>
                    <a:pt x="1461" y="449"/>
                    <a:pt x="1459" y="449"/>
                  </a:cubicBezTo>
                  <a:cubicBezTo>
                    <a:pt x="1459" y="449"/>
                    <a:pt x="1458" y="449"/>
                    <a:pt x="1457" y="450"/>
                  </a:cubicBezTo>
                  <a:cubicBezTo>
                    <a:pt x="1456" y="450"/>
                    <a:pt x="1456" y="450"/>
                    <a:pt x="1456" y="450"/>
                  </a:cubicBezTo>
                  <a:cubicBezTo>
                    <a:pt x="1456" y="451"/>
                    <a:pt x="1456" y="451"/>
                    <a:pt x="1455" y="452"/>
                  </a:cubicBezTo>
                  <a:cubicBezTo>
                    <a:pt x="1456" y="452"/>
                    <a:pt x="1456" y="452"/>
                    <a:pt x="1456" y="452"/>
                  </a:cubicBezTo>
                  <a:cubicBezTo>
                    <a:pt x="1457" y="452"/>
                    <a:pt x="1457" y="452"/>
                    <a:pt x="1457" y="452"/>
                  </a:cubicBezTo>
                  <a:cubicBezTo>
                    <a:pt x="1456" y="452"/>
                    <a:pt x="1456" y="452"/>
                    <a:pt x="1456" y="452"/>
                  </a:cubicBezTo>
                  <a:cubicBezTo>
                    <a:pt x="1456" y="453"/>
                    <a:pt x="1456" y="453"/>
                    <a:pt x="1456" y="454"/>
                  </a:cubicBezTo>
                  <a:cubicBezTo>
                    <a:pt x="1457" y="454"/>
                    <a:pt x="1458" y="455"/>
                    <a:pt x="1459" y="455"/>
                  </a:cubicBezTo>
                  <a:cubicBezTo>
                    <a:pt x="1460" y="455"/>
                    <a:pt x="1461" y="456"/>
                    <a:pt x="1463" y="456"/>
                  </a:cubicBezTo>
                  <a:cubicBezTo>
                    <a:pt x="1463" y="456"/>
                    <a:pt x="1464" y="456"/>
                    <a:pt x="1464" y="455"/>
                  </a:cubicBezTo>
                  <a:cubicBezTo>
                    <a:pt x="1466" y="455"/>
                    <a:pt x="1469" y="454"/>
                    <a:pt x="1471" y="453"/>
                  </a:cubicBezTo>
                  <a:cubicBezTo>
                    <a:pt x="1472" y="452"/>
                    <a:pt x="1474" y="450"/>
                    <a:pt x="1475" y="449"/>
                  </a:cubicBezTo>
                  <a:cubicBezTo>
                    <a:pt x="1476" y="447"/>
                    <a:pt x="1476" y="447"/>
                    <a:pt x="1477" y="446"/>
                  </a:cubicBezTo>
                  <a:cubicBezTo>
                    <a:pt x="1478" y="446"/>
                    <a:pt x="1478" y="445"/>
                    <a:pt x="1479" y="445"/>
                  </a:cubicBezTo>
                  <a:cubicBezTo>
                    <a:pt x="1481" y="445"/>
                    <a:pt x="1482" y="445"/>
                    <a:pt x="1484" y="444"/>
                  </a:cubicBezTo>
                  <a:cubicBezTo>
                    <a:pt x="1485" y="443"/>
                    <a:pt x="1486" y="442"/>
                    <a:pt x="1487" y="441"/>
                  </a:cubicBezTo>
                  <a:cubicBezTo>
                    <a:pt x="1488" y="440"/>
                    <a:pt x="1489" y="440"/>
                    <a:pt x="1490" y="440"/>
                  </a:cubicBezTo>
                  <a:cubicBezTo>
                    <a:pt x="1491" y="440"/>
                    <a:pt x="1492" y="440"/>
                    <a:pt x="1493" y="441"/>
                  </a:cubicBezTo>
                  <a:cubicBezTo>
                    <a:pt x="1494" y="442"/>
                    <a:pt x="1495" y="442"/>
                    <a:pt x="1496" y="442"/>
                  </a:cubicBezTo>
                  <a:cubicBezTo>
                    <a:pt x="1498" y="442"/>
                    <a:pt x="1499" y="441"/>
                    <a:pt x="1501" y="440"/>
                  </a:cubicBezTo>
                  <a:cubicBezTo>
                    <a:pt x="1502" y="440"/>
                    <a:pt x="1504" y="438"/>
                    <a:pt x="1505" y="437"/>
                  </a:cubicBezTo>
                  <a:cubicBezTo>
                    <a:pt x="1508" y="434"/>
                    <a:pt x="1511" y="434"/>
                    <a:pt x="1514" y="433"/>
                  </a:cubicBezTo>
                  <a:cubicBezTo>
                    <a:pt x="1516" y="432"/>
                    <a:pt x="1518" y="431"/>
                    <a:pt x="1519" y="429"/>
                  </a:cubicBezTo>
                  <a:cubicBezTo>
                    <a:pt x="1520" y="427"/>
                    <a:pt x="1522" y="426"/>
                    <a:pt x="1523" y="424"/>
                  </a:cubicBezTo>
                  <a:cubicBezTo>
                    <a:pt x="1526" y="421"/>
                    <a:pt x="1530" y="421"/>
                    <a:pt x="1532" y="420"/>
                  </a:cubicBezTo>
                  <a:cubicBezTo>
                    <a:pt x="1532" y="420"/>
                    <a:pt x="1532" y="420"/>
                    <a:pt x="1532" y="420"/>
                  </a:cubicBezTo>
                  <a:cubicBezTo>
                    <a:pt x="1533" y="420"/>
                    <a:pt x="1534" y="421"/>
                    <a:pt x="1535" y="421"/>
                  </a:cubicBezTo>
                  <a:cubicBezTo>
                    <a:pt x="1535" y="421"/>
                    <a:pt x="1536" y="421"/>
                    <a:pt x="1536" y="421"/>
                  </a:cubicBezTo>
                  <a:cubicBezTo>
                    <a:pt x="1536" y="421"/>
                    <a:pt x="1536" y="421"/>
                    <a:pt x="1536" y="421"/>
                  </a:cubicBezTo>
                  <a:cubicBezTo>
                    <a:pt x="1537" y="422"/>
                    <a:pt x="1537" y="422"/>
                    <a:pt x="1537" y="422"/>
                  </a:cubicBezTo>
                  <a:cubicBezTo>
                    <a:pt x="1537" y="422"/>
                    <a:pt x="1537" y="422"/>
                    <a:pt x="1537" y="422"/>
                  </a:cubicBezTo>
                  <a:cubicBezTo>
                    <a:pt x="1537" y="422"/>
                    <a:pt x="1538" y="421"/>
                    <a:pt x="1539" y="421"/>
                  </a:cubicBezTo>
                  <a:cubicBezTo>
                    <a:pt x="1539" y="421"/>
                    <a:pt x="1540" y="421"/>
                    <a:pt x="1541" y="421"/>
                  </a:cubicBezTo>
                  <a:cubicBezTo>
                    <a:pt x="1541" y="421"/>
                    <a:pt x="1542" y="421"/>
                    <a:pt x="1542" y="420"/>
                  </a:cubicBezTo>
                  <a:cubicBezTo>
                    <a:pt x="1543" y="420"/>
                    <a:pt x="1544" y="419"/>
                    <a:pt x="1545" y="418"/>
                  </a:cubicBezTo>
                  <a:cubicBezTo>
                    <a:pt x="1546" y="417"/>
                    <a:pt x="1548" y="416"/>
                    <a:pt x="1548" y="416"/>
                  </a:cubicBezTo>
                  <a:cubicBezTo>
                    <a:pt x="1550" y="416"/>
                    <a:pt x="1551" y="415"/>
                    <a:pt x="1552" y="414"/>
                  </a:cubicBezTo>
                  <a:cubicBezTo>
                    <a:pt x="1553" y="413"/>
                    <a:pt x="1554" y="412"/>
                    <a:pt x="1555" y="411"/>
                  </a:cubicBezTo>
                  <a:cubicBezTo>
                    <a:pt x="1555" y="410"/>
                    <a:pt x="1557" y="409"/>
                    <a:pt x="1558" y="408"/>
                  </a:cubicBezTo>
                  <a:cubicBezTo>
                    <a:pt x="1560" y="407"/>
                    <a:pt x="1561" y="406"/>
                    <a:pt x="1561" y="406"/>
                  </a:cubicBezTo>
                  <a:cubicBezTo>
                    <a:pt x="1561" y="406"/>
                    <a:pt x="1561" y="406"/>
                    <a:pt x="1561" y="406"/>
                  </a:cubicBezTo>
                  <a:cubicBezTo>
                    <a:pt x="1561" y="406"/>
                    <a:pt x="1561" y="406"/>
                    <a:pt x="1561" y="406"/>
                  </a:cubicBezTo>
                  <a:cubicBezTo>
                    <a:pt x="1561" y="406"/>
                    <a:pt x="1563" y="404"/>
                    <a:pt x="1565" y="400"/>
                  </a:cubicBezTo>
                  <a:cubicBezTo>
                    <a:pt x="1566" y="399"/>
                    <a:pt x="1569" y="396"/>
                    <a:pt x="1571" y="394"/>
                  </a:cubicBezTo>
                  <a:cubicBezTo>
                    <a:pt x="1574" y="391"/>
                    <a:pt x="1576" y="389"/>
                    <a:pt x="1577" y="389"/>
                  </a:cubicBezTo>
                  <a:cubicBezTo>
                    <a:pt x="1578" y="388"/>
                    <a:pt x="1579" y="387"/>
                    <a:pt x="1580" y="386"/>
                  </a:cubicBezTo>
                  <a:cubicBezTo>
                    <a:pt x="1581" y="385"/>
                    <a:pt x="1581" y="384"/>
                    <a:pt x="1581" y="383"/>
                  </a:cubicBezTo>
                  <a:cubicBezTo>
                    <a:pt x="1581" y="382"/>
                    <a:pt x="1582" y="381"/>
                    <a:pt x="1583" y="379"/>
                  </a:cubicBezTo>
                  <a:cubicBezTo>
                    <a:pt x="1585" y="377"/>
                    <a:pt x="1587" y="375"/>
                    <a:pt x="1587" y="373"/>
                  </a:cubicBezTo>
                  <a:cubicBezTo>
                    <a:pt x="1587" y="373"/>
                    <a:pt x="1587" y="373"/>
                    <a:pt x="1587" y="373"/>
                  </a:cubicBezTo>
                  <a:cubicBezTo>
                    <a:pt x="1587" y="373"/>
                    <a:pt x="1587" y="373"/>
                    <a:pt x="1587" y="373"/>
                  </a:cubicBezTo>
                  <a:cubicBezTo>
                    <a:pt x="1588" y="372"/>
                    <a:pt x="1588" y="372"/>
                    <a:pt x="1588" y="372"/>
                  </a:cubicBezTo>
                  <a:cubicBezTo>
                    <a:pt x="1588" y="371"/>
                    <a:pt x="1587" y="370"/>
                    <a:pt x="1587" y="370"/>
                  </a:cubicBezTo>
                  <a:cubicBezTo>
                    <a:pt x="1586" y="369"/>
                    <a:pt x="1586" y="368"/>
                    <a:pt x="1585" y="367"/>
                  </a:cubicBezTo>
                  <a:cubicBezTo>
                    <a:pt x="1585" y="367"/>
                    <a:pt x="1584" y="366"/>
                    <a:pt x="1584" y="366"/>
                  </a:cubicBezTo>
                  <a:cubicBezTo>
                    <a:pt x="1583" y="365"/>
                    <a:pt x="1583" y="365"/>
                    <a:pt x="1582" y="365"/>
                  </a:cubicBezTo>
                  <a:cubicBezTo>
                    <a:pt x="1581" y="365"/>
                    <a:pt x="1580" y="366"/>
                    <a:pt x="1580" y="366"/>
                  </a:cubicBezTo>
                  <a:cubicBezTo>
                    <a:pt x="1580" y="366"/>
                    <a:pt x="1580" y="366"/>
                    <a:pt x="1580" y="366"/>
                  </a:cubicBezTo>
                  <a:cubicBezTo>
                    <a:pt x="1580" y="366"/>
                    <a:pt x="1580" y="366"/>
                    <a:pt x="1580" y="366"/>
                  </a:cubicBezTo>
                  <a:cubicBezTo>
                    <a:pt x="1580" y="367"/>
                    <a:pt x="1580" y="367"/>
                    <a:pt x="1580" y="367"/>
                  </a:cubicBezTo>
                  <a:cubicBezTo>
                    <a:pt x="1580" y="366"/>
                    <a:pt x="1580" y="366"/>
                    <a:pt x="1580" y="366"/>
                  </a:cubicBezTo>
                  <a:cubicBezTo>
                    <a:pt x="1580" y="366"/>
                    <a:pt x="1580" y="366"/>
                    <a:pt x="1580" y="366"/>
                  </a:cubicBezTo>
                  <a:cubicBezTo>
                    <a:pt x="1580" y="367"/>
                    <a:pt x="1580" y="367"/>
                    <a:pt x="1580" y="367"/>
                  </a:cubicBezTo>
                  <a:cubicBezTo>
                    <a:pt x="1580" y="366"/>
                    <a:pt x="1580" y="366"/>
                    <a:pt x="1580" y="366"/>
                  </a:cubicBezTo>
                  <a:cubicBezTo>
                    <a:pt x="1580" y="367"/>
                    <a:pt x="1580" y="367"/>
                    <a:pt x="1580" y="367"/>
                  </a:cubicBezTo>
                  <a:cubicBezTo>
                    <a:pt x="1581" y="366"/>
                    <a:pt x="1581" y="366"/>
                    <a:pt x="1581" y="366"/>
                  </a:cubicBezTo>
                  <a:cubicBezTo>
                    <a:pt x="1580" y="366"/>
                    <a:pt x="1580" y="366"/>
                    <a:pt x="1580" y="366"/>
                  </a:cubicBezTo>
                  <a:cubicBezTo>
                    <a:pt x="1580" y="367"/>
                    <a:pt x="1580" y="367"/>
                    <a:pt x="1580" y="367"/>
                  </a:cubicBezTo>
                  <a:cubicBezTo>
                    <a:pt x="1581" y="366"/>
                    <a:pt x="1581" y="366"/>
                    <a:pt x="1581" y="366"/>
                  </a:cubicBezTo>
                  <a:cubicBezTo>
                    <a:pt x="1580" y="367"/>
                    <a:pt x="1580" y="367"/>
                    <a:pt x="1580" y="367"/>
                  </a:cubicBezTo>
                  <a:cubicBezTo>
                    <a:pt x="1581" y="366"/>
                    <a:pt x="1581" y="366"/>
                    <a:pt x="1581" y="366"/>
                  </a:cubicBezTo>
                  <a:cubicBezTo>
                    <a:pt x="1581" y="366"/>
                    <a:pt x="1581" y="366"/>
                    <a:pt x="1581" y="366"/>
                  </a:cubicBezTo>
                  <a:cubicBezTo>
                    <a:pt x="1580" y="367"/>
                    <a:pt x="1580" y="367"/>
                    <a:pt x="1580" y="367"/>
                  </a:cubicBezTo>
                  <a:cubicBezTo>
                    <a:pt x="1581" y="366"/>
                    <a:pt x="1581" y="366"/>
                    <a:pt x="1581" y="366"/>
                  </a:cubicBezTo>
                  <a:cubicBezTo>
                    <a:pt x="1581" y="366"/>
                    <a:pt x="1581" y="366"/>
                    <a:pt x="1581" y="366"/>
                  </a:cubicBezTo>
                  <a:cubicBezTo>
                    <a:pt x="1581" y="366"/>
                    <a:pt x="1580" y="365"/>
                    <a:pt x="1580" y="363"/>
                  </a:cubicBezTo>
                  <a:cubicBezTo>
                    <a:pt x="1580" y="362"/>
                    <a:pt x="1579" y="361"/>
                    <a:pt x="1579" y="360"/>
                  </a:cubicBezTo>
                  <a:cubicBezTo>
                    <a:pt x="1578" y="360"/>
                    <a:pt x="1577" y="360"/>
                    <a:pt x="1577" y="360"/>
                  </a:cubicBezTo>
                  <a:cubicBezTo>
                    <a:pt x="1577" y="361"/>
                    <a:pt x="1577" y="361"/>
                    <a:pt x="1577" y="361"/>
                  </a:cubicBezTo>
                  <a:cubicBezTo>
                    <a:pt x="1578" y="361"/>
                    <a:pt x="1578" y="361"/>
                    <a:pt x="1578" y="361"/>
                  </a:cubicBezTo>
                  <a:cubicBezTo>
                    <a:pt x="1578" y="361"/>
                    <a:pt x="1578" y="356"/>
                    <a:pt x="1578" y="353"/>
                  </a:cubicBezTo>
                  <a:cubicBezTo>
                    <a:pt x="1578" y="353"/>
                    <a:pt x="1578" y="353"/>
                    <a:pt x="1578" y="353"/>
                  </a:cubicBezTo>
                  <a:cubicBezTo>
                    <a:pt x="1578" y="353"/>
                    <a:pt x="1578" y="353"/>
                    <a:pt x="1578" y="353"/>
                  </a:cubicBezTo>
                  <a:cubicBezTo>
                    <a:pt x="1578" y="353"/>
                    <a:pt x="1578" y="353"/>
                    <a:pt x="1578" y="353"/>
                  </a:cubicBezTo>
                  <a:cubicBezTo>
                    <a:pt x="1579" y="353"/>
                    <a:pt x="1579" y="352"/>
                    <a:pt x="1580" y="351"/>
                  </a:cubicBezTo>
                  <a:cubicBezTo>
                    <a:pt x="1581" y="351"/>
                    <a:pt x="1583" y="350"/>
                    <a:pt x="1585" y="349"/>
                  </a:cubicBezTo>
                  <a:cubicBezTo>
                    <a:pt x="1587" y="348"/>
                    <a:pt x="1591" y="347"/>
                    <a:pt x="1594" y="346"/>
                  </a:cubicBezTo>
                  <a:cubicBezTo>
                    <a:pt x="1595" y="346"/>
                    <a:pt x="1596" y="346"/>
                    <a:pt x="1598" y="346"/>
                  </a:cubicBezTo>
                  <a:cubicBezTo>
                    <a:pt x="1599" y="346"/>
                    <a:pt x="1600" y="346"/>
                    <a:pt x="1600" y="345"/>
                  </a:cubicBezTo>
                  <a:cubicBezTo>
                    <a:pt x="1602" y="345"/>
                    <a:pt x="1604" y="345"/>
                    <a:pt x="1606" y="344"/>
                  </a:cubicBezTo>
                  <a:cubicBezTo>
                    <a:pt x="1608" y="343"/>
                    <a:pt x="1610" y="343"/>
                    <a:pt x="1611" y="343"/>
                  </a:cubicBezTo>
                  <a:cubicBezTo>
                    <a:pt x="1612" y="343"/>
                    <a:pt x="1612" y="343"/>
                    <a:pt x="1612" y="343"/>
                  </a:cubicBezTo>
                  <a:cubicBezTo>
                    <a:pt x="1615" y="343"/>
                    <a:pt x="1617" y="343"/>
                    <a:pt x="1619" y="345"/>
                  </a:cubicBezTo>
                  <a:cubicBezTo>
                    <a:pt x="1622" y="346"/>
                    <a:pt x="1625" y="347"/>
                    <a:pt x="1626" y="347"/>
                  </a:cubicBezTo>
                  <a:cubicBezTo>
                    <a:pt x="1626" y="347"/>
                    <a:pt x="1626" y="347"/>
                    <a:pt x="1626" y="347"/>
                  </a:cubicBezTo>
                  <a:cubicBezTo>
                    <a:pt x="1627" y="347"/>
                    <a:pt x="1627" y="347"/>
                    <a:pt x="1627" y="347"/>
                  </a:cubicBezTo>
                  <a:cubicBezTo>
                    <a:pt x="1627" y="346"/>
                    <a:pt x="1627" y="346"/>
                    <a:pt x="1627" y="346"/>
                  </a:cubicBezTo>
                  <a:cubicBezTo>
                    <a:pt x="1627" y="346"/>
                    <a:pt x="1627" y="346"/>
                    <a:pt x="1627" y="346"/>
                  </a:cubicBezTo>
                  <a:cubicBezTo>
                    <a:pt x="1627" y="346"/>
                    <a:pt x="1630" y="343"/>
                    <a:pt x="1635" y="342"/>
                  </a:cubicBezTo>
                  <a:cubicBezTo>
                    <a:pt x="1636" y="341"/>
                    <a:pt x="1638" y="341"/>
                    <a:pt x="1639" y="341"/>
                  </a:cubicBezTo>
                  <a:cubicBezTo>
                    <a:pt x="1641" y="341"/>
                    <a:pt x="1642" y="341"/>
                    <a:pt x="1642" y="341"/>
                  </a:cubicBezTo>
                  <a:cubicBezTo>
                    <a:pt x="1643" y="341"/>
                    <a:pt x="1643" y="341"/>
                    <a:pt x="1643" y="342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4" y="341"/>
                    <a:pt x="1644" y="341"/>
                    <a:pt x="1644" y="341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4" y="341"/>
                    <a:pt x="1644" y="341"/>
                    <a:pt x="1644" y="341"/>
                  </a:cubicBezTo>
                  <a:cubicBezTo>
                    <a:pt x="1643" y="342"/>
                    <a:pt x="1643" y="342"/>
                    <a:pt x="1643" y="342"/>
                  </a:cubicBezTo>
                  <a:cubicBezTo>
                    <a:pt x="1645" y="343"/>
                    <a:pt x="1645" y="343"/>
                    <a:pt x="1645" y="343"/>
                  </a:cubicBezTo>
                  <a:cubicBezTo>
                    <a:pt x="1646" y="341"/>
                    <a:pt x="1646" y="341"/>
                    <a:pt x="1646" y="341"/>
                  </a:cubicBezTo>
                  <a:cubicBezTo>
                    <a:pt x="1646" y="341"/>
                    <a:pt x="1646" y="341"/>
                    <a:pt x="1646" y="341"/>
                  </a:cubicBezTo>
                  <a:cubicBezTo>
                    <a:pt x="1646" y="341"/>
                    <a:pt x="1646" y="341"/>
                    <a:pt x="1646" y="341"/>
                  </a:cubicBezTo>
                  <a:cubicBezTo>
                    <a:pt x="1646" y="341"/>
                    <a:pt x="1646" y="341"/>
                    <a:pt x="1646" y="341"/>
                  </a:cubicBezTo>
                  <a:cubicBezTo>
                    <a:pt x="1646" y="341"/>
                    <a:pt x="1646" y="341"/>
                    <a:pt x="1646" y="341"/>
                  </a:cubicBezTo>
                  <a:cubicBezTo>
                    <a:pt x="1646" y="341"/>
                    <a:pt x="1646" y="341"/>
                    <a:pt x="1646" y="341"/>
                  </a:cubicBezTo>
                  <a:cubicBezTo>
                    <a:pt x="1646" y="341"/>
                    <a:pt x="1646" y="340"/>
                    <a:pt x="1648" y="339"/>
                  </a:cubicBezTo>
                  <a:cubicBezTo>
                    <a:pt x="1649" y="339"/>
                    <a:pt x="1650" y="338"/>
                    <a:pt x="1651" y="337"/>
                  </a:cubicBezTo>
                  <a:cubicBezTo>
                    <a:pt x="1653" y="337"/>
                    <a:pt x="1653" y="336"/>
                    <a:pt x="1654" y="335"/>
                  </a:cubicBezTo>
                  <a:cubicBezTo>
                    <a:pt x="1655" y="334"/>
                    <a:pt x="1655" y="333"/>
                    <a:pt x="1655" y="332"/>
                  </a:cubicBezTo>
                  <a:cubicBezTo>
                    <a:pt x="1656" y="331"/>
                    <a:pt x="1656" y="330"/>
                    <a:pt x="1657" y="329"/>
                  </a:cubicBezTo>
                  <a:cubicBezTo>
                    <a:pt x="1658" y="328"/>
                    <a:pt x="1658" y="328"/>
                    <a:pt x="1658" y="328"/>
                  </a:cubicBezTo>
                  <a:cubicBezTo>
                    <a:pt x="1658" y="328"/>
                    <a:pt x="1658" y="328"/>
                    <a:pt x="1658" y="328"/>
                  </a:cubicBezTo>
                  <a:cubicBezTo>
                    <a:pt x="1658" y="328"/>
                    <a:pt x="1658" y="328"/>
                    <a:pt x="1658" y="328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9" y="327"/>
                    <a:pt x="1659" y="327"/>
                    <a:pt x="1659" y="327"/>
                  </a:cubicBezTo>
                  <a:cubicBezTo>
                    <a:pt x="1659" y="326"/>
                    <a:pt x="1659" y="326"/>
                    <a:pt x="1659" y="326"/>
                  </a:cubicBezTo>
                  <a:cubicBezTo>
                    <a:pt x="1659" y="326"/>
                    <a:pt x="1659" y="326"/>
                    <a:pt x="1660" y="326"/>
                  </a:cubicBezTo>
                  <a:cubicBezTo>
                    <a:pt x="1661" y="325"/>
                    <a:pt x="1662" y="325"/>
                    <a:pt x="1663" y="325"/>
                  </a:cubicBezTo>
                  <a:cubicBezTo>
                    <a:pt x="1664" y="325"/>
                    <a:pt x="1664" y="325"/>
                    <a:pt x="1665" y="325"/>
                  </a:cubicBezTo>
                  <a:cubicBezTo>
                    <a:pt x="1666" y="324"/>
                    <a:pt x="1667" y="323"/>
                    <a:pt x="1667" y="322"/>
                  </a:cubicBezTo>
                  <a:cubicBezTo>
                    <a:pt x="1667" y="321"/>
                    <a:pt x="1667" y="320"/>
                    <a:pt x="1667" y="319"/>
                  </a:cubicBezTo>
                  <a:cubicBezTo>
                    <a:pt x="1667" y="318"/>
                    <a:pt x="1667" y="318"/>
                    <a:pt x="1667" y="317"/>
                  </a:cubicBezTo>
                  <a:cubicBezTo>
                    <a:pt x="1667" y="316"/>
                    <a:pt x="1666" y="314"/>
                    <a:pt x="1665" y="313"/>
                  </a:cubicBezTo>
                  <a:cubicBezTo>
                    <a:pt x="1664" y="311"/>
                    <a:pt x="1663" y="309"/>
                    <a:pt x="1662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0" y="308"/>
                    <a:pt x="1660" y="308"/>
                    <a:pt x="1660" y="308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8"/>
                    <a:pt x="1661" y="308"/>
                    <a:pt x="1661" y="308"/>
                  </a:cubicBezTo>
                  <a:cubicBezTo>
                    <a:pt x="1660" y="308"/>
                    <a:pt x="1660" y="308"/>
                    <a:pt x="1660" y="308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1" y="309"/>
                    <a:pt x="1661" y="309"/>
                  </a:cubicBezTo>
                  <a:cubicBezTo>
                    <a:pt x="1661" y="309"/>
                    <a:pt x="1662" y="309"/>
                    <a:pt x="1662" y="308"/>
                  </a:cubicBezTo>
                  <a:cubicBezTo>
                    <a:pt x="1663" y="308"/>
                    <a:pt x="1664" y="308"/>
                    <a:pt x="1664" y="307"/>
                  </a:cubicBezTo>
                  <a:cubicBezTo>
                    <a:pt x="1665" y="306"/>
                    <a:pt x="1665" y="305"/>
                    <a:pt x="1665" y="305"/>
                  </a:cubicBezTo>
                  <a:cubicBezTo>
                    <a:pt x="1665" y="304"/>
                    <a:pt x="1664" y="303"/>
                    <a:pt x="1664" y="302"/>
                  </a:cubicBezTo>
                  <a:cubicBezTo>
                    <a:pt x="1664" y="302"/>
                    <a:pt x="1664" y="301"/>
                    <a:pt x="1663" y="301"/>
                  </a:cubicBezTo>
                  <a:cubicBezTo>
                    <a:pt x="1662" y="300"/>
                    <a:pt x="1662" y="300"/>
                    <a:pt x="1662" y="300"/>
                  </a:cubicBezTo>
                  <a:cubicBezTo>
                    <a:pt x="1662" y="300"/>
                    <a:pt x="1662" y="299"/>
                    <a:pt x="1661" y="299"/>
                  </a:cubicBezTo>
                  <a:cubicBezTo>
                    <a:pt x="1660" y="299"/>
                    <a:pt x="1660" y="299"/>
                    <a:pt x="1659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59" y="300"/>
                    <a:pt x="1659" y="300"/>
                    <a:pt x="1659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60" y="300"/>
                    <a:pt x="1660" y="300"/>
                    <a:pt x="1660" y="300"/>
                  </a:cubicBezTo>
                  <a:cubicBezTo>
                    <a:pt x="1656" y="297"/>
                    <a:pt x="1656" y="297"/>
                    <a:pt x="1656" y="297"/>
                  </a:cubicBezTo>
                  <a:cubicBezTo>
                    <a:pt x="1655" y="298"/>
                    <a:pt x="1655" y="298"/>
                    <a:pt x="1655" y="298"/>
                  </a:cubicBezTo>
                  <a:cubicBezTo>
                    <a:pt x="1656" y="299"/>
                    <a:pt x="1656" y="299"/>
                    <a:pt x="1656" y="299"/>
                  </a:cubicBezTo>
                  <a:cubicBezTo>
                    <a:pt x="1656" y="299"/>
                    <a:pt x="1659" y="296"/>
                    <a:pt x="1662" y="292"/>
                  </a:cubicBezTo>
                  <a:cubicBezTo>
                    <a:pt x="1663" y="291"/>
                    <a:pt x="1665" y="289"/>
                    <a:pt x="1666" y="287"/>
                  </a:cubicBezTo>
                  <a:cubicBezTo>
                    <a:pt x="1667" y="287"/>
                    <a:pt x="1667" y="286"/>
                    <a:pt x="1667" y="285"/>
                  </a:cubicBezTo>
                  <a:cubicBezTo>
                    <a:pt x="1668" y="285"/>
                    <a:pt x="1668" y="285"/>
                    <a:pt x="1668" y="284"/>
                  </a:cubicBezTo>
                  <a:cubicBezTo>
                    <a:pt x="1669" y="283"/>
                    <a:pt x="1669" y="282"/>
                    <a:pt x="1670" y="280"/>
                  </a:cubicBezTo>
                  <a:cubicBezTo>
                    <a:pt x="1670" y="279"/>
                    <a:pt x="1671" y="277"/>
                    <a:pt x="1671" y="277"/>
                  </a:cubicBezTo>
                  <a:cubicBezTo>
                    <a:pt x="1671" y="277"/>
                    <a:pt x="1671" y="277"/>
                    <a:pt x="1671" y="277"/>
                  </a:cubicBezTo>
                  <a:cubicBezTo>
                    <a:pt x="1671" y="276"/>
                    <a:pt x="1673" y="272"/>
                    <a:pt x="1674" y="269"/>
                  </a:cubicBezTo>
                  <a:cubicBezTo>
                    <a:pt x="1674" y="268"/>
                    <a:pt x="1675" y="267"/>
                    <a:pt x="1676" y="266"/>
                  </a:cubicBezTo>
                  <a:cubicBezTo>
                    <a:pt x="1677" y="265"/>
                    <a:pt x="1678" y="264"/>
                    <a:pt x="1679" y="263"/>
                  </a:cubicBezTo>
                  <a:cubicBezTo>
                    <a:pt x="1680" y="261"/>
                    <a:pt x="1683" y="256"/>
                    <a:pt x="1685" y="254"/>
                  </a:cubicBezTo>
                  <a:cubicBezTo>
                    <a:pt x="1686" y="253"/>
                    <a:pt x="1688" y="251"/>
                    <a:pt x="1689" y="250"/>
                  </a:cubicBezTo>
                  <a:cubicBezTo>
                    <a:pt x="1691" y="249"/>
                    <a:pt x="1693" y="247"/>
                    <a:pt x="1694" y="247"/>
                  </a:cubicBezTo>
                  <a:cubicBezTo>
                    <a:pt x="1695" y="246"/>
                    <a:pt x="1695" y="246"/>
                    <a:pt x="1696" y="246"/>
                  </a:cubicBezTo>
                  <a:cubicBezTo>
                    <a:pt x="1697" y="246"/>
                    <a:pt x="1698" y="246"/>
                    <a:pt x="1699" y="246"/>
                  </a:cubicBezTo>
                  <a:cubicBezTo>
                    <a:pt x="1701" y="246"/>
                    <a:pt x="1703" y="246"/>
                    <a:pt x="1704" y="245"/>
                  </a:cubicBezTo>
                  <a:cubicBezTo>
                    <a:pt x="1706" y="245"/>
                    <a:pt x="1708" y="244"/>
                    <a:pt x="1708" y="244"/>
                  </a:cubicBezTo>
                  <a:cubicBezTo>
                    <a:pt x="1707" y="243"/>
                    <a:pt x="1707" y="243"/>
                    <a:pt x="1707" y="243"/>
                  </a:cubicBezTo>
                  <a:cubicBezTo>
                    <a:pt x="1708" y="245"/>
                    <a:pt x="1708" y="245"/>
                    <a:pt x="1708" y="245"/>
                  </a:cubicBezTo>
                  <a:cubicBezTo>
                    <a:pt x="1804" y="218"/>
                    <a:pt x="1804" y="218"/>
                    <a:pt x="1804" y="218"/>
                  </a:cubicBezTo>
                  <a:cubicBezTo>
                    <a:pt x="1803" y="215"/>
                    <a:pt x="1803" y="215"/>
                    <a:pt x="1803" y="215"/>
                  </a:cubicBezTo>
                  <a:cubicBezTo>
                    <a:pt x="1803" y="215"/>
                    <a:pt x="1803" y="215"/>
                    <a:pt x="1803" y="215"/>
                  </a:cubicBezTo>
                  <a:cubicBezTo>
                    <a:pt x="1803" y="208"/>
                    <a:pt x="1803" y="208"/>
                    <a:pt x="1803" y="208"/>
                  </a:cubicBezTo>
                  <a:cubicBezTo>
                    <a:pt x="1801" y="209"/>
                    <a:pt x="1801" y="209"/>
                    <a:pt x="1801" y="209"/>
                  </a:cubicBezTo>
                  <a:cubicBezTo>
                    <a:pt x="1802" y="210"/>
                    <a:pt x="1802" y="210"/>
                    <a:pt x="1802" y="210"/>
                  </a:cubicBezTo>
                  <a:cubicBezTo>
                    <a:pt x="1802" y="210"/>
                    <a:pt x="1802" y="210"/>
                    <a:pt x="1803" y="209"/>
                  </a:cubicBezTo>
                  <a:cubicBezTo>
                    <a:pt x="1803" y="209"/>
                    <a:pt x="1804" y="208"/>
                    <a:pt x="1804" y="208"/>
                  </a:cubicBezTo>
                  <a:cubicBezTo>
                    <a:pt x="1804" y="207"/>
                    <a:pt x="1804" y="207"/>
                    <a:pt x="1804" y="207"/>
                  </a:cubicBezTo>
                  <a:cubicBezTo>
                    <a:pt x="1804" y="208"/>
                    <a:pt x="1804" y="208"/>
                    <a:pt x="1804" y="208"/>
                  </a:cubicBezTo>
                  <a:cubicBezTo>
                    <a:pt x="1804" y="208"/>
                    <a:pt x="1804" y="208"/>
                    <a:pt x="1804" y="208"/>
                  </a:cubicBezTo>
                  <a:cubicBezTo>
                    <a:pt x="1804" y="207"/>
                    <a:pt x="1804" y="207"/>
                    <a:pt x="1804" y="207"/>
                  </a:cubicBezTo>
                  <a:cubicBezTo>
                    <a:pt x="1804" y="208"/>
                    <a:pt x="1804" y="208"/>
                    <a:pt x="1804" y="208"/>
                  </a:cubicBezTo>
                  <a:cubicBezTo>
                    <a:pt x="1804" y="207"/>
                    <a:pt x="1804" y="207"/>
                    <a:pt x="1804" y="207"/>
                  </a:cubicBezTo>
                  <a:cubicBezTo>
                    <a:pt x="1805" y="207"/>
                    <a:pt x="1805" y="207"/>
                    <a:pt x="1806" y="206"/>
                  </a:cubicBezTo>
                  <a:cubicBezTo>
                    <a:pt x="1806" y="206"/>
                    <a:pt x="1806" y="206"/>
                    <a:pt x="1806" y="206"/>
                  </a:cubicBezTo>
                  <a:cubicBezTo>
                    <a:pt x="1807" y="205"/>
                    <a:pt x="1807" y="205"/>
                    <a:pt x="1807" y="205"/>
                  </a:cubicBezTo>
                  <a:cubicBezTo>
                    <a:pt x="1806" y="204"/>
                    <a:pt x="1806" y="204"/>
                    <a:pt x="1806" y="204"/>
                  </a:cubicBezTo>
                  <a:cubicBezTo>
                    <a:pt x="1806" y="206"/>
                    <a:pt x="1806" y="206"/>
                    <a:pt x="1806" y="206"/>
                  </a:cubicBezTo>
                  <a:cubicBezTo>
                    <a:pt x="1809" y="206"/>
                    <a:pt x="1809" y="206"/>
                    <a:pt x="1809" y="206"/>
                  </a:cubicBezTo>
                  <a:cubicBezTo>
                    <a:pt x="1810" y="206"/>
                    <a:pt x="1810" y="206"/>
                    <a:pt x="1810" y="206"/>
                  </a:cubicBezTo>
                  <a:cubicBezTo>
                    <a:pt x="1812" y="204"/>
                    <a:pt x="1812" y="204"/>
                    <a:pt x="1812" y="204"/>
                  </a:cubicBezTo>
                  <a:cubicBezTo>
                    <a:pt x="1814" y="204"/>
                    <a:pt x="1814" y="204"/>
                    <a:pt x="1814" y="204"/>
                  </a:cubicBezTo>
                  <a:cubicBezTo>
                    <a:pt x="1814" y="204"/>
                    <a:pt x="1814" y="204"/>
                    <a:pt x="1814" y="204"/>
                  </a:cubicBezTo>
                  <a:cubicBezTo>
                    <a:pt x="1815" y="204"/>
                    <a:pt x="1815" y="204"/>
                    <a:pt x="1815" y="204"/>
                  </a:cubicBezTo>
                  <a:cubicBezTo>
                    <a:pt x="1817" y="204"/>
                    <a:pt x="1819" y="202"/>
                    <a:pt x="1820" y="200"/>
                  </a:cubicBezTo>
                  <a:cubicBezTo>
                    <a:pt x="1822" y="198"/>
                    <a:pt x="1822" y="196"/>
                    <a:pt x="1822" y="194"/>
                  </a:cubicBezTo>
                  <a:cubicBezTo>
                    <a:pt x="1822" y="193"/>
                    <a:pt x="1822" y="192"/>
                    <a:pt x="1821" y="191"/>
                  </a:cubicBezTo>
                  <a:cubicBezTo>
                    <a:pt x="1821" y="190"/>
                    <a:pt x="1821" y="189"/>
                    <a:pt x="1821" y="189"/>
                  </a:cubicBezTo>
                  <a:cubicBezTo>
                    <a:pt x="1821" y="188"/>
                    <a:pt x="1821" y="188"/>
                    <a:pt x="1821" y="188"/>
                  </a:cubicBezTo>
                  <a:cubicBezTo>
                    <a:pt x="1822" y="188"/>
                    <a:pt x="1822" y="187"/>
                    <a:pt x="1823" y="187"/>
                  </a:cubicBezTo>
                  <a:cubicBezTo>
                    <a:pt x="1824" y="187"/>
                    <a:pt x="1825" y="186"/>
                    <a:pt x="1826" y="185"/>
                  </a:cubicBezTo>
                  <a:cubicBezTo>
                    <a:pt x="1827" y="184"/>
                    <a:pt x="1827" y="183"/>
                    <a:pt x="1827" y="181"/>
                  </a:cubicBezTo>
                  <a:cubicBezTo>
                    <a:pt x="1827" y="181"/>
                    <a:pt x="1827" y="180"/>
                    <a:pt x="1827" y="179"/>
                  </a:cubicBezTo>
                  <a:cubicBezTo>
                    <a:pt x="1826" y="178"/>
                    <a:pt x="1826" y="177"/>
                    <a:pt x="1826" y="176"/>
                  </a:cubicBezTo>
                  <a:cubicBezTo>
                    <a:pt x="1826" y="175"/>
                    <a:pt x="1826" y="174"/>
                    <a:pt x="1827" y="172"/>
                  </a:cubicBezTo>
                  <a:cubicBezTo>
                    <a:pt x="1828" y="171"/>
                    <a:pt x="1829" y="169"/>
                    <a:pt x="1829" y="168"/>
                  </a:cubicBezTo>
                  <a:cubicBezTo>
                    <a:pt x="1828" y="165"/>
                    <a:pt x="1827" y="161"/>
                    <a:pt x="1823" y="152"/>
                  </a:cubicBezTo>
                  <a:cubicBezTo>
                    <a:pt x="1822" y="148"/>
                    <a:pt x="1821" y="144"/>
                    <a:pt x="1821" y="141"/>
                  </a:cubicBezTo>
                  <a:cubicBezTo>
                    <a:pt x="1821" y="139"/>
                    <a:pt x="1822" y="137"/>
                    <a:pt x="1822" y="135"/>
                  </a:cubicBezTo>
                  <a:cubicBezTo>
                    <a:pt x="1822" y="135"/>
                    <a:pt x="1822" y="134"/>
                    <a:pt x="1822" y="134"/>
                  </a:cubicBezTo>
                  <a:cubicBezTo>
                    <a:pt x="1823" y="133"/>
                    <a:pt x="1823" y="133"/>
                    <a:pt x="1823" y="133"/>
                  </a:cubicBezTo>
                  <a:cubicBezTo>
                    <a:pt x="1823" y="133"/>
                    <a:pt x="1823" y="133"/>
                    <a:pt x="1823" y="133"/>
                  </a:cubicBezTo>
                  <a:cubicBezTo>
                    <a:pt x="1823" y="133"/>
                    <a:pt x="1823" y="133"/>
                    <a:pt x="1823" y="133"/>
                  </a:cubicBezTo>
                  <a:cubicBezTo>
                    <a:pt x="1823" y="133"/>
                    <a:pt x="1823" y="133"/>
                    <a:pt x="1823" y="133"/>
                  </a:cubicBezTo>
                  <a:cubicBezTo>
                    <a:pt x="1838" y="92"/>
                    <a:pt x="1838" y="92"/>
                    <a:pt x="1838" y="92"/>
                  </a:cubicBezTo>
                  <a:cubicBezTo>
                    <a:pt x="1837" y="91"/>
                    <a:pt x="1837" y="91"/>
                    <a:pt x="1837" y="91"/>
                  </a:cubicBezTo>
                  <a:cubicBezTo>
                    <a:pt x="1837" y="93"/>
                    <a:pt x="1837" y="93"/>
                    <a:pt x="1837" y="93"/>
                  </a:cubicBezTo>
                  <a:cubicBezTo>
                    <a:pt x="1837" y="93"/>
                    <a:pt x="1837" y="93"/>
                    <a:pt x="1837" y="93"/>
                  </a:cubicBezTo>
                  <a:cubicBezTo>
                    <a:pt x="1837" y="93"/>
                    <a:pt x="1837" y="93"/>
                    <a:pt x="1837" y="93"/>
                  </a:cubicBezTo>
                  <a:cubicBezTo>
                    <a:pt x="1837" y="93"/>
                    <a:pt x="1837" y="93"/>
                    <a:pt x="1837" y="93"/>
                  </a:cubicBezTo>
                  <a:cubicBezTo>
                    <a:pt x="1837" y="93"/>
                    <a:pt x="1837" y="93"/>
                    <a:pt x="1837" y="93"/>
                  </a:cubicBezTo>
                  <a:cubicBezTo>
                    <a:pt x="1837" y="93"/>
                    <a:pt x="1837" y="93"/>
                    <a:pt x="1837" y="93"/>
                  </a:cubicBezTo>
                  <a:cubicBezTo>
                    <a:pt x="1837" y="93"/>
                    <a:pt x="1838" y="93"/>
                    <a:pt x="1838" y="94"/>
                  </a:cubicBezTo>
                  <a:cubicBezTo>
                    <a:pt x="1839" y="95"/>
                    <a:pt x="1840" y="96"/>
                    <a:pt x="1840" y="97"/>
                  </a:cubicBezTo>
                  <a:cubicBezTo>
                    <a:pt x="1841" y="98"/>
                    <a:pt x="1842" y="99"/>
                    <a:pt x="1843" y="100"/>
                  </a:cubicBezTo>
                  <a:cubicBezTo>
                    <a:pt x="1844" y="100"/>
                    <a:pt x="1844" y="100"/>
                    <a:pt x="1845" y="100"/>
                  </a:cubicBezTo>
                  <a:cubicBezTo>
                    <a:pt x="1845" y="100"/>
                    <a:pt x="1846" y="100"/>
                    <a:pt x="1846" y="100"/>
                  </a:cubicBezTo>
                  <a:cubicBezTo>
                    <a:pt x="1848" y="100"/>
                    <a:pt x="1850" y="99"/>
                    <a:pt x="1852" y="98"/>
                  </a:cubicBezTo>
                  <a:cubicBezTo>
                    <a:pt x="1854" y="97"/>
                    <a:pt x="1856" y="96"/>
                    <a:pt x="1857" y="94"/>
                  </a:cubicBezTo>
                  <a:cubicBezTo>
                    <a:pt x="1857" y="93"/>
                    <a:pt x="1858" y="92"/>
                    <a:pt x="1858" y="92"/>
                  </a:cubicBezTo>
                  <a:cubicBezTo>
                    <a:pt x="1857" y="91"/>
                    <a:pt x="1857" y="91"/>
                    <a:pt x="1857" y="91"/>
                  </a:cubicBezTo>
                  <a:cubicBezTo>
                    <a:pt x="1856" y="93"/>
                    <a:pt x="1856" y="93"/>
                    <a:pt x="1856" y="93"/>
                  </a:cubicBezTo>
                  <a:cubicBezTo>
                    <a:pt x="1856" y="93"/>
                    <a:pt x="1856" y="93"/>
                    <a:pt x="1856" y="93"/>
                  </a:cubicBezTo>
                  <a:cubicBezTo>
                    <a:pt x="1857" y="93"/>
                    <a:pt x="1858" y="93"/>
                    <a:pt x="1859" y="94"/>
                  </a:cubicBezTo>
                  <a:cubicBezTo>
                    <a:pt x="1862" y="96"/>
                    <a:pt x="1864" y="96"/>
                    <a:pt x="1866" y="96"/>
                  </a:cubicBezTo>
                  <a:cubicBezTo>
                    <a:pt x="1866" y="96"/>
                    <a:pt x="1866" y="96"/>
                    <a:pt x="1866" y="96"/>
                  </a:cubicBezTo>
                  <a:cubicBezTo>
                    <a:pt x="1867" y="96"/>
                    <a:pt x="1868" y="96"/>
                    <a:pt x="1869" y="96"/>
                  </a:cubicBezTo>
                  <a:cubicBezTo>
                    <a:pt x="1869" y="95"/>
                    <a:pt x="1870" y="95"/>
                    <a:pt x="1870" y="95"/>
                  </a:cubicBezTo>
                  <a:cubicBezTo>
                    <a:pt x="1871" y="95"/>
                    <a:pt x="1872" y="95"/>
                    <a:pt x="1874" y="97"/>
                  </a:cubicBezTo>
                  <a:cubicBezTo>
                    <a:pt x="1876" y="98"/>
                    <a:pt x="1878" y="99"/>
                    <a:pt x="1880" y="99"/>
                  </a:cubicBezTo>
                  <a:cubicBezTo>
                    <a:pt x="1880" y="99"/>
                    <a:pt x="1881" y="99"/>
                    <a:pt x="1881" y="98"/>
                  </a:cubicBezTo>
                  <a:cubicBezTo>
                    <a:pt x="1882" y="98"/>
                    <a:pt x="1882" y="98"/>
                    <a:pt x="1882" y="98"/>
                  </a:cubicBezTo>
                  <a:cubicBezTo>
                    <a:pt x="1882" y="98"/>
                    <a:pt x="1883" y="99"/>
                    <a:pt x="1884" y="99"/>
                  </a:cubicBezTo>
                  <a:cubicBezTo>
                    <a:pt x="1884" y="99"/>
                    <a:pt x="1884" y="99"/>
                    <a:pt x="1884" y="99"/>
                  </a:cubicBezTo>
                  <a:cubicBezTo>
                    <a:pt x="1885" y="100"/>
                    <a:pt x="1885" y="101"/>
                    <a:pt x="1886" y="101"/>
                  </a:cubicBezTo>
                  <a:cubicBezTo>
                    <a:pt x="1886" y="102"/>
                    <a:pt x="1886" y="102"/>
                    <a:pt x="1886" y="102"/>
                  </a:cubicBezTo>
                  <a:cubicBezTo>
                    <a:pt x="1886" y="102"/>
                    <a:pt x="1886" y="102"/>
                    <a:pt x="1886" y="102"/>
                  </a:cubicBezTo>
                  <a:cubicBezTo>
                    <a:pt x="1888" y="101"/>
                    <a:pt x="1888" y="101"/>
                    <a:pt x="1888" y="101"/>
                  </a:cubicBezTo>
                  <a:cubicBezTo>
                    <a:pt x="1886" y="102"/>
                    <a:pt x="1886" y="102"/>
                    <a:pt x="1886" y="102"/>
                  </a:cubicBezTo>
                  <a:cubicBezTo>
                    <a:pt x="1891" y="113"/>
                    <a:pt x="1891" y="113"/>
                    <a:pt x="1891" y="113"/>
                  </a:cubicBezTo>
                  <a:cubicBezTo>
                    <a:pt x="1900" y="139"/>
                    <a:pt x="1900" y="139"/>
                    <a:pt x="1900" y="139"/>
                  </a:cubicBezTo>
                  <a:cubicBezTo>
                    <a:pt x="1900" y="139"/>
                    <a:pt x="1900" y="139"/>
                    <a:pt x="1900" y="139"/>
                  </a:cubicBezTo>
                  <a:cubicBezTo>
                    <a:pt x="1900" y="139"/>
                    <a:pt x="1907" y="157"/>
                    <a:pt x="1908" y="159"/>
                  </a:cubicBezTo>
                  <a:cubicBezTo>
                    <a:pt x="1908" y="161"/>
                    <a:pt x="1909" y="162"/>
                    <a:pt x="1910" y="162"/>
                  </a:cubicBezTo>
                  <a:cubicBezTo>
                    <a:pt x="1911" y="163"/>
                    <a:pt x="1912" y="163"/>
                    <a:pt x="1912" y="163"/>
                  </a:cubicBezTo>
                  <a:cubicBezTo>
                    <a:pt x="1912" y="163"/>
                    <a:pt x="1912" y="163"/>
                    <a:pt x="1912" y="163"/>
                  </a:cubicBezTo>
                  <a:cubicBezTo>
                    <a:pt x="1912" y="163"/>
                    <a:pt x="1912" y="163"/>
                    <a:pt x="1912" y="163"/>
                  </a:cubicBezTo>
                  <a:cubicBezTo>
                    <a:pt x="1912" y="163"/>
                    <a:pt x="1916" y="163"/>
                    <a:pt x="1918" y="163"/>
                  </a:cubicBezTo>
                  <a:cubicBezTo>
                    <a:pt x="1919" y="163"/>
                    <a:pt x="1919" y="163"/>
                    <a:pt x="1919" y="163"/>
                  </a:cubicBezTo>
                  <a:cubicBezTo>
                    <a:pt x="1920" y="163"/>
                    <a:pt x="1921" y="163"/>
                    <a:pt x="1921" y="163"/>
                  </a:cubicBezTo>
                  <a:cubicBezTo>
                    <a:pt x="1922" y="164"/>
                    <a:pt x="1923" y="164"/>
                    <a:pt x="1924" y="164"/>
                  </a:cubicBezTo>
                  <a:cubicBezTo>
                    <a:pt x="1925" y="165"/>
                    <a:pt x="1925" y="165"/>
                    <a:pt x="1925" y="165"/>
                  </a:cubicBezTo>
                  <a:cubicBezTo>
                    <a:pt x="1925" y="165"/>
                    <a:pt x="1925" y="165"/>
                    <a:pt x="1925" y="165"/>
                  </a:cubicBezTo>
                  <a:cubicBezTo>
                    <a:pt x="1926" y="165"/>
                    <a:pt x="1926" y="165"/>
                    <a:pt x="1926" y="165"/>
                  </a:cubicBezTo>
                  <a:cubicBezTo>
                    <a:pt x="1926" y="165"/>
                    <a:pt x="1927" y="165"/>
                    <a:pt x="1929" y="165"/>
                  </a:cubicBezTo>
                  <a:cubicBezTo>
                    <a:pt x="1930" y="165"/>
                    <a:pt x="1930" y="165"/>
                    <a:pt x="1931" y="165"/>
                  </a:cubicBezTo>
                  <a:cubicBezTo>
                    <a:pt x="1931" y="165"/>
                    <a:pt x="1931" y="165"/>
                    <a:pt x="1931" y="165"/>
                  </a:cubicBezTo>
                  <a:cubicBezTo>
                    <a:pt x="1932" y="165"/>
                    <a:pt x="1932" y="165"/>
                    <a:pt x="1933" y="166"/>
                  </a:cubicBezTo>
                  <a:cubicBezTo>
                    <a:pt x="1934" y="166"/>
                    <a:pt x="1934" y="167"/>
                    <a:pt x="1935" y="168"/>
                  </a:cubicBezTo>
                  <a:cubicBezTo>
                    <a:pt x="1935" y="170"/>
                    <a:pt x="1937" y="172"/>
                    <a:pt x="1938" y="173"/>
                  </a:cubicBezTo>
                  <a:cubicBezTo>
                    <a:pt x="1939" y="174"/>
                    <a:pt x="1941" y="175"/>
                    <a:pt x="1941" y="176"/>
                  </a:cubicBezTo>
                  <a:cubicBezTo>
                    <a:pt x="1942" y="176"/>
                    <a:pt x="1942" y="176"/>
                    <a:pt x="1942" y="176"/>
                  </a:cubicBezTo>
                  <a:cubicBezTo>
                    <a:pt x="1942" y="177"/>
                    <a:pt x="1942" y="177"/>
                    <a:pt x="1942" y="177"/>
                  </a:cubicBezTo>
                  <a:cubicBezTo>
                    <a:pt x="1942" y="177"/>
                    <a:pt x="1942" y="177"/>
                    <a:pt x="1942" y="177"/>
                  </a:cubicBezTo>
                  <a:cubicBezTo>
                    <a:pt x="1944" y="177"/>
                    <a:pt x="1944" y="177"/>
                    <a:pt x="1944" y="177"/>
                  </a:cubicBezTo>
                  <a:cubicBezTo>
                    <a:pt x="1942" y="177"/>
                    <a:pt x="1942" y="177"/>
                    <a:pt x="1942" y="177"/>
                  </a:cubicBezTo>
                  <a:cubicBezTo>
                    <a:pt x="1941" y="180"/>
                    <a:pt x="1941" y="180"/>
                    <a:pt x="1941" y="180"/>
                  </a:cubicBezTo>
                  <a:cubicBezTo>
                    <a:pt x="1941" y="181"/>
                    <a:pt x="1941" y="181"/>
                    <a:pt x="1941" y="181"/>
                  </a:cubicBezTo>
                  <a:cubicBezTo>
                    <a:pt x="1943" y="183"/>
                    <a:pt x="1943" y="183"/>
                    <a:pt x="1943" y="183"/>
                  </a:cubicBezTo>
                  <a:cubicBezTo>
                    <a:pt x="1944" y="186"/>
                    <a:pt x="1944" y="186"/>
                    <a:pt x="1944" y="186"/>
                  </a:cubicBezTo>
                  <a:cubicBezTo>
                    <a:pt x="1944" y="186"/>
                    <a:pt x="1944" y="186"/>
                    <a:pt x="1944" y="186"/>
                  </a:cubicBezTo>
                  <a:cubicBezTo>
                    <a:pt x="1945" y="186"/>
                    <a:pt x="1945" y="186"/>
                    <a:pt x="1945" y="186"/>
                  </a:cubicBezTo>
                  <a:cubicBezTo>
                    <a:pt x="1945" y="186"/>
                    <a:pt x="1945" y="186"/>
                    <a:pt x="1945" y="186"/>
                  </a:cubicBezTo>
                  <a:cubicBezTo>
                    <a:pt x="1945" y="186"/>
                    <a:pt x="1945" y="186"/>
                    <a:pt x="1945" y="186"/>
                  </a:cubicBezTo>
                  <a:cubicBezTo>
                    <a:pt x="1945" y="186"/>
                    <a:pt x="1945" y="186"/>
                    <a:pt x="1945" y="186"/>
                  </a:cubicBezTo>
                  <a:cubicBezTo>
                    <a:pt x="1945" y="186"/>
                    <a:pt x="1945" y="186"/>
                    <a:pt x="1945" y="186"/>
                  </a:cubicBezTo>
                  <a:cubicBezTo>
                    <a:pt x="1945" y="186"/>
                    <a:pt x="1945" y="186"/>
                    <a:pt x="1945" y="186"/>
                  </a:cubicBezTo>
                  <a:cubicBezTo>
                    <a:pt x="1945" y="186"/>
                    <a:pt x="1945" y="187"/>
                    <a:pt x="1946" y="188"/>
                  </a:cubicBezTo>
                  <a:cubicBezTo>
                    <a:pt x="1946" y="188"/>
                    <a:pt x="1946" y="188"/>
                    <a:pt x="1946" y="188"/>
                  </a:cubicBezTo>
                  <a:cubicBezTo>
                    <a:pt x="1946" y="189"/>
                    <a:pt x="1946" y="189"/>
                    <a:pt x="1946" y="189"/>
                  </a:cubicBezTo>
                  <a:cubicBezTo>
                    <a:pt x="1946" y="190"/>
                    <a:pt x="1946" y="190"/>
                    <a:pt x="1946" y="190"/>
                  </a:cubicBezTo>
                  <a:cubicBezTo>
                    <a:pt x="1947" y="190"/>
                    <a:pt x="1947" y="190"/>
                    <a:pt x="1947" y="190"/>
                  </a:cubicBezTo>
                  <a:cubicBezTo>
                    <a:pt x="1948" y="190"/>
                    <a:pt x="1949" y="190"/>
                    <a:pt x="1949" y="190"/>
                  </a:cubicBezTo>
                  <a:cubicBezTo>
                    <a:pt x="1950" y="191"/>
                    <a:pt x="1950" y="191"/>
                    <a:pt x="1950" y="191"/>
                  </a:cubicBezTo>
                  <a:cubicBezTo>
                    <a:pt x="1950" y="191"/>
                    <a:pt x="1950" y="191"/>
                    <a:pt x="1950" y="191"/>
                  </a:cubicBezTo>
                  <a:cubicBezTo>
                    <a:pt x="1950" y="191"/>
                    <a:pt x="1950" y="191"/>
                    <a:pt x="1950" y="191"/>
                  </a:cubicBezTo>
                  <a:cubicBezTo>
                    <a:pt x="1951" y="190"/>
                    <a:pt x="1951" y="190"/>
                    <a:pt x="1951" y="190"/>
                  </a:cubicBezTo>
                  <a:cubicBezTo>
                    <a:pt x="1950" y="189"/>
                    <a:pt x="1950" y="189"/>
                    <a:pt x="1950" y="189"/>
                  </a:cubicBezTo>
                  <a:cubicBezTo>
                    <a:pt x="1949" y="190"/>
                    <a:pt x="1948" y="192"/>
                    <a:pt x="1947" y="193"/>
                  </a:cubicBezTo>
                  <a:cubicBezTo>
                    <a:pt x="1947" y="194"/>
                    <a:pt x="1946" y="196"/>
                    <a:pt x="1944" y="197"/>
                  </a:cubicBezTo>
                  <a:cubicBezTo>
                    <a:pt x="1942" y="199"/>
                    <a:pt x="1939" y="199"/>
                    <a:pt x="1938" y="199"/>
                  </a:cubicBezTo>
                  <a:cubicBezTo>
                    <a:pt x="1938" y="199"/>
                    <a:pt x="1938" y="199"/>
                    <a:pt x="1938" y="199"/>
                  </a:cubicBezTo>
                  <a:cubicBezTo>
                    <a:pt x="1938" y="199"/>
                    <a:pt x="1938" y="199"/>
                    <a:pt x="1938" y="199"/>
                  </a:cubicBezTo>
                  <a:cubicBezTo>
                    <a:pt x="1938" y="199"/>
                    <a:pt x="1938" y="199"/>
                    <a:pt x="1938" y="199"/>
                  </a:cubicBezTo>
                  <a:cubicBezTo>
                    <a:pt x="1933" y="199"/>
                    <a:pt x="1933" y="199"/>
                    <a:pt x="1933" y="199"/>
                  </a:cubicBezTo>
                  <a:cubicBezTo>
                    <a:pt x="1936" y="202"/>
                    <a:pt x="1936" y="202"/>
                    <a:pt x="1936" y="202"/>
                  </a:cubicBezTo>
                  <a:cubicBezTo>
                    <a:pt x="1937" y="201"/>
                    <a:pt x="1937" y="201"/>
                    <a:pt x="1937" y="201"/>
                  </a:cubicBezTo>
                  <a:cubicBezTo>
                    <a:pt x="1936" y="201"/>
                    <a:pt x="1936" y="201"/>
                    <a:pt x="1936" y="201"/>
                  </a:cubicBezTo>
                  <a:cubicBezTo>
                    <a:pt x="1936" y="202"/>
                    <a:pt x="1936" y="202"/>
                    <a:pt x="1936" y="202"/>
                  </a:cubicBezTo>
                  <a:cubicBezTo>
                    <a:pt x="1937" y="201"/>
                    <a:pt x="1937" y="201"/>
                    <a:pt x="1937" y="201"/>
                  </a:cubicBezTo>
                  <a:cubicBezTo>
                    <a:pt x="1936" y="201"/>
                    <a:pt x="1936" y="201"/>
                    <a:pt x="1936" y="201"/>
                  </a:cubicBezTo>
                  <a:cubicBezTo>
                    <a:pt x="1937" y="201"/>
                    <a:pt x="1937" y="201"/>
                    <a:pt x="1937" y="201"/>
                  </a:cubicBezTo>
                  <a:cubicBezTo>
                    <a:pt x="1936" y="201"/>
                    <a:pt x="1936" y="201"/>
                    <a:pt x="1936" y="201"/>
                  </a:cubicBezTo>
                  <a:cubicBezTo>
                    <a:pt x="1936" y="201"/>
                    <a:pt x="1936" y="201"/>
                    <a:pt x="1936" y="201"/>
                  </a:cubicBezTo>
                  <a:cubicBezTo>
                    <a:pt x="1937" y="201"/>
                    <a:pt x="1937" y="201"/>
                    <a:pt x="1937" y="201"/>
                  </a:cubicBezTo>
                  <a:cubicBezTo>
                    <a:pt x="1936" y="201"/>
                    <a:pt x="1936" y="201"/>
                    <a:pt x="1936" y="201"/>
                  </a:cubicBezTo>
                  <a:cubicBezTo>
                    <a:pt x="1936" y="201"/>
                    <a:pt x="1936" y="202"/>
                    <a:pt x="1936" y="203"/>
                  </a:cubicBezTo>
                  <a:cubicBezTo>
                    <a:pt x="1935" y="204"/>
                    <a:pt x="1935" y="205"/>
                    <a:pt x="1934" y="206"/>
                  </a:cubicBezTo>
                  <a:cubicBezTo>
                    <a:pt x="1934" y="206"/>
                    <a:pt x="1933" y="206"/>
                    <a:pt x="1933" y="206"/>
                  </a:cubicBezTo>
                  <a:cubicBezTo>
                    <a:pt x="1933" y="206"/>
                    <a:pt x="1932" y="206"/>
                    <a:pt x="1931" y="205"/>
                  </a:cubicBezTo>
                  <a:cubicBezTo>
                    <a:pt x="1931" y="205"/>
                    <a:pt x="1930" y="204"/>
                    <a:pt x="1929" y="204"/>
                  </a:cubicBezTo>
                  <a:cubicBezTo>
                    <a:pt x="1928" y="204"/>
                    <a:pt x="1928" y="204"/>
                    <a:pt x="1927" y="204"/>
                  </a:cubicBezTo>
                  <a:cubicBezTo>
                    <a:pt x="1927" y="205"/>
                    <a:pt x="1926" y="205"/>
                    <a:pt x="1926" y="206"/>
                  </a:cubicBezTo>
                  <a:cubicBezTo>
                    <a:pt x="1926" y="206"/>
                    <a:pt x="1926" y="207"/>
                    <a:pt x="1926" y="207"/>
                  </a:cubicBezTo>
                  <a:cubicBezTo>
                    <a:pt x="1926" y="209"/>
                    <a:pt x="1926" y="210"/>
                    <a:pt x="1927" y="210"/>
                  </a:cubicBezTo>
                  <a:cubicBezTo>
                    <a:pt x="1928" y="211"/>
                    <a:pt x="1929" y="211"/>
                    <a:pt x="1929" y="212"/>
                  </a:cubicBezTo>
                  <a:cubicBezTo>
                    <a:pt x="1930" y="212"/>
                    <a:pt x="1930" y="212"/>
                    <a:pt x="1930" y="212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30" y="213"/>
                    <a:pt x="1930" y="213"/>
                    <a:pt x="1930" y="213"/>
                  </a:cubicBezTo>
                  <a:cubicBezTo>
                    <a:pt x="1929" y="213"/>
                    <a:pt x="1929" y="213"/>
                    <a:pt x="1928" y="212"/>
                  </a:cubicBezTo>
                  <a:cubicBezTo>
                    <a:pt x="1928" y="211"/>
                    <a:pt x="1927" y="211"/>
                    <a:pt x="1926" y="211"/>
                  </a:cubicBezTo>
                  <a:cubicBezTo>
                    <a:pt x="1925" y="211"/>
                    <a:pt x="1924" y="211"/>
                    <a:pt x="1923" y="212"/>
                  </a:cubicBezTo>
                  <a:cubicBezTo>
                    <a:pt x="1923" y="213"/>
                    <a:pt x="1922" y="213"/>
                    <a:pt x="1922" y="214"/>
                  </a:cubicBezTo>
                  <a:cubicBezTo>
                    <a:pt x="1922" y="215"/>
                    <a:pt x="1922" y="215"/>
                    <a:pt x="1923" y="216"/>
                  </a:cubicBezTo>
                  <a:cubicBezTo>
                    <a:pt x="1923" y="216"/>
                    <a:pt x="1923" y="216"/>
                    <a:pt x="1923" y="216"/>
                  </a:cubicBezTo>
                  <a:cubicBezTo>
                    <a:pt x="1923" y="216"/>
                    <a:pt x="1923" y="217"/>
                    <a:pt x="1924" y="218"/>
                  </a:cubicBezTo>
                  <a:cubicBezTo>
                    <a:pt x="1924" y="219"/>
                    <a:pt x="1924" y="219"/>
                    <a:pt x="1924" y="219"/>
                  </a:cubicBezTo>
                  <a:cubicBezTo>
                    <a:pt x="1926" y="219"/>
                    <a:pt x="1926" y="219"/>
                    <a:pt x="1926" y="219"/>
                  </a:cubicBezTo>
                  <a:cubicBezTo>
                    <a:pt x="1926" y="217"/>
                    <a:pt x="1926" y="217"/>
                    <a:pt x="1926" y="217"/>
                  </a:cubicBezTo>
                  <a:cubicBezTo>
                    <a:pt x="1926" y="217"/>
                    <a:pt x="1926" y="217"/>
                    <a:pt x="1926" y="217"/>
                  </a:cubicBezTo>
                  <a:cubicBezTo>
                    <a:pt x="1925" y="217"/>
                    <a:pt x="1924" y="217"/>
                    <a:pt x="1923" y="216"/>
                  </a:cubicBezTo>
                  <a:cubicBezTo>
                    <a:pt x="1922" y="216"/>
                    <a:pt x="1920" y="215"/>
                    <a:pt x="1920" y="215"/>
                  </a:cubicBezTo>
                  <a:cubicBezTo>
                    <a:pt x="1920" y="214"/>
                    <a:pt x="1919" y="214"/>
                    <a:pt x="1919" y="213"/>
                  </a:cubicBezTo>
                  <a:cubicBezTo>
                    <a:pt x="1918" y="213"/>
                    <a:pt x="1918" y="212"/>
                    <a:pt x="1917" y="212"/>
                  </a:cubicBezTo>
                  <a:cubicBezTo>
                    <a:pt x="1916" y="212"/>
                    <a:pt x="1915" y="213"/>
                    <a:pt x="1915" y="214"/>
                  </a:cubicBezTo>
                  <a:cubicBezTo>
                    <a:pt x="1914" y="214"/>
                    <a:pt x="1914" y="215"/>
                    <a:pt x="1914" y="215"/>
                  </a:cubicBezTo>
                  <a:cubicBezTo>
                    <a:pt x="1914" y="216"/>
                    <a:pt x="1914" y="217"/>
                    <a:pt x="1915" y="218"/>
                  </a:cubicBezTo>
                  <a:cubicBezTo>
                    <a:pt x="1915" y="219"/>
                    <a:pt x="1916" y="220"/>
                    <a:pt x="1916" y="220"/>
                  </a:cubicBezTo>
                  <a:cubicBezTo>
                    <a:pt x="1916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7" y="221"/>
                    <a:pt x="1917" y="221"/>
                    <a:pt x="1917" y="221"/>
                  </a:cubicBezTo>
                  <a:cubicBezTo>
                    <a:pt x="1916" y="222"/>
                    <a:pt x="1916" y="222"/>
                    <a:pt x="1916" y="222"/>
                  </a:cubicBezTo>
                  <a:cubicBezTo>
                    <a:pt x="1916" y="222"/>
                    <a:pt x="1916" y="222"/>
                    <a:pt x="1916" y="222"/>
                  </a:cubicBezTo>
                  <a:cubicBezTo>
                    <a:pt x="1916" y="222"/>
                    <a:pt x="1916" y="222"/>
                    <a:pt x="1915" y="221"/>
                  </a:cubicBezTo>
                  <a:cubicBezTo>
                    <a:pt x="1915" y="221"/>
                    <a:pt x="1915" y="221"/>
                    <a:pt x="1915" y="221"/>
                  </a:cubicBezTo>
                  <a:cubicBezTo>
                    <a:pt x="1915" y="221"/>
                    <a:pt x="1915" y="221"/>
                    <a:pt x="1915" y="221"/>
                  </a:cubicBezTo>
                  <a:cubicBezTo>
                    <a:pt x="1915" y="221"/>
                    <a:pt x="1915" y="221"/>
                    <a:pt x="1915" y="221"/>
                  </a:cubicBezTo>
                  <a:cubicBezTo>
                    <a:pt x="1915" y="221"/>
                    <a:pt x="1915" y="221"/>
                    <a:pt x="1915" y="221"/>
                  </a:cubicBezTo>
                  <a:cubicBezTo>
                    <a:pt x="1915" y="221"/>
                    <a:pt x="1915" y="221"/>
                    <a:pt x="1915" y="221"/>
                  </a:cubicBezTo>
                  <a:cubicBezTo>
                    <a:pt x="1915" y="221"/>
                    <a:pt x="1913" y="220"/>
                    <a:pt x="1912" y="218"/>
                  </a:cubicBezTo>
                  <a:cubicBezTo>
                    <a:pt x="1911" y="218"/>
                    <a:pt x="1911" y="217"/>
                    <a:pt x="1910" y="217"/>
                  </a:cubicBezTo>
                  <a:cubicBezTo>
                    <a:pt x="1909" y="216"/>
                    <a:pt x="1908" y="216"/>
                    <a:pt x="1907" y="216"/>
                  </a:cubicBezTo>
                  <a:cubicBezTo>
                    <a:pt x="1906" y="216"/>
                    <a:pt x="1905" y="216"/>
                    <a:pt x="1905" y="217"/>
                  </a:cubicBezTo>
                  <a:cubicBezTo>
                    <a:pt x="1904" y="217"/>
                    <a:pt x="1903" y="218"/>
                    <a:pt x="1903" y="219"/>
                  </a:cubicBezTo>
                  <a:cubicBezTo>
                    <a:pt x="1903" y="220"/>
                    <a:pt x="1903" y="221"/>
                    <a:pt x="1903" y="222"/>
                  </a:cubicBezTo>
                  <a:cubicBezTo>
                    <a:pt x="1903" y="223"/>
                    <a:pt x="1902" y="224"/>
                    <a:pt x="1902" y="224"/>
                  </a:cubicBezTo>
                  <a:cubicBezTo>
                    <a:pt x="1902" y="224"/>
                    <a:pt x="1902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4"/>
                    <a:pt x="1901" y="224"/>
                    <a:pt x="1901" y="224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5"/>
                    <a:pt x="1901" y="225"/>
                  </a:cubicBezTo>
                  <a:cubicBezTo>
                    <a:pt x="1901" y="225"/>
                    <a:pt x="1901" y="224"/>
                    <a:pt x="1901" y="223"/>
                  </a:cubicBezTo>
                  <a:cubicBezTo>
                    <a:pt x="1901" y="222"/>
                    <a:pt x="1901" y="221"/>
                    <a:pt x="1900" y="219"/>
                  </a:cubicBezTo>
                  <a:cubicBezTo>
                    <a:pt x="1900" y="217"/>
                    <a:pt x="1898" y="215"/>
                    <a:pt x="1897" y="214"/>
                  </a:cubicBezTo>
                  <a:cubicBezTo>
                    <a:pt x="1896" y="213"/>
                    <a:pt x="1895" y="213"/>
                    <a:pt x="1895" y="213"/>
                  </a:cubicBezTo>
                  <a:cubicBezTo>
                    <a:pt x="1894" y="213"/>
                    <a:pt x="1894" y="213"/>
                    <a:pt x="1894" y="213"/>
                  </a:cubicBezTo>
                  <a:cubicBezTo>
                    <a:pt x="1893" y="214"/>
                    <a:pt x="1893" y="214"/>
                    <a:pt x="1893" y="214"/>
                  </a:cubicBezTo>
                  <a:cubicBezTo>
                    <a:pt x="1893" y="215"/>
                    <a:pt x="1892" y="216"/>
                    <a:pt x="1892" y="217"/>
                  </a:cubicBezTo>
                  <a:cubicBezTo>
                    <a:pt x="1892" y="218"/>
                    <a:pt x="1892" y="219"/>
                    <a:pt x="1892" y="220"/>
                  </a:cubicBezTo>
                  <a:cubicBezTo>
                    <a:pt x="1892" y="223"/>
                    <a:pt x="1892" y="225"/>
                    <a:pt x="1892" y="227"/>
                  </a:cubicBezTo>
                  <a:cubicBezTo>
                    <a:pt x="1893" y="229"/>
                    <a:pt x="1893" y="232"/>
                    <a:pt x="1893" y="233"/>
                  </a:cubicBezTo>
                  <a:cubicBezTo>
                    <a:pt x="1893" y="235"/>
                    <a:pt x="1893" y="236"/>
                    <a:pt x="1893" y="237"/>
                  </a:cubicBezTo>
                  <a:cubicBezTo>
                    <a:pt x="1892" y="238"/>
                    <a:pt x="1892" y="240"/>
                    <a:pt x="1892" y="241"/>
                  </a:cubicBezTo>
                  <a:cubicBezTo>
                    <a:pt x="1892" y="243"/>
                    <a:pt x="1892" y="244"/>
                    <a:pt x="1893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4" y="246"/>
                    <a:pt x="1894" y="246"/>
                  </a:cubicBezTo>
                  <a:cubicBezTo>
                    <a:pt x="1894" y="246"/>
                    <a:pt x="1893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7"/>
                    <a:pt x="1892" y="247"/>
                  </a:cubicBezTo>
                  <a:cubicBezTo>
                    <a:pt x="1892" y="247"/>
                    <a:pt x="1892" y="246"/>
                    <a:pt x="1891" y="245"/>
                  </a:cubicBezTo>
                  <a:cubicBezTo>
                    <a:pt x="1891" y="244"/>
                    <a:pt x="1891" y="243"/>
                    <a:pt x="1890" y="243"/>
                  </a:cubicBezTo>
                  <a:cubicBezTo>
                    <a:pt x="1890" y="242"/>
                    <a:pt x="1889" y="241"/>
                    <a:pt x="1888" y="241"/>
                  </a:cubicBezTo>
                  <a:cubicBezTo>
                    <a:pt x="1887" y="241"/>
                    <a:pt x="1887" y="242"/>
                    <a:pt x="1886" y="242"/>
                  </a:cubicBezTo>
                  <a:cubicBezTo>
                    <a:pt x="1886" y="242"/>
                    <a:pt x="1885" y="242"/>
                    <a:pt x="1884" y="243"/>
                  </a:cubicBezTo>
                  <a:cubicBezTo>
                    <a:pt x="1884" y="243"/>
                    <a:pt x="1883" y="244"/>
                    <a:pt x="1883" y="245"/>
                  </a:cubicBezTo>
                  <a:cubicBezTo>
                    <a:pt x="1883" y="246"/>
                    <a:pt x="1883" y="247"/>
                    <a:pt x="1883" y="248"/>
                  </a:cubicBezTo>
                  <a:cubicBezTo>
                    <a:pt x="1883" y="248"/>
                    <a:pt x="1883" y="249"/>
                    <a:pt x="1882" y="250"/>
                  </a:cubicBezTo>
                  <a:cubicBezTo>
                    <a:pt x="1881" y="251"/>
                    <a:pt x="1880" y="252"/>
                    <a:pt x="1879" y="254"/>
                  </a:cubicBezTo>
                  <a:cubicBezTo>
                    <a:pt x="1878" y="255"/>
                    <a:pt x="1878" y="256"/>
                    <a:pt x="1878" y="257"/>
                  </a:cubicBezTo>
                  <a:cubicBezTo>
                    <a:pt x="1878" y="260"/>
                    <a:pt x="1880" y="262"/>
                    <a:pt x="1881" y="263"/>
                  </a:cubicBezTo>
                  <a:cubicBezTo>
                    <a:pt x="1882" y="264"/>
                    <a:pt x="1882" y="264"/>
                    <a:pt x="1882" y="264"/>
                  </a:cubicBezTo>
                  <a:cubicBezTo>
                    <a:pt x="1882" y="264"/>
                    <a:pt x="1882" y="264"/>
                    <a:pt x="1882" y="264"/>
                  </a:cubicBezTo>
                  <a:cubicBezTo>
                    <a:pt x="1882" y="264"/>
                    <a:pt x="1882" y="264"/>
                    <a:pt x="1882" y="264"/>
                  </a:cubicBezTo>
                  <a:cubicBezTo>
                    <a:pt x="1882" y="265"/>
                    <a:pt x="1881" y="265"/>
                    <a:pt x="1881" y="265"/>
                  </a:cubicBezTo>
                  <a:cubicBezTo>
                    <a:pt x="1880" y="266"/>
                    <a:pt x="1880" y="266"/>
                    <a:pt x="1880" y="266"/>
                  </a:cubicBezTo>
                  <a:cubicBezTo>
                    <a:pt x="1880" y="266"/>
                    <a:pt x="1880" y="265"/>
                    <a:pt x="1880" y="265"/>
                  </a:cubicBezTo>
                  <a:cubicBezTo>
                    <a:pt x="1879" y="265"/>
                    <a:pt x="1879" y="263"/>
                    <a:pt x="1878" y="262"/>
                  </a:cubicBezTo>
                  <a:cubicBezTo>
                    <a:pt x="1878" y="261"/>
                    <a:pt x="1877" y="260"/>
                    <a:pt x="1877" y="259"/>
                  </a:cubicBezTo>
                  <a:cubicBezTo>
                    <a:pt x="1876" y="258"/>
                    <a:pt x="1876" y="258"/>
                    <a:pt x="1875" y="257"/>
                  </a:cubicBezTo>
                  <a:cubicBezTo>
                    <a:pt x="1875" y="257"/>
                    <a:pt x="1874" y="257"/>
                    <a:pt x="1873" y="257"/>
                  </a:cubicBezTo>
                  <a:cubicBezTo>
                    <a:pt x="1872" y="257"/>
                    <a:pt x="1871" y="257"/>
                    <a:pt x="1871" y="257"/>
                  </a:cubicBezTo>
                  <a:cubicBezTo>
                    <a:pt x="1872" y="259"/>
                    <a:pt x="1872" y="259"/>
                    <a:pt x="1872" y="259"/>
                  </a:cubicBezTo>
                  <a:cubicBezTo>
                    <a:pt x="1871" y="257"/>
                    <a:pt x="1871" y="257"/>
                    <a:pt x="1871" y="257"/>
                  </a:cubicBezTo>
                  <a:cubicBezTo>
                    <a:pt x="1871" y="257"/>
                    <a:pt x="1869" y="258"/>
                    <a:pt x="1867" y="260"/>
                  </a:cubicBezTo>
                  <a:cubicBezTo>
                    <a:pt x="1866" y="261"/>
                    <a:pt x="1865" y="262"/>
                    <a:pt x="1865" y="263"/>
                  </a:cubicBezTo>
                  <a:cubicBezTo>
                    <a:pt x="1865" y="265"/>
                    <a:pt x="1866" y="266"/>
                    <a:pt x="1867" y="267"/>
                  </a:cubicBezTo>
                  <a:cubicBezTo>
                    <a:pt x="1867" y="268"/>
                    <a:pt x="1868" y="268"/>
                    <a:pt x="1869" y="269"/>
                  </a:cubicBezTo>
                  <a:cubicBezTo>
                    <a:pt x="1869" y="270"/>
                    <a:pt x="1870" y="271"/>
                    <a:pt x="1870" y="271"/>
                  </a:cubicBezTo>
                  <a:cubicBezTo>
                    <a:pt x="1871" y="271"/>
                    <a:pt x="1871" y="271"/>
                    <a:pt x="1871" y="271"/>
                  </a:cubicBezTo>
                  <a:cubicBezTo>
                    <a:pt x="1870" y="271"/>
                    <a:pt x="1870" y="271"/>
                    <a:pt x="1870" y="271"/>
                  </a:cubicBezTo>
                  <a:cubicBezTo>
                    <a:pt x="1870" y="271"/>
                    <a:pt x="1870" y="271"/>
                    <a:pt x="1870" y="271"/>
                  </a:cubicBezTo>
                  <a:cubicBezTo>
                    <a:pt x="1870" y="272"/>
                    <a:pt x="1870" y="272"/>
                    <a:pt x="1870" y="272"/>
                  </a:cubicBezTo>
                  <a:cubicBezTo>
                    <a:pt x="1869" y="273"/>
                    <a:pt x="1867" y="274"/>
                    <a:pt x="1865" y="275"/>
                  </a:cubicBezTo>
                  <a:cubicBezTo>
                    <a:pt x="1864" y="276"/>
                    <a:pt x="1863" y="276"/>
                    <a:pt x="1863" y="277"/>
                  </a:cubicBezTo>
                  <a:cubicBezTo>
                    <a:pt x="1862" y="277"/>
                    <a:pt x="1862" y="278"/>
                    <a:pt x="1862" y="279"/>
                  </a:cubicBezTo>
                  <a:cubicBezTo>
                    <a:pt x="1862" y="280"/>
                    <a:pt x="1862" y="281"/>
                    <a:pt x="1863" y="282"/>
                  </a:cubicBezTo>
                  <a:cubicBezTo>
                    <a:pt x="1864" y="282"/>
                    <a:pt x="1865" y="283"/>
                    <a:pt x="1866" y="283"/>
                  </a:cubicBezTo>
                  <a:cubicBezTo>
                    <a:pt x="1868" y="283"/>
                    <a:pt x="1869" y="282"/>
                    <a:pt x="1869" y="282"/>
                  </a:cubicBezTo>
                  <a:cubicBezTo>
                    <a:pt x="1868" y="280"/>
                    <a:pt x="1868" y="280"/>
                    <a:pt x="1868" y="280"/>
                  </a:cubicBezTo>
                  <a:cubicBezTo>
                    <a:pt x="1867" y="280"/>
                    <a:pt x="1867" y="280"/>
                    <a:pt x="1867" y="280"/>
                  </a:cubicBezTo>
                  <a:cubicBezTo>
                    <a:pt x="1867" y="282"/>
                    <a:pt x="1867" y="283"/>
                    <a:pt x="1866" y="283"/>
                  </a:cubicBezTo>
                  <a:cubicBezTo>
                    <a:pt x="1865" y="285"/>
                    <a:pt x="1864" y="286"/>
                    <a:pt x="1862" y="286"/>
                  </a:cubicBezTo>
                  <a:cubicBezTo>
                    <a:pt x="1862" y="287"/>
                    <a:pt x="1861" y="287"/>
                    <a:pt x="1861" y="287"/>
                  </a:cubicBezTo>
                  <a:cubicBezTo>
                    <a:pt x="1860" y="287"/>
                    <a:pt x="1860" y="287"/>
                    <a:pt x="1860" y="287"/>
                  </a:cubicBezTo>
                  <a:cubicBezTo>
                    <a:pt x="1860" y="287"/>
                    <a:pt x="1860" y="287"/>
                    <a:pt x="1860" y="287"/>
                  </a:cubicBezTo>
                  <a:cubicBezTo>
                    <a:pt x="1858" y="288"/>
                    <a:pt x="1858" y="288"/>
                    <a:pt x="1858" y="288"/>
                  </a:cubicBezTo>
                  <a:cubicBezTo>
                    <a:pt x="1859" y="290"/>
                    <a:pt x="1859" y="290"/>
                    <a:pt x="1859" y="290"/>
                  </a:cubicBezTo>
                  <a:cubicBezTo>
                    <a:pt x="1859" y="290"/>
                    <a:pt x="1860" y="291"/>
                    <a:pt x="1860" y="292"/>
                  </a:cubicBezTo>
                  <a:cubicBezTo>
                    <a:pt x="1860" y="293"/>
                    <a:pt x="1859" y="296"/>
                    <a:pt x="1859" y="297"/>
                  </a:cubicBezTo>
                  <a:cubicBezTo>
                    <a:pt x="1858" y="298"/>
                    <a:pt x="1857" y="300"/>
                    <a:pt x="1855" y="301"/>
                  </a:cubicBezTo>
                  <a:cubicBezTo>
                    <a:pt x="1855" y="302"/>
                    <a:pt x="1854" y="302"/>
                    <a:pt x="1854" y="303"/>
                  </a:cubicBezTo>
                  <a:cubicBezTo>
                    <a:pt x="1853" y="303"/>
                    <a:pt x="1853" y="304"/>
                    <a:pt x="1853" y="304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304"/>
                    <a:pt x="1852" y="305"/>
                    <a:pt x="1852" y="306"/>
                  </a:cubicBezTo>
                  <a:cubicBezTo>
                    <a:pt x="1851" y="307"/>
                    <a:pt x="1851" y="308"/>
                    <a:pt x="1851" y="308"/>
                  </a:cubicBezTo>
                  <a:cubicBezTo>
                    <a:pt x="1850" y="309"/>
                    <a:pt x="1850" y="309"/>
                    <a:pt x="1850" y="309"/>
                  </a:cubicBezTo>
                  <a:cubicBezTo>
                    <a:pt x="1851" y="310"/>
                    <a:pt x="1851" y="310"/>
                    <a:pt x="1851" y="310"/>
                  </a:cubicBezTo>
                  <a:cubicBezTo>
                    <a:pt x="1852" y="310"/>
                    <a:pt x="1852" y="311"/>
                    <a:pt x="1853" y="312"/>
                  </a:cubicBezTo>
                  <a:cubicBezTo>
                    <a:pt x="1853" y="313"/>
                    <a:pt x="1853" y="313"/>
                    <a:pt x="1854" y="314"/>
                  </a:cubicBezTo>
                  <a:cubicBezTo>
                    <a:pt x="1854" y="315"/>
                    <a:pt x="1854" y="315"/>
                    <a:pt x="1855" y="316"/>
                  </a:cubicBezTo>
                  <a:cubicBezTo>
                    <a:pt x="1856" y="316"/>
                    <a:pt x="1857" y="317"/>
                    <a:pt x="1858" y="317"/>
                  </a:cubicBezTo>
                  <a:cubicBezTo>
                    <a:pt x="1858" y="317"/>
                    <a:pt x="1858" y="317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60" y="317"/>
                    <a:pt x="1860" y="317"/>
                    <a:pt x="1860" y="317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7"/>
                    <a:pt x="1859" y="317"/>
                    <a:pt x="1859" y="317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8"/>
                    <a:pt x="1859" y="318"/>
                    <a:pt x="1859" y="318"/>
                  </a:cubicBezTo>
                  <a:cubicBezTo>
                    <a:pt x="1859" y="317"/>
                    <a:pt x="1859" y="317"/>
                    <a:pt x="1859" y="317"/>
                  </a:cubicBezTo>
                  <a:cubicBezTo>
                    <a:pt x="1859" y="317"/>
                    <a:pt x="1858" y="318"/>
                    <a:pt x="1857" y="319"/>
                  </a:cubicBezTo>
                  <a:cubicBezTo>
                    <a:pt x="1857" y="319"/>
                    <a:pt x="1856" y="319"/>
                    <a:pt x="1856" y="320"/>
                  </a:cubicBezTo>
                  <a:cubicBezTo>
                    <a:pt x="1855" y="320"/>
                    <a:pt x="1855" y="320"/>
                    <a:pt x="1855" y="321"/>
                  </a:cubicBezTo>
                  <a:cubicBezTo>
                    <a:pt x="1855" y="321"/>
                    <a:pt x="1855" y="321"/>
                    <a:pt x="1855" y="321"/>
                  </a:cubicBezTo>
                  <a:cubicBezTo>
                    <a:pt x="1855" y="322"/>
                    <a:pt x="1855" y="322"/>
                    <a:pt x="1855" y="322"/>
                  </a:cubicBezTo>
                  <a:cubicBezTo>
                    <a:pt x="1855" y="323"/>
                    <a:pt x="1855" y="323"/>
                    <a:pt x="1855" y="324"/>
                  </a:cubicBezTo>
                  <a:cubicBezTo>
                    <a:pt x="1855" y="324"/>
                    <a:pt x="1855" y="324"/>
                    <a:pt x="1855" y="325"/>
                  </a:cubicBezTo>
                  <a:cubicBezTo>
                    <a:pt x="1857" y="324"/>
                    <a:pt x="1857" y="324"/>
                    <a:pt x="1857" y="324"/>
                  </a:cubicBezTo>
                  <a:cubicBezTo>
                    <a:pt x="1855" y="325"/>
                    <a:pt x="1855" y="325"/>
                    <a:pt x="1855" y="325"/>
                  </a:cubicBezTo>
                  <a:cubicBezTo>
                    <a:pt x="1856" y="324"/>
                    <a:pt x="1856" y="324"/>
                    <a:pt x="1856" y="324"/>
                  </a:cubicBezTo>
                  <a:cubicBezTo>
                    <a:pt x="1855" y="324"/>
                    <a:pt x="1855" y="324"/>
                    <a:pt x="1855" y="324"/>
                  </a:cubicBezTo>
                  <a:cubicBezTo>
                    <a:pt x="1855" y="325"/>
                    <a:pt x="1855" y="325"/>
                    <a:pt x="1855" y="325"/>
                  </a:cubicBezTo>
                  <a:cubicBezTo>
                    <a:pt x="1856" y="324"/>
                    <a:pt x="1856" y="324"/>
                    <a:pt x="1856" y="324"/>
                  </a:cubicBezTo>
                  <a:cubicBezTo>
                    <a:pt x="1855" y="324"/>
                    <a:pt x="1855" y="324"/>
                    <a:pt x="1855" y="324"/>
                  </a:cubicBezTo>
                  <a:cubicBezTo>
                    <a:pt x="1856" y="324"/>
                    <a:pt x="1856" y="324"/>
                    <a:pt x="1856" y="324"/>
                  </a:cubicBezTo>
                  <a:cubicBezTo>
                    <a:pt x="1855" y="324"/>
                    <a:pt x="1855" y="324"/>
                    <a:pt x="1855" y="324"/>
                  </a:cubicBezTo>
                  <a:cubicBezTo>
                    <a:pt x="1855" y="324"/>
                    <a:pt x="1855" y="324"/>
                    <a:pt x="1855" y="324"/>
                  </a:cubicBezTo>
                  <a:cubicBezTo>
                    <a:pt x="1856" y="324"/>
                    <a:pt x="1856" y="324"/>
                    <a:pt x="1856" y="324"/>
                  </a:cubicBezTo>
                  <a:cubicBezTo>
                    <a:pt x="1855" y="324"/>
                    <a:pt x="1855" y="324"/>
                    <a:pt x="1855" y="324"/>
                  </a:cubicBezTo>
                  <a:cubicBezTo>
                    <a:pt x="1855" y="324"/>
                    <a:pt x="1855" y="324"/>
                    <a:pt x="1855" y="324"/>
                  </a:cubicBezTo>
                  <a:cubicBezTo>
                    <a:pt x="1855" y="324"/>
                    <a:pt x="1855" y="325"/>
                    <a:pt x="1854" y="325"/>
                  </a:cubicBezTo>
                  <a:cubicBezTo>
                    <a:pt x="1853" y="325"/>
                    <a:pt x="1853" y="326"/>
                    <a:pt x="1853" y="326"/>
                  </a:cubicBezTo>
                  <a:cubicBezTo>
                    <a:pt x="1852" y="327"/>
                    <a:pt x="1852" y="327"/>
                    <a:pt x="1852" y="327"/>
                  </a:cubicBezTo>
                  <a:cubicBezTo>
                    <a:pt x="1852" y="327"/>
                    <a:pt x="1852" y="327"/>
                    <a:pt x="1852" y="328"/>
                  </a:cubicBezTo>
                  <a:cubicBezTo>
                    <a:pt x="1852" y="328"/>
                    <a:pt x="1852" y="328"/>
                    <a:pt x="1852" y="328"/>
                  </a:cubicBezTo>
                  <a:cubicBezTo>
                    <a:pt x="1852" y="328"/>
                    <a:pt x="1852" y="328"/>
                    <a:pt x="1852" y="328"/>
                  </a:cubicBezTo>
                  <a:cubicBezTo>
                    <a:pt x="1852" y="329"/>
                    <a:pt x="1851" y="330"/>
                    <a:pt x="1851" y="332"/>
                  </a:cubicBezTo>
                  <a:cubicBezTo>
                    <a:pt x="1851" y="332"/>
                    <a:pt x="1851" y="332"/>
                    <a:pt x="1851" y="332"/>
                  </a:cubicBezTo>
                  <a:cubicBezTo>
                    <a:pt x="1851" y="332"/>
                    <a:pt x="1851" y="332"/>
                    <a:pt x="1851" y="332"/>
                  </a:cubicBezTo>
                  <a:cubicBezTo>
                    <a:pt x="1850" y="332"/>
                    <a:pt x="1850" y="333"/>
                    <a:pt x="1850" y="333"/>
                  </a:cubicBezTo>
                  <a:cubicBezTo>
                    <a:pt x="1850" y="334"/>
                    <a:pt x="1851" y="335"/>
                    <a:pt x="1851" y="335"/>
                  </a:cubicBezTo>
                  <a:cubicBezTo>
                    <a:pt x="1852" y="336"/>
                    <a:pt x="1853" y="337"/>
                    <a:pt x="1854" y="337"/>
                  </a:cubicBezTo>
                  <a:cubicBezTo>
                    <a:pt x="1855" y="338"/>
                    <a:pt x="1856" y="338"/>
                    <a:pt x="1857" y="338"/>
                  </a:cubicBezTo>
                  <a:cubicBezTo>
                    <a:pt x="1857" y="338"/>
                    <a:pt x="1857" y="338"/>
                    <a:pt x="1857" y="338"/>
                  </a:cubicBezTo>
                  <a:cubicBezTo>
                    <a:pt x="1859" y="338"/>
                    <a:pt x="1859" y="337"/>
                    <a:pt x="1860" y="337"/>
                  </a:cubicBezTo>
                  <a:cubicBezTo>
                    <a:pt x="1860" y="336"/>
                    <a:pt x="1860" y="335"/>
                    <a:pt x="1860" y="335"/>
                  </a:cubicBezTo>
                  <a:cubicBezTo>
                    <a:pt x="1860" y="335"/>
                    <a:pt x="1860" y="335"/>
                    <a:pt x="1860" y="335"/>
                  </a:cubicBezTo>
                  <a:cubicBezTo>
                    <a:pt x="1858" y="335"/>
                    <a:pt x="1858" y="335"/>
                    <a:pt x="1858" y="335"/>
                  </a:cubicBezTo>
                  <a:cubicBezTo>
                    <a:pt x="1859" y="336"/>
                    <a:pt x="1859" y="336"/>
                    <a:pt x="1859" y="336"/>
                  </a:cubicBezTo>
                  <a:cubicBezTo>
                    <a:pt x="1859" y="336"/>
                    <a:pt x="1859" y="336"/>
                    <a:pt x="1859" y="336"/>
                  </a:cubicBezTo>
                  <a:cubicBezTo>
                    <a:pt x="1860" y="336"/>
                    <a:pt x="1861" y="336"/>
                    <a:pt x="1862" y="336"/>
                  </a:cubicBezTo>
                  <a:cubicBezTo>
                    <a:pt x="1863" y="337"/>
                    <a:pt x="1864" y="337"/>
                    <a:pt x="1864" y="337"/>
                  </a:cubicBezTo>
                  <a:cubicBezTo>
                    <a:pt x="1864" y="337"/>
                    <a:pt x="1864" y="337"/>
                    <a:pt x="1864" y="338"/>
                  </a:cubicBezTo>
                  <a:cubicBezTo>
                    <a:pt x="1865" y="338"/>
                    <a:pt x="1865" y="338"/>
                    <a:pt x="1865" y="338"/>
                  </a:cubicBezTo>
                  <a:cubicBezTo>
                    <a:pt x="1865" y="339"/>
                    <a:pt x="1865" y="339"/>
                    <a:pt x="1866" y="340"/>
                  </a:cubicBezTo>
                  <a:cubicBezTo>
                    <a:pt x="1866" y="340"/>
                    <a:pt x="1867" y="341"/>
                    <a:pt x="1868" y="341"/>
                  </a:cubicBezTo>
                  <a:cubicBezTo>
                    <a:pt x="1868" y="341"/>
                    <a:pt x="1869" y="342"/>
                    <a:pt x="1869" y="342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2"/>
                    <a:pt x="1870" y="342"/>
                    <a:pt x="1870" y="342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70" y="342"/>
                    <a:pt x="1870" y="342"/>
                    <a:pt x="1870" y="342"/>
                  </a:cubicBezTo>
                  <a:cubicBezTo>
                    <a:pt x="1870" y="342"/>
                    <a:pt x="1870" y="342"/>
                    <a:pt x="1870" y="342"/>
                  </a:cubicBezTo>
                  <a:cubicBezTo>
                    <a:pt x="1870" y="343"/>
                    <a:pt x="1870" y="343"/>
                    <a:pt x="1870" y="343"/>
                  </a:cubicBezTo>
                  <a:cubicBezTo>
                    <a:pt x="1869" y="343"/>
                    <a:pt x="1869" y="343"/>
                    <a:pt x="1868" y="344"/>
                  </a:cubicBezTo>
                  <a:cubicBezTo>
                    <a:pt x="1868" y="344"/>
                    <a:pt x="1868" y="345"/>
                    <a:pt x="1868" y="345"/>
                  </a:cubicBezTo>
                  <a:cubicBezTo>
                    <a:pt x="1868" y="346"/>
                    <a:pt x="1868" y="347"/>
                    <a:pt x="1869" y="348"/>
                  </a:cubicBezTo>
                  <a:cubicBezTo>
                    <a:pt x="1869" y="348"/>
                    <a:pt x="1870" y="349"/>
                    <a:pt x="1872" y="349"/>
                  </a:cubicBezTo>
                  <a:cubicBezTo>
                    <a:pt x="1873" y="349"/>
                    <a:pt x="1873" y="349"/>
                    <a:pt x="1873" y="349"/>
                  </a:cubicBezTo>
                  <a:cubicBezTo>
                    <a:pt x="1873" y="349"/>
                    <a:pt x="1873" y="349"/>
                    <a:pt x="1873" y="349"/>
                  </a:cubicBezTo>
                  <a:cubicBezTo>
                    <a:pt x="1874" y="349"/>
                    <a:pt x="1874" y="349"/>
                    <a:pt x="1874" y="349"/>
                  </a:cubicBezTo>
                  <a:cubicBezTo>
                    <a:pt x="1874" y="349"/>
                    <a:pt x="1874" y="349"/>
                    <a:pt x="1874" y="350"/>
                  </a:cubicBezTo>
                  <a:cubicBezTo>
                    <a:pt x="1874" y="350"/>
                    <a:pt x="1875" y="351"/>
                    <a:pt x="1875" y="352"/>
                  </a:cubicBezTo>
                  <a:cubicBezTo>
                    <a:pt x="1876" y="353"/>
                    <a:pt x="1877" y="355"/>
                    <a:pt x="1879" y="355"/>
                  </a:cubicBezTo>
                  <a:cubicBezTo>
                    <a:pt x="1880" y="356"/>
                    <a:pt x="1882" y="357"/>
                    <a:pt x="1884" y="357"/>
                  </a:cubicBezTo>
                  <a:cubicBezTo>
                    <a:pt x="1886" y="357"/>
                    <a:pt x="1887" y="356"/>
                    <a:pt x="1888" y="356"/>
                  </a:cubicBezTo>
                  <a:cubicBezTo>
                    <a:pt x="1889" y="355"/>
                    <a:pt x="1889" y="354"/>
                    <a:pt x="1890" y="354"/>
                  </a:cubicBezTo>
                  <a:cubicBezTo>
                    <a:pt x="1890" y="353"/>
                    <a:pt x="1890" y="353"/>
                    <a:pt x="1891" y="353"/>
                  </a:cubicBezTo>
                  <a:cubicBezTo>
                    <a:pt x="1891" y="353"/>
                    <a:pt x="1892" y="353"/>
                    <a:pt x="1893" y="353"/>
                  </a:cubicBezTo>
                  <a:cubicBezTo>
                    <a:pt x="1894" y="353"/>
                    <a:pt x="1895" y="352"/>
                    <a:pt x="1895" y="351"/>
                  </a:cubicBezTo>
                  <a:cubicBezTo>
                    <a:pt x="1896" y="351"/>
                    <a:pt x="1896" y="350"/>
                    <a:pt x="1896" y="349"/>
                  </a:cubicBezTo>
                  <a:cubicBezTo>
                    <a:pt x="1896" y="348"/>
                    <a:pt x="1896" y="347"/>
                    <a:pt x="1895" y="346"/>
                  </a:cubicBezTo>
                  <a:cubicBezTo>
                    <a:pt x="1895" y="345"/>
                    <a:pt x="1894" y="344"/>
                    <a:pt x="1893" y="343"/>
                  </a:cubicBezTo>
                  <a:cubicBezTo>
                    <a:pt x="1893" y="342"/>
                    <a:pt x="1892" y="342"/>
                    <a:pt x="1892" y="342"/>
                  </a:cubicBezTo>
                  <a:cubicBezTo>
                    <a:pt x="1891" y="343"/>
                    <a:pt x="1891" y="343"/>
                    <a:pt x="1891" y="343"/>
                  </a:cubicBezTo>
                  <a:cubicBezTo>
                    <a:pt x="1892" y="342"/>
                    <a:pt x="1892" y="342"/>
                    <a:pt x="1892" y="342"/>
                  </a:cubicBezTo>
                  <a:cubicBezTo>
                    <a:pt x="1892" y="342"/>
                    <a:pt x="1892" y="342"/>
                    <a:pt x="1892" y="342"/>
                  </a:cubicBezTo>
                  <a:cubicBezTo>
                    <a:pt x="1892" y="342"/>
                    <a:pt x="1892" y="342"/>
                    <a:pt x="1892" y="342"/>
                  </a:cubicBezTo>
                  <a:cubicBezTo>
                    <a:pt x="1892" y="342"/>
                    <a:pt x="1892" y="342"/>
                    <a:pt x="1892" y="342"/>
                  </a:cubicBezTo>
                  <a:cubicBezTo>
                    <a:pt x="1892" y="342"/>
                    <a:pt x="1892" y="342"/>
                    <a:pt x="1892" y="342"/>
                  </a:cubicBezTo>
                  <a:cubicBezTo>
                    <a:pt x="1892" y="342"/>
                    <a:pt x="1892" y="342"/>
                    <a:pt x="1892" y="342"/>
                  </a:cubicBezTo>
                  <a:cubicBezTo>
                    <a:pt x="1892" y="342"/>
                    <a:pt x="1892" y="342"/>
                    <a:pt x="1892" y="341"/>
                  </a:cubicBezTo>
                  <a:cubicBezTo>
                    <a:pt x="1892" y="340"/>
                    <a:pt x="1891" y="339"/>
                    <a:pt x="1890" y="338"/>
                  </a:cubicBezTo>
                  <a:cubicBezTo>
                    <a:pt x="1889" y="338"/>
                    <a:pt x="1888" y="338"/>
                    <a:pt x="1887" y="338"/>
                  </a:cubicBezTo>
                  <a:cubicBezTo>
                    <a:pt x="1887" y="338"/>
                    <a:pt x="1886" y="338"/>
                    <a:pt x="1885" y="338"/>
                  </a:cubicBezTo>
                  <a:cubicBezTo>
                    <a:pt x="1885" y="338"/>
                    <a:pt x="1885" y="338"/>
                    <a:pt x="1885" y="338"/>
                  </a:cubicBezTo>
                  <a:cubicBezTo>
                    <a:pt x="1885" y="338"/>
                    <a:pt x="1885" y="338"/>
                    <a:pt x="1885" y="338"/>
                  </a:cubicBezTo>
                  <a:cubicBezTo>
                    <a:pt x="1885" y="338"/>
                    <a:pt x="1885" y="338"/>
                    <a:pt x="1885" y="338"/>
                  </a:cubicBezTo>
                  <a:cubicBezTo>
                    <a:pt x="1885" y="337"/>
                    <a:pt x="1885" y="337"/>
                    <a:pt x="1885" y="337"/>
                  </a:cubicBezTo>
                  <a:cubicBezTo>
                    <a:pt x="1886" y="337"/>
                    <a:pt x="1886" y="337"/>
                    <a:pt x="1886" y="337"/>
                  </a:cubicBezTo>
                  <a:cubicBezTo>
                    <a:pt x="1886" y="337"/>
                    <a:pt x="1887" y="337"/>
                    <a:pt x="1889" y="338"/>
                  </a:cubicBezTo>
                  <a:cubicBezTo>
                    <a:pt x="1890" y="339"/>
                    <a:pt x="1891" y="340"/>
                    <a:pt x="1892" y="341"/>
                  </a:cubicBezTo>
                  <a:cubicBezTo>
                    <a:pt x="1894" y="343"/>
                    <a:pt x="1895" y="344"/>
                    <a:pt x="1896" y="348"/>
                  </a:cubicBezTo>
                  <a:cubicBezTo>
                    <a:pt x="1897" y="351"/>
                    <a:pt x="1898" y="353"/>
                    <a:pt x="1899" y="356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7"/>
                    <a:pt x="1899" y="357"/>
                  </a:cubicBezTo>
                  <a:cubicBezTo>
                    <a:pt x="1899" y="357"/>
                    <a:pt x="1899" y="356"/>
                    <a:pt x="1898" y="356"/>
                  </a:cubicBezTo>
                  <a:cubicBezTo>
                    <a:pt x="1898" y="355"/>
                    <a:pt x="1898" y="354"/>
                    <a:pt x="1897" y="354"/>
                  </a:cubicBezTo>
                  <a:cubicBezTo>
                    <a:pt x="1897" y="354"/>
                    <a:pt x="1896" y="353"/>
                    <a:pt x="1895" y="353"/>
                  </a:cubicBezTo>
                  <a:cubicBezTo>
                    <a:pt x="1894" y="353"/>
                    <a:pt x="1893" y="354"/>
                    <a:pt x="1892" y="355"/>
                  </a:cubicBezTo>
                  <a:cubicBezTo>
                    <a:pt x="1891" y="355"/>
                    <a:pt x="1890" y="356"/>
                    <a:pt x="1889" y="356"/>
                  </a:cubicBezTo>
                  <a:cubicBezTo>
                    <a:pt x="1889" y="356"/>
                    <a:pt x="1889" y="356"/>
                    <a:pt x="1888" y="357"/>
                  </a:cubicBezTo>
                  <a:cubicBezTo>
                    <a:pt x="1887" y="357"/>
                    <a:pt x="1886" y="358"/>
                    <a:pt x="1884" y="359"/>
                  </a:cubicBezTo>
                  <a:cubicBezTo>
                    <a:pt x="1882" y="361"/>
                    <a:pt x="1880" y="363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8" y="364"/>
                    <a:pt x="1878" y="364"/>
                  </a:cubicBezTo>
                  <a:cubicBezTo>
                    <a:pt x="1878" y="364"/>
                    <a:pt x="1877" y="363"/>
                    <a:pt x="1877" y="363"/>
                  </a:cubicBezTo>
                  <a:cubicBezTo>
                    <a:pt x="1877" y="362"/>
                    <a:pt x="1877" y="361"/>
                    <a:pt x="1877" y="361"/>
                  </a:cubicBezTo>
                  <a:cubicBezTo>
                    <a:pt x="1877" y="360"/>
                    <a:pt x="1877" y="360"/>
                    <a:pt x="1877" y="360"/>
                  </a:cubicBezTo>
                  <a:cubicBezTo>
                    <a:pt x="1877" y="360"/>
                    <a:pt x="1877" y="359"/>
                    <a:pt x="1877" y="358"/>
                  </a:cubicBezTo>
                  <a:cubicBezTo>
                    <a:pt x="1876" y="357"/>
                    <a:pt x="1876" y="357"/>
                    <a:pt x="1875" y="356"/>
                  </a:cubicBezTo>
                  <a:cubicBezTo>
                    <a:pt x="1875" y="356"/>
                    <a:pt x="1874" y="356"/>
                    <a:pt x="1874" y="356"/>
                  </a:cubicBezTo>
                  <a:cubicBezTo>
                    <a:pt x="1873" y="356"/>
                    <a:pt x="1872" y="357"/>
                    <a:pt x="1871" y="357"/>
                  </a:cubicBezTo>
                  <a:cubicBezTo>
                    <a:pt x="1871" y="358"/>
                    <a:pt x="1870" y="359"/>
                    <a:pt x="1870" y="360"/>
                  </a:cubicBezTo>
                  <a:cubicBezTo>
                    <a:pt x="1869" y="361"/>
                    <a:pt x="1869" y="362"/>
                    <a:pt x="1869" y="362"/>
                  </a:cubicBezTo>
                  <a:cubicBezTo>
                    <a:pt x="1871" y="362"/>
                    <a:pt x="1871" y="362"/>
                    <a:pt x="1871" y="362"/>
                  </a:cubicBezTo>
                  <a:cubicBezTo>
                    <a:pt x="1869" y="362"/>
                    <a:pt x="1869" y="362"/>
                    <a:pt x="1869" y="362"/>
                  </a:cubicBezTo>
                  <a:cubicBezTo>
                    <a:pt x="1869" y="362"/>
                    <a:pt x="1869" y="362"/>
                    <a:pt x="1869" y="362"/>
                  </a:cubicBezTo>
                  <a:cubicBezTo>
                    <a:pt x="1869" y="362"/>
                    <a:pt x="1869" y="363"/>
                    <a:pt x="1868" y="363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8" y="364"/>
                    <a:pt x="1868" y="364"/>
                    <a:pt x="1868" y="364"/>
                  </a:cubicBezTo>
                  <a:cubicBezTo>
                    <a:pt x="1867" y="364"/>
                    <a:pt x="1867" y="365"/>
                    <a:pt x="1866" y="366"/>
                  </a:cubicBezTo>
                  <a:cubicBezTo>
                    <a:pt x="1866" y="366"/>
                    <a:pt x="1865" y="367"/>
                    <a:pt x="1865" y="368"/>
                  </a:cubicBezTo>
                  <a:cubicBezTo>
                    <a:pt x="1865" y="368"/>
                    <a:pt x="1865" y="369"/>
                    <a:pt x="1865" y="369"/>
                  </a:cubicBezTo>
                  <a:cubicBezTo>
                    <a:pt x="1865" y="370"/>
                    <a:pt x="1864" y="370"/>
                    <a:pt x="1864" y="370"/>
                  </a:cubicBezTo>
                  <a:cubicBezTo>
                    <a:pt x="1863" y="370"/>
                    <a:pt x="1863" y="370"/>
                    <a:pt x="1863" y="370"/>
                  </a:cubicBezTo>
                  <a:cubicBezTo>
                    <a:pt x="1862" y="370"/>
                    <a:pt x="1862" y="370"/>
                    <a:pt x="1862" y="370"/>
                  </a:cubicBezTo>
                  <a:cubicBezTo>
                    <a:pt x="1862" y="370"/>
                    <a:pt x="1862" y="370"/>
                    <a:pt x="1862" y="370"/>
                  </a:cubicBezTo>
                  <a:cubicBezTo>
                    <a:pt x="1862" y="370"/>
                    <a:pt x="1862" y="370"/>
                    <a:pt x="1862" y="370"/>
                  </a:cubicBezTo>
                  <a:cubicBezTo>
                    <a:pt x="1862" y="371"/>
                    <a:pt x="1862" y="371"/>
                    <a:pt x="1862" y="371"/>
                  </a:cubicBezTo>
                  <a:cubicBezTo>
                    <a:pt x="1862" y="370"/>
                    <a:pt x="1862" y="370"/>
                    <a:pt x="1862" y="370"/>
                  </a:cubicBezTo>
                  <a:cubicBezTo>
                    <a:pt x="1862" y="370"/>
                    <a:pt x="1862" y="370"/>
                    <a:pt x="1862" y="370"/>
                  </a:cubicBezTo>
                  <a:cubicBezTo>
                    <a:pt x="1862" y="371"/>
                    <a:pt x="1862" y="371"/>
                    <a:pt x="1862" y="371"/>
                  </a:cubicBezTo>
                  <a:cubicBezTo>
                    <a:pt x="1862" y="370"/>
                    <a:pt x="1862" y="370"/>
                    <a:pt x="1862" y="370"/>
                  </a:cubicBezTo>
                  <a:cubicBezTo>
                    <a:pt x="1860" y="369"/>
                    <a:pt x="1860" y="369"/>
                    <a:pt x="1860" y="369"/>
                  </a:cubicBezTo>
                  <a:cubicBezTo>
                    <a:pt x="1860" y="371"/>
                    <a:pt x="1860" y="371"/>
                    <a:pt x="1860" y="371"/>
                  </a:cubicBezTo>
                  <a:cubicBezTo>
                    <a:pt x="1861" y="371"/>
                    <a:pt x="1861" y="371"/>
                    <a:pt x="1861" y="371"/>
                  </a:cubicBezTo>
                  <a:cubicBezTo>
                    <a:pt x="1860" y="370"/>
                    <a:pt x="1860" y="370"/>
                    <a:pt x="1860" y="370"/>
                  </a:cubicBezTo>
                  <a:cubicBezTo>
                    <a:pt x="1860" y="370"/>
                    <a:pt x="1860" y="371"/>
                    <a:pt x="1860" y="371"/>
                  </a:cubicBezTo>
                  <a:cubicBezTo>
                    <a:pt x="1861" y="371"/>
                    <a:pt x="1861" y="371"/>
                    <a:pt x="1861" y="371"/>
                  </a:cubicBezTo>
                  <a:cubicBezTo>
                    <a:pt x="1860" y="370"/>
                    <a:pt x="1860" y="370"/>
                    <a:pt x="1860" y="370"/>
                  </a:cubicBezTo>
                  <a:cubicBezTo>
                    <a:pt x="1861" y="371"/>
                    <a:pt x="1861" y="371"/>
                    <a:pt x="1861" y="371"/>
                  </a:cubicBezTo>
                  <a:cubicBezTo>
                    <a:pt x="1860" y="370"/>
                    <a:pt x="1860" y="370"/>
                    <a:pt x="1860" y="370"/>
                  </a:cubicBezTo>
                  <a:cubicBezTo>
                    <a:pt x="1860" y="370"/>
                    <a:pt x="1860" y="370"/>
                    <a:pt x="1860" y="370"/>
                  </a:cubicBezTo>
                  <a:cubicBezTo>
                    <a:pt x="1861" y="371"/>
                    <a:pt x="1861" y="371"/>
                    <a:pt x="1861" y="371"/>
                  </a:cubicBezTo>
                  <a:cubicBezTo>
                    <a:pt x="1860" y="370"/>
                    <a:pt x="1860" y="370"/>
                    <a:pt x="1860" y="370"/>
                  </a:cubicBezTo>
                  <a:cubicBezTo>
                    <a:pt x="1860" y="370"/>
                    <a:pt x="1860" y="370"/>
                    <a:pt x="1860" y="370"/>
                  </a:cubicBezTo>
                  <a:cubicBezTo>
                    <a:pt x="1860" y="370"/>
                    <a:pt x="1859" y="371"/>
                    <a:pt x="1859" y="371"/>
                  </a:cubicBezTo>
                  <a:cubicBezTo>
                    <a:pt x="1858" y="371"/>
                    <a:pt x="1858" y="371"/>
                    <a:pt x="1857" y="371"/>
                  </a:cubicBezTo>
                  <a:cubicBezTo>
                    <a:pt x="1857" y="371"/>
                    <a:pt x="1857" y="371"/>
                    <a:pt x="1857" y="371"/>
                  </a:cubicBezTo>
                  <a:cubicBezTo>
                    <a:pt x="1856" y="371"/>
                    <a:pt x="1856" y="371"/>
                    <a:pt x="1856" y="371"/>
                  </a:cubicBezTo>
                  <a:cubicBezTo>
                    <a:pt x="1856" y="372"/>
                    <a:pt x="1856" y="372"/>
                    <a:pt x="1856" y="372"/>
                  </a:cubicBezTo>
                  <a:cubicBezTo>
                    <a:pt x="1856" y="372"/>
                    <a:pt x="1856" y="372"/>
                    <a:pt x="1856" y="372"/>
                  </a:cubicBezTo>
                  <a:cubicBezTo>
                    <a:pt x="1856" y="372"/>
                    <a:pt x="1856" y="373"/>
                    <a:pt x="1856" y="374"/>
                  </a:cubicBezTo>
                  <a:cubicBezTo>
                    <a:pt x="1855" y="374"/>
                    <a:pt x="1855" y="374"/>
                    <a:pt x="1855" y="374"/>
                  </a:cubicBezTo>
                  <a:cubicBezTo>
                    <a:pt x="1855" y="374"/>
                    <a:pt x="1855" y="374"/>
                    <a:pt x="1855" y="374"/>
                  </a:cubicBezTo>
                  <a:cubicBezTo>
                    <a:pt x="1855" y="375"/>
                    <a:pt x="1855" y="375"/>
                    <a:pt x="1855" y="375"/>
                  </a:cubicBezTo>
                  <a:cubicBezTo>
                    <a:pt x="1855" y="374"/>
                    <a:pt x="1855" y="374"/>
                    <a:pt x="1855" y="374"/>
                  </a:cubicBezTo>
                  <a:cubicBezTo>
                    <a:pt x="1855" y="374"/>
                    <a:pt x="1855" y="374"/>
                    <a:pt x="1855" y="374"/>
                  </a:cubicBezTo>
                  <a:cubicBezTo>
                    <a:pt x="1855" y="375"/>
                    <a:pt x="1855" y="375"/>
                    <a:pt x="1855" y="375"/>
                  </a:cubicBezTo>
                  <a:cubicBezTo>
                    <a:pt x="1855" y="374"/>
                    <a:pt x="1855" y="374"/>
                    <a:pt x="1855" y="374"/>
                  </a:cubicBezTo>
                  <a:cubicBezTo>
                    <a:pt x="1855" y="375"/>
                    <a:pt x="1855" y="375"/>
                    <a:pt x="1855" y="375"/>
                  </a:cubicBezTo>
                  <a:cubicBezTo>
                    <a:pt x="1856" y="374"/>
                    <a:pt x="1856" y="374"/>
                    <a:pt x="1856" y="374"/>
                  </a:cubicBezTo>
                  <a:cubicBezTo>
                    <a:pt x="1855" y="374"/>
                    <a:pt x="1855" y="374"/>
                    <a:pt x="1855" y="374"/>
                  </a:cubicBezTo>
                  <a:cubicBezTo>
                    <a:pt x="1855" y="375"/>
                    <a:pt x="1855" y="375"/>
                    <a:pt x="1855" y="375"/>
                  </a:cubicBezTo>
                  <a:cubicBezTo>
                    <a:pt x="1856" y="374"/>
                    <a:pt x="1856" y="374"/>
                    <a:pt x="1856" y="374"/>
                  </a:cubicBezTo>
                  <a:cubicBezTo>
                    <a:pt x="1856" y="375"/>
                    <a:pt x="1856" y="375"/>
                    <a:pt x="1856" y="375"/>
                  </a:cubicBezTo>
                  <a:cubicBezTo>
                    <a:pt x="1856" y="374"/>
                    <a:pt x="1856" y="374"/>
                    <a:pt x="1856" y="374"/>
                  </a:cubicBezTo>
                  <a:cubicBezTo>
                    <a:pt x="1856" y="374"/>
                    <a:pt x="1856" y="374"/>
                    <a:pt x="1856" y="374"/>
                  </a:cubicBezTo>
                  <a:cubicBezTo>
                    <a:pt x="1856" y="375"/>
                    <a:pt x="1856" y="375"/>
                    <a:pt x="1856" y="375"/>
                  </a:cubicBezTo>
                  <a:cubicBezTo>
                    <a:pt x="1856" y="374"/>
                    <a:pt x="1856" y="374"/>
                    <a:pt x="1856" y="374"/>
                  </a:cubicBezTo>
                  <a:cubicBezTo>
                    <a:pt x="1856" y="374"/>
                    <a:pt x="1856" y="374"/>
                    <a:pt x="1855" y="374"/>
                  </a:cubicBezTo>
                  <a:cubicBezTo>
                    <a:pt x="1855" y="372"/>
                    <a:pt x="1855" y="370"/>
                    <a:pt x="1855" y="368"/>
                  </a:cubicBezTo>
                  <a:cubicBezTo>
                    <a:pt x="1854" y="367"/>
                    <a:pt x="1854" y="367"/>
                    <a:pt x="1854" y="366"/>
                  </a:cubicBezTo>
                  <a:cubicBezTo>
                    <a:pt x="1853" y="365"/>
                    <a:pt x="1852" y="365"/>
                    <a:pt x="1852" y="365"/>
                  </a:cubicBezTo>
                  <a:cubicBezTo>
                    <a:pt x="1851" y="365"/>
                    <a:pt x="1850" y="366"/>
                    <a:pt x="1849" y="367"/>
                  </a:cubicBezTo>
                  <a:cubicBezTo>
                    <a:pt x="1848" y="367"/>
                    <a:pt x="1848" y="368"/>
                    <a:pt x="1848" y="370"/>
                  </a:cubicBezTo>
                  <a:cubicBezTo>
                    <a:pt x="1848" y="371"/>
                    <a:pt x="1848" y="373"/>
                    <a:pt x="1848" y="374"/>
                  </a:cubicBezTo>
                  <a:cubicBezTo>
                    <a:pt x="1849" y="375"/>
                    <a:pt x="1849" y="377"/>
                    <a:pt x="1849" y="378"/>
                  </a:cubicBezTo>
                  <a:cubicBezTo>
                    <a:pt x="1849" y="377"/>
                    <a:pt x="1849" y="377"/>
                    <a:pt x="1849" y="377"/>
                  </a:cubicBezTo>
                  <a:cubicBezTo>
                    <a:pt x="1849" y="377"/>
                    <a:pt x="1849" y="377"/>
                    <a:pt x="1849" y="377"/>
                  </a:cubicBezTo>
                  <a:cubicBezTo>
                    <a:pt x="1849" y="378"/>
                    <a:pt x="1849" y="378"/>
                    <a:pt x="1849" y="378"/>
                  </a:cubicBezTo>
                  <a:cubicBezTo>
                    <a:pt x="1849" y="378"/>
                    <a:pt x="1849" y="379"/>
                    <a:pt x="1849" y="379"/>
                  </a:cubicBezTo>
                  <a:cubicBezTo>
                    <a:pt x="1848" y="379"/>
                    <a:pt x="1848" y="380"/>
                    <a:pt x="1847" y="381"/>
                  </a:cubicBezTo>
                  <a:cubicBezTo>
                    <a:pt x="1847" y="381"/>
                    <a:pt x="1847" y="381"/>
                    <a:pt x="1846" y="381"/>
                  </a:cubicBezTo>
                  <a:cubicBezTo>
                    <a:pt x="1845" y="382"/>
                    <a:pt x="1844" y="382"/>
                    <a:pt x="1843" y="383"/>
                  </a:cubicBezTo>
                  <a:cubicBezTo>
                    <a:pt x="1842" y="383"/>
                    <a:pt x="1842" y="384"/>
                    <a:pt x="1841" y="384"/>
                  </a:cubicBezTo>
                  <a:cubicBezTo>
                    <a:pt x="1841" y="384"/>
                    <a:pt x="1840" y="384"/>
                    <a:pt x="1840" y="385"/>
                  </a:cubicBezTo>
                  <a:cubicBezTo>
                    <a:pt x="1840" y="385"/>
                    <a:pt x="1839" y="385"/>
                    <a:pt x="1839" y="385"/>
                  </a:cubicBezTo>
                  <a:cubicBezTo>
                    <a:pt x="1838" y="386"/>
                    <a:pt x="1838" y="386"/>
                    <a:pt x="1838" y="386"/>
                  </a:cubicBezTo>
                  <a:cubicBezTo>
                    <a:pt x="1838" y="386"/>
                    <a:pt x="1838" y="386"/>
                    <a:pt x="1838" y="386"/>
                  </a:cubicBezTo>
                  <a:cubicBezTo>
                    <a:pt x="1838" y="386"/>
                    <a:pt x="1838" y="386"/>
                    <a:pt x="1838" y="386"/>
                  </a:cubicBezTo>
                  <a:cubicBezTo>
                    <a:pt x="1838" y="386"/>
                    <a:pt x="1838" y="386"/>
                    <a:pt x="1838" y="386"/>
                  </a:cubicBezTo>
                  <a:cubicBezTo>
                    <a:pt x="1834" y="387"/>
                    <a:pt x="1834" y="387"/>
                    <a:pt x="1834" y="387"/>
                  </a:cubicBezTo>
                  <a:cubicBezTo>
                    <a:pt x="1834" y="387"/>
                    <a:pt x="1834" y="387"/>
                    <a:pt x="1834" y="387"/>
                  </a:cubicBezTo>
                  <a:cubicBezTo>
                    <a:pt x="1832" y="389"/>
                    <a:pt x="1832" y="389"/>
                    <a:pt x="1832" y="389"/>
                  </a:cubicBezTo>
                  <a:cubicBezTo>
                    <a:pt x="1828" y="390"/>
                    <a:pt x="1828" y="390"/>
                    <a:pt x="1828" y="390"/>
                  </a:cubicBezTo>
                  <a:cubicBezTo>
                    <a:pt x="1828" y="390"/>
                    <a:pt x="1828" y="390"/>
                    <a:pt x="1828" y="390"/>
                  </a:cubicBezTo>
                  <a:cubicBezTo>
                    <a:pt x="1826" y="390"/>
                    <a:pt x="1826" y="390"/>
                    <a:pt x="1826" y="390"/>
                  </a:cubicBezTo>
                  <a:cubicBezTo>
                    <a:pt x="1825" y="391"/>
                    <a:pt x="1825" y="391"/>
                    <a:pt x="1825" y="391"/>
                  </a:cubicBezTo>
                  <a:cubicBezTo>
                    <a:pt x="1823" y="393"/>
                    <a:pt x="1823" y="393"/>
                    <a:pt x="1823" y="393"/>
                  </a:cubicBezTo>
                  <a:cubicBezTo>
                    <a:pt x="1821" y="392"/>
                    <a:pt x="1821" y="392"/>
                    <a:pt x="1821" y="392"/>
                  </a:cubicBezTo>
                  <a:cubicBezTo>
                    <a:pt x="1819" y="392"/>
                    <a:pt x="1819" y="392"/>
                    <a:pt x="1819" y="392"/>
                  </a:cubicBezTo>
                  <a:cubicBezTo>
                    <a:pt x="1818" y="395"/>
                    <a:pt x="1818" y="395"/>
                    <a:pt x="1818" y="395"/>
                  </a:cubicBezTo>
                  <a:cubicBezTo>
                    <a:pt x="1817" y="395"/>
                    <a:pt x="1817" y="395"/>
                    <a:pt x="1817" y="395"/>
                  </a:cubicBezTo>
                  <a:cubicBezTo>
                    <a:pt x="1816" y="395"/>
                    <a:pt x="1816" y="395"/>
                    <a:pt x="1816" y="395"/>
                  </a:cubicBezTo>
                  <a:cubicBezTo>
                    <a:pt x="1814" y="396"/>
                    <a:pt x="1814" y="396"/>
                    <a:pt x="1814" y="396"/>
                  </a:cubicBezTo>
                  <a:cubicBezTo>
                    <a:pt x="1810" y="397"/>
                    <a:pt x="1810" y="397"/>
                    <a:pt x="1810" y="397"/>
                  </a:cubicBezTo>
                  <a:cubicBezTo>
                    <a:pt x="1810" y="397"/>
                    <a:pt x="1810" y="397"/>
                    <a:pt x="1810" y="397"/>
                  </a:cubicBezTo>
                  <a:cubicBezTo>
                    <a:pt x="1809" y="397"/>
                    <a:pt x="1809" y="397"/>
                    <a:pt x="1809" y="397"/>
                  </a:cubicBezTo>
                  <a:cubicBezTo>
                    <a:pt x="1810" y="398"/>
                    <a:pt x="1810" y="398"/>
                    <a:pt x="1810" y="398"/>
                  </a:cubicBezTo>
                  <a:cubicBezTo>
                    <a:pt x="1810" y="397"/>
                    <a:pt x="1810" y="397"/>
                    <a:pt x="1810" y="397"/>
                  </a:cubicBezTo>
                  <a:cubicBezTo>
                    <a:pt x="1809" y="397"/>
                    <a:pt x="1809" y="397"/>
                    <a:pt x="1809" y="397"/>
                  </a:cubicBezTo>
                  <a:cubicBezTo>
                    <a:pt x="1810" y="398"/>
                    <a:pt x="1810" y="398"/>
                    <a:pt x="1810" y="398"/>
                  </a:cubicBezTo>
                  <a:cubicBezTo>
                    <a:pt x="1810" y="397"/>
                    <a:pt x="1810" y="397"/>
                    <a:pt x="1810" y="397"/>
                  </a:cubicBezTo>
                  <a:cubicBezTo>
                    <a:pt x="1809" y="397"/>
                    <a:pt x="1809" y="397"/>
                    <a:pt x="1807" y="397"/>
                  </a:cubicBezTo>
                  <a:cubicBezTo>
                    <a:pt x="1806" y="398"/>
                    <a:pt x="1805" y="398"/>
                    <a:pt x="1804" y="399"/>
                  </a:cubicBezTo>
                  <a:cubicBezTo>
                    <a:pt x="1803" y="399"/>
                    <a:pt x="1803" y="399"/>
                    <a:pt x="1803" y="399"/>
                  </a:cubicBezTo>
                  <a:cubicBezTo>
                    <a:pt x="1803" y="399"/>
                    <a:pt x="1803" y="399"/>
                    <a:pt x="1803" y="399"/>
                  </a:cubicBezTo>
                  <a:cubicBezTo>
                    <a:pt x="1802" y="400"/>
                    <a:pt x="1802" y="400"/>
                    <a:pt x="1802" y="400"/>
                  </a:cubicBezTo>
                  <a:cubicBezTo>
                    <a:pt x="1803" y="399"/>
                    <a:pt x="1803" y="399"/>
                    <a:pt x="1803" y="399"/>
                  </a:cubicBezTo>
                  <a:cubicBezTo>
                    <a:pt x="1803" y="399"/>
                    <a:pt x="1803" y="399"/>
                    <a:pt x="1803" y="399"/>
                  </a:cubicBezTo>
                  <a:cubicBezTo>
                    <a:pt x="1802" y="400"/>
                    <a:pt x="1802" y="400"/>
                    <a:pt x="1802" y="400"/>
                  </a:cubicBezTo>
                  <a:cubicBezTo>
                    <a:pt x="1803" y="399"/>
                    <a:pt x="1803" y="399"/>
                    <a:pt x="1803" y="399"/>
                  </a:cubicBezTo>
                  <a:cubicBezTo>
                    <a:pt x="1803" y="399"/>
                    <a:pt x="1803" y="399"/>
                    <a:pt x="1803" y="399"/>
                  </a:cubicBezTo>
                  <a:cubicBezTo>
                    <a:pt x="1802" y="399"/>
                    <a:pt x="1802" y="398"/>
                    <a:pt x="1801" y="398"/>
                  </a:cubicBezTo>
                  <a:cubicBezTo>
                    <a:pt x="1800" y="398"/>
                    <a:pt x="1799" y="399"/>
                    <a:pt x="1798" y="400"/>
                  </a:cubicBezTo>
                  <a:cubicBezTo>
                    <a:pt x="1798" y="402"/>
                    <a:pt x="1798" y="403"/>
                    <a:pt x="1796" y="404"/>
                  </a:cubicBezTo>
                  <a:cubicBezTo>
                    <a:pt x="1796" y="405"/>
                    <a:pt x="1795" y="406"/>
                    <a:pt x="1794" y="407"/>
                  </a:cubicBezTo>
                  <a:cubicBezTo>
                    <a:pt x="1794" y="407"/>
                    <a:pt x="1794" y="407"/>
                    <a:pt x="1794" y="407"/>
                  </a:cubicBezTo>
                  <a:cubicBezTo>
                    <a:pt x="1794" y="408"/>
                    <a:pt x="1794" y="408"/>
                    <a:pt x="1794" y="408"/>
                  </a:cubicBezTo>
                  <a:cubicBezTo>
                    <a:pt x="1794" y="408"/>
                    <a:pt x="1794" y="408"/>
                    <a:pt x="1794" y="408"/>
                  </a:cubicBezTo>
                  <a:cubicBezTo>
                    <a:pt x="1794" y="408"/>
                    <a:pt x="1794" y="408"/>
                    <a:pt x="1794" y="408"/>
                  </a:cubicBezTo>
                  <a:cubicBezTo>
                    <a:pt x="1794" y="407"/>
                    <a:pt x="1794" y="407"/>
                    <a:pt x="1794" y="407"/>
                  </a:cubicBezTo>
                  <a:cubicBezTo>
                    <a:pt x="1794" y="408"/>
                    <a:pt x="1794" y="408"/>
                    <a:pt x="1794" y="408"/>
                  </a:cubicBezTo>
                  <a:cubicBezTo>
                    <a:pt x="1794" y="408"/>
                    <a:pt x="1794" y="408"/>
                    <a:pt x="1794" y="408"/>
                  </a:cubicBezTo>
                  <a:cubicBezTo>
                    <a:pt x="1794" y="407"/>
                    <a:pt x="1794" y="407"/>
                    <a:pt x="1794" y="407"/>
                  </a:cubicBezTo>
                  <a:cubicBezTo>
                    <a:pt x="1795" y="409"/>
                    <a:pt x="1795" y="409"/>
                    <a:pt x="1795" y="409"/>
                  </a:cubicBezTo>
                  <a:cubicBezTo>
                    <a:pt x="1795" y="407"/>
                    <a:pt x="1795" y="407"/>
                    <a:pt x="1795" y="407"/>
                  </a:cubicBezTo>
                  <a:cubicBezTo>
                    <a:pt x="1794" y="407"/>
                    <a:pt x="1794" y="407"/>
                    <a:pt x="1794" y="407"/>
                  </a:cubicBezTo>
                  <a:cubicBezTo>
                    <a:pt x="1795" y="409"/>
                    <a:pt x="1795" y="409"/>
                    <a:pt x="1795" y="409"/>
                  </a:cubicBezTo>
                  <a:cubicBezTo>
                    <a:pt x="1795" y="407"/>
                    <a:pt x="1795" y="407"/>
                    <a:pt x="1795" y="407"/>
                  </a:cubicBezTo>
                  <a:cubicBezTo>
                    <a:pt x="1792" y="407"/>
                    <a:pt x="1792" y="407"/>
                    <a:pt x="1792" y="407"/>
                  </a:cubicBezTo>
                  <a:cubicBezTo>
                    <a:pt x="1792" y="407"/>
                    <a:pt x="1792" y="407"/>
                    <a:pt x="1792" y="407"/>
                  </a:cubicBezTo>
                  <a:cubicBezTo>
                    <a:pt x="1788" y="410"/>
                    <a:pt x="1788" y="410"/>
                    <a:pt x="1788" y="410"/>
                  </a:cubicBezTo>
                  <a:cubicBezTo>
                    <a:pt x="1789" y="411"/>
                    <a:pt x="1789" y="411"/>
                    <a:pt x="1789" y="411"/>
                  </a:cubicBezTo>
                  <a:cubicBezTo>
                    <a:pt x="1789" y="409"/>
                    <a:pt x="1789" y="409"/>
                    <a:pt x="1789" y="409"/>
                  </a:cubicBezTo>
                  <a:cubicBezTo>
                    <a:pt x="1789" y="409"/>
                    <a:pt x="1789" y="409"/>
                    <a:pt x="1789" y="409"/>
                  </a:cubicBezTo>
                  <a:cubicBezTo>
                    <a:pt x="1788" y="410"/>
                    <a:pt x="1788" y="410"/>
                    <a:pt x="1788" y="410"/>
                  </a:cubicBezTo>
                  <a:cubicBezTo>
                    <a:pt x="1788" y="410"/>
                    <a:pt x="1787" y="410"/>
                    <a:pt x="1786" y="411"/>
                  </a:cubicBezTo>
                  <a:cubicBezTo>
                    <a:pt x="1785" y="411"/>
                    <a:pt x="1785" y="412"/>
                    <a:pt x="1784" y="413"/>
                  </a:cubicBezTo>
                  <a:cubicBezTo>
                    <a:pt x="1784" y="414"/>
                    <a:pt x="1783" y="414"/>
                    <a:pt x="1782" y="415"/>
                  </a:cubicBezTo>
                  <a:cubicBezTo>
                    <a:pt x="1782" y="416"/>
                    <a:pt x="1781" y="416"/>
                    <a:pt x="1780" y="416"/>
                  </a:cubicBezTo>
                  <a:cubicBezTo>
                    <a:pt x="1778" y="416"/>
                    <a:pt x="1777" y="417"/>
                    <a:pt x="1777" y="417"/>
                  </a:cubicBezTo>
                  <a:cubicBezTo>
                    <a:pt x="1776" y="417"/>
                    <a:pt x="1776" y="417"/>
                    <a:pt x="1776" y="417"/>
                  </a:cubicBezTo>
                  <a:cubicBezTo>
                    <a:pt x="1776" y="418"/>
                    <a:pt x="1776" y="418"/>
                    <a:pt x="1776" y="418"/>
                  </a:cubicBezTo>
                  <a:cubicBezTo>
                    <a:pt x="1776" y="418"/>
                    <a:pt x="1776" y="418"/>
                    <a:pt x="1776" y="418"/>
                  </a:cubicBezTo>
                  <a:cubicBezTo>
                    <a:pt x="1776" y="418"/>
                    <a:pt x="1776" y="419"/>
                    <a:pt x="1775" y="420"/>
                  </a:cubicBezTo>
                  <a:cubicBezTo>
                    <a:pt x="1774" y="421"/>
                    <a:pt x="1773" y="422"/>
                    <a:pt x="1772" y="423"/>
                  </a:cubicBezTo>
                  <a:cubicBezTo>
                    <a:pt x="1772" y="423"/>
                    <a:pt x="1772" y="423"/>
                    <a:pt x="1771" y="424"/>
                  </a:cubicBezTo>
                  <a:cubicBezTo>
                    <a:pt x="1771" y="424"/>
                    <a:pt x="1771" y="424"/>
                    <a:pt x="1771" y="424"/>
                  </a:cubicBezTo>
                  <a:cubicBezTo>
                    <a:pt x="1770" y="425"/>
                    <a:pt x="1770" y="425"/>
                    <a:pt x="1770" y="425"/>
                  </a:cubicBezTo>
                  <a:cubicBezTo>
                    <a:pt x="1772" y="430"/>
                    <a:pt x="1772" y="430"/>
                    <a:pt x="1772" y="430"/>
                  </a:cubicBezTo>
                  <a:cubicBezTo>
                    <a:pt x="1773" y="430"/>
                    <a:pt x="1773" y="430"/>
                    <a:pt x="1773" y="430"/>
                  </a:cubicBezTo>
                  <a:cubicBezTo>
                    <a:pt x="1773" y="430"/>
                    <a:pt x="1773" y="430"/>
                    <a:pt x="1773" y="430"/>
                  </a:cubicBezTo>
                  <a:cubicBezTo>
                    <a:pt x="1774" y="430"/>
                    <a:pt x="1774" y="430"/>
                    <a:pt x="1775" y="430"/>
                  </a:cubicBezTo>
                  <a:cubicBezTo>
                    <a:pt x="1776" y="430"/>
                    <a:pt x="1776" y="430"/>
                    <a:pt x="1776" y="430"/>
                  </a:cubicBezTo>
                  <a:cubicBezTo>
                    <a:pt x="1778" y="430"/>
                    <a:pt x="1778" y="430"/>
                    <a:pt x="1778" y="430"/>
                  </a:cubicBezTo>
                  <a:cubicBezTo>
                    <a:pt x="1778" y="428"/>
                    <a:pt x="1778" y="428"/>
                    <a:pt x="1778" y="428"/>
                  </a:cubicBezTo>
                  <a:cubicBezTo>
                    <a:pt x="1778" y="428"/>
                    <a:pt x="1778" y="428"/>
                    <a:pt x="1778" y="428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78" y="427"/>
                    <a:pt x="1778" y="427"/>
                    <a:pt x="1778" y="427"/>
                  </a:cubicBezTo>
                  <a:cubicBezTo>
                    <a:pt x="1780" y="428"/>
                    <a:pt x="1780" y="428"/>
                    <a:pt x="1780" y="428"/>
                  </a:cubicBezTo>
                  <a:cubicBezTo>
                    <a:pt x="1780" y="426"/>
                    <a:pt x="1780" y="426"/>
                    <a:pt x="1780" y="426"/>
                  </a:cubicBezTo>
                  <a:cubicBezTo>
                    <a:pt x="1780" y="425"/>
                    <a:pt x="1780" y="425"/>
                    <a:pt x="1780" y="425"/>
                  </a:cubicBezTo>
                  <a:cubicBezTo>
                    <a:pt x="1780" y="425"/>
                    <a:pt x="1780" y="425"/>
                    <a:pt x="1780" y="424"/>
                  </a:cubicBezTo>
                  <a:cubicBezTo>
                    <a:pt x="1780" y="423"/>
                    <a:pt x="1781" y="423"/>
                    <a:pt x="1781" y="423"/>
                  </a:cubicBezTo>
                  <a:cubicBezTo>
                    <a:pt x="1781" y="423"/>
                    <a:pt x="1781" y="423"/>
                    <a:pt x="1781" y="423"/>
                  </a:cubicBezTo>
                  <a:cubicBezTo>
                    <a:pt x="1781" y="423"/>
                    <a:pt x="1781" y="423"/>
                    <a:pt x="1781" y="423"/>
                  </a:cubicBezTo>
                  <a:cubicBezTo>
                    <a:pt x="1781" y="423"/>
                    <a:pt x="1781" y="423"/>
                    <a:pt x="1781" y="423"/>
                  </a:cubicBezTo>
                  <a:cubicBezTo>
                    <a:pt x="1781" y="423"/>
                    <a:pt x="1781" y="423"/>
                    <a:pt x="1781" y="423"/>
                  </a:cubicBezTo>
                  <a:cubicBezTo>
                    <a:pt x="1781" y="423"/>
                    <a:pt x="1781" y="423"/>
                    <a:pt x="1781" y="423"/>
                  </a:cubicBezTo>
                  <a:cubicBezTo>
                    <a:pt x="1781" y="423"/>
                    <a:pt x="1781" y="423"/>
                    <a:pt x="1781" y="423"/>
                  </a:cubicBezTo>
                  <a:cubicBezTo>
                    <a:pt x="1781" y="423"/>
                    <a:pt x="1782" y="423"/>
                    <a:pt x="1782" y="423"/>
                  </a:cubicBezTo>
                  <a:cubicBezTo>
                    <a:pt x="1782" y="423"/>
                    <a:pt x="1783" y="423"/>
                    <a:pt x="1783" y="423"/>
                  </a:cubicBezTo>
                  <a:cubicBezTo>
                    <a:pt x="1784" y="423"/>
                    <a:pt x="1784" y="423"/>
                    <a:pt x="1784" y="423"/>
                  </a:cubicBezTo>
                  <a:cubicBezTo>
                    <a:pt x="1784" y="423"/>
                    <a:pt x="1784" y="423"/>
                    <a:pt x="1784" y="423"/>
                  </a:cubicBezTo>
                  <a:cubicBezTo>
                    <a:pt x="1785" y="423"/>
                    <a:pt x="1785" y="423"/>
                    <a:pt x="1785" y="423"/>
                  </a:cubicBezTo>
                  <a:cubicBezTo>
                    <a:pt x="1785" y="421"/>
                    <a:pt x="1785" y="421"/>
                    <a:pt x="1785" y="421"/>
                  </a:cubicBezTo>
                  <a:cubicBezTo>
                    <a:pt x="1785" y="421"/>
                    <a:pt x="1785" y="421"/>
                    <a:pt x="1785" y="421"/>
                  </a:cubicBezTo>
                  <a:cubicBezTo>
                    <a:pt x="1785" y="421"/>
                    <a:pt x="1785" y="421"/>
                    <a:pt x="1785" y="421"/>
                  </a:cubicBezTo>
                  <a:cubicBezTo>
                    <a:pt x="1785" y="421"/>
                    <a:pt x="1785" y="421"/>
                    <a:pt x="1785" y="421"/>
                  </a:cubicBezTo>
                  <a:cubicBezTo>
                    <a:pt x="1785" y="421"/>
                    <a:pt x="1785" y="421"/>
                    <a:pt x="1785" y="421"/>
                  </a:cubicBezTo>
                  <a:cubicBezTo>
                    <a:pt x="1785" y="421"/>
                    <a:pt x="1785" y="421"/>
                    <a:pt x="1785" y="421"/>
                  </a:cubicBezTo>
                  <a:cubicBezTo>
                    <a:pt x="1785" y="421"/>
                    <a:pt x="1786" y="421"/>
                    <a:pt x="1786" y="421"/>
                  </a:cubicBezTo>
                  <a:cubicBezTo>
                    <a:pt x="1786" y="420"/>
                    <a:pt x="1786" y="420"/>
                    <a:pt x="1786" y="420"/>
                  </a:cubicBezTo>
                  <a:cubicBezTo>
                    <a:pt x="1786" y="420"/>
                    <a:pt x="1787" y="419"/>
                    <a:pt x="1787" y="419"/>
                  </a:cubicBezTo>
                  <a:cubicBezTo>
                    <a:pt x="1788" y="419"/>
                    <a:pt x="1790" y="420"/>
                    <a:pt x="1791" y="420"/>
                  </a:cubicBezTo>
                  <a:cubicBezTo>
                    <a:pt x="1792" y="420"/>
                    <a:pt x="1792" y="420"/>
                    <a:pt x="1792" y="420"/>
                  </a:cubicBezTo>
                  <a:cubicBezTo>
                    <a:pt x="1793" y="420"/>
                    <a:pt x="1794" y="419"/>
                    <a:pt x="1795" y="418"/>
                  </a:cubicBezTo>
                  <a:cubicBezTo>
                    <a:pt x="1795" y="418"/>
                    <a:pt x="1796" y="417"/>
                    <a:pt x="1796" y="416"/>
                  </a:cubicBezTo>
                  <a:cubicBezTo>
                    <a:pt x="1796" y="415"/>
                    <a:pt x="1796" y="414"/>
                    <a:pt x="1796" y="414"/>
                  </a:cubicBezTo>
                  <a:cubicBezTo>
                    <a:pt x="1795" y="414"/>
                    <a:pt x="1795" y="414"/>
                    <a:pt x="1795" y="414"/>
                  </a:cubicBezTo>
                  <a:cubicBezTo>
                    <a:pt x="1795" y="415"/>
                    <a:pt x="1795" y="415"/>
                    <a:pt x="1795" y="415"/>
                  </a:cubicBezTo>
                  <a:cubicBezTo>
                    <a:pt x="1796" y="416"/>
                    <a:pt x="1796" y="416"/>
                    <a:pt x="1796" y="416"/>
                  </a:cubicBezTo>
                  <a:cubicBezTo>
                    <a:pt x="1796" y="416"/>
                    <a:pt x="1796" y="416"/>
                    <a:pt x="1796" y="416"/>
                  </a:cubicBezTo>
                  <a:cubicBezTo>
                    <a:pt x="1796" y="416"/>
                    <a:pt x="1796" y="416"/>
                    <a:pt x="1796" y="416"/>
                  </a:cubicBezTo>
                  <a:cubicBezTo>
                    <a:pt x="1798" y="415"/>
                    <a:pt x="1800" y="415"/>
                    <a:pt x="1803" y="414"/>
                  </a:cubicBezTo>
                  <a:cubicBezTo>
                    <a:pt x="1806" y="413"/>
                    <a:pt x="1808" y="412"/>
                    <a:pt x="1809" y="411"/>
                  </a:cubicBezTo>
                  <a:cubicBezTo>
                    <a:pt x="1810" y="410"/>
                    <a:pt x="1812" y="409"/>
                    <a:pt x="1813" y="409"/>
                  </a:cubicBezTo>
                  <a:cubicBezTo>
                    <a:pt x="1814" y="408"/>
                    <a:pt x="1815" y="408"/>
                    <a:pt x="1815" y="407"/>
                  </a:cubicBezTo>
                  <a:cubicBezTo>
                    <a:pt x="1816" y="407"/>
                    <a:pt x="1817" y="407"/>
                    <a:pt x="1817" y="406"/>
                  </a:cubicBezTo>
                  <a:cubicBezTo>
                    <a:pt x="1817" y="405"/>
                    <a:pt x="1817" y="405"/>
                    <a:pt x="1818" y="404"/>
                  </a:cubicBezTo>
                  <a:cubicBezTo>
                    <a:pt x="1818" y="404"/>
                    <a:pt x="1818" y="403"/>
                    <a:pt x="1819" y="402"/>
                  </a:cubicBezTo>
                  <a:cubicBezTo>
                    <a:pt x="1819" y="401"/>
                    <a:pt x="1820" y="400"/>
                    <a:pt x="1820" y="400"/>
                  </a:cubicBezTo>
                  <a:cubicBezTo>
                    <a:pt x="1821" y="399"/>
                    <a:pt x="1822" y="399"/>
                    <a:pt x="1822" y="399"/>
                  </a:cubicBezTo>
                  <a:cubicBezTo>
                    <a:pt x="1823" y="399"/>
                    <a:pt x="1823" y="399"/>
                    <a:pt x="1823" y="400"/>
                  </a:cubicBezTo>
                  <a:cubicBezTo>
                    <a:pt x="1824" y="400"/>
                    <a:pt x="1824" y="400"/>
                    <a:pt x="1824" y="400"/>
                  </a:cubicBezTo>
                  <a:cubicBezTo>
                    <a:pt x="1824" y="400"/>
                    <a:pt x="1824" y="400"/>
                    <a:pt x="1824" y="400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4" y="400"/>
                    <a:pt x="1824" y="400"/>
                    <a:pt x="1824" y="400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5" y="399"/>
                    <a:pt x="1825" y="399"/>
                    <a:pt x="1825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4" y="399"/>
                    <a:pt x="1824" y="399"/>
                    <a:pt x="1824" y="399"/>
                  </a:cubicBezTo>
                  <a:cubicBezTo>
                    <a:pt x="1823" y="399"/>
                    <a:pt x="1823" y="399"/>
                    <a:pt x="1823" y="399"/>
                  </a:cubicBezTo>
                  <a:cubicBezTo>
                    <a:pt x="1823" y="399"/>
                    <a:pt x="1822" y="399"/>
                    <a:pt x="1822" y="399"/>
                  </a:cubicBezTo>
                  <a:cubicBezTo>
                    <a:pt x="1821" y="399"/>
                    <a:pt x="1821" y="399"/>
                    <a:pt x="1821" y="400"/>
                  </a:cubicBezTo>
                  <a:cubicBezTo>
                    <a:pt x="1820" y="400"/>
                    <a:pt x="1819" y="401"/>
                    <a:pt x="1819" y="401"/>
                  </a:cubicBezTo>
                  <a:cubicBezTo>
                    <a:pt x="1818" y="402"/>
                    <a:pt x="1818" y="403"/>
                    <a:pt x="1818" y="404"/>
                  </a:cubicBezTo>
                  <a:cubicBezTo>
                    <a:pt x="1818" y="404"/>
                    <a:pt x="1818" y="404"/>
                    <a:pt x="1817" y="405"/>
                  </a:cubicBezTo>
                  <a:cubicBezTo>
                    <a:pt x="1817" y="405"/>
                    <a:pt x="1817" y="406"/>
                    <a:pt x="1816" y="407"/>
                  </a:cubicBezTo>
                  <a:cubicBezTo>
                    <a:pt x="1816" y="407"/>
                    <a:pt x="1816" y="407"/>
                    <a:pt x="1816" y="407"/>
                  </a:cubicBezTo>
                  <a:cubicBezTo>
                    <a:pt x="1816" y="407"/>
                    <a:pt x="1816" y="407"/>
                    <a:pt x="1816" y="407"/>
                  </a:cubicBezTo>
                  <a:cubicBezTo>
                    <a:pt x="1817" y="407"/>
                    <a:pt x="1817" y="407"/>
                    <a:pt x="1817" y="407"/>
                  </a:cubicBezTo>
                  <a:cubicBezTo>
                    <a:pt x="1816" y="407"/>
                    <a:pt x="1816" y="407"/>
                    <a:pt x="1816" y="407"/>
                  </a:cubicBezTo>
                  <a:cubicBezTo>
                    <a:pt x="1816" y="407"/>
                    <a:pt x="1816" y="407"/>
                    <a:pt x="1816" y="407"/>
                  </a:cubicBezTo>
                  <a:cubicBezTo>
                    <a:pt x="1817" y="407"/>
                    <a:pt x="1817" y="407"/>
                    <a:pt x="1817" y="407"/>
                  </a:cubicBezTo>
                  <a:cubicBezTo>
                    <a:pt x="1816" y="407"/>
                    <a:pt x="1816" y="407"/>
                    <a:pt x="1816" y="407"/>
                  </a:cubicBezTo>
                  <a:cubicBezTo>
                    <a:pt x="1816" y="407"/>
                    <a:pt x="1816" y="407"/>
                    <a:pt x="1816" y="408"/>
                  </a:cubicBezTo>
                  <a:cubicBezTo>
                    <a:pt x="1815" y="408"/>
                    <a:pt x="1814" y="408"/>
                    <a:pt x="1814" y="409"/>
                  </a:cubicBezTo>
                  <a:cubicBezTo>
                    <a:pt x="1813" y="410"/>
                    <a:pt x="1813" y="410"/>
                    <a:pt x="1813" y="411"/>
                  </a:cubicBezTo>
                  <a:cubicBezTo>
                    <a:pt x="1813" y="412"/>
                    <a:pt x="1813" y="413"/>
                    <a:pt x="1813" y="413"/>
                  </a:cubicBezTo>
                  <a:cubicBezTo>
                    <a:pt x="1814" y="413"/>
                    <a:pt x="1814" y="414"/>
                    <a:pt x="1815" y="414"/>
                  </a:cubicBezTo>
                  <a:cubicBezTo>
                    <a:pt x="1815" y="414"/>
                    <a:pt x="1815" y="415"/>
                    <a:pt x="1816" y="415"/>
                  </a:cubicBezTo>
                  <a:cubicBezTo>
                    <a:pt x="1816" y="415"/>
                    <a:pt x="1817" y="415"/>
                    <a:pt x="1817" y="415"/>
                  </a:cubicBezTo>
                  <a:cubicBezTo>
                    <a:pt x="1818" y="415"/>
                    <a:pt x="1818" y="415"/>
                    <a:pt x="1818" y="415"/>
                  </a:cubicBezTo>
                  <a:cubicBezTo>
                    <a:pt x="1819" y="415"/>
                    <a:pt x="1819" y="414"/>
                    <a:pt x="1819" y="414"/>
                  </a:cubicBezTo>
                  <a:cubicBezTo>
                    <a:pt x="1820" y="413"/>
                    <a:pt x="1820" y="413"/>
                    <a:pt x="1820" y="412"/>
                  </a:cubicBezTo>
                  <a:cubicBezTo>
                    <a:pt x="1820" y="412"/>
                    <a:pt x="1820" y="412"/>
                    <a:pt x="1820" y="412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0" y="411"/>
                    <a:pt x="1820" y="411"/>
                    <a:pt x="1820" y="411"/>
                  </a:cubicBezTo>
                  <a:cubicBezTo>
                    <a:pt x="1821" y="411"/>
                    <a:pt x="1821" y="411"/>
                    <a:pt x="1822" y="410"/>
                  </a:cubicBezTo>
                  <a:cubicBezTo>
                    <a:pt x="1822" y="410"/>
                    <a:pt x="1822" y="409"/>
                    <a:pt x="1822" y="409"/>
                  </a:cubicBezTo>
                  <a:cubicBezTo>
                    <a:pt x="1823" y="408"/>
                    <a:pt x="1823" y="406"/>
                    <a:pt x="1823" y="406"/>
                  </a:cubicBezTo>
                  <a:cubicBezTo>
                    <a:pt x="1822" y="406"/>
                    <a:pt x="1822" y="406"/>
                    <a:pt x="1822" y="406"/>
                  </a:cubicBezTo>
                  <a:cubicBezTo>
                    <a:pt x="1822" y="407"/>
                    <a:pt x="1822" y="407"/>
                    <a:pt x="1822" y="407"/>
                  </a:cubicBezTo>
                  <a:cubicBezTo>
                    <a:pt x="1826" y="406"/>
                    <a:pt x="1826" y="406"/>
                    <a:pt x="1826" y="406"/>
                  </a:cubicBezTo>
                  <a:cubicBezTo>
                    <a:pt x="1827" y="406"/>
                    <a:pt x="1827" y="406"/>
                    <a:pt x="1827" y="406"/>
                  </a:cubicBezTo>
                  <a:cubicBezTo>
                    <a:pt x="1828" y="403"/>
                    <a:pt x="1828" y="403"/>
                    <a:pt x="1828" y="403"/>
                  </a:cubicBezTo>
                  <a:cubicBezTo>
                    <a:pt x="1827" y="402"/>
                    <a:pt x="1827" y="402"/>
                    <a:pt x="1827" y="402"/>
                  </a:cubicBezTo>
                  <a:cubicBezTo>
                    <a:pt x="1827" y="404"/>
                    <a:pt x="1827" y="404"/>
                    <a:pt x="1827" y="404"/>
                  </a:cubicBezTo>
                  <a:cubicBezTo>
                    <a:pt x="1827" y="404"/>
                    <a:pt x="1828" y="404"/>
                    <a:pt x="1829" y="404"/>
                  </a:cubicBezTo>
                  <a:cubicBezTo>
                    <a:pt x="1830" y="404"/>
                    <a:pt x="1831" y="404"/>
                    <a:pt x="1832" y="403"/>
                  </a:cubicBezTo>
                  <a:cubicBezTo>
                    <a:pt x="1833" y="403"/>
                    <a:pt x="1834" y="402"/>
                    <a:pt x="1835" y="401"/>
                  </a:cubicBezTo>
                  <a:cubicBezTo>
                    <a:pt x="1836" y="401"/>
                    <a:pt x="1836" y="401"/>
                    <a:pt x="1837" y="401"/>
                  </a:cubicBezTo>
                  <a:cubicBezTo>
                    <a:pt x="1837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8" y="400"/>
                    <a:pt x="1838" y="400"/>
                    <a:pt x="1838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7" y="399"/>
                    <a:pt x="1837" y="399"/>
                    <a:pt x="1837" y="399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7" y="400"/>
                    <a:pt x="1837" y="400"/>
                    <a:pt x="1837" y="400"/>
                  </a:cubicBezTo>
                  <a:cubicBezTo>
                    <a:pt x="1837" y="399"/>
                    <a:pt x="1837" y="399"/>
                    <a:pt x="1837" y="399"/>
                  </a:cubicBezTo>
                  <a:cubicBezTo>
                    <a:pt x="1837" y="400"/>
                    <a:pt x="1837" y="400"/>
                    <a:pt x="1836" y="400"/>
                  </a:cubicBezTo>
                  <a:cubicBezTo>
                    <a:pt x="1835" y="402"/>
                    <a:pt x="1833" y="404"/>
                    <a:pt x="1830" y="406"/>
                  </a:cubicBezTo>
                  <a:cubicBezTo>
                    <a:pt x="1827" y="408"/>
                    <a:pt x="1826" y="409"/>
                    <a:pt x="1824" y="411"/>
                  </a:cubicBezTo>
                  <a:cubicBezTo>
                    <a:pt x="1822" y="412"/>
                    <a:pt x="1820" y="415"/>
                    <a:pt x="1814" y="420"/>
                  </a:cubicBezTo>
                  <a:cubicBezTo>
                    <a:pt x="1806" y="427"/>
                    <a:pt x="1800" y="429"/>
                    <a:pt x="1798" y="429"/>
                  </a:cubicBezTo>
                  <a:cubicBezTo>
                    <a:pt x="1798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6" y="430"/>
                    <a:pt x="1796" y="430"/>
                    <a:pt x="1796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29"/>
                    <a:pt x="1797" y="429"/>
                    <a:pt x="1797" y="429"/>
                  </a:cubicBezTo>
                  <a:cubicBezTo>
                    <a:pt x="1796" y="430"/>
                    <a:pt x="1796" y="430"/>
                    <a:pt x="1796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7" y="430"/>
                    <a:pt x="1797" y="430"/>
                  </a:cubicBezTo>
                  <a:cubicBezTo>
                    <a:pt x="1797" y="430"/>
                    <a:pt x="1798" y="430"/>
                    <a:pt x="1798" y="429"/>
                  </a:cubicBezTo>
                  <a:cubicBezTo>
                    <a:pt x="1800" y="428"/>
                    <a:pt x="1803" y="427"/>
                    <a:pt x="1806" y="425"/>
                  </a:cubicBezTo>
                  <a:cubicBezTo>
                    <a:pt x="1808" y="423"/>
                    <a:pt x="1810" y="422"/>
                    <a:pt x="1811" y="421"/>
                  </a:cubicBezTo>
                  <a:cubicBezTo>
                    <a:pt x="1812" y="420"/>
                    <a:pt x="1812" y="420"/>
                    <a:pt x="1813" y="419"/>
                  </a:cubicBezTo>
                  <a:cubicBezTo>
                    <a:pt x="1813" y="419"/>
                    <a:pt x="1813" y="418"/>
                    <a:pt x="1813" y="418"/>
                  </a:cubicBezTo>
                  <a:cubicBezTo>
                    <a:pt x="1813" y="417"/>
                    <a:pt x="1813" y="417"/>
                    <a:pt x="1813" y="417"/>
                  </a:cubicBezTo>
                  <a:cubicBezTo>
                    <a:pt x="1812" y="416"/>
                    <a:pt x="1812" y="416"/>
                    <a:pt x="1812" y="416"/>
                  </a:cubicBezTo>
                  <a:cubicBezTo>
                    <a:pt x="1811" y="416"/>
                    <a:pt x="1811" y="416"/>
                    <a:pt x="1811" y="416"/>
                  </a:cubicBezTo>
                  <a:cubicBezTo>
                    <a:pt x="1811" y="416"/>
                    <a:pt x="1810" y="416"/>
                    <a:pt x="1810" y="416"/>
                  </a:cubicBezTo>
                  <a:cubicBezTo>
                    <a:pt x="1808" y="417"/>
                    <a:pt x="1807" y="418"/>
                    <a:pt x="1806" y="419"/>
                  </a:cubicBezTo>
                  <a:cubicBezTo>
                    <a:pt x="1805" y="420"/>
                    <a:pt x="1804" y="420"/>
                    <a:pt x="1803" y="421"/>
                  </a:cubicBezTo>
                  <a:cubicBezTo>
                    <a:pt x="1802" y="421"/>
                    <a:pt x="1800" y="422"/>
                    <a:pt x="1799" y="423"/>
                  </a:cubicBezTo>
                  <a:cubicBezTo>
                    <a:pt x="1795" y="425"/>
                    <a:pt x="1790" y="429"/>
                    <a:pt x="1786" y="431"/>
                  </a:cubicBezTo>
                  <a:cubicBezTo>
                    <a:pt x="1784" y="432"/>
                    <a:pt x="1783" y="433"/>
                    <a:pt x="1782" y="433"/>
                  </a:cubicBezTo>
                  <a:cubicBezTo>
                    <a:pt x="1781" y="434"/>
                    <a:pt x="1780" y="434"/>
                    <a:pt x="1779" y="435"/>
                  </a:cubicBezTo>
                  <a:cubicBezTo>
                    <a:pt x="1780" y="435"/>
                    <a:pt x="1780" y="435"/>
                    <a:pt x="1780" y="435"/>
                  </a:cubicBezTo>
                  <a:cubicBezTo>
                    <a:pt x="1779" y="435"/>
                    <a:pt x="1779" y="435"/>
                    <a:pt x="1779" y="435"/>
                  </a:cubicBezTo>
                  <a:cubicBezTo>
                    <a:pt x="1779" y="435"/>
                    <a:pt x="1779" y="435"/>
                    <a:pt x="1779" y="435"/>
                  </a:cubicBezTo>
                  <a:cubicBezTo>
                    <a:pt x="1780" y="435"/>
                    <a:pt x="1780" y="435"/>
                    <a:pt x="1780" y="435"/>
                  </a:cubicBezTo>
                  <a:cubicBezTo>
                    <a:pt x="1779" y="435"/>
                    <a:pt x="1779" y="435"/>
                    <a:pt x="1779" y="435"/>
                  </a:cubicBezTo>
                  <a:cubicBezTo>
                    <a:pt x="1779" y="435"/>
                    <a:pt x="1779" y="435"/>
                    <a:pt x="1779" y="435"/>
                  </a:cubicBezTo>
                  <a:cubicBezTo>
                    <a:pt x="1778" y="436"/>
                    <a:pt x="1777" y="436"/>
                    <a:pt x="1776" y="436"/>
                  </a:cubicBezTo>
                  <a:cubicBezTo>
                    <a:pt x="1776" y="437"/>
                    <a:pt x="1776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5" y="437"/>
                    <a:pt x="1775" y="437"/>
                    <a:pt x="1775" y="437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6" y="437"/>
                    <a:pt x="1776" y="437"/>
                    <a:pt x="1776" y="437"/>
                  </a:cubicBezTo>
                  <a:cubicBezTo>
                    <a:pt x="1776" y="437"/>
                    <a:pt x="1776" y="437"/>
                    <a:pt x="1775" y="437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6" y="437"/>
                    <a:pt x="1776" y="437"/>
                    <a:pt x="1776" y="437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7" y="438"/>
                    <a:pt x="1777" y="438"/>
                    <a:pt x="1777" y="438"/>
                  </a:cubicBezTo>
                  <a:cubicBezTo>
                    <a:pt x="1777" y="438"/>
                    <a:pt x="1777" y="437"/>
                    <a:pt x="1776" y="437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7" y="438"/>
                    <a:pt x="1777" y="438"/>
                    <a:pt x="1777" y="438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8"/>
                  </a:cubicBezTo>
                  <a:cubicBezTo>
                    <a:pt x="1775" y="438"/>
                    <a:pt x="1775" y="438"/>
                    <a:pt x="1775" y="438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6" y="439"/>
                    <a:pt x="1776" y="439"/>
                    <a:pt x="1776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6" y="439"/>
                    <a:pt x="1776" y="439"/>
                    <a:pt x="1776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7" y="439"/>
                    <a:pt x="1777" y="439"/>
                  </a:cubicBezTo>
                  <a:cubicBezTo>
                    <a:pt x="1777" y="439"/>
                    <a:pt x="1778" y="438"/>
                    <a:pt x="1778" y="437"/>
                  </a:cubicBezTo>
                  <a:cubicBezTo>
                    <a:pt x="1777" y="436"/>
                    <a:pt x="1777" y="436"/>
                    <a:pt x="1777" y="435"/>
                  </a:cubicBezTo>
                  <a:cubicBezTo>
                    <a:pt x="1777" y="435"/>
                    <a:pt x="1776" y="435"/>
                    <a:pt x="1776" y="434"/>
                  </a:cubicBezTo>
                  <a:cubicBezTo>
                    <a:pt x="1776" y="435"/>
                    <a:pt x="1776" y="435"/>
                    <a:pt x="1776" y="435"/>
                  </a:cubicBezTo>
                  <a:cubicBezTo>
                    <a:pt x="1776" y="434"/>
                    <a:pt x="1776" y="434"/>
                    <a:pt x="1776" y="434"/>
                  </a:cubicBezTo>
                  <a:cubicBezTo>
                    <a:pt x="1776" y="434"/>
                    <a:pt x="1776" y="434"/>
                    <a:pt x="1776" y="434"/>
                  </a:cubicBezTo>
                  <a:cubicBezTo>
                    <a:pt x="1775" y="433"/>
                    <a:pt x="1775" y="433"/>
                    <a:pt x="1775" y="433"/>
                  </a:cubicBezTo>
                  <a:cubicBezTo>
                    <a:pt x="1774" y="433"/>
                    <a:pt x="1774" y="434"/>
                    <a:pt x="1773" y="434"/>
                  </a:cubicBezTo>
                  <a:cubicBezTo>
                    <a:pt x="1773" y="434"/>
                    <a:pt x="1772" y="435"/>
                    <a:pt x="1772" y="435"/>
                  </a:cubicBezTo>
                  <a:cubicBezTo>
                    <a:pt x="1772" y="436"/>
                    <a:pt x="1771" y="436"/>
                    <a:pt x="1771" y="437"/>
                  </a:cubicBezTo>
                  <a:cubicBezTo>
                    <a:pt x="1771" y="437"/>
                    <a:pt x="1771" y="437"/>
                    <a:pt x="1771" y="437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2" y="438"/>
                    <a:pt x="1772" y="438"/>
                    <a:pt x="1772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2" y="438"/>
                    <a:pt x="1772" y="438"/>
                    <a:pt x="1772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2" y="438"/>
                    <a:pt x="1772" y="438"/>
                    <a:pt x="1772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2" y="438"/>
                    <a:pt x="1772" y="438"/>
                    <a:pt x="1772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2" y="438"/>
                    <a:pt x="1772" y="438"/>
                    <a:pt x="1772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2" y="438"/>
                    <a:pt x="1772" y="438"/>
                    <a:pt x="1772" y="438"/>
                  </a:cubicBezTo>
                  <a:cubicBezTo>
                    <a:pt x="1771" y="438"/>
                    <a:pt x="1771" y="438"/>
                    <a:pt x="1771" y="438"/>
                  </a:cubicBezTo>
                  <a:cubicBezTo>
                    <a:pt x="1771" y="438"/>
                    <a:pt x="1771" y="438"/>
                    <a:pt x="1770" y="438"/>
                  </a:cubicBezTo>
                  <a:cubicBezTo>
                    <a:pt x="1770" y="438"/>
                    <a:pt x="1770" y="438"/>
                    <a:pt x="1770" y="438"/>
                  </a:cubicBezTo>
                  <a:cubicBezTo>
                    <a:pt x="1770" y="437"/>
                    <a:pt x="1769" y="437"/>
                    <a:pt x="1769" y="436"/>
                  </a:cubicBezTo>
                  <a:cubicBezTo>
                    <a:pt x="1769" y="436"/>
                    <a:pt x="1770" y="435"/>
                    <a:pt x="1770" y="434"/>
                  </a:cubicBezTo>
                  <a:cubicBezTo>
                    <a:pt x="1770" y="433"/>
                    <a:pt x="1771" y="431"/>
                    <a:pt x="1772" y="431"/>
                  </a:cubicBezTo>
                  <a:cubicBezTo>
                    <a:pt x="1772" y="430"/>
                    <a:pt x="1773" y="430"/>
                    <a:pt x="1773" y="430"/>
                  </a:cubicBezTo>
                  <a:cubicBezTo>
                    <a:pt x="1773" y="429"/>
                    <a:pt x="1773" y="429"/>
                    <a:pt x="1773" y="429"/>
                  </a:cubicBezTo>
                  <a:cubicBezTo>
                    <a:pt x="1773" y="429"/>
                    <a:pt x="1773" y="429"/>
                    <a:pt x="1773" y="429"/>
                  </a:cubicBezTo>
                  <a:cubicBezTo>
                    <a:pt x="1774" y="429"/>
                    <a:pt x="1774" y="429"/>
                    <a:pt x="1774" y="429"/>
                  </a:cubicBezTo>
                  <a:cubicBezTo>
                    <a:pt x="1772" y="425"/>
                    <a:pt x="1772" y="425"/>
                    <a:pt x="1772" y="425"/>
                  </a:cubicBezTo>
                  <a:cubicBezTo>
                    <a:pt x="1772" y="425"/>
                    <a:pt x="1772" y="425"/>
                    <a:pt x="1772" y="425"/>
                  </a:cubicBezTo>
                  <a:cubicBezTo>
                    <a:pt x="1772" y="424"/>
                    <a:pt x="1772" y="424"/>
                    <a:pt x="1772" y="424"/>
                  </a:cubicBezTo>
                  <a:cubicBezTo>
                    <a:pt x="1772" y="424"/>
                    <a:pt x="1772" y="424"/>
                    <a:pt x="1771" y="423"/>
                  </a:cubicBezTo>
                  <a:cubicBezTo>
                    <a:pt x="1771" y="423"/>
                    <a:pt x="1770" y="422"/>
                    <a:pt x="1770" y="422"/>
                  </a:cubicBezTo>
                  <a:cubicBezTo>
                    <a:pt x="1769" y="422"/>
                    <a:pt x="1769" y="422"/>
                    <a:pt x="1769" y="422"/>
                  </a:cubicBezTo>
                  <a:cubicBezTo>
                    <a:pt x="1769" y="422"/>
                    <a:pt x="1769" y="421"/>
                    <a:pt x="1768" y="421"/>
                  </a:cubicBezTo>
                  <a:cubicBezTo>
                    <a:pt x="1768" y="421"/>
                    <a:pt x="1767" y="422"/>
                    <a:pt x="1767" y="422"/>
                  </a:cubicBezTo>
                  <a:cubicBezTo>
                    <a:pt x="1767" y="423"/>
                    <a:pt x="1767" y="423"/>
                    <a:pt x="1767" y="423"/>
                  </a:cubicBezTo>
                  <a:cubicBezTo>
                    <a:pt x="1767" y="423"/>
                    <a:pt x="1766" y="424"/>
                    <a:pt x="1766" y="424"/>
                  </a:cubicBezTo>
                  <a:cubicBezTo>
                    <a:pt x="1766" y="425"/>
                    <a:pt x="1765" y="427"/>
                    <a:pt x="1764" y="428"/>
                  </a:cubicBezTo>
                  <a:cubicBezTo>
                    <a:pt x="1764" y="429"/>
                    <a:pt x="1764" y="429"/>
                    <a:pt x="1763" y="430"/>
                  </a:cubicBezTo>
                  <a:cubicBezTo>
                    <a:pt x="1763" y="431"/>
                    <a:pt x="1763" y="431"/>
                    <a:pt x="1763" y="432"/>
                  </a:cubicBezTo>
                  <a:cubicBezTo>
                    <a:pt x="1763" y="432"/>
                    <a:pt x="1763" y="432"/>
                    <a:pt x="1763" y="432"/>
                  </a:cubicBezTo>
                  <a:cubicBezTo>
                    <a:pt x="1763" y="432"/>
                    <a:pt x="1763" y="432"/>
                    <a:pt x="1763" y="432"/>
                  </a:cubicBezTo>
                  <a:cubicBezTo>
                    <a:pt x="1763" y="432"/>
                    <a:pt x="1763" y="432"/>
                    <a:pt x="1763" y="432"/>
                  </a:cubicBezTo>
                  <a:cubicBezTo>
                    <a:pt x="1762" y="433"/>
                    <a:pt x="1760" y="435"/>
                    <a:pt x="1760" y="437"/>
                  </a:cubicBezTo>
                  <a:cubicBezTo>
                    <a:pt x="1760" y="438"/>
                    <a:pt x="1760" y="439"/>
                    <a:pt x="1760" y="440"/>
                  </a:cubicBezTo>
                  <a:cubicBezTo>
                    <a:pt x="1759" y="440"/>
                    <a:pt x="1759" y="441"/>
                    <a:pt x="1759" y="441"/>
                  </a:cubicBezTo>
                  <a:cubicBezTo>
                    <a:pt x="1759" y="442"/>
                    <a:pt x="1759" y="442"/>
                    <a:pt x="1759" y="442"/>
                  </a:cubicBezTo>
                  <a:cubicBezTo>
                    <a:pt x="1759" y="442"/>
                    <a:pt x="1759" y="442"/>
                    <a:pt x="1759" y="442"/>
                  </a:cubicBezTo>
                  <a:cubicBezTo>
                    <a:pt x="1759" y="443"/>
                    <a:pt x="1759" y="443"/>
                    <a:pt x="1759" y="444"/>
                  </a:cubicBezTo>
                  <a:cubicBezTo>
                    <a:pt x="1760" y="444"/>
                    <a:pt x="1760" y="444"/>
                    <a:pt x="1760" y="444"/>
                  </a:cubicBezTo>
                  <a:cubicBezTo>
                    <a:pt x="1760" y="443"/>
                    <a:pt x="1760" y="443"/>
                    <a:pt x="1760" y="443"/>
                  </a:cubicBezTo>
                  <a:cubicBezTo>
                    <a:pt x="1760" y="444"/>
                    <a:pt x="1760" y="444"/>
                    <a:pt x="1760" y="444"/>
                  </a:cubicBezTo>
                  <a:cubicBezTo>
                    <a:pt x="1760" y="444"/>
                    <a:pt x="1760" y="444"/>
                    <a:pt x="1760" y="444"/>
                  </a:cubicBezTo>
                  <a:cubicBezTo>
                    <a:pt x="1760" y="443"/>
                    <a:pt x="1760" y="443"/>
                    <a:pt x="1760" y="443"/>
                  </a:cubicBezTo>
                  <a:cubicBezTo>
                    <a:pt x="1760" y="444"/>
                    <a:pt x="1760" y="444"/>
                    <a:pt x="1760" y="444"/>
                  </a:cubicBezTo>
                  <a:cubicBezTo>
                    <a:pt x="1760" y="444"/>
                    <a:pt x="1761" y="444"/>
                    <a:pt x="1761" y="445"/>
                  </a:cubicBezTo>
                  <a:cubicBezTo>
                    <a:pt x="1762" y="445"/>
                    <a:pt x="1763" y="445"/>
                    <a:pt x="1764" y="445"/>
                  </a:cubicBezTo>
                  <a:cubicBezTo>
                    <a:pt x="1764" y="445"/>
                    <a:pt x="1764" y="445"/>
                    <a:pt x="1764" y="445"/>
                  </a:cubicBezTo>
                  <a:cubicBezTo>
                    <a:pt x="1766" y="445"/>
                    <a:pt x="1767" y="445"/>
                    <a:pt x="1768" y="444"/>
                  </a:cubicBezTo>
                  <a:cubicBezTo>
                    <a:pt x="1768" y="443"/>
                    <a:pt x="1769" y="443"/>
                    <a:pt x="1770" y="443"/>
                  </a:cubicBezTo>
                  <a:cubicBezTo>
                    <a:pt x="1771" y="443"/>
                    <a:pt x="1771" y="443"/>
                    <a:pt x="1771" y="443"/>
                  </a:cubicBezTo>
                  <a:cubicBezTo>
                    <a:pt x="1771" y="443"/>
                    <a:pt x="1771" y="444"/>
                    <a:pt x="1771" y="444"/>
                  </a:cubicBezTo>
                  <a:cubicBezTo>
                    <a:pt x="1771" y="445"/>
                    <a:pt x="1772" y="445"/>
                    <a:pt x="1772" y="446"/>
                  </a:cubicBezTo>
                  <a:cubicBezTo>
                    <a:pt x="1771" y="446"/>
                    <a:pt x="1771" y="446"/>
                    <a:pt x="1771" y="446"/>
                  </a:cubicBezTo>
                  <a:cubicBezTo>
                    <a:pt x="1771" y="446"/>
                    <a:pt x="1771" y="446"/>
                    <a:pt x="1771" y="446"/>
                  </a:cubicBezTo>
                  <a:cubicBezTo>
                    <a:pt x="1771" y="446"/>
                    <a:pt x="1771" y="446"/>
                    <a:pt x="1771" y="446"/>
                  </a:cubicBezTo>
                  <a:cubicBezTo>
                    <a:pt x="1771" y="446"/>
                    <a:pt x="1771" y="446"/>
                    <a:pt x="1771" y="446"/>
                  </a:cubicBezTo>
                  <a:cubicBezTo>
                    <a:pt x="1771" y="446"/>
                    <a:pt x="1772" y="450"/>
                    <a:pt x="1772" y="454"/>
                  </a:cubicBezTo>
                  <a:cubicBezTo>
                    <a:pt x="1772" y="454"/>
                    <a:pt x="1772" y="455"/>
                    <a:pt x="1772" y="455"/>
                  </a:cubicBezTo>
                  <a:cubicBezTo>
                    <a:pt x="1772" y="457"/>
                    <a:pt x="1771" y="457"/>
                    <a:pt x="1771" y="458"/>
                  </a:cubicBezTo>
                  <a:cubicBezTo>
                    <a:pt x="1770" y="458"/>
                    <a:pt x="1770" y="458"/>
                    <a:pt x="1770" y="459"/>
                  </a:cubicBezTo>
                  <a:cubicBezTo>
                    <a:pt x="1769" y="459"/>
                    <a:pt x="1769" y="460"/>
                    <a:pt x="1769" y="461"/>
                  </a:cubicBezTo>
                  <a:cubicBezTo>
                    <a:pt x="1769" y="461"/>
                    <a:pt x="1769" y="461"/>
                    <a:pt x="1769" y="461"/>
                  </a:cubicBezTo>
                  <a:cubicBezTo>
                    <a:pt x="1769" y="461"/>
                    <a:pt x="1769" y="461"/>
                    <a:pt x="1769" y="461"/>
                  </a:cubicBezTo>
                  <a:cubicBezTo>
                    <a:pt x="1769" y="463"/>
                    <a:pt x="1769" y="465"/>
                    <a:pt x="1770" y="467"/>
                  </a:cubicBezTo>
                  <a:cubicBezTo>
                    <a:pt x="1770" y="468"/>
                    <a:pt x="1771" y="470"/>
                    <a:pt x="1771" y="471"/>
                  </a:cubicBezTo>
                  <a:cubicBezTo>
                    <a:pt x="1771" y="471"/>
                    <a:pt x="1771" y="471"/>
                    <a:pt x="1771" y="471"/>
                  </a:cubicBezTo>
                  <a:cubicBezTo>
                    <a:pt x="1771" y="473"/>
                    <a:pt x="1770" y="474"/>
                    <a:pt x="1770" y="475"/>
                  </a:cubicBezTo>
                  <a:cubicBezTo>
                    <a:pt x="1769" y="476"/>
                    <a:pt x="1769" y="477"/>
                    <a:pt x="1768" y="477"/>
                  </a:cubicBezTo>
                  <a:cubicBezTo>
                    <a:pt x="1767" y="477"/>
                    <a:pt x="1766" y="477"/>
                    <a:pt x="1766" y="477"/>
                  </a:cubicBezTo>
                  <a:cubicBezTo>
                    <a:pt x="1765" y="478"/>
                    <a:pt x="1765" y="478"/>
                    <a:pt x="1765" y="478"/>
                  </a:cubicBezTo>
                  <a:cubicBezTo>
                    <a:pt x="1764" y="478"/>
                    <a:pt x="1764" y="479"/>
                    <a:pt x="1764" y="479"/>
                  </a:cubicBezTo>
                  <a:cubicBezTo>
                    <a:pt x="1764" y="480"/>
                    <a:pt x="1765" y="481"/>
                    <a:pt x="1765" y="481"/>
                  </a:cubicBezTo>
                  <a:cubicBezTo>
                    <a:pt x="1766" y="481"/>
                    <a:pt x="1766" y="481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7" y="481"/>
                    <a:pt x="1767" y="481"/>
                    <a:pt x="1767" y="481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7" y="481"/>
                    <a:pt x="1767" y="481"/>
                    <a:pt x="1767" y="481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7" y="482"/>
                    <a:pt x="1767" y="482"/>
                    <a:pt x="1767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7" y="482"/>
                    <a:pt x="1767" y="482"/>
                    <a:pt x="1767" y="482"/>
                  </a:cubicBezTo>
                  <a:cubicBezTo>
                    <a:pt x="1766" y="482"/>
                    <a:pt x="1766" y="482"/>
                    <a:pt x="1766" y="482"/>
                  </a:cubicBezTo>
                  <a:cubicBezTo>
                    <a:pt x="1768" y="482"/>
                    <a:pt x="1768" y="482"/>
                    <a:pt x="1768" y="482"/>
                  </a:cubicBezTo>
                  <a:cubicBezTo>
                    <a:pt x="1767" y="481"/>
                    <a:pt x="1767" y="481"/>
                    <a:pt x="1767" y="481"/>
                  </a:cubicBezTo>
                  <a:cubicBezTo>
                    <a:pt x="1767" y="481"/>
                    <a:pt x="1766" y="483"/>
                    <a:pt x="1766" y="484"/>
                  </a:cubicBezTo>
                  <a:cubicBezTo>
                    <a:pt x="1765" y="486"/>
                    <a:pt x="1765" y="488"/>
                    <a:pt x="1764" y="489"/>
                  </a:cubicBezTo>
                  <a:cubicBezTo>
                    <a:pt x="1764" y="489"/>
                    <a:pt x="1764" y="489"/>
                    <a:pt x="1764" y="489"/>
                  </a:cubicBezTo>
                  <a:cubicBezTo>
                    <a:pt x="1763" y="489"/>
                    <a:pt x="1763" y="489"/>
                    <a:pt x="1763" y="489"/>
                  </a:cubicBezTo>
                  <a:cubicBezTo>
                    <a:pt x="1763" y="489"/>
                    <a:pt x="1763" y="489"/>
                    <a:pt x="1763" y="489"/>
                  </a:cubicBezTo>
                  <a:cubicBezTo>
                    <a:pt x="1762" y="489"/>
                    <a:pt x="1762" y="489"/>
                    <a:pt x="1762" y="489"/>
                  </a:cubicBezTo>
                  <a:cubicBezTo>
                    <a:pt x="1762" y="489"/>
                    <a:pt x="1762" y="489"/>
                    <a:pt x="1762" y="489"/>
                  </a:cubicBezTo>
                  <a:cubicBezTo>
                    <a:pt x="1761" y="491"/>
                    <a:pt x="1761" y="491"/>
                    <a:pt x="1761" y="491"/>
                  </a:cubicBezTo>
                  <a:cubicBezTo>
                    <a:pt x="1762" y="491"/>
                    <a:pt x="1762" y="491"/>
                    <a:pt x="1762" y="491"/>
                  </a:cubicBezTo>
                  <a:cubicBezTo>
                    <a:pt x="1761" y="491"/>
                    <a:pt x="1761" y="491"/>
                    <a:pt x="1761" y="491"/>
                  </a:cubicBezTo>
                  <a:cubicBezTo>
                    <a:pt x="1761" y="491"/>
                    <a:pt x="1761" y="491"/>
                    <a:pt x="1761" y="491"/>
                  </a:cubicBezTo>
                  <a:cubicBezTo>
                    <a:pt x="1762" y="491"/>
                    <a:pt x="1762" y="491"/>
                    <a:pt x="1762" y="491"/>
                  </a:cubicBezTo>
                  <a:cubicBezTo>
                    <a:pt x="1761" y="491"/>
                    <a:pt x="1761" y="491"/>
                    <a:pt x="1761" y="491"/>
                  </a:cubicBezTo>
                  <a:cubicBezTo>
                    <a:pt x="1761" y="491"/>
                    <a:pt x="1761" y="492"/>
                    <a:pt x="1761" y="492"/>
                  </a:cubicBezTo>
                  <a:cubicBezTo>
                    <a:pt x="1762" y="492"/>
                    <a:pt x="1762" y="493"/>
                    <a:pt x="1762" y="493"/>
                  </a:cubicBezTo>
                  <a:cubicBezTo>
                    <a:pt x="1763" y="493"/>
                    <a:pt x="1763" y="493"/>
                    <a:pt x="1763" y="493"/>
                  </a:cubicBezTo>
                  <a:cubicBezTo>
                    <a:pt x="1762" y="493"/>
                    <a:pt x="1762" y="493"/>
                    <a:pt x="1762" y="493"/>
                  </a:cubicBezTo>
                  <a:cubicBezTo>
                    <a:pt x="1762" y="494"/>
                    <a:pt x="1762" y="494"/>
                    <a:pt x="1762" y="494"/>
                  </a:cubicBezTo>
                  <a:cubicBezTo>
                    <a:pt x="1762" y="494"/>
                    <a:pt x="1761" y="495"/>
                    <a:pt x="1761" y="496"/>
                  </a:cubicBezTo>
                  <a:cubicBezTo>
                    <a:pt x="1760" y="497"/>
                    <a:pt x="1760" y="497"/>
                    <a:pt x="1760" y="497"/>
                  </a:cubicBezTo>
                  <a:cubicBezTo>
                    <a:pt x="1760" y="498"/>
                    <a:pt x="1760" y="498"/>
                    <a:pt x="1760" y="498"/>
                  </a:cubicBezTo>
                  <a:cubicBezTo>
                    <a:pt x="1759" y="498"/>
                    <a:pt x="1759" y="498"/>
                    <a:pt x="1759" y="498"/>
                  </a:cubicBezTo>
                  <a:cubicBezTo>
                    <a:pt x="1759" y="498"/>
                    <a:pt x="1759" y="498"/>
                    <a:pt x="1759" y="499"/>
                  </a:cubicBezTo>
                  <a:cubicBezTo>
                    <a:pt x="1759" y="499"/>
                    <a:pt x="1759" y="499"/>
                    <a:pt x="1759" y="499"/>
                  </a:cubicBezTo>
                  <a:cubicBezTo>
                    <a:pt x="1759" y="499"/>
                    <a:pt x="1759" y="499"/>
                    <a:pt x="1759" y="499"/>
                  </a:cubicBezTo>
                  <a:cubicBezTo>
                    <a:pt x="1759" y="500"/>
                    <a:pt x="1759" y="502"/>
                    <a:pt x="1758" y="503"/>
                  </a:cubicBezTo>
                  <a:cubicBezTo>
                    <a:pt x="1758" y="504"/>
                    <a:pt x="1758" y="505"/>
                    <a:pt x="1757" y="505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7" y="506"/>
                    <a:pt x="1757" y="506"/>
                    <a:pt x="1757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6"/>
                    <a:pt x="1758" y="506"/>
                  </a:cubicBezTo>
                  <a:cubicBezTo>
                    <a:pt x="1758" y="506"/>
                    <a:pt x="1758" y="505"/>
                    <a:pt x="1758" y="505"/>
                  </a:cubicBezTo>
                  <a:cubicBezTo>
                    <a:pt x="1758" y="503"/>
                    <a:pt x="1758" y="502"/>
                    <a:pt x="1758" y="501"/>
                  </a:cubicBezTo>
                  <a:cubicBezTo>
                    <a:pt x="1759" y="500"/>
                    <a:pt x="1759" y="500"/>
                    <a:pt x="1759" y="499"/>
                  </a:cubicBezTo>
                  <a:cubicBezTo>
                    <a:pt x="1759" y="498"/>
                    <a:pt x="1758" y="497"/>
                    <a:pt x="1757" y="497"/>
                  </a:cubicBezTo>
                  <a:cubicBezTo>
                    <a:pt x="1757" y="496"/>
                    <a:pt x="1756" y="496"/>
                    <a:pt x="1756" y="496"/>
                  </a:cubicBezTo>
                  <a:cubicBezTo>
                    <a:pt x="1756" y="498"/>
                    <a:pt x="1756" y="498"/>
                    <a:pt x="1756" y="498"/>
                  </a:cubicBezTo>
                  <a:cubicBezTo>
                    <a:pt x="1756" y="496"/>
                    <a:pt x="1756" y="496"/>
                    <a:pt x="1756" y="496"/>
                  </a:cubicBezTo>
                  <a:cubicBezTo>
                    <a:pt x="1756" y="496"/>
                    <a:pt x="1755" y="496"/>
                    <a:pt x="1753" y="496"/>
                  </a:cubicBezTo>
                  <a:cubicBezTo>
                    <a:pt x="1752" y="496"/>
                    <a:pt x="1751" y="496"/>
                    <a:pt x="1751" y="496"/>
                  </a:cubicBezTo>
                  <a:cubicBezTo>
                    <a:pt x="1750" y="496"/>
                    <a:pt x="1749" y="496"/>
                    <a:pt x="1748" y="497"/>
                  </a:cubicBezTo>
                  <a:cubicBezTo>
                    <a:pt x="1748" y="497"/>
                    <a:pt x="1748" y="497"/>
                    <a:pt x="1748" y="497"/>
                  </a:cubicBezTo>
                  <a:cubicBezTo>
                    <a:pt x="1748" y="497"/>
                    <a:pt x="1748" y="497"/>
                    <a:pt x="1747" y="497"/>
                  </a:cubicBezTo>
                  <a:cubicBezTo>
                    <a:pt x="1747" y="496"/>
                    <a:pt x="1747" y="496"/>
                    <a:pt x="1746" y="496"/>
                  </a:cubicBezTo>
                  <a:cubicBezTo>
                    <a:pt x="1745" y="494"/>
                    <a:pt x="1744" y="494"/>
                    <a:pt x="1743" y="494"/>
                  </a:cubicBezTo>
                  <a:cubicBezTo>
                    <a:pt x="1742" y="494"/>
                    <a:pt x="1742" y="494"/>
                    <a:pt x="1741" y="494"/>
                  </a:cubicBezTo>
                  <a:cubicBezTo>
                    <a:pt x="1741" y="494"/>
                    <a:pt x="1741" y="494"/>
                    <a:pt x="1741" y="494"/>
                  </a:cubicBezTo>
                  <a:cubicBezTo>
                    <a:pt x="1741" y="494"/>
                    <a:pt x="1741" y="494"/>
                    <a:pt x="1741" y="494"/>
                  </a:cubicBezTo>
                  <a:cubicBezTo>
                    <a:pt x="1740" y="494"/>
                    <a:pt x="1739" y="494"/>
                    <a:pt x="1739" y="495"/>
                  </a:cubicBezTo>
                  <a:cubicBezTo>
                    <a:pt x="1738" y="495"/>
                    <a:pt x="1738" y="496"/>
                    <a:pt x="1738" y="496"/>
                  </a:cubicBezTo>
                  <a:cubicBezTo>
                    <a:pt x="1738" y="497"/>
                    <a:pt x="1738" y="497"/>
                    <a:pt x="1738" y="497"/>
                  </a:cubicBezTo>
                  <a:cubicBezTo>
                    <a:pt x="1738" y="499"/>
                    <a:pt x="1738" y="499"/>
                    <a:pt x="1738" y="499"/>
                  </a:cubicBezTo>
                  <a:cubicBezTo>
                    <a:pt x="1739" y="499"/>
                    <a:pt x="1739" y="499"/>
                    <a:pt x="1739" y="499"/>
                  </a:cubicBezTo>
                  <a:cubicBezTo>
                    <a:pt x="1740" y="499"/>
                    <a:pt x="1740" y="499"/>
                    <a:pt x="1741" y="500"/>
                  </a:cubicBezTo>
                  <a:cubicBezTo>
                    <a:pt x="1741" y="500"/>
                    <a:pt x="1741" y="500"/>
                    <a:pt x="1741" y="501"/>
                  </a:cubicBezTo>
                  <a:cubicBezTo>
                    <a:pt x="1741" y="501"/>
                    <a:pt x="1741" y="502"/>
                    <a:pt x="1741" y="502"/>
                  </a:cubicBezTo>
                  <a:cubicBezTo>
                    <a:pt x="1741" y="503"/>
                    <a:pt x="1741" y="503"/>
                    <a:pt x="1741" y="503"/>
                  </a:cubicBezTo>
                  <a:cubicBezTo>
                    <a:pt x="1741" y="504"/>
                    <a:pt x="1741" y="504"/>
                    <a:pt x="1741" y="504"/>
                  </a:cubicBezTo>
                  <a:cubicBezTo>
                    <a:pt x="1741" y="504"/>
                    <a:pt x="1741" y="505"/>
                    <a:pt x="1741" y="505"/>
                  </a:cubicBezTo>
                  <a:cubicBezTo>
                    <a:pt x="1741" y="506"/>
                    <a:pt x="1742" y="507"/>
                    <a:pt x="1743" y="508"/>
                  </a:cubicBezTo>
                  <a:cubicBezTo>
                    <a:pt x="1745" y="509"/>
                    <a:pt x="1746" y="510"/>
                    <a:pt x="1748" y="511"/>
                  </a:cubicBezTo>
                  <a:cubicBezTo>
                    <a:pt x="1749" y="511"/>
                    <a:pt x="1750" y="513"/>
                    <a:pt x="1750" y="514"/>
                  </a:cubicBezTo>
                  <a:cubicBezTo>
                    <a:pt x="1751" y="516"/>
                    <a:pt x="1752" y="517"/>
                    <a:pt x="1752" y="518"/>
                  </a:cubicBezTo>
                  <a:cubicBezTo>
                    <a:pt x="1752" y="519"/>
                    <a:pt x="1752" y="520"/>
                    <a:pt x="1752" y="522"/>
                  </a:cubicBezTo>
                  <a:cubicBezTo>
                    <a:pt x="1753" y="523"/>
                    <a:pt x="1754" y="524"/>
                    <a:pt x="1755" y="525"/>
                  </a:cubicBezTo>
                  <a:cubicBezTo>
                    <a:pt x="1756" y="525"/>
                    <a:pt x="1756" y="526"/>
                    <a:pt x="1757" y="527"/>
                  </a:cubicBezTo>
                  <a:cubicBezTo>
                    <a:pt x="1757" y="528"/>
                    <a:pt x="1758" y="529"/>
                    <a:pt x="1758" y="530"/>
                  </a:cubicBezTo>
                  <a:cubicBezTo>
                    <a:pt x="1759" y="531"/>
                    <a:pt x="1760" y="532"/>
                    <a:pt x="1762" y="533"/>
                  </a:cubicBezTo>
                  <a:cubicBezTo>
                    <a:pt x="1764" y="534"/>
                    <a:pt x="1766" y="535"/>
                    <a:pt x="1768" y="536"/>
                  </a:cubicBezTo>
                  <a:cubicBezTo>
                    <a:pt x="1769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70" y="536"/>
                    <a:pt x="1770" y="536"/>
                    <a:pt x="1770" y="536"/>
                  </a:cubicBezTo>
                  <a:cubicBezTo>
                    <a:pt x="1769" y="536"/>
                    <a:pt x="1769" y="536"/>
                    <a:pt x="1769" y="536"/>
                  </a:cubicBezTo>
                  <a:cubicBezTo>
                    <a:pt x="1769" y="536"/>
                    <a:pt x="1769" y="536"/>
                    <a:pt x="1769" y="536"/>
                  </a:cubicBezTo>
                  <a:cubicBezTo>
                    <a:pt x="1769" y="536"/>
                    <a:pt x="1769" y="536"/>
                    <a:pt x="1769" y="536"/>
                  </a:cubicBezTo>
                  <a:cubicBezTo>
                    <a:pt x="1769" y="537"/>
                    <a:pt x="1769" y="537"/>
                    <a:pt x="1769" y="537"/>
                  </a:cubicBezTo>
                  <a:cubicBezTo>
                    <a:pt x="1769" y="536"/>
                    <a:pt x="1769" y="536"/>
                    <a:pt x="1769" y="536"/>
                  </a:cubicBezTo>
                  <a:cubicBezTo>
                    <a:pt x="1769" y="536"/>
                    <a:pt x="1769" y="536"/>
                    <a:pt x="1769" y="536"/>
                  </a:cubicBezTo>
                  <a:cubicBezTo>
                    <a:pt x="1769" y="537"/>
                    <a:pt x="1769" y="537"/>
                    <a:pt x="1769" y="537"/>
                  </a:cubicBezTo>
                  <a:cubicBezTo>
                    <a:pt x="1769" y="536"/>
                    <a:pt x="1769" y="536"/>
                    <a:pt x="1769" y="536"/>
                  </a:cubicBezTo>
                  <a:cubicBezTo>
                    <a:pt x="1769" y="536"/>
                    <a:pt x="1768" y="537"/>
                    <a:pt x="1768" y="537"/>
                  </a:cubicBezTo>
                  <a:cubicBezTo>
                    <a:pt x="1767" y="537"/>
                    <a:pt x="1767" y="537"/>
                    <a:pt x="1767" y="537"/>
                  </a:cubicBezTo>
                  <a:cubicBezTo>
                    <a:pt x="1766" y="538"/>
                    <a:pt x="1766" y="538"/>
                    <a:pt x="1766" y="539"/>
                  </a:cubicBezTo>
                  <a:cubicBezTo>
                    <a:pt x="1766" y="539"/>
                    <a:pt x="1766" y="540"/>
                    <a:pt x="1766" y="540"/>
                  </a:cubicBezTo>
                  <a:cubicBezTo>
                    <a:pt x="1767" y="541"/>
                    <a:pt x="1767" y="541"/>
                    <a:pt x="1767" y="541"/>
                  </a:cubicBezTo>
                  <a:cubicBezTo>
                    <a:pt x="1767" y="541"/>
                    <a:pt x="1767" y="541"/>
                    <a:pt x="1767" y="541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7" y="542"/>
                    <a:pt x="1767" y="542"/>
                    <a:pt x="1767" y="542"/>
                  </a:cubicBezTo>
                  <a:cubicBezTo>
                    <a:pt x="1766" y="542"/>
                    <a:pt x="1766" y="542"/>
                    <a:pt x="1765" y="543"/>
                  </a:cubicBezTo>
                  <a:cubicBezTo>
                    <a:pt x="1764" y="543"/>
                    <a:pt x="1764" y="544"/>
                    <a:pt x="1764" y="545"/>
                  </a:cubicBezTo>
                  <a:cubicBezTo>
                    <a:pt x="1764" y="546"/>
                    <a:pt x="1764" y="546"/>
                    <a:pt x="1764" y="546"/>
                  </a:cubicBezTo>
                  <a:cubicBezTo>
                    <a:pt x="1764" y="546"/>
                    <a:pt x="1764" y="546"/>
                    <a:pt x="1764" y="546"/>
                  </a:cubicBezTo>
                  <a:cubicBezTo>
                    <a:pt x="1764" y="547"/>
                    <a:pt x="1765" y="547"/>
                    <a:pt x="1765" y="548"/>
                  </a:cubicBezTo>
                  <a:cubicBezTo>
                    <a:pt x="1766" y="548"/>
                    <a:pt x="1767" y="548"/>
                    <a:pt x="1768" y="548"/>
                  </a:cubicBezTo>
                  <a:cubicBezTo>
                    <a:pt x="1769" y="548"/>
                    <a:pt x="1770" y="548"/>
                    <a:pt x="1771" y="547"/>
                  </a:cubicBezTo>
                  <a:cubicBezTo>
                    <a:pt x="1771" y="547"/>
                    <a:pt x="1771" y="547"/>
                    <a:pt x="1771" y="547"/>
                  </a:cubicBezTo>
                  <a:cubicBezTo>
                    <a:pt x="1772" y="547"/>
                    <a:pt x="1772" y="547"/>
                    <a:pt x="1772" y="547"/>
                  </a:cubicBezTo>
                  <a:cubicBezTo>
                    <a:pt x="1773" y="548"/>
                    <a:pt x="1773" y="548"/>
                    <a:pt x="1773" y="548"/>
                  </a:cubicBezTo>
                  <a:cubicBezTo>
                    <a:pt x="1773" y="548"/>
                    <a:pt x="1773" y="549"/>
                    <a:pt x="1772" y="549"/>
                  </a:cubicBezTo>
                  <a:cubicBezTo>
                    <a:pt x="1772" y="550"/>
                    <a:pt x="1772" y="550"/>
                    <a:pt x="1772" y="550"/>
                  </a:cubicBezTo>
                  <a:cubicBezTo>
                    <a:pt x="1772" y="550"/>
                    <a:pt x="1772" y="550"/>
                    <a:pt x="1772" y="551"/>
                  </a:cubicBezTo>
                  <a:cubicBezTo>
                    <a:pt x="1772" y="551"/>
                    <a:pt x="1772" y="551"/>
                    <a:pt x="1772" y="551"/>
                  </a:cubicBezTo>
                  <a:cubicBezTo>
                    <a:pt x="1772" y="551"/>
                    <a:pt x="1772" y="551"/>
                    <a:pt x="1772" y="551"/>
                  </a:cubicBezTo>
                  <a:cubicBezTo>
                    <a:pt x="1772" y="552"/>
                    <a:pt x="1772" y="552"/>
                    <a:pt x="1772" y="552"/>
                  </a:cubicBezTo>
                  <a:cubicBezTo>
                    <a:pt x="1773" y="552"/>
                    <a:pt x="1773" y="552"/>
                    <a:pt x="1773" y="553"/>
                  </a:cubicBezTo>
                  <a:cubicBezTo>
                    <a:pt x="1774" y="553"/>
                    <a:pt x="1774" y="553"/>
                    <a:pt x="1774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2"/>
                    <a:pt x="1773" y="552"/>
                    <a:pt x="1773" y="552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2"/>
                    <a:pt x="1773" y="552"/>
                    <a:pt x="1773" y="552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2"/>
                    <a:pt x="1773" y="552"/>
                    <a:pt x="1773" y="552"/>
                  </a:cubicBezTo>
                  <a:cubicBezTo>
                    <a:pt x="1773" y="552"/>
                    <a:pt x="1773" y="552"/>
                    <a:pt x="1773" y="552"/>
                  </a:cubicBezTo>
                  <a:cubicBezTo>
                    <a:pt x="1773" y="553"/>
                    <a:pt x="1773" y="553"/>
                    <a:pt x="1773" y="553"/>
                  </a:cubicBezTo>
                  <a:cubicBezTo>
                    <a:pt x="1773" y="552"/>
                    <a:pt x="1773" y="552"/>
                    <a:pt x="1773" y="552"/>
                  </a:cubicBezTo>
                  <a:cubicBezTo>
                    <a:pt x="1773" y="553"/>
                    <a:pt x="1772" y="553"/>
                    <a:pt x="1772" y="553"/>
                  </a:cubicBezTo>
                  <a:cubicBezTo>
                    <a:pt x="1772" y="554"/>
                    <a:pt x="1771" y="554"/>
                    <a:pt x="1771" y="556"/>
                  </a:cubicBezTo>
                  <a:cubicBezTo>
                    <a:pt x="1771" y="556"/>
                    <a:pt x="1771" y="556"/>
                    <a:pt x="1771" y="556"/>
                  </a:cubicBezTo>
                  <a:cubicBezTo>
                    <a:pt x="1771" y="556"/>
                    <a:pt x="1771" y="556"/>
                    <a:pt x="1771" y="556"/>
                  </a:cubicBezTo>
                  <a:cubicBezTo>
                    <a:pt x="1771" y="557"/>
                    <a:pt x="1771" y="557"/>
                    <a:pt x="1772" y="558"/>
                  </a:cubicBezTo>
                  <a:cubicBezTo>
                    <a:pt x="1772" y="559"/>
                    <a:pt x="1772" y="559"/>
                    <a:pt x="1772" y="559"/>
                  </a:cubicBezTo>
                  <a:cubicBezTo>
                    <a:pt x="1774" y="558"/>
                    <a:pt x="1774" y="558"/>
                    <a:pt x="1774" y="558"/>
                  </a:cubicBezTo>
                  <a:cubicBezTo>
                    <a:pt x="1772" y="558"/>
                    <a:pt x="1772" y="558"/>
                    <a:pt x="1772" y="558"/>
                  </a:cubicBezTo>
                  <a:cubicBezTo>
                    <a:pt x="1771" y="572"/>
                    <a:pt x="1771" y="572"/>
                    <a:pt x="1771" y="572"/>
                  </a:cubicBezTo>
                  <a:cubicBezTo>
                    <a:pt x="1769" y="572"/>
                    <a:pt x="1769" y="572"/>
                    <a:pt x="1769" y="572"/>
                  </a:cubicBezTo>
                  <a:cubicBezTo>
                    <a:pt x="1770" y="574"/>
                    <a:pt x="1770" y="574"/>
                    <a:pt x="1770" y="574"/>
                  </a:cubicBezTo>
                  <a:cubicBezTo>
                    <a:pt x="1772" y="574"/>
                    <a:pt x="1772" y="574"/>
                    <a:pt x="1772" y="574"/>
                  </a:cubicBezTo>
                  <a:cubicBezTo>
                    <a:pt x="1772" y="573"/>
                    <a:pt x="1772" y="573"/>
                    <a:pt x="1772" y="573"/>
                  </a:cubicBezTo>
                  <a:cubicBezTo>
                    <a:pt x="1772" y="573"/>
                    <a:pt x="1771" y="572"/>
                    <a:pt x="1771" y="571"/>
                  </a:cubicBezTo>
                  <a:cubicBezTo>
                    <a:pt x="1771" y="569"/>
                    <a:pt x="1772" y="568"/>
                    <a:pt x="1772" y="566"/>
                  </a:cubicBezTo>
                  <a:cubicBezTo>
                    <a:pt x="1772" y="566"/>
                    <a:pt x="1772" y="565"/>
                    <a:pt x="1772" y="565"/>
                  </a:cubicBezTo>
                  <a:cubicBezTo>
                    <a:pt x="1772" y="564"/>
                    <a:pt x="1772" y="564"/>
                    <a:pt x="1772" y="564"/>
                  </a:cubicBezTo>
                  <a:cubicBezTo>
                    <a:pt x="1771" y="563"/>
                    <a:pt x="1771" y="563"/>
                    <a:pt x="1771" y="563"/>
                  </a:cubicBezTo>
                  <a:cubicBezTo>
                    <a:pt x="1770" y="563"/>
                    <a:pt x="1770" y="563"/>
                    <a:pt x="1770" y="563"/>
                  </a:cubicBezTo>
                  <a:cubicBezTo>
                    <a:pt x="1769" y="563"/>
                    <a:pt x="1769" y="563"/>
                    <a:pt x="1769" y="563"/>
                  </a:cubicBezTo>
                  <a:cubicBezTo>
                    <a:pt x="1768" y="563"/>
                    <a:pt x="1768" y="564"/>
                    <a:pt x="1768" y="564"/>
                  </a:cubicBezTo>
                  <a:cubicBezTo>
                    <a:pt x="1767" y="566"/>
                    <a:pt x="1766" y="568"/>
                    <a:pt x="1766" y="570"/>
                  </a:cubicBezTo>
                  <a:cubicBezTo>
                    <a:pt x="1765" y="572"/>
                    <a:pt x="1764" y="573"/>
                    <a:pt x="1763" y="574"/>
                  </a:cubicBezTo>
                  <a:cubicBezTo>
                    <a:pt x="1763" y="575"/>
                    <a:pt x="1761" y="576"/>
                    <a:pt x="1761" y="576"/>
                  </a:cubicBezTo>
                  <a:cubicBezTo>
                    <a:pt x="1759" y="576"/>
                    <a:pt x="1754" y="578"/>
                    <a:pt x="1750" y="581"/>
                  </a:cubicBezTo>
                  <a:cubicBezTo>
                    <a:pt x="1749" y="582"/>
                    <a:pt x="1749" y="582"/>
                    <a:pt x="1748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3"/>
                    <a:pt x="1747" y="583"/>
                    <a:pt x="1747" y="583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2"/>
                    <a:pt x="1747" y="582"/>
                    <a:pt x="1747" y="582"/>
                  </a:cubicBezTo>
                  <a:cubicBezTo>
                    <a:pt x="1747" y="581"/>
                    <a:pt x="1748" y="581"/>
                    <a:pt x="1749" y="580"/>
                  </a:cubicBezTo>
                  <a:cubicBezTo>
                    <a:pt x="1750" y="579"/>
                    <a:pt x="1750" y="579"/>
                    <a:pt x="1750" y="579"/>
                  </a:cubicBezTo>
                  <a:cubicBezTo>
                    <a:pt x="1750" y="579"/>
                    <a:pt x="1750" y="578"/>
                    <a:pt x="1750" y="578"/>
                  </a:cubicBezTo>
                  <a:cubicBezTo>
                    <a:pt x="1750" y="577"/>
                    <a:pt x="1750" y="576"/>
                    <a:pt x="1750" y="576"/>
                  </a:cubicBezTo>
                  <a:cubicBezTo>
                    <a:pt x="1749" y="576"/>
                    <a:pt x="1748" y="575"/>
                    <a:pt x="1748" y="575"/>
                  </a:cubicBezTo>
                  <a:cubicBezTo>
                    <a:pt x="1747" y="575"/>
                    <a:pt x="1747" y="575"/>
                    <a:pt x="1746" y="575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5" y="576"/>
                    <a:pt x="1745" y="576"/>
                    <a:pt x="1745" y="576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5" y="576"/>
                    <a:pt x="1745" y="576"/>
                    <a:pt x="1745" y="576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5" y="576"/>
                    <a:pt x="1745" y="576"/>
                    <a:pt x="1745" y="576"/>
                  </a:cubicBezTo>
                  <a:cubicBezTo>
                    <a:pt x="1746" y="576"/>
                    <a:pt x="1746" y="576"/>
                    <a:pt x="1746" y="576"/>
                  </a:cubicBezTo>
                  <a:cubicBezTo>
                    <a:pt x="1746" y="575"/>
                    <a:pt x="1746" y="575"/>
                    <a:pt x="1746" y="575"/>
                  </a:cubicBezTo>
                  <a:cubicBezTo>
                    <a:pt x="1745" y="576"/>
                    <a:pt x="1745" y="576"/>
                    <a:pt x="1745" y="576"/>
                  </a:cubicBezTo>
                  <a:cubicBezTo>
                    <a:pt x="1746" y="576"/>
                    <a:pt x="1746" y="576"/>
                    <a:pt x="1746" y="576"/>
                  </a:cubicBezTo>
                  <a:cubicBezTo>
                    <a:pt x="1746" y="576"/>
                    <a:pt x="1746" y="576"/>
                    <a:pt x="1746" y="576"/>
                  </a:cubicBezTo>
                  <a:cubicBezTo>
                    <a:pt x="1746" y="577"/>
                    <a:pt x="1746" y="577"/>
                    <a:pt x="1746" y="577"/>
                  </a:cubicBezTo>
                  <a:cubicBezTo>
                    <a:pt x="1746" y="576"/>
                    <a:pt x="1746" y="576"/>
                    <a:pt x="1746" y="576"/>
                  </a:cubicBezTo>
                  <a:cubicBezTo>
                    <a:pt x="1746" y="576"/>
                    <a:pt x="1746" y="576"/>
                    <a:pt x="1746" y="576"/>
                  </a:cubicBezTo>
                  <a:cubicBezTo>
                    <a:pt x="1746" y="577"/>
                    <a:pt x="1746" y="577"/>
                    <a:pt x="1746" y="577"/>
                  </a:cubicBezTo>
                  <a:cubicBezTo>
                    <a:pt x="1746" y="576"/>
                    <a:pt x="1747" y="576"/>
                    <a:pt x="1748" y="575"/>
                  </a:cubicBezTo>
                  <a:cubicBezTo>
                    <a:pt x="1748" y="575"/>
                    <a:pt x="1748" y="575"/>
                    <a:pt x="1749" y="574"/>
                  </a:cubicBezTo>
                  <a:cubicBezTo>
                    <a:pt x="1749" y="574"/>
                    <a:pt x="1749" y="574"/>
                    <a:pt x="1749" y="573"/>
                  </a:cubicBezTo>
                  <a:cubicBezTo>
                    <a:pt x="1749" y="573"/>
                    <a:pt x="1749" y="572"/>
                    <a:pt x="1749" y="572"/>
                  </a:cubicBezTo>
                  <a:cubicBezTo>
                    <a:pt x="1748" y="571"/>
                    <a:pt x="1747" y="571"/>
                    <a:pt x="1747" y="571"/>
                  </a:cubicBezTo>
                  <a:cubicBezTo>
                    <a:pt x="1747" y="571"/>
                    <a:pt x="1747" y="571"/>
                    <a:pt x="1747" y="571"/>
                  </a:cubicBezTo>
                  <a:cubicBezTo>
                    <a:pt x="1742" y="570"/>
                    <a:pt x="1742" y="570"/>
                    <a:pt x="1742" y="570"/>
                  </a:cubicBezTo>
                  <a:cubicBezTo>
                    <a:pt x="1742" y="572"/>
                    <a:pt x="1742" y="572"/>
                    <a:pt x="1742" y="572"/>
                  </a:cubicBezTo>
                  <a:cubicBezTo>
                    <a:pt x="1743" y="573"/>
                    <a:pt x="1743" y="573"/>
                    <a:pt x="1743" y="573"/>
                  </a:cubicBezTo>
                  <a:cubicBezTo>
                    <a:pt x="1742" y="572"/>
                    <a:pt x="1742" y="572"/>
                    <a:pt x="1742" y="572"/>
                  </a:cubicBezTo>
                  <a:cubicBezTo>
                    <a:pt x="1743" y="573"/>
                    <a:pt x="1743" y="573"/>
                    <a:pt x="1743" y="573"/>
                  </a:cubicBezTo>
                  <a:cubicBezTo>
                    <a:pt x="1743" y="573"/>
                    <a:pt x="1743" y="573"/>
                    <a:pt x="1743" y="573"/>
                  </a:cubicBezTo>
                  <a:cubicBezTo>
                    <a:pt x="1742" y="572"/>
                    <a:pt x="1742" y="572"/>
                    <a:pt x="1742" y="572"/>
                  </a:cubicBezTo>
                  <a:cubicBezTo>
                    <a:pt x="1743" y="573"/>
                    <a:pt x="1743" y="573"/>
                    <a:pt x="1743" y="573"/>
                  </a:cubicBezTo>
                  <a:cubicBezTo>
                    <a:pt x="1743" y="573"/>
                    <a:pt x="1743" y="572"/>
                    <a:pt x="1745" y="570"/>
                  </a:cubicBezTo>
                  <a:cubicBezTo>
                    <a:pt x="1745" y="570"/>
                    <a:pt x="1746" y="569"/>
                    <a:pt x="1746" y="568"/>
                  </a:cubicBezTo>
                  <a:cubicBezTo>
                    <a:pt x="1746" y="568"/>
                    <a:pt x="1745" y="567"/>
                    <a:pt x="1745" y="567"/>
                  </a:cubicBezTo>
                  <a:cubicBezTo>
                    <a:pt x="1745" y="566"/>
                    <a:pt x="1744" y="566"/>
                    <a:pt x="1744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6"/>
                    <a:pt x="1743" y="566"/>
                    <a:pt x="1743" y="566"/>
                  </a:cubicBezTo>
                  <a:cubicBezTo>
                    <a:pt x="1743" y="565"/>
                    <a:pt x="1743" y="565"/>
                    <a:pt x="1743" y="565"/>
                  </a:cubicBezTo>
                  <a:cubicBezTo>
                    <a:pt x="1743" y="565"/>
                    <a:pt x="1743" y="565"/>
                    <a:pt x="1743" y="565"/>
                  </a:cubicBezTo>
                  <a:cubicBezTo>
                    <a:pt x="1743" y="564"/>
                    <a:pt x="1743" y="564"/>
                    <a:pt x="1743" y="564"/>
                  </a:cubicBezTo>
                  <a:cubicBezTo>
                    <a:pt x="1743" y="563"/>
                    <a:pt x="1743" y="563"/>
                    <a:pt x="1742" y="562"/>
                  </a:cubicBezTo>
                  <a:cubicBezTo>
                    <a:pt x="1742" y="562"/>
                    <a:pt x="1741" y="562"/>
                    <a:pt x="1741" y="562"/>
                  </a:cubicBezTo>
                  <a:cubicBezTo>
                    <a:pt x="1740" y="562"/>
                    <a:pt x="1739" y="562"/>
                    <a:pt x="1739" y="562"/>
                  </a:cubicBezTo>
                  <a:cubicBezTo>
                    <a:pt x="1738" y="563"/>
                    <a:pt x="1738" y="563"/>
                    <a:pt x="1738" y="563"/>
                  </a:cubicBezTo>
                  <a:cubicBezTo>
                    <a:pt x="1739" y="564"/>
                    <a:pt x="1739" y="564"/>
                    <a:pt x="1739" y="564"/>
                  </a:cubicBezTo>
                  <a:cubicBezTo>
                    <a:pt x="1740" y="564"/>
                    <a:pt x="1740" y="564"/>
                    <a:pt x="1740" y="564"/>
                  </a:cubicBezTo>
                  <a:cubicBezTo>
                    <a:pt x="1740" y="563"/>
                    <a:pt x="1740" y="563"/>
                    <a:pt x="1739" y="563"/>
                  </a:cubicBezTo>
                  <a:cubicBezTo>
                    <a:pt x="1739" y="562"/>
                    <a:pt x="1738" y="562"/>
                    <a:pt x="1738" y="562"/>
                  </a:cubicBezTo>
                  <a:cubicBezTo>
                    <a:pt x="1738" y="562"/>
                    <a:pt x="1737" y="562"/>
                    <a:pt x="1737" y="563"/>
                  </a:cubicBezTo>
                  <a:cubicBezTo>
                    <a:pt x="1736" y="563"/>
                    <a:pt x="1735" y="564"/>
                    <a:pt x="1735" y="564"/>
                  </a:cubicBezTo>
                  <a:cubicBezTo>
                    <a:pt x="1735" y="564"/>
                    <a:pt x="1735" y="564"/>
                    <a:pt x="1735" y="564"/>
                  </a:cubicBezTo>
                  <a:cubicBezTo>
                    <a:pt x="1734" y="569"/>
                    <a:pt x="1734" y="569"/>
                    <a:pt x="1734" y="569"/>
                  </a:cubicBezTo>
                  <a:cubicBezTo>
                    <a:pt x="1735" y="569"/>
                    <a:pt x="1735" y="569"/>
                    <a:pt x="1735" y="569"/>
                  </a:cubicBezTo>
                  <a:cubicBezTo>
                    <a:pt x="1737" y="568"/>
                    <a:pt x="1737" y="568"/>
                    <a:pt x="1737" y="568"/>
                  </a:cubicBezTo>
                  <a:cubicBezTo>
                    <a:pt x="1736" y="567"/>
                    <a:pt x="1735" y="566"/>
                    <a:pt x="1733" y="565"/>
                  </a:cubicBezTo>
                  <a:cubicBezTo>
                    <a:pt x="1732" y="564"/>
                    <a:pt x="1730" y="563"/>
                    <a:pt x="1729" y="563"/>
                  </a:cubicBezTo>
                  <a:cubicBezTo>
                    <a:pt x="1728" y="562"/>
                    <a:pt x="1727" y="562"/>
                    <a:pt x="1727" y="561"/>
                  </a:cubicBezTo>
                  <a:cubicBezTo>
                    <a:pt x="1726" y="561"/>
                    <a:pt x="1726" y="561"/>
                    <a:pt x="1726" y="560"/>
                  </a:cubicBezTo>
                  <a:cubicBezTo>
                    <a:pt x="1726" y="560"/>
                    <a:pt x="1726" y="560"/>
                    <a:pt x="1726" y="560"/>
                  </a:cubicBezTo>
                  <a:cubicBezTo>
                    <a:pt x="1726" y="559"/>
                    <a:pt x="1727" y="558"/>
                    <a:pt x="1727" y="557"/>
                  </a:cubicBezTo>
                  <a:cubicBezTo>
                    <a:pt x="1728" y="557"/>
                    <a:pt x="1728" y="557"/>
                    <a:pt x="1728" y="557"/>
                  </a:cubicBezTo>
                  <a:cubicBezTo>
                    <a:pt x="1729" y="556"/>
                    <a:pt x="1729" y="556"/>
                    <a:pt x="1729" y="556"/>
                  </a:cubicBezTo>
                  <a:cubicBezTo>
                    <a:pt x="1729" y="556"/>
                    <a:pt x="1729" y="556"/>
                    <a:pt x="1729" y="556"/>
                  </a:cubicBezTo>
                  <a:cubicBezTo>
                    <a:pt x="1727" y="554"/>
                    <a:pt x="1727" y="554"/>
                    <a:pt x="1727" y="554"/>
                  </a:cubicBezTo>
                  <a:cubicBezTo>
                    <a:pt x="1726" y="554"/>
                    <a:pt x="1726" y="554"/>
                    <a:pt x="1726" y="554"/>
                  </a:cubicBezTo>
                  <a:cubicBezTo>
                    <a:pt x="1726" y="554"/>
                    <a:pt x="1726" y="554"/>
                    <a:pt x="1726" y="554"/>
                  </a:cubicBezTo>
                  <a:cubicBezTo>
                    <a:pt x="1726" y="553"/>
                    <a:pt x="1726" y="553"/>
                    <a:pt x="1726" y="552"/>
                  </a:cubicBezTo>
                  <a:cubicBezTo>
                    <a:pt x="1725" y="552"/>
                    <a:pt x="1725" y="552"/>
                    <a:pt x="1725" y="552"/>
                  </a:cubicBezTo>
                  <a:cubicBezTo>
                    <a:pt x="1726" y="552"/>
                    <a:pt x="1726" y="552"/>
                    <a:pt x="1726" y="552"/>
                  </a:cubicBezTo>
                  <a:cubicBezTo>
                    <a:pt x="1726" y="552"/>
                    <a:pt x="1726" y="552"/>
                    <a:pt x="1726" y="552"/>
                  </a:cubicBezTo>
                  <a:cubicBezTo>
                    <a:pt x="1725" y="552"/>
                    <a:pt x="1725" y="552"/>
                    <a:pt x="1725" y="552"/>
                  </a:cubicBezTo>
                  <a:cubicBezTo>
                    <a:pt x="1726" y="552"/>
                    <a:pt x="1726" y="552"/>
                    <a:pt x="1726" y="552"/>
                  </a:cubicBezTo>
                  <a:cubicBezTo>
                    <a:pt x="1725" y="552"/>
                    <a:pt x="1725" y="552"/>
                    <a:pt x="1725" y="552"/>
                  </a:cubicBezTo>
                  <a:cubicBezTo>
                    <a:pt x="1726" y="553"/>
                    <a:pt x="1726" y="553"/>
                    <a:pt x="1726" y="553"/>
                  </a:cubicBezTo>
                  <a:cubicBezTo>
                    <a:pt x="1726" y="552"/>
                    <a:pt x="1726" y="552"/>
                    <a:pt x="1726" y="552"/>
                  </a:cubicBezTo>
                  <a:cubicBezTo>
                    <a:pt x="1725" y="552"/>
                    <a:pt x="1725" y="552"/>
                    <a:pt x="1725" y="552"/>
                  </a:cubicBezTo>
                  <a:cubicBezTo>
                    <a:pt x="1726" y="553"/>
                    <a:pt x="1726" y="553"/>
                    <a:pt x="1726" y="553"/>
                  </a:cubicBezTo>
                  <a:cubicBezTo>
                    <a:pt x="1726" y="553"/>
                    <a:pt x="1726" y="553"/>
                    <a:pt x="1726" y="553"/>
                  </a:cubicBezTo>
                  <a:cubicBezTo>
                    <a:pt x="1726" y="553"/>
                    <a:pt x="1726" y="553"/>
                    <a:pt x="1726" y="553"/>
                  </a:cubicBezTo>
                  <a:cubicBezTo>
                    <a:pt x="1727" y="553"/>
                    <a:pt x="1728" y="553"/>
                    <a:pt x="1729" y="554"/>
                  </a:cubicBezTo>
                  <a:cubicBezTo>
                    <a:pt x="1730" y="554"/>
                    <a:pt x="1731" y="554"/>
                    <a:pt x="1731" y="554"/>
                  </a:cubicBezTo>
                  <a:cubicBezTo>
                    <a:pt x="1732" y="554"/>
                    <a:pt x="1733" y="554"/>
                    <a:pt x="1733" y="554"/>
                  </a:cubicBezTo>
                  <a:cubicBezTo>
                    <a:pt x="1734" y="553"/>
                    <a:pt x="1734" y="553"/>
                    <a:pt x="1734" y="552"/>
                  </a:cubicBezTo>
                  <a:cubicBezTo>
                    <a:pt x="1734" y="551"/>
                    <a:pt x="1734" y="551"/>
                    <a:pt x="1734" y="550"/>
                  </a:cubicBezTo>
                  <a:cubicBezTo>
                    <a:pt x="1734" y="550"/>
                    <a:pt x="1733" y="550"/>
                    <a:pt x="1733" y="549"/>
                  </a:cubicBezTo>
                  <a:cubicBezTo>
                    <a:pt x="1732" y="549"/>
                    <a:pt x="1731" y="548"/>
                    <a:pt x="1731" y="547"/>
                  </a:cubicBezTo>
                  <a:cubicBezTo>
                    <a:pt x="1731" y="547"/>
                    <a:pt x="1730" y="546"/>
                    <a:pt x="1730" y="546"/>
                  </a:cubicBezTo>
                  <a:cubicBezTo>
                    <a:pt x="1730" y="546"/>
                    <a:pt x="1730" y="546"/>
                    <a:pt x="1730" y="546"/>
                  </a:cubicBezTo>
                  <a:cubicBezTo>
                    <a:pt x="1730" y="546"/>
                    <a:pt x="1730" y="546"/>
                    <a:pt x="1730" y="546"/>
                  </a:cubicBezTo>
                  <a:cubicBezTo>
                    <a:pt x="1729" y="543"/>
                    <a:pt x="1729" y="543"/>
                    <a:pt x="1729" y="543"/>
                  </a:cubicBezTo>
                  <a:cubicBezTo>
                    <a:pt x="1728" y="545"/>
                    <a:pt x="1728" y="545"/>
                    <a:pt x="1728" y="545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7" y="546"/>
                  </a:cubicBezTo>
                  <a:cubicBezTo>
                    <a:pt x="1727" y="546"/>
                    <a:pt x="1727" y="546"/>
                    <a:pt x="1726" y="545"/>
                  </a:cubicBezTo>
                  <a:cubicBezTo>
                    <a:pt x="1726" y="545"/>
                    <a:pt x="1725" y="545"/>
                    <a:pt x="1724" y="545"/>
                  </a:cubicBezTo>
                  <a:cubicBezTo>
                    <a:pt x="1724" y="545"/>
                    <a:pt x="1723" y="545"/>
                    <a:pt x="1723" y="544"/>
                  </a:cubicBezTo>
                  <a:cubicBezTo>
                    <a:pt x="1722" y="544"/>
                    <a:pt x="1722" y="544"/>
                    <a:pt x="1722" y="543"/>
                  </a:cubicBezTo>
                  <a:cubicBezTo>
                    <a:pt x="1722" y="543"/>
                    <a:pt x="1722" y="543"/>
                    <a:pt x="1722" y="543"/>
                  </a:cubicBezTo>
                  <a:cubicBezTo>
                    <a:pt x="1722" y="543"/>
                    <a:pt x="1722" y="543"/>
                    <a:pt x="1722" y="543"/>
                  </a:cubicBezTo>
                  <a:cubicBezTo>
                    <a:pt x="1722" y="543"/>
                    <a:pt x="1722" y="543"/>
                    <a:pt x="1722" y="543"/>
                  </a:cubicBezTo>
                  <a:cubicBezTo>
                    <a:pt x="1722" y="543"/>
                    <a:pt x="1722" y="543"/>
                    <a:pt x="1722" y="542"/>
                  </a:cubicBezTo>
                  <a:cubicBezTo>
                    <a:pt x="1723" y="542"/>
                    <a:pt x="1723" y="542"/>
                    <a:pt x="1723" y="542"/>
                  </a:cubicBezTo>
                  <a:cubicBezTo>
                    <a:pt x="1723" y="542"/>
                    <a:pt x="1724" y="543"/>
                    <a:pt x="1725" y="543"/>
                  </a:cubicBezTo>
                  <a:cubicBezTo>
                    <a:pt x="1725" y="543"/>
                    <a:pt x="1726" y="544"/>
                    <a:pt x="1727" y="544"/>
                  </a:cubicBezTo>
                  <a:cubicBezTo>
                    <a:pt x="1727" y="544"/>
                    <a:pt x="1728" y="544"/>
                    <a:pt x="1728" y="543"/>
                  </a:cubicBezTo>
                  <a:cubicBezTo>
                    <a:pt x="1728" y="543"/>
                    <a:pt x="1728" y="542"/>
                    <a:pt x="1728" y="542"/>
                  </a:cubicBezTo>
                  <a:cubicBezTo>
                    <a:pt x="1728" y="541"/>
                    <a:pt x="1728" y="541"/>
                    <a:pt x="1728" y="540"/>
                  </a:cubicBezTo>
                  <a:cubicBezTo>
                    <a:pt x="1728" y="539"/>
                    <a:pt x="1727" y="537"/>
                    <a:pt x="1726" y="536"/>
                  </a:cubicBezTo>
                  <a:cubicBezTo>
                    <a:pt x="1725" y="535"/>
                    <a:pt x="1725" y="535"/>
                    <a:pt x="1725" y="535"/>
                  </a:cubicBezTo>
                  <a:cubicBezTo>
                    <a:pt x="1725" y="534"/>
                    <a:pt x="1725" y="534"/>
                    <a:pt x="1725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6" y="534"/>
                    <a:pt x="1726" y="534"/>
                    <a:pt x="1726" y="534"/>
                  </a:cubicBezTo>
                  <a:cubicBezTo>
                    <a:pt x="1727" y="534"/>
                    <a:pt x="1727" y="534"/>
                    <a:pt x="1727" y="534"/>
                  </a:cubicBezTo>
                  <a:cubicBezTo>
                    <a:pt x="1727" y="533"/>
                    <a:pt x="1727" y="533"/>
                    <a:pt x="1727" y="533"/>
                  </a:cubicBezTo>
                  <a:cubicBezTo>
                    <a:pt x="1727" y="533"/>
                    <a:pt x="1727" y="533"/>
                    <a:pt x="1727" y="533"/>
                  </a:cubicBezTo>
                  <a:cubicBezTo>
                    <a:pt x="1727" y="532"/>
                    <a:pt x="1727" y="532"/>
                    <a:pt x="1727" y="531"/>
                  </a:cubicBezTo>
                  <a:cubicBezTo>
                    <a:pt x="1727" y="530"/>
                    <a:pt x="1727" y="529"/>
                    <a:pt x="1727" y="528"/>
                  </a:cubicBezTo>
                  <a:cubicBezTo>
                    <a:pt x="1727" y="527"/>
                    <a:pt x="1727" y="527"/>
                    <a:pt x="1727" y="526"/>
                  </a:cubicBezTo>
                  <a:cubicBezTo>
                    <a:pt x="1727" y="526"/>
                    <a:pt x="1727" y="525"/>
                    <a:pt x="1727" y="525"/>
                  </a:cubicBezTo>
                  <a:cubicBezTo>
                    <a:pt x="1726" y="524"/>
                    <a:pt x="1726" y="524"/>
                    <a:pt x="1725" y="524"/>
                  </a:cubicBezTo>
                  <a:cubicBezTo>
                    <a:pt x="1724" y="524"/>
                    <a:pt x="1724" y="524"/>
                    <a:pt x="1723" y="525"/>
                  </a:cubicBezTo>
                  <a:cubicBezTo>
                    <a:pt x="1723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2" y="525"/>
                    <a:pt x="1722" y="525"/>
                    <a:pt x="1722" y="525"/>
                  </a:cubicBezTo>
                  <a:cubicBezTo>
                    <a:pt x="1721" y="524"/>
                    <a:pt x="1721" y="524"/>
                    <a:pt x="1721" y="523"/>
                  </a:cubicBezTo>
                  <a:cubicBezTo>
                    <a:pt x="1721" y="522"/>
                    <a:pt x="1722" y="520"/>
                    <a:pt x="1722" y="518"/>
                  </a:cubicBezTo>
                  <a:cubicBezTo>
                    <a:pt x="1723" y="516"/>
                    <a:pt x="1724" y="515"/>
                    <a:pt x="1724" y="514"/>
                  </a:cubicBezTo>
                  <a:cubicBezTo>
                    <a:pt x="1725" y="514"/>
                    <a:pt x="1725" y="514"/>
                    <a:pt x="1725" y="514"/>
                  </a:cubicBezTo>
                  <a:cubicBezTo>
                    <a:pt x="1725" y="514"/>
                    <a:pt x="1726" y="514"/>
                    <a:pt x="1726" y="514"/>
                  </a:cubicBezTo>
                  <a:cubicBezTo>
                    <a:pt x="1728" y="514"/>
                    <a:pt x="1729" y="513"/>
                    <a:pt x="1730" y="513"/>
                  </a:cubicBezTo>
                  <a:cubicBezTo>
                    <a:pt x="1731" y="512"/>
                    <a:pt x="1731" y="511"/>
                    <a:pt x="1731" y="510"/>
                  </a:cubicBezTo>
                  <a:cubicBezTo>
                    <a:pt x="1731" y="510"/>
                    <a:pt x="1731" y="510"/>
                    <a:pt x="1731" y="510"/>
                  </a:cubicBezTo>
                  <a:cubicBezTo>
                    <a:pt x="1731" y="510"/>
                    <a:pt x="1731" y="510"/>
                    <a:pt x="1731" y="510"/>
                  </a:cubicBezTo>
                  <a:cubicBezTo>
                    <a:pt x="1730" y="507"/>
                    <a:pt x="1730" y="507"/>
                    <a:pt x="1730" y="507"/>
                  </a:cubicBezTo>
                  <a:cubicBezTo>
                    <a:pt x="1729" y="508"/>
                    <a:pt x="1729" y="508"/>
                    <a:pt x="1729" y="508"/>
                  </a:cubicBezTo>
                  <a:cubicBezTo>
                    <a:pt x="1730" y="509"/>
                    <a:pt x="1730" y="509"/>
                    <a:pt x="1730" y="509"/>
                  </a:cubicBezTo>
                  <a:cubicBezTo>
                    <a:pt x="1730" y="509"/>
                    <a:pt x="1731" y="508"/>
                    <a:pt x="1731" y="507"/>
                  </a:cubicBezTo>
                  <a:cubicBezTo>
                    <a:pt x="1732" y="507"/>
                    <a:pt x="1732" y="507"/>
                    <a:pt x="1733" y="506"/>
                  </a:cubicBezTo>
                  <a:cubicBezTo>
                    <a:pt x="1733" y="505"/>
                    <a:pt x="1733" y="505"/>
                    <a:pt x="1733" y="504"/>
                  </a:cubicBezTo>
                  <a:cubicBezTo>
                    <a:pt x="1733" y="503"/>
                    <a:pt x="1733" y="503"/>
                    <a:pt x="1733" y="503"/>
                  </a:cubicBezTo>
                  <a:cubicBezTo>
                    <a:pt x="1733" y="503"/>
                    <a:pt x="1733" y="503"/>
                    <a:pt x="1733" y="503"/>
                  </a:cubicBezTo>
                  <a:cubicBezTo>
                    <a:pt x="1733" y="502"/>
                    <a:pt x="1732" y="502"/>
                    <a:pt x="1732" y="501"/>
                  </a:cubicBezTo>
                  <a:cubicBezTo>
                    <a:pt x="1731" y="501"/>
                    <a:pt x="1731" y="501"/>
                    <a:pt x="1730" y="501"/>
                  </a:cubicBezTo>
                  <a:cubicBezTo>
                    <a:pt x="1729" y="501"/>
                    <a:pt x="1728" y="502"/>
                    <a:pt x="1727" y="502"/>
                  </a:cubicBezTo>
                  <a:cubicBezTo>
                    <a:pt x="1728" y="503"/>
                    <a:pt x="1728" y="503"/>
                    <a:pt x="1728" y="503"/>
                  </a:cubicBezTo>
                  <a:cubicBezTo>
                    <a:pt x="1729" y="504"/>
                    <a:pt x="1729" y="504"/>
                    <a:pt x="1729" y="504"/>
                  </a:cubicBezTo>
                  <a:cubicBezTo>
                    <a:pt x="1730" y="503"/>
                    <a:pt x="1730" y="503"/>
                    <a:pt x="1730" y="502"/>
                  </a:cubicBezTo>
                  <a:cubicBezTo>
                    <a:pt x="1730" y="501"/>
                    <a:pt x="1729" y="500"/>
                    <a:pt x="1729" y="500"/>
                  </a:cubicBezTo>
                  <a:cubicBezTo>
                    <a:pt x="1728" y="500"/>
                    <a:pt x="1727" y="499"/>
                    <a:pt x="1727" y="499"/>
                  </a:cubicBezTo>
                  <a:cubicBezTo>
                    <a:pt x="1725" y="499"/>
                    <a:pt x="1724" y="500"/>
                    <a:pt x="1723" y="501"/>
                  </a:cubicBezTo>
                  <a:cubicBezTo>
                    <a:pt x="1721" y="502"/>
                    <a:pt x="1721" y="504"/>
                    <a:pt x="1721" y="505"/>
                  </a:cubicBezTo>
                  <a:cubicBezTo>
                    <a:pt x="1721" y="506"/>
                    <a:pt x="1721" y="508"/>
                    <a:pt x="1721" y="508"/>
                  </a:cubicBezTo>
                  <a:cubicBezTo>
                    <a:pt x="1723" y="507"/>
                    <a:pt x="1723" y="507"/>
                    <a:pt x="1723" y="507"/>
                  </a:cubicBezTo>
                  <a:cubicBezTo>
                    <a:pt x="1721" y="507"/>
                    <a:pt x="1721" y="507"/>
                    <a:pt x="1721" y="507"/>
                  </a:cubicBezTo>
                  <a:cubicBezTo>
                    <a:pt x="1721" y="507"/>
                    <a:pt x="1721" y="507"/>
                    <a:pt x="1721" y="507"/>
                  </a:cubicBezTo>
                  <a:cubicBezTo>
                    <a:pt x="1721" y="507"/>
                    <a:pt x="1721" y="507"/>
                    <a:pt x="1721" y="507"/>
                  </a:cubicBezTo>
                  <a:cubicBezTo>
                    <a:pt x="1721" y="507"/>
                    <a:pt x="1721" y="507"/>
                    <a:pt x="1721" y="507"/>
                  </a:cubicBezTo>
                  <a:cubicBezTo>
                    <a:pt x="1721" y="507"/>
                    <a:pt x="1721" y="507"/>
                    <a:pt x="1721" y="507"/>
                  </a:cubicBezTo>
                  <a:cubicBezTo>
                    <a:pt x="1721" y="507"/>
                    <a:pt x="1721" y="507"/>
                    <a:pt x="1721" y="507"/>
                  </a:cubicBezTo>
                  <a:cubicBezTo>
                    <a:pt x="1721" y="508"/>
                    <a:pt x="1721" y="508"/>
                    <a:pt x="1721" y="508"/>
                  </a:cubicBezTo>
                  <a:cubicBezTo>
                    <a:pt x="1721" y="508"/>
                    <a:pt x="1721" y="508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1" y="509"/>
                    <a:pt x="1721" y="509"/>
                  </a:cubicBezTo>
                  <a:cubicBezTo>
                    <a:pt x="1721" y="509"/>
                    <a:pt x="1720" y="510"/>
                    <a:pt x="1720" y="510"/>
                  </a:cubicBezTo>
                  <a:cubicBezTo>
                    <a:pt x="1719" y="510"/>
                    <a:pt x="1719" y="510"/>
                    <a:pt x="1719" y="510"/>
                  </a:cubicBezTo>
                  <a:cubicBezTo>
                    <a:pt x="1718" y="510"/>
                    <a:pt x="1718" y="510"/>
                    <a:pt x="1718" y="510"/>
                  </a:cubicBezTo>
                  <a:cubicBezTo>
                    <a:pt x="1718" y="510"/>
                    <a:pt x="1718" y="510"/>
                    <a:pt x="1718" y="510"/>
                  </a:cubicBezTo>
                  <a:cubicBezTo>
                    <a:pt x="1717" y="511"/>
                    <a:pt x="1717" y="511"/>
                    <a:pt x="1717" y="511"/>
                  </a:cubicBezTo>
                  <a:cubicBezTo>
                    <a:pt x="1717" y="511"/>
                    <a:pt x="1717" y="512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5"/>
                    <a:pt x="1717" y="515"/>
                    <a:pt x="1717" y="515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5"/>
                    <a:pt x="1717" y="515"/>
                    <a:pt x="1717" y="515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5"/>
                    <a:pt x="1717" y="515"/>
                    <a:pt x="1717" y="515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7" y="514"/>
                    <a:pt x="1717" y="514"/>
                    <a:pt x="1717" y="514"/>
                  </a:cubicBezTo>
                  <a:cubicBezTo>
                    <a:pt x="1717" y="515"/>
                    <a:pt x="1717" y="515"/>
                    <a:pt x="1717" y="515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4"/>
                    <a:pt x="1718" y="514"/>
                    <a:pt x="1718" y="514"/>
                  </a:cubicBezTo>
                  <a:cubicBezTo>
                    <a:pt x="1718" y="513"/>
                    <a:pt x="1718" y="513"/>
                    <a:pt x="1717" y="512"/>
                  </a:cubicBezTo>
                  <a:cubicBezTo>
                    <a:pt x="1716" y="512"/>
                    <a:pt x="1716" y="512"/>
                    <a:pt x="1715" y="512"/>
                  </a:cubicBezTo>
                  <a:cubicBezTo>
                    <a:pt x="1715" y="512"/>
                    <a:pt x="1714" y="512"/>
                    <a:pt x="1714" y="512"/>
                  </a:cubicBezTo>
                  <a:cubicBezTo>
                    <a:pt x="1713" y="512"/>
                    <a:pt x="1713" y="512"/>
                    <a:pt x="1713" y="512"/>
                  </a:cubicBezTo>
                  <a:cubicBezTo>
                    <a:pt x="1713" y="515"/>
                    <a:pt x="1713" y="515"/>
                    <a:pt x="1713" y="515"/>
                  </a:cubicBezTo>
                  <a:cubicBezTo>
                    <a:pt x="1713" y="515"/>
                    <a:pt x="1713" y="515"/>
                    <a:pt x="1713" y="515"/>
                  </a:cubicBezTo>
                  <a:cubicBezTo>
                    <a:pt x="1711" y="515"/>
                    <a:pt x="1711" y="515"/>
                    <a:pt x="1711" y="515"/>
                  </a:cubicBezTo>
                  <a:cubicBezTo>
                    <a:pt x="1711" y="517"/>
                    <a:pt x="1711" y="517"/>
                    <a:pt x="1711" y="517"/>
                  </a:cubicBezTo>
                  <a:cubicBezTo>
                    <a:pt x="1711" y="517"/>
                    <a:pt x="1711" y="517"/>
                    <a:pt x="1711" y="517"/>
                  </a:cubicBezTo>
                  <a:cubicBezTo>
                    <a:pt x="1711" y="519"/>
                    <a:pt x="1711" y="519"/>
                    <a:pt x="1711" y="519"/>
                  </a:cubicBezTo>
                  <a:cubicBezTo>
                    <a:pt x="1712" y="518"/>
                    <a:pt x="1712" y="518"/>
                    <a:pt x="1712" y="518"/>
                  </a:cubicBezTo>
                  <a:cubicBezTo>
                    <a:pt x="1712" y="517"/>
                    <a:pt x="1712" y="517"/>
                    <a:pt x="1712" y="517"/>
                  </a:cubicBezTo>
                  <a:cubicBezTo>
                    <a:pt x="1711" y="517"/>
                    <a:pt x="1711" y="517"/>
                    <a:pt x="1711" y="517"/>
                  </a:cubicBezTo>
                  <a:cubicBezTo>
                    <a:pt x="1711" y="517"/>
                    <a:pt x="1711" y="517"/>
                    <a:pt x="1711" y="517"/>
                  </a:cubicBezTo>
                  <a:cubicBezTo>
                    <a:pt x="1710" y="517"/>
                    <a:pt x="1710" y="517"/>
                    <a:pt x="1710" y="518"/>
                  </a:cubicBezTo>
                  <a:cubicBezTo>
                    <a:pt x="1709" y="518"/>
                    <a:pt x="1709" y="519"/>
                    <a:pt x="1709" y="519"/>
                  </a:cubicBezTo>
                  <a:cubicBezTo>
                    <a:pt x="1709" y="519"/>
                    <a:pt x="1709" y="519"/>
                    <a:pt x="1709" y="520"/>
                  </a:cubicBezTo>
                  <a:cubicBezTo>
                    <a:pt x="1710" y="520"/>
                    <a:pt x="1710" y="520"/>
                    <a:pt x="1710" y="520"/>
                  </a:cubicBezTo>
                  <a:cubicBezTo>
                    <a:pt x="1710" y="520"/>
                    <a:pt x="1710" y="521"/>
                    <a:pt x="1711" y="521"/>
                  </a:cubicBezTo>
                  <a:cubicBezTo>
                    <a:pt x="1711" y="522"/>
                    <a:pt x="1711" y="522"/>
                    <a:pt x="1711" y="522"/>
                  </a:cubicBezTo>
                  <a:cubicBezTo>
                    <a:pt x="1711" y="522"/>
                    <a:pt x="1711" y="522"/>
                    <a:pt x="1711" y="522"/>
                  </a:cubicBezTo>
                  <a:cubicBezTo>
                    <a:pt x="1712" y="522"/>
                    <a:pt x="1712" y="522"/>
                    <a:pt x="1712" y="522"/>
                  </a:cubicBezTo>
                  <a:cubicBezTo>
                    <a:pt x="1711" y="522"/>
                    <a:pt x="1711" y="522"/>
                    <a:pt x="1711" y="522"/>
                  </a:cubicBezTo>
                  <a:cubicBezTo>
                    <a:pt x="1711" y="522"/>
                    <a:pt x="1711" y="522"/>
                    <a:pt x="1711" y="522"/>
                  </a:cubicBezTo>
                  <a:cubicBezTo>
                    <a:pt x="1712" y="522"/>
                    <a:pt x="1712" y="522"/>
                    <a:pt x="1712" y="522"/>
                  </a:cubicBezTo>
                  <a:cubicBezTo>
                    <a:pt x="1711" y="522"/>
                    <a:pt x="1711" y="522"/>
                    <a:pt x="1711" y="522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1" y="521"/>
                    <a:pt x="1711" y="521"/>
                    <a:pt x="1711" y="521"/>
                  </a:cubicBezTo>
                  <a:cubicBezTo>
                    <a:pt x="1711" y="522"/>
                    <a:pt x="1711" y="522"/>
                    <a:pt x="1711" y="522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1" y="521"/>
                    <a:pt x="1711" y="521"/>
                    <a:pt x="1711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1" y="521"/>
                    <a:pt x="1711" y="521"/>
                    <a:pt x="1711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2" y="521"/>
                    <a:pt x="1712" y="521"/>
                  </a:cubicBezTo>
                  <a:cubicBezTo>
                    <a:pt x="1712" y="521"/>
                    <a:pt x="1711" y="520"/>
                    <a:pt x="1710" y="520"/>
                  </a:cubicBezTo>
                  <a:cubicBezTo>
                    <a:pt x="1709" y="519"/>
                    <a:pt x="1708" y="519"/>
                    <a:pt x="1707" y="519"/>
                  </a:cubicBezTo>
                  <a:cubicBezTo>
                    <a:pt x="1707" y="519"/>
                    <a:pt x="1706" y="519"/>
                    <a:pt x="1706" y="520"/>
                  </a:cubicBezTo>
                  <a:cubicBezTo>
                    <a:pt x="1705" y="520"/>
                    <a:pt x="1705" y="521"/>
                    <a:pt x="1705" y="521"/>
                  </a:cubicBezTo>
                  <a:cubicBezTo>
                    <a:pt x="1705" y="522"/>
                    <a:pt x="1705" y="522"/>
                    <a:pt x="1706" y="523"/>
                  </a:cubicBezTo>
                  <a:cubicBezTo>
                    <a:pt x="1706" y="523"/>
                    <a:pt x="1706" y="523"/>
                    <a:pt x="1706" y="523"/>
                  </a:cubicBezTo>
                  <a:cubicBezTo>
                    <a:pt x="1706" y="523"/>
                    <a:pt x="1706" y="523"/>
                    <a:pt x="1706" y="523"/>
                  </a:cubicBezTo>
                  <a:cubicBezTo>
                    <a:pt x="1712" y="529"/>
                    <a:pt x="1712" y="529"/>
                    <a:pt x="1712" y="529"/>
                  </a:cubicBezTo>
                  <a:cubicBezTo>
                    <a:pt x="1713" y="528"/>
                    <a:pt x="1713" y="528"/>
                    <a:pt x="1713" y="528"/>
                  </a:cubicBezTo>
                  <a:cubicBezTo>
                    <a:pt x="1712" y="527"/>
                    <a:pt x="1712" y="527"/>
                    <a:pt x="1712" y="527"/>
                  </a:cubicBezTo>
                  <a:cubicBezTo>
                    <a:pt x="1712" y="527"/>
                    <a:pt x="1711" y="527"/>
                    <a:pt x="1711" y="528"/>
                  </a:cubicBezTo>
                  <a:cubicBezTo>
                    <a:pt x="1711" y="528"/>
                    <a:pt x="1710" y="529"/>
                    <a:pt x="1710" y="529"/>
                  </a:cubicBezTo>
                  <a:cubicBezTo>
                    <a:pt x="1710" y="529"/>
                    <a:pt x="1710" y="530"/>
                    <a:pt x="1710" y="531"/>
                  </a:cubicBezTo>
                  <a:cubicBezTo>
                    <a:pt x="1710" y="531"/>
                    <a:pt x="1710" y="531"/>
                    <a:pt x="1710" y="532"/>
                  </a:cubicBezTo>
                  <a:cubicBezTo>
                    <a:pt x="1710" y="532"/>
                    <a:pt x="1711" y="532"/>
                    <a:pt x="1711" y="532"/>
                  </a:cubicBezTo>
                  <a:cubicBezTo>
                    <a:pt x="1711" y="533"/>
                    <a:pt x="1712" y="533"/>
                    <a:pt x="1712" y="533"/>
                  </a:cubicBezTo>
                  <a:cubicBezTo>
                    <a:pt x="1713" y="533"/>
                    <a:pt x="1714" y="533"/>
                    <a:pt x="1714" y="533"/>
                  </a:cubicBezTo>
                  <a:cubicBezTo>
                    <a:pt x="1715" y="534"/>
                    <a:pt x="1715" y="534"/>
                    <a:pt x="1715" y="534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4"/>
                    <a:pt x="1715" y="534"/>
                    <a:pt x="1715" y="534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6" y="533"/>
                    <a:pt x="1716" y="533"/>
                    <a:pt x="1716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5" y="533"/>
                    <a:pt x="1715" y="533"/>
                  </a:cubicBezTo>
                  <a:cubicBezTo>
                    <a:pt x="1715" y="533"/>
                    <a:pt x="1714" y="533"/>
                    <a:pt x="1714" y="533"/>
                  </a:cubicBezTo>
                  <a:cubicBezTo>
                    <a:pt x="1713" y="533"/>
                    <a:pt x="1713" y="533"/>
                    <a:pt x="1713" y="533"/>
                  </a:cubicBezTo>
                  <a:cubicBezTo>
                    <a:pt x="1713" y="534"/>
                    <a:pt x="1712" y="534"/>
                    <a:pt x="1712" y="535"/>
                  </a:cubicBezTo>
                  <a:cubicBezTo>
                    <a:pt x="1714" y="535"/>
                    <a:pt x="1714" y="535"/>
                    <a:pt x="1714" y="535"/>
                  </a:cubicBezTo>
                  <a:cubicBezTo>
                    <a:pt x="1712" y="535"/>
                    <a:pt x="1712" y="535"/>
                    <a:pt x="1712" y="535"/>
                  </a:cubicBezTo>
                  <a:cubicBezTo>
                    <a:pt x="1712" y="535"/>
                    <a:pt x="1712" y="535"/>
                    <a:pt x="1712" y="535"/>
                  </a:cubicBezTo>
                  <a:cubicBezTo>
                    <a:pt x="1712" y="536"/>
                    <a:pt x="1713" y="536"/>
                    <a:pt x="1713" y="536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3" y="537"/>
                    <a:pt x="1713" y="537"/>
                  </a:cubicBezTo>
                  <a:cubicBezTo>
                    <a:pt x="1713" y="537"/>
                    <a:pt x="1712" y="537"/>
                    <a:pt x="1711" y="538"/>
                  </a:cubicBezTo>
                  <a:cubicBezTo>
                    <a:pt x="1711" y="538"/>
                    <a:pt x="1711" y="538"/>
                    <a:pt x="1710" y="538"/>
                  </a:cubicBezTo>
                  <a:cubicBezTo>
                    <a:pt x="1710" y="539"/>
                    <a:pt x="1710" y="540"/>
                    <a:pt x="1710" y="540"/>
                  </a:cubicBezTo>
                  <a:cubicBezTo>
                    <a:pt x="1710" y="541"/>
                    <a:pt x="1710" y="542"/>
                    <a:pt x="1711" y="542"/>
                  </a:cubicBezTo>
                  <a:cubicBezTo>
                    <a:pt x="1711" y="543"/>
                    <a:pt x="1712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4" y="543"/>
                    <a:pt x="1714" y="543"/>
                    <a:pt x="1714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3" y="543"/>
                    <a:pt x="1713" y="543"/>
                    <a:pt x="1713" y="543"/>
                  </a:cubicBezTo>
                  <a:cubicBezTo>
                    <a:pt x="1712" y="543"/>
                    <a:pt x="1712" y="543"/>
                    <a:pt x="1712" y="543"/>
                  </a:cubicBezTo>
                  <a:cubicBezTo>
                    <a:pt x="1712" y="543"/>
                    <a:pt x="1712" y="544"/>
                    <a:pt x="1712" y="544"/>
                  </a:cubicBezTo>
                  <a:cubicBezTo>
                    <a:pt x="1711" y="545"/>
                    <a:pt x="1711" y="545"/>
                    <a:pt x="1711" y="546"/>
                  </a:cubicBezTo>
                  <a:cubicBezTo>
                    <a:pt x="1711" y="547"/>
                    <a:pt x="1711" y="547"/>
                    <a:pt x="1711" y="547"/>
                  </a:cubicBezTo>
                  <a:cubicBezTo>
                    <a:pt x="1711" y="547"/>
                    <a:pt x="1711" y="547"/>
                    <a:pt x="1711" y="547"/>
                  </a:cubicBezTo>
                  <a:cubicBezTo>
                    <a:pt x="1711" y="547"/>
                    <a:pt x="1711" y="547"/>
                    <a:pt x="1711" y="547"/>
                  </a:cubicBezTo>
                  <a:cubicBezTo>
                    <a:pt x="1711" y="548"/>
                    <a:pt x="1712" y="549"/>
                    <a:pt x="1712" y="551"/>
                  </a:cubicBezTo>
                  <a:cubicBezTo>
                    <a:pt x="1712" y="552"/>
                    <a:pt x="1713" y="554"/>
                    <a:pt x="1713" y="556"/>
                  </a:cubicBezTo>
                  <a:cubicBezTo>
                    <a:pt x="1713" y="557"/>
                    <a:pt x="1714" y="558"/>
                    <a:pt x="1714" y="558"/>
                  </a:cubicBezTo>
                  <a:cubicBezTo>
                    <a:pt x="1714" y="559"/>
                    <a:pt x="1715" y="560"/>
                    <a:pt x="1715" y="560"/>
                  </a:cubicBezTo>
                  <a:cubicBezTo>
                    <a:pt x="1716" y="561"/>
                    <a:pt x="1717" y="562"/>
                    <a:pt x="1719" y="563"/>
                  </a:cubicBezTo>
                  <a:cubicBezTo>
                    <a:pt x="1719" y="564"/>
                    <a:pt x="1720" y="564"/>
                    <a:pt x="1720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1" y="565"/>
                    <a:pt x="1721" y="565"/>
                    <a:pt x="1721" y="565"/>
                  </a:cubicBezTo>
                  <a:cubicBezTo>
                    <a:pt x="1720" y="565"/>
                    <a:pt x="1720" y="565"/>
                    <a:pt x="1720" y="565"/>
                  </a:cubicBezTo>
                  <a:cubicBezTo>
                    <a:pt x="1720" y="564"/>
                    <a:pt x="1718" y="562"/>
                    <a:pt x="1716" y="561"/>
                  </a:cubicBezTo>
                  <a:cubicBezTo>
                    <a:pt x="1715" y="560"/>
                    <a:pt x="1714" y="559"/>
                    <a:pt x="1712" y="559"/>
                  </a:cubicBezTo>
                  <a:cubicBezTo>
                    <a:pt x="1710" y="559"/>
                    <a:pt x="1709" y="561"/>
                    <a:pt x="1708" y="561"/>
                  </a:cubicBezTo>
                  <a:cubicBezTo>
                    <a:pt x="1707" y="562"/>
                    <a:pt x="1707" y="562"/>
                    <a:pt x="1707" y="562"/>
                  </a:cubicBezTo>
                  <a:cubicBezTo>
                    <a:pt x="1708" y="563"/>
                    <a:pt x="1708" y="563"/>
                    <a:pt x="1708" y="563"/>
                  </a:cubicBezTo>
                  <a:cubicBezTo>
                    <a:pt x="1712" y="568"/>
                    <a:pt x="1718" y="570"/>
                    <a:pt x="1721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2" y="571"/>
                    <a:pt x="1722" y="571"/>
                    <a:pt x="1722" y="571"/>
                  </a:cubicBezTo>
                  <a:cubicBezTo>
                    <a:pt x="1721" y="571"/>
                    <a:pt x="1721" y="571"/>
                    <a:pt x="1721" y="571"/>
                  </a:cubicBezTo>
                  <a:cubicBezTo>
                    <a:pt x="1722" y="574"/>
                    <a:pt x="1722" y="574"/>
                    <a:pt x="1722" y="574"/>
                  </a:cubicBezTo>
                  <a:cubicBezTo>
                    <a:pt x="1722" y="575"/>
                    <a:pt x="1722" y="575"/>
                    <a:pt x="1722" y="575"/>
                  </a:cubicBezTo>
                  <a:cubicBezTo>
                    <a:pt x="1722" y="575"/>
                    <a:pt x="1722" y="575"/>
                    <a:pt x="1722" y="575"/>
                  </a:cubicBezTo>
                  <a:cubicBezTo>
                    <a:pt x="1723" y="575"/>
                    <a:pt x="1723" y="575"/>
                    <a:pt x="1723" y="575"/>
                  </a:cubicBezTo>
                  <a:cubicBezTo>
                    <a:pt x="1723" y="575"/>
                    <a:pt x="1726" y="578"/>
                    <a:pt x="1727" y="579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6" y="580"/>
                    <a:pt x="1726" y="580"/>
                    <a:pt x="1726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6" y="580"/>
                    <a:pt x="1726" y="580"/>
                    <a:pt x="1726" y="580"/>
                  </a:cubicBezTo>
                  <a:cubicBezTo>
                    <a:pt x="1727" y="580"/>
                    <a:pt x="1727" y="580"/>
                    <a:pt x="1727" y="580"/>
                  </a:cubicBezTo>
                  <a:cubicBezTo>
                    <a:pt x="1726" y="579"/>
                    <a:pt x="1726" y="579"/>
                    <a:pt x="1725" y="578"/>
                  </a:cubicBezTo>
                  <a:cubicBezTo>
                    <a:pt x="1724" y="578"/>
                    <a:pt x="1724" y="577"/>
                    <a:pt x="1724" y="577"/>
                  </a:cubicBezTo>
                  <a:cubicBezTo>
                    <a:pt x="1723" y="579"/>
                    <a:pt x="1723" y="579"/>
                    <a:pt x="1723" y="579"/>
                  </a:cubicBezTo>
                  <a:cubicBezTo>
                    <a:pt x="1725" y="579"/>
                    <a:pt x="1725" y="579"/>
                    <a:pt x="1725" y="579"/>
                  </a:cubicBezTo>
                  <a:cubicBezTo>
                    <a:pt x="1725" y="575"/>
                    <a:pt x="1725" y="575"/>
                    <a:pt x="1725" y="575"/>
                  </a:cubicBezTo>
                  <a:cubicBezTo>
                    <a:pt x="1725" y="574"/>
                    <a:pt x="1725" y="574"/>
                    <a:pt x="1725" y="574"/>
                  </a:cubicBezTo>
                  <a:cubicBezTo>
                    <a:pt x="1723" y="573"/>
                    <a:pt x="1723" y="573"/>
                    <a:pt x="1723" y="573"/>
                  </a:cubicBezTo>
                  <a:cubicBezTo>
                    <a:pt x="1722" y="573"/>
                    <a:pt x="1722" y="573"/>
                    <a:pt x="1722" y="573"/>
                  </a:cubicBezTo>
                  <a:cubicBezTo>
                    <a:pt x="1717" y="578"/>
                    <a:pt x="1717" y="578"/>
                    <a:pt x="1717" y="578"/>
                  </a:cubicBezTo>
                  <a:cubicBezTo>
                    <a:pt x="1717" y="579"/>
                    <a:pt x="1717" y="579"/>
                    <a:pt x="1717" y="579"/>
                  </a:cubicBezTo>
                  <a:cubicBezTo>
                    <a:pt x="1719" y="582"/>
                    <a:pt x="1719" y="585"/>
                    <a:pt x="1719" y="586"/>
                  </a:cubicBezTo>
                  <a:cubicBezTo>
                    <a:pt x="1719" y="588"/>
                    <a:pt x="1719" y="588"/>
                    <a:pt x="1718" y="589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8" y="590"/>
                    <a:pt x="1718" y="590"/>
                    <a:pt x="1718" y="590"/>
                  </a:cubicBezTo>
                  <a:cubicBezTo>
                    <a:pt x="1713" y="592"/>
                    <a:pt x="1713" y="592"/>
                    <a:pt x="1713" y="592"/>
                  </a:cubicBezTo>
                  <a:cubicBezTo>
                    <a:pt x="1719" y="592"/>
                    <a:pt x="1719" y="592"/>
                    <a:pt x="1719" y="592"/>
                  </a:cubicBezTo>
                  <a:cubicBezTo>
                    <a:pt x="1721" y="592"/>
                    <a:pt x="1722" y="593"/>
                    <a:pt x="1722" y="594"/>
                  </a:cubicBezTo>
                  <a:cubicBezTo>
                    <a:pt x="1723" y="595"/>
                    <a:pt x="1723" y="595"/>
                    <a:pt x="1723" y="595"/>
                  </a:cubicBezTo>
                  <a:cubicBezTo>
                    <a:pt x="1723" y="595"/>
                    <a:pt x="1723" y="595"/>
                    <a:pt x="1723" y="595"/>
                  </a:cubicBezTo>
                  <a:cubicBezTo>
                    <a:pt x="1723" y="595"/>
                    <a:pt x="1723" y="595"/>
                    <a:pt x="1723" y="595"/>
                  </a:cubicBezTo>
                  <a:cubicBezTo>
                    <a:pt x="1724" y="595"/>
                    <a:pt x="1724" y="595"/>
                    <a:pt x="1724" y="595"/>
                  </a:cubicBezTo>
                  <a:cubicBezTo>
                    <a:pt x="1723" y="595"/>
                    <a:pt x="1723" y="595"/>
                    <a:pt x="1723" y="595"/>
                  </a:cubicBezTo>
                  <a:cubicBezTo>
                    <a:pt x="1723" y="595"/>
                    <a:pt x="1723" y="595"/>
                    <a:pt x="1723" y="595"/>
                  </a:cubicBezTo>
                  <a:cubicBezTo>
                    <a:pt x="1724" y="595"/>
                    <a:pt x="1724" y="595"/>
                    <a:pt x="1724" y="595"/>
                  </a:cubicBezTo>
                  <a:cubicBezTo>
                    <a:pt x="1723" y="595"/>
                    <a:pt x="1723" y="595"/>
                    <a:pt x="1723" y="595"/>
                  </a:cubicBezTo>
                  <a:cubicBezTo>
                    <a:pt x="1725" y="595"/>
                    <a:pt x="1725" y="595"/>
                    <a:pt x="1725" y="595"/>
                  </a:cubicBezTo>
                  <a:cubicBezTo>
                    <a:pt x="1724" y="593"/>
                    <a:pt x="1724" y="593"/>
                    <a:pt x="1724" y="593"/>
                  </a:cubicBezTo>
                  <a:cubicBezTo>
                    <a:pt x="1724" y="593"/>
                    <a:pt x="1723" y="594"/>
                    <a:pt x="1723" y="594"/>
                  </a:cubicBezTo>
                  <a:cubicBezTo>
                    <a:pt x="1722" y="594"/>
                    <a:pt x="1721" y="593"/>
                    <a:pt x="1721" y="593"/>
                  </a:cubicBezTo>
                  <a:cubicBezTo>
                    <a:pt x="1720" y="593"/>
                    <a:pt x="1720" y="593"/>
                    <a:pt x="1720" y="593"/>
                  </a:cubicBezTo>
                  <a:cubicBezTo>
                    <a:pt x="1720" y="593"/>
                    <a:pt x="1720" y="593"/>
                    <a:pt x="1720" y="593"/>
                  </a:cubicBezTo>
                  <a:cubicBezTo>
                    <a:pt x="1720" y="594"/>
                    <a:pt x="1720" y="594"/>
                    <a:pt x="1720" y="594"/>
                  </a:cubicBezTo>
                  <a:cubicBezTo>
                    <a:pt x="1720" y="593"/>
                    <a:pt x="1720" y="593"/>
                    <a:pt x="1720" y="593"/>
                  </a:cubicBezTo>
                  <a:cubicBezTo>
                    <a:pt x="1719" y="592"/>
                    <a:pt x="1717" y="592"/>
                    <a:pt x="1715" y="592"/>
                  </a:cubicBezTo>
                  <a:cubicBezTo>
                    <a:pt x="1711" y="592"/>
                    <a:pt x="1707" y="594"/>
                    <a:pt x="1707" y="594"/>
                  </a:cubicBezTo>
                  <a:cubicBezTo>
                    <a:pt x="1706" y="594"/>
                    <a:pt x="1706" y="594"/>
                    <a:pt x="1706" y="594"/>
                  </a:cubicBezTo>
                  <a:cubicBezTo>
                    <a:pt x="1706" y="595"/>
                    <a:pt x="1706" y="595"/>
                    <a:pt x="1706" y="595"/>
                  </a:cubicBezTo>
                  <a:cubicBezTo>
                    <a:pt x="1706" y="596"/>
                    <a:pt x="1706" y="596"/>
                    <a:pt x="1706" y="596"/>
                  </a:cubicBezTo>
                  <a:cubicBezTo>
                    <a:pt x="1706" y="596"/>
                    <a:pt x="1706" y="597"/>
                    <a:pt x="1706" y="598"/>
                  </a:cubicBezTo>
                  <a:cubicBezTo>
                    <a:pt x="1707" y="599"/>
                    <a:pt x="1708" y="600"/>
                    <a:pt x="1710" y="600"/>
                  </a:cubicBezTo>
                  <a:cubicBezTo>
                    <a:pt x="1711" y="601"/>
                    <a:pt x="1714" y="602"/>
                    <a:pt x="1718" y="603"/>
                  </a:cubicBezTo>
                  <a:cubicBezTo>
                    <a:pt x="1721" y="603"/>
                    <a:pt x="1722" y="604"/>
                    <a:pt x="1723" y="605"/>
                  </a:cubicBezTo>
                  <a:cubicBezTo>
                    <a:pt x="1724" y="605"/>
                    <a:pt x="1724" y="606"/>
                    <a:pt x="1724" y="606"/>
                  </a:cubicBezTo>
                  <a:cubicBezTo>
                    <a:pt x="1724" y="606"/>
                    <a:pt x="1723" y="606"/>
                    <a:pt x="1723" y="607"/>
                  </a:cubicBezTo>
                  <a:cubicBezTo>
                    <a:pt x="1722" y="607"/>
                    <a:pt x="1722" y="607"/>
                    <a:pt x="1722" y="607"/>
                  </a:cubicBezTo>
                  <a:cubicBezTo>
                    <a:pt x="1722" y="608"/>
                    <a:pt x="1722" y="608"/>
                    <a:pt x="1722" y="608"/>
                  </a:cubicBezTo>
                  <a:cubicBezTo>
                    <a:pt x="1722" y="608"/>
                    <a:pt x="1722" y="608"/>
                    <a:pt x="1722" y="608"/>
                  </a:cubicBezTo>
                  <a:cubicBezTo>
                    <a:pt x="1720" y="609"/>
                    <a:pt x="1720" y="609"/>
                    <a:pt x="1720" y="609"/>
                  </a:cubicBezTo>
                  <a:cubicBezTo>
                    <a:pt x="1722" y="610"/>
                    <a:pt x="1722" y="610"/>
                    <a:pt x="1722" y="610"/>
                  </a:cubicBezTo>
                  <a:cubicBezTo>
                    <a:pt x="1726" y="612"/>
                    <a:pt x="1728" y="614"/>
                    <a:pt x="1729" y="616"/>
                  </a:cubicBezTo>
                  <a:cubicBezTo>
                    <a:pt x="1730" y="618"/>
                    <a:pt x="1730" y="620"/>
                    <a:pt x="1730" y="621"/>
                  </a:cubicBezTo>
                  <a:cubicBezTo>
                    <a:pt x="1730" y="621"/>
                    <a:pt x="1730" y="622"/>
                    <a:pt x="1730" y="622"/>
                  </a:cubicBezTo>
                  <a:cubicBezTo>
                    <a:pt x="1730" y="622"/>
                    <a:pt x="1730" y="622"/>
                    <a:pt x="1730" y="622"/>
                  </a:cubicBezTo>
                  <a:cubicBezTo>
                    <a:pt x="1730" y="622"/>
                    <a:pt x="1730" y="622"/>
                    <a:pt x="1730" y="622"/>
                  </a:cubicBezTo>
                  <a:cubicBezTo>
                    <a:pt x="1731" y="622"/>
                    <a:pt x="1731" y="622"/>
                    <a:pt x="1731" y="622"/>
                  </a:cubicBezTo>
                  <a:cubicBezTo>
                    <a:pt x="1730" y="622"/>
                    <a:pt x="1730" y="622"/>
                    <a:pt x="1730" y="622"/>
                  </a:cubicBezTo>
                  <a:cubicBezTo>
                    <a:pt x="1730" y="622"/>
                    <a:pt x="1730" y="622"/>
                    <a:pt x="1730" y="622"/>
                  </a:cubicBezTo>
                  <a:cubicBezTo>
                    <a:pt x="1731" y="622"/>
                    <a:pt x="1731" y="622"/>
                    <a:pt x="1731" y="622"/>
                  </a:cubicBezTo>
                  <a:cubicBezTo>
                    <a:pt x="1730" y="622"/>
                    <a:pt x="1730" y="622"/>
                    <a:pt x="1730" y="622"/>
                  </a:cubicBezTo>
                  <a:cubicBezTo>
                    <a:pt x="1732" y="622"/>
                    <a:pt x="1732" y="622"/>
                    <a:pt x="1732" y="622"/>
                  </a:cubicBezTo>
                  <a:cubicBezTo>
                    <a:pt x="1731" y="621"/>
                    <a:pt x="1731" y="621"/>
                    <a:pt x="1731" y="621"/>
                  </a:cubicBezTo>
                  <a:cubicBezTo>
                    <a:pt x="1730" y="621"/>
                    <a:pt x="1730" y="621"/>
                    <a:pt x="1730" y="621"/>
                  </a:cubicBezTo>
                  <a:cubicBezTo>
                    <a:pt x="1729" y="621"/>
                    <a:pt x="1729" y="621"/>
                    <a:pt x="1728" y="620"/>
                  </a:cubicBezTo>
                  <a:cubicBezTo>
                    <a:pt x="1725" y="619"/>
                    <a:pt x="1722" y="614"/>
                    <a:pt x="1714" y="610"/>
                  </a:cubicBezTo>
                  <a:cubicBezTo>
                    <a:pt x="1711" y="609"/>
                    <a:pt x="1708" y="608"/>
                    <a:pt x="1705" y="608"/>
                  </a:cubicBezTo>
                  <a:cubicBezTo>
                    <a:pt x="1697" y="608"/>
                    <a:pt x="1690" y="613"/>
                    <a:pt x="1690" y="613"/>
                  </a:cubicBezTo>
                  <a:cubicBezTo>
                    <a:pt x="1691" y="616"/>
                    <a:pt x="1691" y="616"/>
                    <a:pt x="1691" y="616"/>
                  </a:cubicBezTo>
                  <a:cubicBezTo>
                    <a:pt x="1693" y="615"/>
                    <a:pt x="1695" y="615"/>
                    <a:pt x="1696" y="615"/>
                  </a:cubicBezTo>
                  <a:cubicBezTo>
                    <a:pt x="1705" y="615"/>
                    <a:pt x="1711" y="618"/>
                    <a:pt x="1715" y="620"/>
                  </a:cubicBezTo>
                  <a:cubicBezTo>
                    <a:pt x="1719" y="623"/>
                    <a:pt x="1721" y="626"/>
                    <a:pt x="1723" y="628"/>
                  </a:cubicBezTo>
                  <a:cubicBezTo>
                    <a:pt x="1725" y="629"/>
                    <a:pt x="1727" y="630"/>
                    <a:pt x="1729" y="630"/>
                  </a:cubicBezTo>
                  <a:cubicBezTo>
                    <a:pt x="1732" y="630"/>
                    <a:pt x="1735" y="628"/>
                    <a:pt x="1736" y="627"/>
                  </a:cubicBezTo>
                  <a:cubicBezTo>
                    <a:pt x="1737" y="626"/>
                    <a:pt x="1738" y="626"/>
                    <a:pt x="1738" y="626"/>
                  </a:cubicBezTo>
                  <a:cubicBezTo>
                    <a:pt x="1739" y="626"/>
                    <a:pt x="1740" y="626"/>
                    <a:pt x="1741" y="627"/>
                  </a:cubicBezTo>
                  <a:cubicBezTo>
                    <a:pt x="1741" y="628"/>
                    <a:pt x="1743" y="629"/>
                    <a:pt x="1744" y="629"/>
                  </a:cubicBezTo>
                  <a:cubicBezTo>
                    <a:pt x="1745" y="629"/>
                    <a:pt x="1746" y="628"/>
                    <a:pt x="1747" y="628"/>
                  </a:cubicBezTo>
                  <a:cubicBezTo>
                    <a:pt x="1748" y="627"/>
                    <a:pt x="1748" y="627"/>
                    <a:pt x="1748" y="626"/>
                  </a:cubicBezTo>
                  <a:cubicBezTo>
                    <a:pt x="1749" y="625"/>
                    <a:pt x="1749" y="625"/>
                    <a:pt x="1749" y="624"/>
                  </a:cubicBezTo>
                  <a:cubicBezTo>
                    <a:pt x="1749" y="623"/>
                    <a:pt x="1748" y="622"/>
                    <a:pt x="1748" y="622"/>
                  </a:cubicBezTo>
                  <a:cubicBezTo>
                    <a:pt x="1747" y="622"/>
                    <a:pt x="1747" y="622"/>
                    <a:pt x="1747" y="622"/>
                  </a:cubicBezTo>
                  <a:cubicBezTo>
                    <a:pt x="1746" y="624"/>
                    <a:pt x="1746" y="624"/>
                    <a:pt x="1746" y="624"/>
                  </a:cubicBezTo>
                  <a:cubicBezTo>
                    <a:pt x="1747" y="624"/>
                    <a:pt x="1748" y="625"/>
                    <a:pt x="1748" y="626"/>
                  </a:cubicBezTo>
                  <a:cubicBezTo>
                    <a:pt x="1749" y="627"/>
                    <a:pt x="1749" y="627"/>
                    <a:pt x="1749" y="627"/>
                  </a:cubicBezTo>
                  <a:cubicBezTo>
                    <a:pt x="1749" y="628"/>
                    <a:pt x="1749" y="628"/>
                    <a:pt x="1749" y="628"/>
                  </a:cubicBezTo>
                  <a:cubicBezTo>
                    <a:pt x="1749" y="628"/>
                    <a:pt x="1749" y="628"/>
                    <a:pt x="1749" y="628"/>
                  </a:cubicBezTo>
                  <a:cubicBezTo>
                    <a:pt x="1751" y="627"/>
                    <a:pt x="1751" y="627"/>
                    <a:pt x="1751" y="627"/>
                  </a:cubicBezTo>
                  <a:cubicBezTo>
                    <a:pt x="1749" y="627"/>
                    <a:pt x="1749" y="627"/>
                    <a:pt x="1749" y="627"/>
                  </a:cubicBezTo>
                  <a:cubicBezTo>
                    <a:pt x="1748" y="638"/>
                    <a:pt x="1748" y="638"/>
                    <a:pt x="1748" y="638"/>
                  </a:cubicBezTo>
                  <a:cubicBezTo>
                    <a:pt x="1766" y="673"/>
                    <a:pt x="1766" y="673"/>
                    <a:pt x="1766" y="673"/>
                  </a:cubicBezTo>
                  <a:cubicBezTo>
                    <a:pt x="1767" y="672"/>
                    <a:pt x="1767" y="672"/>
                    <a:pt x="1767" y="672"/>
                  </a:cubicBezTo>
                  <a:cubicBezTo>
                    <a:pt x="1768" y="671"/>
                    <a:pt x="1768" y="671"/>
                    <a:pt x="1768" y="671"/>
                  </a:cubicBezTo>
                  <a:cubicBezTo>
                    <a:pt x="1768" y="671"/>
                    <a:pt x="1766" y="669"/>
                    <a:pt x="1765" y="668"/>
                  </a:cubicBezTo>
                  <a:cubicBezTo>
                    <a:pt x="1764" y="666"/>
                    <a:pt x="1763" y="665"/>
                    <a:pt x="1762" y="663"/>
                  </a:cubicBezTo>
                  <a:cubicBezTo>
                    <a:pt x="1761" y="660"/>
                    <a:pt x="1759" y="655"/>
                    <a:pt x="1756" y="652"/>
                  </a:cubicBezTo>
                  <a:cubicBezTo>
                    <a:pt x="1755" y="651"/>
                    <a:pt x="1754" y="649"/>
                    <a:pt x="1752" y="647"/>
                  </a:cubicBezTo>
                  <a:cubicBezTo>
                    <a:pt x="1751" y="645"/>
                    <a:pt x="1750" y="643"/>
                    <a:pt x="1749" y="642"/>
                  </a:cubicBezTo>
                  <a:cubicBezTo>
                    <a:pt x="1749" y="641"/>
                    <a:pt x="1749" y="641"/>
                    <a:pt x="1748" y="640"/>
                  </a:cubicBezTo>
                  <a:cubicBezTo>
                    <a:pt x="1748" y="640"/>
                    <a:pt x="1747" y="640"/>
                    <a:pt x="1747" y="640"/>
                  </a:cubicBezTo>
                  <a:cubicBezTo>
                    <a:pt x="1746" y="640"/>
                    <a:pt x="1745" y="640"/>
                    <a:pt x="1744" y="641"/>
                  </a:cubicBezTo>
                  <a:cubicBezTo>
                    <a:pt x="1744" y="641"/>
                    <a:pt x="1744" y="642"/>
                    <a:pt x="1744" y="642"/>
                  </a:cubicBezTo>
                  <a:cubicBezTo>
                    <a:pt x="1743" y="642"/>
                    <a:pt x="1743" y="642"/>
                    <a:pt x="1743" y="642"/>
                  </a:cubicBezTo>
                  <a:cubicBezTo>
                    <a:pt x="1742" y="648"/>
                    <a:pt x="1742" y="648"/>
                    <a:pt x="1742" y="648"/>
                  </a:cubicBezTo>
                  <a:cubicBezTo>
                    <a:pt x="1743" y="648"/>
                    <a:pt x="1743" y="648"/>
                    <a:pt x="1743" y="648"/>
                  </a:cubicBezTo>
                  <a:cubicBezTo>
                    <a:pt x="1745" y="649"/>
                    <a:pt x="1746" y="650"/>
                    <a:pt x="1747" y="651"/>
                  </a:cubicBezTo>
                  <a:cubicBezTo>
                    <a:pt x="1748" y="652"/>
                    <a:pt x="1748" y="653"/>
                    <a:pt x="1748" y="654"/>
                  </a:cubicBezTo>
                  <a:cubicBezTo>
                    <a:pt x="1748" y="655"/>
                    <a:pt x="1748" y="656"/>
                    <a:pt x="1748" y="656"/>
                  </a:cubicBezTo>
                  <a:cubicBezTo>
                    <a:pt x="1747" y="657"/>
                    <a:pt x="1747" y="657"/>
                    <a:pt x="1747" y="657"/>
                  </a:cubicBezTo>
                  <a:cubicBezTo>
                    <a:pt x="1747" y="657"/>
                    <a:pt x="1746" y="657"/>
                    <a:pt x="1746" y="657"/>
                  </a:cubicBezTo>
                  <a:cubicBezTo>
                    <a:pt x="1744" y="657"/>
                    <a:pt x="1742" y="657"/>
                    <a:pt x="1740" y="655"/>
                  </a:cubicBezTo>
                  <a:cubicBezTo>
                    <a:pt x="1738" y="654"/>
                    <a:pt x="1737" y="653"/>
                    <a:pt x="1735" y="653"/>
                  </a:cubicBezTo>
                  <a:cubicBezTo>
                    <a:pt x="1734" y="653"/>
                    <a:pt x="1733" y="654"/>
                    <a:pt x="1732" y="654"/>
                  </a:cubicBezTo>
                  <a:cubicBezTo>
                    <a:pt x="1731" y="655"/>
                    <a:pt x="1730" y="656"/>
                    <a:pt x="1730" y="657"/>
                  </a:cubicBezTo>
                  <a:cubicBezTo>
                    <a:pt x="1732" y="657"/>
                    <a:pt x="1732" y="657"/>
                    <a:pt x="1732" y="657"/>
                  </a:cubicBezTo>
                  <a:cubicBezTo>
                    <a:pt x="1730" y="657"/>
                    <a:pt x="1730" y="657"/>
                    <a:pt x="1730" y="657"/>
                  </a:cubicBezTo>
                  <a:cubicBezTo>
                    <a:pt x="1730" y="657"/>
                    <a:pt x="1730" y="657"/>
                    <a:pt x="1730" y="657"/>
                  </a:cubicBezTo>
                  <a:cubicBezTo>
                    <a:pt x="1730" y="658"/>
                    <a:pt x="1730" y="658"/>
                    <a:pt x="1731" y="659"/>
                  </a:cubicBezTo>
                  <a:cubicBezTo>
                    <a:pt x="1731" y="659"/>
                    <a:pt x="1732" y="659"/>
                    <a:pt x="1732" y="659"/>
                  </a:cubicBezTo>
                  <a:cubicBezTo>
                    <a:pt x="1733" y="660"/>
                    <a:pt x="1733" y="660"/>
                    <a:pt x="1733" y="660"/>
                  </a:cubicBezTo>
                  <a:cubicBezTo>
                    <a:pt x="1734" y="660"/>
                    <a:pt x="1734" y="660"/>
                    <a:pt x="1734" y="660"/>
                  </a:cubicBezTo>
                  <a:cubicBezTo>
                    <a:pt x="1734" y="661"/>
                    <a:pt x="1734" y="661"/>
                    <a:pt x="1734" y="661"/>
                  </a:cubicBezTo>
                  <a:cubicBezTo>
                    <a:pt x="1734" y="661"/>
                    <a:pt x="1733" y="661"/>
                    <a:pt x="1733" y="662"/>
                  </a:cubicBezTo>
                  <a:cubicBezTo>
                    <a:pt x="1733" y="662"/>
                    <a:pt x="1732" y="663"/>
                    <a:pt x="1730" y="663"/>
                  </a:cubicBezTo>
                  <a:cubicBezTo>
                    <a:pt x="1729" y="663"/>
                    <a:pt x="1728" y="663"/>
                    <a:pt x="1727" y="663"/>
                  </a:cubicBezTo>
                  <a:cubicBezTo>
                    <a:pt x="1725" y="663"/>
                    <a:pt x="1723" y="664"/>
                    <a:pt x="1721" y="666"/>
                  </a:cubicBezTo>
                  <a:cubicBezTo>
                    <a:pt x="1720" y="667"/>
                    <a:pt x="1719" y="669"/>
                    <a:pt x="1719" y="672"/>
                  </a:cubicBezTo>
                  <a:cubicBezTo>
                    <a:pt x="1719" y="673"/>
                    <a:pt x="1719" y="674"/>
                    <a:pt x="1720" y="674"/>
                  </a:cubicBezTo>
                  <a:cubicBezTo>
                    <a:pt x="1720" y="675"/>
                    <a:pt x="1721" y="676"/>
                    <a:pt x="1722" y="676"/>
                  </a:cubicBezTo>
                  <a:cubicBezTo>
                    <a:pt x="1723" y="676"/>
                    <a:pt x="1724" y="675"/>
                    <a:pt x="1725" y="675"/>
                  </a:cubicBezTo>
                  <a:cubicBezTo>
                    <a:pt x="1726" y="674"/>
                    <a:pt x="1727" y="673"/>
                    <a:pt x="1727" y="673"/>
                  </a:cubicBezTo>
                  <a:cubicBezTo>
                    <a:pt x="1729" y="671"/>
                    <a:pt x="1733" y="669"/>
                    <a:pt x="1735" y="668"/>
                  </a:cubicBezTo>
                  <a:cubicBezTo>
                    <a:pt x="1736" y="668"/>
                    <a:pt x="1736" y="668"/>
                    <a:pt x="1736" y="668"/>
                  </a:cubicBezTo>
                  <a:cubicBezTo>
                    <a:pt x="1736" y="668"/>
                    <a:pt x="1737" y="669"/>
                    <a:pt x="1738" y="669"/>
                  </a:cubicBezTo>
                  <a:cubicBezTo>
                    <a:pt x="1739" y="669"/>
                    <a:pt x="1740" y="669"/>
                    <a:pt x="1741" y="669"/>
                  </a:cubicBezTo>
                  <a:cubicBezTo>
                    <a:pt x="1742" y="669"/>
                    <a:pt x="1742" y="669"/>
                    <a:pt x="1743" y="669"/>
                  </a:cubicBezTo>
                  <a:cubicBezTo>
                    <a:pt x="1743" y="669"/>
                    <a:pt x="1744" y="668"/>
                    <a:pt x="1744" y="668"/>
                  </a:cubicBezTo>
                  <a:cubicBezTo>
                    <a:pt x="1745" y="667"/>
                    <a:pt x="1745" y="666"/>
                    <a:pt x="1746" y="665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6" y="664"/>
                    <a:pt x="1746" y="664"/>
                    <a:pt x="1746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6" y="664"/>
                    <a:pt x="1746" y="664"/>
                    <a:pt x="1746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6" y="664"/>
                    <a:pt x="1746" y="664"/>
                    <a:pt x="1746" y="664"/>
                  </a:cubicBezTo>
                  <a:cubicBezTo>
                    <a:pt x="1746" y="664"/>
                    <a:pt x="1746" y="664"/>
                    <a:pt x="1746" y="664"/>
                  </a:cubicBezTo>
                  <a:cubicBezTo>
                    <a:pt x="1747" y="664"/>
                    <a:pt x="1747" y="664"/>
                    <a:pt x="1747" y="664"/>
                  </a:cubicBezTo>
                  <a:cubicBezTo>
                    <a:pt x="1746" y="664"/>
                    <a:pt x="1746" y="664"/>
                    <a:pt x="1746" y="664"/>
                  </a:cubicBezTo>
                  <a:cubicBezTo>
                    <a:pt x="1746" y="664"/>
                    <a:pt x="1746" y="664"/>
                    <a:pt x="1746" y="664"/>
                  </a:cubicBezTo>
                  <a:cubicBezTo>
                    <a:pt x="1746" y="664"/>
                    <a:pt x="1747" y="665"/>
                    <a:pt x="1747" y="665"/>
                  </a:cubicBezTo>
                  <a:cubicBezTo>
                    <a:pt x="1747" y="666"/>
                    <a:pt x="1747" y="667"/>
                    <a:pt x="1747" y="668"/>
                  </a:cubicBezTo>
                  <a:cubicBezTo>
                    <a:pt x="1747" y="669"/>
                    <a:pt x="1747" y="670"/>
                    <a:pt x="1747" y="670"/>
                  </a:cubicBezTo>
                  <a:cubicBezTo>
                    <a:pt x="1746" y="671"/>
                    <a:pt x="1746" y="672"/>
                    <a:pt x="1746" y="673"/>
                  </a:cubicBezTo>
                  <a:cubicBezTo>
                    <a:pt x="1746" y="675"/>
                    <a:pt x="1746" y="676"/>
                    <a:pt x="1747" y="677"/>
                  </a:cubicBezTo>
                  <a:cubicBezTo>
                    <a:pt x="1748" y="678"/>
                    <a:pt x="1749" y="679"/>
                    <a:pt x="1751" y="679"/>
                  </a:cubicBezTo>
                  <a:cubicBezTo>
                    <a:pt x="1751" y="679"/>
                    <a:pt x="1752" y="679"/>
                    <a:pt x="1752" y="678"/>
                  </a:cubicBezTo>
                  <a:cubicBezTo>
                    <a:pt x="1753" y="678"/>
                    <a:pt x="1754" y="677"/>
                    <a:pt x="1754" y="676"/>
                  </a:cubicBezTo>
                  <a:cubicBezTo>
                    <a:pt x="1754" y="676"/>
                    <a:pt x="1754" y="675"/>
                    <a:pt x="1754" y="674"/>
                  </a:cubicBezTo>
                  <a:cubicBezTo>
                    <a:pt x="1754" y="672"/>
                    <a:pt x="1754" y="671"/>
                    <a:pt x="1753" y="670"/>
                  </a:cubicBezTo>
                  <a:cubicBezTo>
                    <a:pt x="1753" y="669"/>
                    <a:pt x="1752" y="667"/>
                    <a:pt x="1753" y="665"/>
                  </a:cubicBezTo>
                  <a:cubicBezTo>
                    <a:pt x="1753" y="665"/>
                    <a:pt x="1753" y="664"/>
                    <a:pt x="1753" y="663"/>
                  </a:cubicBezTo>
                  <a:cubicBezTo>
                    <a:pt x="1753" y="663"/>
                    <a:pt x="1753" y="663"/>
                    <a:pt x="1754" y="663"/>
                  </a:cubicBezTo>
                  <a:cubicBezTo>
                    <a:pt x="1755" y="663"/>
                    <a:pt x="1755" y="663"/>
                    <a:pt x="1755" y="663"/>
                  </a:cubicBezTo>
                  <a:cubicBezTo>
                    <a:pt x="1755" y="663"/>
                    <a:pt x="1755" y="663"/>
                    <a:pt x="1756" y="663"/>
                  </a:cubicBezTo>
                  <a:cubicBezTo>
                    <a:pt x="1757" y="664"/>
                    <a:pt x="1758" y="666"/>
                    <a:pt x="1758" y="668"/>
                  </a:cubicBezTo>
                  <a:cubicBezTo>
                    <a:pt x="1759" y="670"/>
                    <a:pt x="1759" y="672"/>
                    <a:pt x="1759" y="674"/>
                  </a:cubicBezTo>
                  <a:cubicBezTo>
                    <a:pt x="1759" y="674"/>
                    <a:pt x="1759" y="674"/>
                    <a:pt x="1759" y="674"/>
                  </a:cubicBezTo>
                  <a:cubicBezTo>
                    <a:pt x="1759" y="676"/>
                    <a:pt x="1758" y="677"/>
                    <a:pt x="1757" y="679"/>
                  </a:cubicBezTo>
                  <a:cubicBezTo>
                    <a:pt x="1756" y="680"/>
                    <a:pt x="1755" y="681"/>
                    <a:pt x="1753" y="681"/>
                  </a:cubicBezTo>
                  <a:cubicBezTo>
                    <a:pt x="1752" y="681"/>
                    <a:pt x="1751" y="681"/>
                    <a:pt x="1750" y="680"/>
                  </a:cubicBezTo>
                  <a:cubicBezTo>
                    <a:pt x="1748" y="680"/>
                    <a:pt x="1747" y="680"/>
                    <a:pt x="1746" y="680"/>
                  </a:cubicBezTo>
                  <a:cubicBezTo>
                    <a:pt x="1743" y="680"/>
                    <a:pt x="1741" y="680"/>
                    <a:pt x="1740" y="681"/>
                  </a:cubicBezTo>
                  <a:cubicBezTo>
                    <a:pt x="1739" y="682"/>
                    <a:pt x="1738" y="683"/>
                    <a:pt x="1738" y="683"/>
                  </a:cubicBezTo>
                  <a:cubicBezTo>
                    <a:pt x="1738" y="684"/>
                    <a:pt x="1738" y="684"/>
                    <a:pt x="1738" y="684"/>
                  </a:cubicBezTo>
                  <a:cubicBezTo>
                    <a:pt x="1738" y="685"/>
                    <a:pt x="1738" y="685"/>
                    <a:pt x="1738" y="685"/>
                  </a:cubicBezTo>
                  <a:cubicBezTo>
                    <a:pt x="1740" y="687"/>
                    <a:pt x="1742" y="687"/>
                    <a:pt x="1745" y="687"/>
                  </a:cubicBezTo>
                  <a:cubicBezTo>
                    <a:pt x="1747" y="687"/>
                    <a:pt x="1750" y="687"/>
                    <a:pt x="1751" y="687"/>
                  </a:cubicBezTo>
                  <a:cubicBezTo>
                    <a:pt x="1752" y="687"/>
                    <a:pt x="1752" y="687"/>
                    <a:pt x="1752" y="687"/>
                  </a:cubicBezTo>
                  <a:cubicBezTo>
                    <a:pt x="1752" y="687"/>
                    <a:pt x="1753" y="687"/>
                    <a:pt x="1753" y="687"/>
                  </a:cubicBezTo>
                  <a:cubicBezTo>
                    <a:pt x="1753" y="687"/>
                    <a:pt x="1753" y="687"/>
                    <a:pt x="1753" y="687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3" y="687"/>
                    <a:pt x="1753" y="687"/>
                    <a:pt x="1753" y="687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4" y="686"/>
                    <a:pt x="1754" y="686"/>
                    <a:pt x="1754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4" y="686"/>
                    <a:pt x="1754" y="686"/>
                    <a:pt x="1754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4" y="686"/>
                    <a:pt x="1754" y="686"/>
                    <a:pt x="1754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4" y="686"/>
                    <a:pt x="1754" y="686"/>
                    <a:pt x="1754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2" y="686"/>
                    <a:pt x="1752" y="686"/>
                    <a:pt x="1752" y="686"/>
                  </a:cubicBezTo>
                  <a:cubicBezTo>
                    <a:pt x="1753" y="686"/>
                    <a:pt x="1753" y="686"/>
                    <a:pt x="1753" y="686"/>
                  </a:cubicBezTo>
                  <a:cubicBezTo>
                    <a:pt x="1753" y="687"/>
                    <a:pt x="1753" y="687"/>
                    <a:pt x="1753" y="688"/>
                  </a:cubicBezTo>
                  <a:cubicBezTo>
                    <a:pt x="1753" y="689"/>
                    <a:pt x="1752" y="690"/>
                    <a:pt x="1751" y="691"/>
                  </a:cubicBezTo>
                  <a:cubicBezTo>
                    <a:pt x="1750" y="692"/>
                    <a:pt x="1748" y="693"/>
                    <a:pt x="1747" y="693"/>
                  </a:cubicBezTo>
                  <a:cubicBezTo>
                    <a:pt x="1747" y="693"/>
                    <a:pt x="1746" y="693"/>
                    <a:pt x="1745" y="693"/>
                  </a:cubicBezTo>
                  <a:cubicBezTo>
                    <a:pt x="1745" y="694"/>
                    <a:pt x="1744" y="694"/>
                    <a:pt x="1744" y="695"/>
                  </a:cubicBezTo>
                  <a:cubicBezTo>
                    <a:pt x="1743" y="696"/>
                    <a:pt x="1743" y="696"/>
                    <a:pt x="1743" y="697"/>
                  </a:cubicBezTo>
                  <a:cubicBezTo>
                    <a:pt x="1743" y="697"/>
                    <a:pt x="1743" y="697"/>
                    <a:pt x="1743" y="697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4" y="698"/>
                    <a:pt x="1744" y="698"/>
                    <a:pt x="1744" y="698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4" y="698"/>
                    <a:pt x="1744" y="698"/>
                    <a:pt x="1744" y="698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4" y="698"/>
                    <a:pt x="1744" y="698"/>
                    <a:pt x="1744" y="698"/>
                  </a:cubicBezTo>
                  <a:cubicBezTo>
                    <a:pt x="1744" y="697"/>
                    <a:pt x="1744" y="697"/>
                    <a:pt x="1744" y="697"/>
                  </a:cubicBezTo>
                  <a:cubicBezTo>
                    <a:pt x="1743" y="698"/>
                    <a:pt x="1743" y="698"/>
                    <a:pt x="1743" y="698"/>
                  </a:cubicBezTo>
                  <a:cubicBezTo>
                    <a:pt x="1744" y="698"/>
                    <a:pt x="1744" y="698"/>
                    <a:pt x="1744" y="698"/>
                  </a:cubicBezTo>
                  <a:cubicBezTo>
                    <a:pt x="1744" y="697"/>
                    <a:pt x="1744" y="697"/>
                    <a:pt x="1744" y="697"/>
                  </a:cubicBezTo>
                  <a:cubicBezTo>
                    <a:pt x="1744" y="698"/>
                    <a:pt x="1744" y="698"/>
                    <a:pt x="1744" y="698"/>
                  </a:cubicBezTo>
                  <a:cubicBezTo>
                    <a:pt x="1744" y="697"/>
                    <a:pt x="1744" y="697"/>
                    <a:pt x="1744" y="697"/>
                  </a:cubicBezTo>
                  <a:cubicBezTo>
                    <a:pt x="1744" y="697"/>
                    <a:pt x="1744" y="697"/>
                    <a:pt x="1744" y="697"/>
                  </a:cubicBezTo>
                  <a:cubicBezTo>
                    <a:pt x="1744" y="698"/>
                    <a:pt x="1744" y="698"/>
                    <a:pt x="1744" y="698"/>
                  </a:cubicBezTo>
                  <a:cubicBezTo>
                    <a:pt x="1744" y="697"/>
                    <a:pt x="1744" y="697"/>
                    <a:pt x="1744" y="697"/>
                  </a:cubicBezTo>
                  <a:cubicBezTo>
                    <a:pt x="1744" y="697"/>
                    <a:pt x="1743" y="698"/>
                    <a:pt x="1742" y="698"/>
                  </a:cubicBezTo>
                  <a:cubicBezTo>
                    <a:pt x="1742" y="698"/>
                    <a:pt x="1742" y="698"/>
                    <a:pt x="1742" y="698"/>
                  </a:cubicBezTo>
                  <a:cubicBezTo>
                    <a:pt x="1742" y="698"/>
                    <a:pt x="1741" y="697"/>
                    <a:pt x="1740" y="697"/>
                  </a:cubicBezTo>
                  <a:cubicBezTo>
                    <a:pt x="1739" y="696"/>
                    <a:pt x="1738" y="695"/>
                    <a:pt x="1737" y="694"/>
                  </a:cubicBezTo>
                  <a:cubicBezTo>
                    <a:pt x="1736" y="693"/>
                    <a:pt x="1736" y="693"/>
                    <a:pt x="1736" y="692"/>
                  </a:cubicBezTo>
                  <a:cubicBezTo>
                    <a:pt x="1735" y="692"/>
                    <a:pt x="1735" y="691"/>
                    <a:pt x="1735" y="691"/>
                  </a:cubicBezTo>
                  <a:cubicBezTo>
                    <a:pt x="1735" y="689"/>
                    <a:pt x="1733" y="688"/>
                    <a:pt x="1731" y="688"/>
                  </a:cubicBezTo>
                  <a:cubicBezTo>
                    <a:pt x="1730" y="688"/>
                    <a:pt x="1729" y="688"/>
                    <a:pt x="1729" y="688"/>
                  </a:cubicBezTo>
                  <a:cubicBezTo>
                    <a:pt x="1728" y="688"/>
                    <a:pt x="1728" y="689"/>
                    <a:pt x="1728" y="689"/>
                  </a:cubicBezTo>
                  <a:cubicBezTo>
                    <a:pt x="1727" y="690"/>
                    <a:pt x="1727" y="691"/>
                    <a:pt x="1727" y="691"/>
                  </a:cubicBezTo>
                  <a:cubicBezTo>
                    <a:pt x="1727" y="692"/>
                    <a:pt x="1728" y="693"/>
                    <a:pt x="1728" y="694"/>
                  </a:cubicBezTo>
                  <a:cubicBezTo>
                    <a:pt x="1729" y="695"/>
                    <a:pt x="1729" y="696"/>
                    <a:pt x="1730" y="697"/>
                  </a:cubicBezTo>
                  <a:cubicBezTo>
                    <a:pt x="1731" y="697"/>
                    <a:pt x="1731" y="697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1" y="698"/>
                    <a:pt x="1731" y="698"/>
                    <a:pt x="1731" y="698"/>
                  </a:cubicBezTo>
                  <a:cubicBezTo>
                    <a:pt x="1730" y="698"/>
                    <a:pt x="1730" y="698"/>
                    <a:pt x="1729" y="697"/>
                  </a:cubicBezTo>
                  <a:cubicBezTo>
                    <a:pt x="1729" y="697"/>
                    <a:pt x="1729" y="697"/>
                    <a:pt x="1729" y="697"/>
                  </a:cubicBezTo>
                  <a:cubicBezTo>
                    <a:pt x="1729" y="697"/>
                    <a:pt x="1729" y="697"/>
                    <a:pt x="1729" y="697"/>
                  </a:cubicBezTo>
                  <a:cubicBezTo>
                    <a:pt x="1728" y="697"/>
                    <a:pt x="1726" y="694"/>
                    <a:pt x="1722" y="694"/>
                  </a:cubicBezTo>
                  <a:cubicBezTo>
                    <a:pt x="1720" y="694"/>
                    <a:pt x="1718" y="695"/>
                    <a:pt x="1717" y="697"/>
                  </a:cubicBezTo>
                  <a:cubicBezTo>
                    <a:pt x="1716" y="698"/>
                    <a:pt x="1715" y="700"/>
                    <a:pt x="1715" y="701"/>
                  </a:cubicBezTo>
                  <a:cubicBezTo>
                    <a:pt x="1715" y="701"/>
                    <a:pt x="1715" y="701"/>
                    <a:pt x="1715" y="701"/>
                  </a:cubicBezTo>
                  <a:cubicBezTo>
                    <a:pt x="1715" y="702"/>
                    <a:pt x="1715" y="702"/>
                    <a:pt x="1715" y="702"/>
                  </a:cubicBezTo>
                  <a:cubicBezTo>
                    <a:pt x="1715" y="703"/>
                    <a:pt x="1716" y="704"/>
                    <a:pt x="1717" y="704"/>
                  </a:cubicBezTo>
                  <a:cubicBezTo>
                    <a:pt x="1717" y="705"/>
                    <a:pt x="1718" y="705"/>
                    <a:pt x="1719" y="705"/>
                  </a:cubicBezTo>
                  <a:cubicBezTo>
                    <a:pt x="1720" y="705"/>
                    <a:pt x="1720" y="705"/>
                    <a:pt x="1721" y="704"/>
                  </a:cubicBezTo>
                  <a:cubicBezTo>
                    <a:pt x="1722" y="704"/>
                    <a:pt x="1722" y="704"/>
                    <a:pt x="1722" y="704"/>
                  </a:cubicBezTo>
                  <a:cubicBezTo>
                    <a:pt x="1722" y="704"/>
                    <a:pt x="1722" y="704"/>
                    <a:pt x="1722" y="704"/>
                  </a:cubicBezTo>
                  <a:cubicBezTo>
                    <a:pt x="1722" y="704"/>
                    <a:pt x="1722" y="704"/>
                    <a:pt x="1722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2" y="704"/>
                    <a:pt x="1722" y="704"/>
                    <a:pt x="1722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1" y="704"/>
                    <a:pt x="1721" y="704"/>
                    <a:pt x="1721" y="704"/>
                  </a:cubicBezTo>
                  <a:cubicBezTo>
                    <a:pt x="1722" y="704"/>
                    <a:pt x="1722" y="704"/>
                    <a:pt x="1722" y="704"/>
                  </a:cubicBezTo>
                  <a:cubicBezTo>
                    <a:pt x="1722" y="705"/>
                    <a:pt x="1723" y="705"/>
                    <a:pt x="1725" y="706"/>
                  </a:cubicBezTo>
                  <a:cubicBezTo>
                    <a:pt x="1726" y="707"/>
                    <a:pt x="1728" y="707"/>
                    <a:pt x="1730" y="707"/>
                  </a:cubicBezTo>
                  <a:cubicBezTo>
                    <a:pt x="1730" y="707"/>
                    <a:pt x="1731" y="707"/>
                    <a:pt x="1731" y="707"/>
                  </a:cubicBezTo>
                  <a:cubicBezTo>
                    <a:pt x="1735" y="707"/>
                    <a:pt x="1737" y="705"/>
                    <a:pt x="1739" y="703"/>
                  </a:cubicBezTo>
                  <a:cubicBezTo>
                    <a:pt x="1739" y="703"/>
                    <a:pt x="1739" y="703"/>
                    <a:pt x="1739" y="703"/>
                  </a:cubicBezTo>
                  <a:cubicBezTo>
                    <a:pt x="1739" y="703"/>
                    <a:pt x="1739" y="703"/>
                    <a:pt x="1739" y="703"/>
                  </a:cubicBezTo>
                  <a:cubicBezTo>
                    <a:pt x="1740" y="703"/>
                    <a:pt x="1740" y="703"/>
                    <a:pt x="1740" y="703"/>
                  </a:cubicBezTo>
                  <a:cubicBezTo>
                    <a:pt x="1740" y="703"/>
                    <a:pt x="1740" y="703"/>
                    <a:pt x="1740" y="704"/>
                  </a:cubicBezTo>
                  <a:cubicBezTo>
                    <a:pt x="1740" y="704"/>
                    <a:pt x="1740" y="704"/>
                    <a:pt x="1740" y="704"/>
                  </a:cubicBezTo>
                  <a:cubicBezTo>
                    <a:pt x="1740" y="704"/>
                    <a:pt x="1740" y="704"/>
                    <a:pt x="1740" y="704"/>
                  </a:cubicBezTo>
                  <a:cubicBezTo>
                    <a:pt x="1740" y="704"/>
                    <a:pt x="1740" y="704"/>
                    <a:pt x="1740" y="705"/>
                  </a:cubicBezTo>
                  <a:cubicBezTo>
                    <a:pt x="1739" y="706"/>
                    <a:pt x="1736" y="708"/>
                    <a:pt x="1734" y="709"/>
                  </a:cubicBezTo>
                  <a:cubicBezTo>
                    <a:pt x="1732" y="712"/>
                    <a:pt x="1731" y="712"/>
                    <a:pt x="1729" y="712"/>
                  </a:cubicBezTo>
                  <a:cubicBezTo>
                    <a:pt x="1729" y="712"/>
                    <a:pt x="1729" y="712"/>
                    <a:pt x="1729" y="712"/>
                  </a:cubicBezTo>
                  <a:cubicBezTo>
                    <a:pt x="1729" y="712"/>
                    <a:pt x="1728" y="712"/>
                    <a:pt x="1728" y="712"/>
                  </a:cubicBezTo>
                  <a:cubicBezTo>
                    <a:pt x="1727" y="711"/>
                    <a:pt x="1727" y="711"/>
                    <a:pt x="1727" y="711"/>
                  </a:cubicBezTo>
                  <a:cubicBezTo>
                    <a:pt x="1727" y="711"/>
                    <a:pt x="1727" y="711"/>
                    <a:pt x="1727" y="711"/>
                  </a:cubicBezTo>
                  <a:cubicBezTo>
                    <a:pt x="1727" y="711"/>
                    <a:pt x="1727" y="711"/>
                    <a:pt x="1727" y="711"/>
                  </a:cubicBezTo>
                  <a:cubicBezTo>
                    <a:pt x="1727" y="711"/>
                    <a:pt x="1727" y="711"/>
                    <a:pt x="1727" y="711"/>
                  </a:cubicBezTo>
                  <a:cubicBezTo>
                    <a:pt x="1727" y="711"/>
                    <a:pt x="1727" y="711"/>
                    <a:pt x="1727" y="711"/>
                  </a:cubicBezTo>
                  <a:cubicBezTo>
                    <a:pt x="1723" y="708"/>
                    <a:pt x="1720" y="707"/>
                    <a:pt x="1718" y="707"/>
                  </a:cubicBezTo>
                  <a:cubicBezTo>
                    <a:pt x="1718" y="707"/>
                    <a:pt x="1718" y="707"/>
                    <a:pt x="1718" y="708"/>
                  </a:cubicBezTo>
                  <a:cubicBezTo>
                    <a:pt x="1716" y="708"/>
                    <a:pt x="1716" y="708"/>
                    <a:pt x="1716" y="708"/>
                  </a:cubicBezTo>
                  <a:cubicBezTo>
                    <a:pt x="1716" y="710"/>
                    <a:pt x="1716" y="710"/>
                    <a:pt x="1716" y="710"/>
                  </a:cubicBezTo>
                  <a:cubicBezTo>
                    <a:pt x="1717" y="712"/>
                    <a:pt x="1719" y="714"/>
                    <a:pt x="1721" y="715"/>
                  </a:cubicBezTo>
                  <a:cubicBezTo>
                    <a:pt x="1724" y="716"/>
                    <a:pt x="1726" y="717"/>
                    <a:pt x="1729" y="717"/>
                  </a:cubicBezTo>
                  <a:cubicBezTo>
                    <a:pt x="1730" y="717"/>
                    <a:pt x="1730" y="717"/>
                    <a:pt x="1730" y="717"/>
                  </a:cubicBezTo>
                  <a:cubicBezTo>
                    <a:pt x="1732" y="717"/>
                    <a:pt x="1734" y="717"/>
                    <a:pt x="1736" y="716"/>
                  </a:cubicBezTo>
                  <a:cubicBezTo>
                    <a:pt x="1738" y="714"/>
                    <a:pt x="1739" y="713"/>
                    <a:pt x="1741" y="711"/>
                  </a:cubicBezTo>
                  <a:cubicBezTo>
                    <a:pt x="1743" y="709"/>
                    <a:pt x="1745" y="708"/>
                    <a:pt x="1746" y="708"/>
                  </a:cubicBezTo>
                  <a:cubicBezTo>
                    <a:pt x="1747" y="708"/>
                    <a:pt x="1747" y="708"/>
                    <a:pt x="1748" y="709"/>
                  </a:cubicBezTo>
                  <a:cubicBezTo>
                    <a:pt x="1748" y="709"/>
                    <a:pt x="1748" y="709"/>
                    <a:pt x="1748" y="710"/>
                  </a:cubicBezTo>
                  <a:cubicBezTo>
                    <a:pt x="1749" y="712"/>
                    <a:pt x="1747" y="715"/>
                    <a:pt x="1746" y="717"/>
                  </a:cubicBezTo>
                  <a:cubicBezTo>
                    <a:pt x="1745" y="718"/>
                    <a:pt x="1744" y="720"/>
                    <a:pt x="1742" y="721"/>
                  </a:cubicBezTo>
                  <a:cubicBezTo>
                    <a:pt x="1741" y="721"/>
                    <a:pt x="1740" y="722"/>
                    <a:pt x="1739" y="722"/>
                  </a:cubicBezTo>
                  <a:cubicBezTo>
                    <a:pt x="1738" y="722"/>
                    <a:pt x="1738" y="722"/>
                    <a:pt x="1737" y="722"/>
                  </a:cubicBezTo>
                  <a:cubicBezTo>
                    <a:pt x="1736" y="721"/>
                    <a:pt x="1735" y="721"/>
                    <a:pt x="1734" y="721"/>
                  </a:cubicBezTo>
                  <a:cubicBezTo>
                    <a:pt x="1731" y="721"/>
                    <a:pt x="1729" y="722"/>
                    <a:pt x="1729" y="722"/>
                  </a:cubicBezTo>
                  <a:cubicBezTo>
                    <a:pt x="1730" y="724"/>
                    <a:pt x="1730" y="724"/>
                    <a:pt x="1730" y="724"/>
                  </a:cubicBezTo>
                  <a:cubicBezTo>
                    <a:pt x="1729" y="722"/>
                    <a:pt x="1729" y="722"/>
                    <a:pt x="1729" y="722"/>
                  </a:cubicBezTo>
                  <a:cubicBezTo>
                    <a:pt x="1729" y="722"/>
                    <a:pt x="1726" y="724"/>
                    <a:pt x="1723" y="726"/>
                  </a:cubicBezTo>
                  <a:cubicBezTo>
                    <a:pt x="1723" y="727"/>
                    <a:pt x="1723" y="727"/>
                    <a:pt x="1722" y="727"/>
                  </a:cubicBezTo>
                  <a:cubicBezTo>
                    <a:pt x="1722" y="727"/>
                    <a:pt x="1721" y="727"/>
                    <a:pt x="1720" y="727"/>
                  </a:cubicBezTo>
                  <a:cubicBezTo>
                    <a:pt x="1719" y="727"/>
                    <a:pt x="1718" y="727"/>
                    <a:pt x="1717" y="727"/>
                  </a:cubicBezTo>
                  <a:cubicBezTo>
                    <a:pt x="1715" y="727"/>
                    <a:pt x="1713" y="727"/>
                    <a:pt x="1712" y="728"/>
                  </a:cubicBezTo>
                  <a:cubicBezTo>
                    <a:pt x="1709" y="729"/>
                    <a:pt x="1707" y="731"/>
                    <a:pt x="1705" y="733"/>
                  </a:cubicBezTo>
                  <a:cubicBezTo>
                    <a:pt x="1704" y="734"/>
                    <a:pt x="1703" y="735"/>
                    <a:pt x="1703" y="736"/>
                  </a:cubicBezTo>
                  <a:cubicBezTo>
                    <a:pt x="1702" y="737"/>
                    <a:pt x="1702" y="738"/>
                    <a:pt x="1702" y="739"/>
                  </a:cubicBezTo>
                  <a:cubicBezTo>
                    <a:pt x="1702" y="739"/>
                    <a:pt x="1702" y="739"/>
                    <a:pt x="1702" y="739"/>
                  </a:cubicBezTo>
                  <a:cubicBezTo>
                    <a:pt x="1702" y="739"/>
                    <a:pt x="1702" y="739"/>
                    <a:pt x="1702" y="739"/>
                  </a:cubicBezTo>
                  <a:cubicBezTo>
                    <a:pt x="1701" y="739"/>
                    <a:pt x="1701" y="739"/>
                    <a:pt x="1701" y="739"/>
                  </a:cubicBezTo>
                  <a:cubicBezTo>
                    <a:pt x="1701" y="740"/>
                    <a:pt x="1702" y="741"/>
                    <a:pt x="1702" y="742"/>
                  </a:cubicBezTo>
                  <a:cubicBezTo>
                    <a:pt x="1703" y="742"/>
                    <a:pt x="1703" y="743"/>
                    <a:pt x="1704" y="743"/>
                  </a:cubicBezTo>
                  <a:cubicBezTo>
                    <a:pt x="1705" y="743"/>
                    <a:pt x="1705" y="743"/>
                    <a:pt x="1706" y="743"/>
                  </a:cubicBezTo>
                  <a:cubicBezTo>
                    <a:pt x="1706" y="743"/>
                    <a:pt x="1706" y="743"/>
                    <a:pt x="1707" y="742"/>
                  </a:cubicBezTo>
                  <a:cubicBezTo>
                    <a:pt x="1707" y="742"/>
                    <a:pt x="1708" y="742"/>
                    <a:pt x="1709" y="742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41"/>
                    <a:pt x="1709" y="741"/>
                    <a:pt x="1709" y="741"/>
                  </a:cubicBezTo>
                  <a:cubicBezTo>
                    <a:pt x="1710" y="741"/>
                    <a:pt x="1710" y="741"/>
                    <a:pt x="1710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41"/>
                    <a:pt x="1709" y="741"/>
                    <a:pt x="1709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41"/>
                    <a:pt x="1709" y="741"/>
                    <a:pt x="1709" y="741"/>
                  </a:cubicBezTo>
                  <a:cubicBezTo>
                    <a:pt x="1709" y="741"/>
                    <a:pt x="1709" y="741"/>
                    <a:pt x="1709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41"/>
                    <a:pt x="1709" y="741"/>
                    <a:pt x="1709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8" y="740"/>
                    <a:pt x="1708" y="740"/>
                    <a:pt x="1708" y="740"/>
                  </a:cubicBezTo>
                  <a:cubicBezTo>
                    <a:pt x="1708" y="740"/>
                    <a:pt x="1709" y="741"/>
                    <a:pt x="1709" y="741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8" y="740"/>
                    <a:pt x="1708" y="740"/>
                    <a:pt x="1708" y="740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39"/>
                    <a:pt x="1709" y="739"/>
                    <a:pt x="1709" y="739"/>
                  </a:cubicBezTo>
                  <a:cubicBezTo>
                    <a:pt x="1709" y="739"/>
                    <a:pt x="1708" y="739"/>
                    <a:pt x="1708" y="740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39"/>
                    <a:pt x="1709" y="739"/>
                    <a:pt x="1709" y="739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39"/>
                    <a:pt x="1709" y="739"/>
                    <a:pt x="1709" y="739"/>
                  </a:cubicBezTo>
                  <a:cubicBezTo>
                    <a:pt x="1709" y="739"/>
                    <a:pt x="1709" y="739"/>
                    <a:pt x="1709" y="739"/>
                  </a:cubicBezTo>
                  <a:cubicBezTo>
                    <a:pt x="1710" y="740"/>
                    <a:pt x="1710" y="740"/>
                    <a:pt x="1710" y="740"/>
                  </a:cubicBezTo>
                  <a:cubicBezTo>
                    <a:pt x="1709" y="739"/>
                    <a:pt x="1709" y="739"/>
                    <a:pt x="1709" y="739"/>
                  </a:cubicBezTo>
                  <a:cubicBezTo>
                    <a:pt x="1708" y="739"/>
                    <a:pt x="1708" y="740"/>
                    <a:pt x="1707" y="741"/>
                  </a:cubicBezTo>
                  <a:cubicBezTo>
                    <a:pt x="1706" y="742"/>
                    <a:pt x="1706" y="743"/>
                    <a:pt x="1705" y="744"/>
                  </a:cubicBezTo>
                  <a:cubicBezTo>
                    <a:pt x="1705" y="745"/>
                    <a:pt x="1704" y="746"/>
                    <a:pt x="1703" y="746"/>
                  </a:cubicBezTo>
                  <a:cubicBezTo>
                    <a:pt x="1702" y="746"/>
                    <a:pt x="1702" y="747"/>
                    <a:pt x="1701" y="747"/>
                  </a:cubicBezTo>
                  <a:cubicBezTo>
                    <a:pt x="1701" y="747"/>
                    <a:pt x="1701" y="747"/>
                    <a:pt x="1701" y="747"/>
                  </a:cubicBezTo>
                  <a:cubicBezTo>
                    <a:pt x="1701" y="748"/>
                    <a:pt x="1701" y="748"/>
                    <a:pt x="1701" y="748"/>
                  </a:cubicBezTo>
                  <a:cubicBezTo>
                    <a:pt x="1700" y="748"/>
                    <a:pt x="1700" y="748"/>
                    <a:pt x="1700" y="749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2" y="749"/>
                    <a:pt x="1702" y="749"/>
                    <a:pt x="1702" y="749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1" y="750"/>
                    <a:pt x="1701" y="750"/>
                  </a:cubicBezTo>
                  <a:cubicBezTo>
                    <a:pt x="1701" y="750"/>
                    <a:pt x="1702" y="751"/>
                    <a:pt x="1702" y="752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2" y="753"/>
                  </a:cubicBezTo>
                  <a:cubicBezTo>
                    <a:pt x="1702" y="753"/>
                    <a:pt x="1702" y="753"/>
                    <a:pt x="1701" y="754"/>
                  </a:cubicBezTo>
                  <a:cubicBezTo>
                    <a:pt x="1700" y="755"/>
                    <a:pt x="1699" y="756"/>
                    <a:pt x="1698" y="757"/>
                  </a:cubicBezTo>
                  <a:cubicBezTo>
                    <a:pt x="1697" y="758"/>
                    <a:pt x="1695" y="760"/>
                    <a:pt x="1695" y="762"/>
                  </a:cubicBezTo>
                  <a:cubicBezTo>
                    <a:pt x="1695" y="762"/>
                    <a:pt x="1695" y="762"/>
                    <a:pt x="1695" y="762"/>
                  </a:cubicBezTo>
                  <a:cubicBezTo>
                    <a:pt x="1695" y="762"/>
                    <a:pt x="1695" y="762"/>
                    <a:pt x="1695" y="762"/>
                  </a:cubicBezTo>
                  <a:cubicBezTo>
                    <a:pt x="1695" y="763"/>
                    <a:pt x="1695" y="763"/>
                    <a:pt x="1695" y="763"/>
                  </a:cubicBezTo>
                  <a:cubicBezTo>
                    <a:pt x="1695" y="765"/>
                    <a:pt x="1696" y="767"/>
                    <a:pt x="1696" y="769"/>
                  </a:cubicBezTo>
                  <a:cubicBezTo>
                    <a:pt x="1697" y="770"/>
                    <a:pt x="1698" y="772"/>
                    <a:pt x="1699" y="773"/>
                  </a:cubicBezTo>
                  <a:cubicBezTo>
                    <a:pt x="1699" y="773"/>
                    <a:pt x="1699" y="773"/>
                    <a:pt x="1699" y="774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4"/>
                    <a:pt x="1699" y="774"/>
                    <a:pt x="1699" y="774"/>
                  </a:cubicBezTo>
                  <a:cubicBezTo>
                    <a:pt x="1699" y="773"/>
                    <a:pt x="1699" y="773"/>
                    <a:pt x="1699" y="773"/>
                  </a:cubicBezTo>
                  <a:cubicBezTo>
                    <a:pt x="1699" y="775"/>
                    <a:pt x="1699" y="775"/>
                    <a:pt x="1699" y="775"/>
                  </a:cubicBezTo>
                  <a:cubicBezTo>
                    <a:pt x="1700" y="774"/>
                    <a:pt x="1700" y="774"/>
                    <a:pt x="1700" y="774"/>
                  </a:cubicBezTo>
                  <a:cubicBezTo>
                    <a:pt x="1686" y="761"/>
                    <a:pt x="1686" y="761"/>
                    <a:pt x="1686" y="761"/>
                  </a:cubicBezTo>
                  <a:cubicBezTo>
                    <a:pt x="1685" y="762"/>
                    <a:pt x="1685" y="762"/>
                    <a:pt x="1685" y="762"/>
                  </a:cubicBezTo>
                  <a:cubicBezTo>
                    <a:pt x="1685" y="763"/>
                    <a:pt x="1684" y="763"/>
                    <a:pt x="1684" y="764"/>
                  </a:cubicBezTo>
                  <a:cubicBezTo>
                    <a:pt x="1684" y="765"/>
                    <a:pt x="1685" y="767"/>
                    <a:pt x="1688" y="771"/>
                  </a:cubicBezTo>
                  <a:cubicBezTo>
                    <a:pt x="1688" y="772"/>
                    <a:pt x="1689" y="773"/>
                    <a:pt x="1689" y="773"/>
                  </a:cubicBezTo>
                  <a:cubicBezTo>
                    <a:pt x="1689" y="773"/>
                    <a:pt x="1689" y="774"/>
                    <a:pt x="1689" y="774"/>
                  </a:cubicBezTo>
                  <a:cubicBezTo>
                    <a:pt x="1689" y="774"/>
                    <a:pt x="1689" y="774"/>
                    <a:pt x="1689" y="774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4"/>
                    <a:pt x="1689" y="774"/>
                    <a:pt x="1689" y="774"/>
                  </a:cubicBezTo>
                  <a:cubicBezTo>
                    <a:pt x="1689" y="774"/>
                    <a:pt x="1689" y="774"/>
                    <a:pt x="1689" y="774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90" y="774"/>
                    <a:pt x="1690" y="774"/>
                    <a:pt x="1690" y="774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90" y="774"/>
                    <a:pt x="1690" y="774"/>
                    <a:pt x="1690" y="774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9" y="773"/>
                    <a:pt x="1689" y="773"/>
                  </a:cubicBezTo>
                  <a:cubicBezTo>
                    <a:pt x="1689" y="773"/>
                    <a:pt x="1688" y="773"/>
                    <a:pt x="1687" y="772"/>
                  </a:cubicBezTo>
                  <a:cubicBezTo>
                    <a:pt x="1686" y="772"/>
                    <a:pt x="1685" y="772"/>
                    <a:pt x="1684" y="771"/>
                  </a:cubicBezTo>
                  <a:cubicBezTo>
                    <a:pt x="1683" y="771"/>
                    <a:pt x="1682" y="770"/>
                    <a:pt x="1680" y="770"/>
                  </a:cubicBezTo>
                  <a:cubicBezTo>
                    <a:pt x="1679" y="770"/>
                    <a:pt x="1678" y="771"/>
                    <a:pt x="1677" y="772"/>
                  </a:cubicBezTo>
                  <a:cubicBezTo>
                    <a:pt x="1676" y="773"/>
                    <a:pt x="1675" y="774"/>
                    <a:pt x="1675" y="775"/>
                  </a:cubicBezTo>
                  <a:cubicBezTo>
                    <a:pt x="1675" y="776"/>
                    <a:pt x="1675" y="777"/>
                    <a:pt x="1675" y="777"/>
                  </a:cubicBezTo>
                  <a:cubicBezTo>
                    <a:pt x="1675" y="777"/>
                    <a:pt x="1675" y="777"/>
                    <a:pt x="1675" y="777"/>
                  </a:cubicBezTo>
                  <a:cubicBezTo>
                    <a:pt x="1676" y="777"/>
                    <a:pt x="1676" y="777"/>
                    <a:pt x="1676" y="777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75" y="777"/>
                    <a:pt x="1675" y="777"/>
                    <a:pt x="1675" y="777"/>
                  </a:cubicBezTo>
                  <a:cubicBezTo>
                    <a:pt x="1676" y="777"/>
                    <a:pt x="1676" y="777"/>
                    <a:pt x="1676" y="777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77" y="777"/>
                    <a:pt x="1677" y="777"/>
                    <a:pt x="1677" y="777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76" y="776"/>
                    <a:pt x="1675" y="776"/>
                    <a:pt x="1674" y="777"/>
                  </a:cubicBezTo>
                  <a:cubicBezTo>
                    <a:pt x="1674" y="777"/>
                    <a:pt x="1673" y="778"/>
                    <a:pt x="1672" y="778"/>
                  </a:cubicBezTo>
                  <a:cubicBezTo>
                    <a:pt x="1671" y="778"/>
                    <a:pt x="1671" y="778"/>
                    <a:pt x="1671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70" y="778"/>
                    <a:pt x="1670" y="778"/>
                    <a:pt x="1670" y="778"/>
                  </a:cubicBezTo>
                  <a:cubicBezTo>
                    <a:pt x="1669" y="777"/>
                    <a:pt x="1669" y="777"/>
                    <a:pt x="1669" y="777"/>
                  </a:cubicBezTo>
                  <a:cubicBezTo>
                    <a:pt x="1668" y="778"/>
                    <a:pt x="1668" y="778"/>
                    <a:pt x="1668" y="778"/>
                  </a:cubicBezTo>
                  <a:cubicBezTo>
                    <a:pt x="1668" y="778"/>
                    <a:pt x="1661" y="785"/>
                    <a:pt x="1658" y="788"/>
                  </a:cubicBezTo>
                  <a:cubicBezTo>
                    <a:pt x="1656" y="789"/>
                    <a:pt x="1655" y="791"/>
                    <a:pt x="1654" y="793"/>
                  </a:cubicBezTo>
                  <a:cubicBezTo>
                    <a:pt x="1654" y="794"/>
                    <a:pt x="1653" y="795"/>
                    <a:pt x="1653" y="796"/>
                  </a:cubicBezTo>
                  <a:cubicBezTo>
                    <a:pt x="1652" y="796"/>
                    <a:pt x="1652" y="797"/>
                    <a:pt x="1651" y="797"/>
                  </a:cubicBezTo>
                  <a:cubicBezTo>
                    <a:pt x="1651" y="798"/>
                    <a:pt x="1651" y="798"/>
                    <a:pt x="1651" y="798"/>
                  </a:cubicBezTo>
                  <a:cubicBezTo>
                    <a:pt x="1650" y="798"/>
                    <a:pt x="1650" y="798"/>
                    <a:pt x="1650" y="798"/>
                  </a:cubicBezTo>
                  <a:cubicBezTo>
                    <a:pt x="1650" y="799"/>
                    <a:pt x="1650" y="799"/>
                    <a:pt x="1650" y="799"/>
                  </a:cubicBezTo>
                  <a:cubicBezTo>
                    <a:pt x="1650" y="799"/>
                    <a:pt x="1649" y="802"/>
                    <a:pt x="1648" y="804"/>
                  </a:cubicBezTo>
                  <a:cubicBezTo>
                    <a:pt x="1648" y="804"/>
                    <a:pt x="1648" y="804"/>
                    <a:pt x="1648" y="804"/>
                  </a:cubicBezTo>
                  <a:cubicBezTo>
                    <a:pt x="1648" y="804"/>
                    <a:pt x="1648" y="804"/>
                    <a:pt x="1648" y="804"/>
                  </a:cubicBezTo>
                  <a:cubicBezTo>
                    <a:pt x="1648" y="805"/>
                    <a:pt x="1647" y="806"/>
                    <a:pt x="1647" y="808"/>
                  </a:cubicBezTo>
                  <a:cubicBezTo>
                    <a:pt x="1647" y="809"/>
                    <a:pt x="1648" y="810"/>
                    <a:pt x="1648" y="811"/>
                  </a:cubicBezTo>
                  <a:cubicBezTo>
                    <a:pt x="1649" y="810"/>
                    <a:pt x="1649" y="810"/>
                    <a:pt x="1649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1"/>
                    <a:pt x="1648" y="811"/>
                    <a:pt x="1648" y="811"/>
                  </a:cubicBezTo>
                  <a:cubicBezTo>
                    <a:pt x="1649" y="810"/>
                    <a:pt x="1649" y="810"/>
                    <a:pt x="1649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0"/>
                    <a:pt x="1648" y="810"/>
                    <a:pt x="1648" y="810"/>
                  </a:cubicBezTo>
                  <a:cubicBezTo>
                    <a:pt x="1648" y="810"/>
                    <a:pt x="1648" y="811"/>
                    <a:pt x="1647" y="812"/>
                  </a:cubicBezTo>
                  <a:cubicBezTo>
                    <a:pt x="1646" y="813"/>
                    <a:pt x="1645" y="814"/>
                    <a:pt x="1644" y="814"/>
                  </a:cubicBezTo>
                  <a:cubicBezTo>
                    <a:pt x="1643" y="816"/>
                    <a:pt x="1642" y="817"/>
                    <a:pt x="1641" y="818"/>
                  </a:cubicBezTo>
                  <a:cubicBezTo>
                    <a:pt x="1641" y="820"/>
                    <a:pt x="1641" y="821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3"/>
                    <a:pt x="1641" y="823"/>
                    <a:pt x="1641" y="823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3"/>
                    <a:pt x="1641" y="823"/>
                    <a:pt x="1641" y="823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0" y="822"/>
                    <a:pt x="1640" y="822"/>
                    <a:pt x="1640" y="822"/>
                  </a:cubicBezTo>
                  <a:cubicBezTo>
                    <a:pt x="1640" y="822"/>
                    <a:pt x="1640" y="822"/>
                    <a:pt x="1640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0" y="822"/>
                    <a:pt x="1640" y="822"/>
                    <a:pt x="1640" y="822"/>
                  </a:cubicBezTo>
                  <a:cubicBezTo>
                    <a:pt x="1640" y="822"/>
                    <a:pt x="1640" y="822"/>
                    <a:pt x="1640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0" y="822"/>
                    <a:pt x="1640" y="822"/>
                    <a:pt x="1640" y="822"/>
                  </a:cubicBezTo>
                  <a:cubicBezTo>
                    <a:pt x="1641" y="822"/>
                    <a:pt x="1641" y="822"/>
                    <a:pt x="1641" y="822"/>
                  </a:cubicBezTo>
                  <a:cubicBezTo>
                    <a:pt x="1640" y="821"/>
                    <a:pt x="1640" y="820"/>
                    <a:pt x="1639" y="820"/>
                  </a:cubicBezTo>
                  <a:cubicBezTo>
                    <a:pt x="1638" y="819"/>
                    <a:pt x="1637" y="819"/>
                    <a:pt x="1636" y="819"/>
                  </a:cubicBezTo>
                  <a:cubicBezTo>
                    <a:pt x="1636" y="819"/>
                    <a:pt x="1635" y="819"/>
                    <a:pt x="1634" y="819"/>
                  </a:cubicBezTo>
                  <a:cubicBezTo>
                    <a:pt x="1634" y="820"/>
                    <a:pt x="1633" y="820"/>
                    <a:pt x="1632" y="821"/>
                  </a:cubicBezTo>
                  <a:cubicBezTo>
                    <a:pt x="1632" y="822"/>
                    <a:pt x="1632" y="823"/>
                    <a:pt x="1632" y="824"/>
                  </a:cubicBezTo>
                  <a:cubicBezTo>
                    <a:pt x="1632" y="825"/>
                    <a:pt x="1632" y="826"/>
                    <a:pt x="1632" y="828"/>
                  </a:cubicBezTo>
                  <a:cubicBezTo>
                    <a:pt x="1632" y="828"/>
                    <a:pt x="1632" y="828"/>
                    <a:pt x="1632" y="828"/>
                  </a:cubicBezTo>
                  <a:cubicBezTo>
                    <a:pt x="1632" y="828"/>
                    <a:pt x="1632" y="828"/>
                    <a:pt x="1632" y="828"/>
                  </a:cubicBezTo>
                  <a:cubicBezTo>
                    <a:pt x="1632" y="828"/>
                    <a:pt x="1632" y="828"/>
                    <a:pt x="1632" y="828"/>
                  </a:cubicBezTo>
                  <a:cubicBezTo>
                    <a:pt x="1632" y="830"/>
                    <a:pt x="1632" y="832"/>
                    <a:pt x="1631" y="833"/>
                  </a:cubicBezTo>
                  <a:cubicBezTo>
                    <a:pt x="1630" y="834"/>
                    <a:pt x="1629" y="836"/>
                    <a:pt x="1629" y="836"/>
                  </a:cubicBezTo>
                  <a:cubicBezTo>
                    <a:pt x="1628" y="837"/>
                    <a:pt x="1627" y="837"/>
                    <a:pt x="1625" y="839"/>
                  </a:cubicBezTo>
                  <a:cubicBezTo>
                    <a:pt x="1624" y="840"/>
                    <a:pt x="1622" y="842"/>
                    <a:pt x="1619" y="845"/>
                  </a:cubicBezTo>
                  <a:cubicBezTo>
                    <a:pt x="1614" y="850"/>
                    <a:pt x="1610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9" y="852"/>
                    <a:pt x="1609" y="852"/>
                  </a:cubicBezTo>
                  <a:cubicBezTo>
                    <a:pt x="1609" y="852"/>
                    <a:pt x="1608" y="851"/>
                    <a:pt x="1608" y="851"/>
                  </a:cubicBezTo>
                  <a:cubicBezTo>
                    <a:pt x="1607" y="850"/>
                    <a:pt x="1607" y="850"/>
                    <a:pt x="1606" y="850"/>
                  </a:cubicBezTo>
                  <a:cubicBezTo>
                    <a:pt x="1606" y="849"/>
                    <a:pt x="1605" y="849"/>
                    <a:pt x="1605" y="849"/>
                  </a:cubicBezTo>
                  <a:cubicBezTo>
                    <a:pt x="1604" y="849"/>
                    <a:pt x="1604" y="849"/>
                    <a:pt x="1604" y="849"/>
                  </a:cubicBezTo>
                  <a:cubicBezTo>
                    <a:pt x="1604" y="849"/>
                    <a:pt x="1603" y="849"/>
                    <a:pt x="1603" y="849"/>
                  </a:cubicBezTo>
                  <a:cubicBezTo>
                    <a:pt x="1602" y="850"/>
                    <a:pt x="1602" y="850"/>
                    <a:pt x="1602" y="851"/>
                  </a:cubicBezTo>
                  <a:cubicBezTo>
                    <a:pt x="1601" y="853"/>
                    <a:pt x="1601" y="855"/>
                    <a:pt x="1601" y="855"/>
                  </a:cubicBezTo>
                  <a:cubicBezTo>
                    <a:pt x="1602" y="855"/>
                    <a:pt x="1602" y="855"/>
                    <a:pt x="1602" y="855"/>
                  </a:cubicBezTo>
                  <a:cubicBezTo>
                    <a:pt x="1603" y="854"/>
                    <a:pt x="1603" y="854"/>
                    <a:pt x="1603" y="854"/>
                  </a:cubicBezTo>
                  <a:cubicBezTo>
                    <a:pt x="1603" y="854"/>
                    <a:pt x="1600" y="851"/>
                    <a:pt x="1596" y="850"/>
                  </a:cubicBezTo>
                  <a:cubicBezTo>
                    <a:pt x="1595" y="850"/>
                    <a:pt x="1595" y="850"/>
                    <a:pt x="1595" y="850"/>
                  </a:cubicBezTo>
                  <a:cubicBezTo>
                    <a:pt x="1593" y="850"/>
                    <a:pt x="1592" y="851"/>
                    <a:pt x="1591" y="852"/>
                  </a:cubicBezTo>
                  <a:cubicBezTo>
                    <a:pt x="1590" y="853"/>
                    <a:pt x="1590" y="854"/>
                    <a:pt x="1590" y="854"/>
                  </a:cubicBezTo>
                  <a:cubicBezTo>
                    <a:pt x="1590" y="854"/>
                    <a:pt x="1590" y="854"/>
                    <a:pt x="1590" y="854"/>
                  </a:cubicBezTo>
                  <a:cubicBezTo>
                    <a:pt x="1590" y="854"/>
                    <a:pt x="1590" y="854"/>
                    <a:pt x="1590" y="854"/>
                  </a:cubicBezTo>
                  <a:cubicBezTo>
                    <a:pt x="1590" y="855"/>
                    <a:pt x="1590" y="855"/>
                    <a:pt x="1590" y="855"/>
                  </a:cubicBezTo>
                  <a:cubicBezTo>
                    <a:pt x="1590" y="856"/>
                    <a:pt x="1590" y="857"/>
                    <a:pt x="1591" y="858"/>
                  </a:cubicBezTo>
                  <a:cubicBezTo>
                    <a:pt x="1592" y="859"/>
                    <a:pt x="1594" y="859"/>
                    <a:pt x="1597" y="859"/>
                  </a:cubicBezTo>
                  <a:cubicBezTo>
                    <a:pt x="1599" y="859"/>
                    <a:pt x="1601" y="860"/>
                    <a:pt x="1601" y="861"/>
                  </a:cubicBezTo>
                  <a:cubicBezTo>
                    <a:pt x="1602" y="861"/>
                    <a:pt x="1602" y="862"/>
                    <a:pt x="1602" y="862"/>
                  </a:cubicBezTo>
                  <a:cubicBezTo>
                    <a:pt x="1604" y="862"/>
                    <a:pt x="1604" y="862"/>
                    <a:pt x="1604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3" y="862"/>
                    <a:pt x="1603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3" y="862"/>
                    <a:pt x="1603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3" y="862"/>
                    <a:pt x="1603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3" y="862"/>
                    <a:pt x="1603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3" y="862"/>
                    <a:pt x="1603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3" y="862"/>
                    <a:pt x="1603" y="862"/>
                  </a:cubicBezTo>
                  <a:cubicBezTo>
                    <a:pt x="1602" y="862"/>
                    <a:pt x="1602" y="862"/>
                    <a:pt x="1602" y="862"/>
                  </a:cubicBezTo>
                  <a:cubicBezTo>
                    <a:pt x="1603" y="862"/>
                    <a:pt x="1602" y="862"/>
                    <a:pt x="1601" y="863"/>
                  </a:cubicBezTo>
                  <a:cubicBezTo>
                    <a:pt x="1600" y="863"/>
                    <a:pt x="1600" y="863"/>
                    <a:pt x="1600" y="863"/>
                  </a:cubicBezTo>
                  <a:cubicBezTo>
                    <a:pt x="1600" y="863"/>
                    <a:pt x="1600" y="863"/>
                    <a:pt x="1600" y="863"/>
                  </a:cubicBezTo>
                  <a:cubicBezTo>
                    <a:pt x="1600" y="863"/>
                    <a:pt x="1600" y="863"/>
                    <a:pt x="1600" y="863"/>
                  </a:cubicBezTo>
                  <a:cubicBezTo>
                    <a:pt x="1600" y="863"/>
                    <a:pt x="1600" y="863"/>
                    <a:pt x="1600" y="863"/>
                  </a:cubicBezTo>
                  <a:cubicBezTo>
                    <a:pt x="1598" y="863"/>
                    <a:pt x="1597" y="863"/>
                    <a:pt x="1596" y="864"/>
                  </a:cubicBezTo>
                  <a:cubicBezTo>
                    <a:pt x="1595" y="865"/>
                    <a:pt x="1594" y="866"/>
                    <a:pt x="1594" y="866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7"/>
                  </a:cubicBezTo>
                  <a:cubicBezTo>
                    <a:pt x="1595" y="867"/>
                    <a:pt x="1595" y="867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5" y="868"/>
                    <a:pt x="1595" y="868"/>
                  </a:cubicBezTo>
                  <a:cubicBezTo>
                    <a:pt x="1595" y="868"/>
                    <a:pt x="1594" y="867"/>
                    <a:pt x="1593" y="867"/>
                  </a:cubicBezTo>
                  <a:cubicBezTo>
                    <a:pt x="1592" y="866"/>
                    <a:pt x="1592" y="866"/>
                    <a:pt x="1592" y="866"/>
                  </a:cubicBezTo>
                  <a:cubicBezTo>
                    <a:pt x="1592" y="866"/>
                    <a:pt x="1592" y="866"/>
                    <a:pt x="1592" y="866"/>
                  </a:cubicBezTo>
                  <a:cubicBezTo>
                    <a:pt x="1592" y="865"/>
                    <a:pt x="1592" y="865"/>
                    <a:pt x="1592" y="865"/>
                  </a:cubicBezTo>
                  <a:cubicBezTo>
                    <a:pt x="1590" y="863"/>
                    <a:pt x="1590" y="863"/>
                    <a:pt x="1590" y="863"/>
                  </a:cubicBezTo>
                  <a:cubicBezTo>
                    <a:pt x="1589" y="866"/>
                    <a:pt x="1589" y="866"/>
                    <a:pt x="1589" y="866"/>
                  </a:cubicBezTo>
                  <a:cubicBezTo>
                    <a:pt x="1590" y="866"/>
                    <a:pt x="1590" y="866"/>
                    <a:pt x="1590" y="866"/>
                  </a:cubicBezTo>
                  <a:cubicBezTo>
                    <a:pt x="1590" y="866"/>
                    <a:pt x="1590" y="866"/>
                    <a:pt x="1590" y="866"/>
                  </a:cubicBezTo>
                  <a:cubicBezTo>
                    <a:pt x="1589" y="866"/>
                    <a:pt x="1589" y="866"/>
                    <a:pt x="1589" y="866"/>
                  </a:cubicBezTo>
                  <a:cubicBezTo>
                    <a:pt x="1590" y="866"/>
                    <a:pt x="1590" y="866"/>
                    <a:pt x="1590" y="866"/>
                  </a:cubicBezTo>
                  <a:cubicBezTo>
                    <a:pt x="1590" y="866"/>
                    <a:pt x="1590" y="866"/>
                    <a:pt x="1590" y="866"/>
                  </a:cubicBezTo>
                  <a:cubicBezTo>
                    <a:pt x="1589" y="866"/>
                    <a:pt x="1589" y="866"/>
                    <a:pt x="1589" y="866"/>
                  </a:cubicBezTo>
                  <a:cubicBezTo>
                    <a:pt x="1589" y="866"/>
                    <a:pt x="1589" y="867"/>
                    <a:pt x="1588" y="867"/>
                  </a:cubicBezTo>
                  <a:cubicBezTo>
                    <a:pt x="1587" y="867"/>
                    <a:pt x="1587" y="867"/>
                    <a:pt x="1587" y="867"/>
                  </a:cubicBezTo>
                  <a:cubicBezTo>
                    <a:pt x="1585" y="867"/>
                    <a:pt x="1582" y="865"/>
                    <a:pt x="1580" y="863"/>
                  </a:cubicBezTo>
                  <a:cubicBezTo>
                    <a:pt x="1580" y="863"/>
                    <a:pt x="1579" y="862"/>
                    <a:pt x="1579" y="860"/>
                  </a:cubicBezTo>
                  <a:cubicBezTo>
                    <a:pt x="1578" y="859"/>
                    <a:pt x="1578" y="857"/>
                    <a:pt x="1577" y="856"/>
                  </a:cubicBezTo>
                  <a:cubicBezTo>
                    <a:pt x="1577" y="856"/>
                    <a:pt x="1577" y="855"/>
                    <a:pt x="1577" y="855"/>
                  </a:cubicBezTo>
                  <a:cubicBezTo>
                    <a:pt x="1576" y="855"/>
                    <a:pt x="1576" y="855"/>
                    <a:pt x="1575" y="855"/>
                  </a:cubicBezTo>
                  <a:cubicBezTo>
                    <a:pt x="1575" y="854"/>
                    <a:pt x="1574" y="855"/>
                    <a:pt x="1574" y="855"/>
                  </a:cubicBezTo>
                  <a:cubicBezTo>
                    <a:pt x="1573" y="856"/>
                    <a:pt x="1573" y="856"/>
                    <a:pt x="1573" y="857"/>
                  </a:cubicBezTo>
                  <a:cubicBezTo>
                    <a:pt x="1573" y="858"/>
                    <a:pt x="1573" y="858"/>
                    <a:pt x="1574" y="859"/>
                  </a:cubicBezTo>
                  <a:cubicBezTo>
                    <a:pt x="1574" y="859"/>
                    <a:pt x="1574" y="859"/>
                    <a:pt x="1574" y="859"/>
                  </a:cubicBezTo>
                  <a:cubicBezTo>
                    <a:pt x="1574" y="859"/>
                    <a:pt x="1574" y="859"/>
                    <a:pt x="1574" y="859"/>
                  </a:cubicBezTo>
                  <a:cubicBezTo>
                    <a:pt x="1574" y="859"/>
                    <a:pt x="1574" y="861"/>
                    <a:pt x="1574" y="862"/>
                  </a:cubicBezTo>
                  <a:cubicBezTo>
                    <a:pt x="1574" y="864"/>
                    <a:pt x="1574" y="866"/>
                    <a:pt x="1574" y="868"/>
                  </a:cubicBezTo>
                  <a:cubicBezTo>
                    <a:pt x="1574" y="869"/>
                    <a:pt x="1574" y="869"/>
                    <a:pt x="1574" y="869"/>
                  </a:cubicBezTo>
                  <a:cubicBezTo>
                    <a:pt x="1574" y="870"/>
                    <a:pt x="1574" y="871"/>
                    <a:pt x="1575" y="872"/>
                  </a:cubicBezTo>
                  <a:cubicBezTo>
                    <a:pt x="1575" y="873"/>
                    <a:pt x="1576" y="873"/>
                    <a:pt x="1577" y="873"/>
                  </a:cubicBezTo>
                  <a:cubicBezTo>
                    <a:pt x="1577" y="873"/>
                    <a:pt x="1578" y="873"/>
                    <a:pt x="1578" y="873"/>
                  </a:cubicBezTo>
                  <a:cubicBezTo>
                    <a:pt x="1577" y="871"/>
                    <a:pt x="1577" y="871"/>
                    <a:pt x="1577" y="871"/>
                  </a:cubicBezTo>
                  <a:cubicBezTo>
                    <a:pt x="1578" y="873"/>
                    <a:pt x="1578" y="873"/>
                    <a:pt x="1578" y="873"/>
                  </a:cubicBezTo>
                  <a:cubicBezTo>
                    <a:pt x="1580" y="871"/>
                    <a:pt x="1582" y="871"/>
                    <a:pt x="1583" y="871"/>
                  </a:cubicBezTo>
                  <a:cubicBezTo>
                    <a:pt x="1585" y="871"/>
                    <a:pt x="1586" y="872"/>
                    <a:pt x="1587" y="873"/>
                  </a:cubicBezTo>
                  <a:cubicBezTo>
                    <a:pt x="1588" y="874"/>
                    <a:pt x="1589" y="876"/>
                    <a:pt x="1589" y="877"/>
                  </a:cubicBezTo>
                  <a:cubicBezTo>
                    <a:pt x="1589" y="877"/>
                    <a:pt x="1589" y="877"/>
                    <a:pt x="1589" y="877"/>
                  </a:cubicBezTo>
                  <a:cubicBezTo>
                    <a:pt x="1589" y="877"/>
                    <a:pt x="1589" y="877"/>
                    <a:pt x="1589" y="877"/>
                  </a:cubicBezTo>
                  <a:cubicBezTo>
                    <a:pt x="1589" y="877"/>
                    <a:pt x="1589" y="877"/>
                    <a:pt x="1589" y="877"/>
                  </a:cubicBezTo>
                  <a:cubicBezTo>
                    <a:pt x="1589" y="877"/>
                    <a:pt x="1589" y="878"/>
                    <a:pt x="1588" y="879"/>
                  </a:cubicBezTo>
                  <a:cubicBezTo>
                    <a:pt x="1588" y="880"/>
                    <a:pt x="1586" y="881"/>
                    <a:pt x="1585" y="882"/>
                  </a:cubicBezTo>
                  <a:cubicBezTo>
                    <a:pt x="1584" y="884"/>
                    <a:pt x="1583" y="885"/>
                    <a:pt x="1582" y="886"/>
                  </a:cubicBezTo>
                  <a:cubicBezTo>
                    <a:pt x="1582" y="887"/>
                    <a:pt x="1581" y="887"/>
                    <a:pt x="1581" y="888"/>
                  </a:cubicBezTo>
                  <a:cubicBezTo>
                    <a:pt x="1581" y="889"/>
                    <a:pt x="1581" y="890"/>
                    <a:pt x="1581" y="891"/>
                  </a:cubicBezTo>
                  <a:cubicBezTo>
                    <a:pt x="1581" y="892"/>
                    <a:pt x="1581" y="892"/>
                    <a:pt x="1581" y="893"/>
                  </a:cubicBezTo>
                  <a:cubicBezTo>
                    <a:pt x="1581" y="894"/>
                    <a:pt x="1581" y="895"/>
                    <a:pt x="1581" y="896"/>
                  </a:cubicBezTo>
                  <a:cubicBezTo>
                    <a:pt x="1581" y="897"/>
                    <a:pt x="1581" y="897"/>
                    <a:pt x="1581" y="897"/>
                  </a:cubicBezTo>
                  <a:cubicBezTo>
                    <a:pt x="1581" y="897"/>
                    <a:pt x="1580" y="898"/>
                    <a:pt x="1579" y="898"/>
                  </a:cubicBezTo>
                  <a:cubicBezTo>
                    <a:pt x="1576" y="898"/>
                    <a:pt x="1575" y="899"/>
                    <a:pt x="1574" y="901"/>
                  </a:cubicBezTo>
                  <a:cubicBezTo>
                    <a:pt x="1573" y="902"/>
                    <a:pt x="1572" y="904"/>
                    <a:pt x="1572" y="905"/>
                  </a:cubicBezTo>
                  <a:cubicBezTo>
                    <a:pt x="1572" y="906"/>
                    <a:pt x="1572" y="907"/>
                    <a:pt x="1573" y="908"/>
                  </a:cubicBezTo>
                  <a:cubicBezTo>
                    <a:pt x="1573" y="909"/>
                    <a:pt x="1573" y="910"/>
                    <a:pt x="1573" y="910"/>
                  </a:cubicBezTo>
                  <a:cubicBezTo>
                    <a:pt x="1573" y="910"/>
                    <a:pt x="1573" y="910"/>
                    <a:pt x="1573" y="910"/>
                  </a:cubicBezTo>
                  <a:cubicBezTo>
                    <a:pt x="1573" y="911"/>
                    <a:pt x="1573" y="911"/>
                    <a:pt x="1572" y="911"/>
                  </a:cubicBezTo>
                  <a:cubicBezTo>
                    <a:pt x="1572" y="912"/>
                    <a:pt x="1571" y="912"/>
                    <a:pt x="1571" y="913"/>
                  </a:cubicBezTo>
                  <a:cubicBezTo>
                    <a:pt x="1570" y="914"/>
                    <a:pt x="1570" y="914"/>
                    <a:pt x="1570" y="915"/>
                  </a:cubicBezTo>
                  <a:cubicBezTo>
                    <a:pt x="1570" y="916"/>
                    <a:pt x="1570" y="916"/>
                    <a:pt x="1571" y="917"/>
                  </a:cubicBezTo>
                  <a:cubicBezTo>
                    <a:pt x="1571" y="918"/>
                    <a:pt x="1572" y="919"/>
                    <a:pt x="1572" y="919"/>
                  </a:cubicBezTo>
                  <a:cubicBezTo>
                    <a:pt x="1573" y="920"/>
                    <a:pt x="1573" y="920"/>
                    <a:pt x="1573" y="921"/>
                  </a:cubicBezTo>
                  <a:cubicBezTo>
                    <a:pt x="1573" y="921"/>
                    <a:pt x="1572" y="921"/>
                    <a:pt x="1572" y="922"/>
                  </a:cubicBezTo>
                  <a:cubicBezTo>
                    <a:pt x="1571" y="923"/>
                    <a:pt x="1570" y="924"/>
                    <a:pt x="1569" y="925"/>
                  </a:cubicBezTo>
                  <a:cubicBezTo>
                    <a:pt x="1568" y="926"/>
                    <a:pt x="1567" y="928"/>
                    <a:pt x="1567" y="930"/>
                  </a:cubicBezTo>
                  <a:cubicBezTo>
                    <a:pt x="1567" y="933"/>
                    <a:pt x="1568" y="935"/>
                    <a:pt x="1570" y="937"/>
                  </a:cubicBezTo>
                  <a:cubicBezTo>
                    <a:pt x="1571" y="939"/>
                    <a:pt x="1572" y="940"/>
                    <a:pt x="1572" y="940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1"/>
                    <a:pt x="1573" y="941"/>
                    <a:pt x="1573" y="941"/>
                  </a:cubicBezTo>
                  <a:cubicBezTo>
                    <a:pt x="1573" y="942"/>
                    <a:pt x="1573" y="942"/>
                    <a:pt x="1573" y="942"/>
                  </a:cubicBezTo>
                  <a:cubicBezTo>
                    <a:pt x="1573" y="943"/>
                    <a:pt x="1573" y="944"/>
                    <a:pt x="1573" y="946"/>
                  </a:cubicBezTo>
                  <a:cubicBezTo>
                    <a:pt x="1573" y="946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7"/>
                    <a:pt x="1573" y="947"/>
                    <a:pt x="1573" y="947"/>
                  </a:cubicBezTo>
                  <a:cubicBezTo>
                    <a:pt x="1573" y="948"/>
                    <a:pt x="1572" y="949"/>
                    <a:pt x="1572" y="949"/>
                  </a:cubicBezTo>
                  <a:cubicBezTo>
                    <a:pt x="1572" y="951"/>
                    <a:pt x="1573" y="953"/>
                    <a:pt x="1574" y="955"/>
                  </a:cubicBezTo>
                  <a:cubicBezTo>
                    <a:pt x="1574" y="956"/>
                    <a:pt x="1575" y="957"/>
                    <a:pt x="1575" y="958"/>
                  </a:cubicBezTo>
                  <a:cubicBezTo>
                    <a:pt x="1575" y="958"/>
                    <a:pt x="1576" y="959"/>
                    <a:pt x="1576" y="961"/>
                  </a:cubicBezTo>
                  <a:cubicBezTo>
                    <a:pt x="1577" y="962"/>
                    <a:pt x="1577" y="964"/>
                    <a:pt x="1577" y="966"/>
                  </a:cubicBezTo>
                  <a:cubicBezTo>
                    <a:pt x="1577" y="967"/>
                    <a:pt x="1577" y="969"/>
                    <a:pt x="1577" y="970"/>
                  </a:cubicBezTo>
                  <a:cubicBezTo>
                    <a:pt x="1578" y="973"/>
                    <a:pt x="1579" y="975"/>
                    <a:pt x="1580" y="977"/>
                  </a:cubicBezTo>
                  <a:cubicBezTo>
                    <a:pt x="1582" y="978"/>
                    <a:pt x="1582" y="981"/>
                    <a:pt x="1583" y="984"/>
                  </a:cubicBezTo>
                  <a:cubicBezTo>
                    <a:pt x="1584" y="986"/>
                    <a:pt x="1584" y="989"/>
                    <a:pt x="1585" y="992"/>
                  </a:cubicBezTo>
                  <a:cubicBezTo>
                    <a:pt x="1586" y="996"/>
                    <a:pt x="1589" y="999"/>
                    <a:pt x="1590" y="1001"/>
                  </a:cubicBezTo>
                  <a:cubicBezTo>
                    <a:pt x="1591" y="1002"/>
                    <a:pt x="1591" y="1003"/>
                    <a:pt x="1592" y="1003"/>
                  </a:cubicBezTo>
                  <a:cubicBezTo>
                    <a:pt x="1592" y="1004"/>
                    <a:pt x="1593" y="1004"/>
                    <a:pt x="1593" y="1005"/>
                  </a:cubicBezTo>
                  <a:cubicBezTo>
                    <a:pt x="1593" y="1005"/>
                    <a:pt x="1593" y="1005"/>
                    <a:pt x="1593" y="1005"/>
                  </a:cubicBezTo>
                  <a:cubicBezTo>
                    <a:pt x="1593" y="1005"/>
                    <a:pt x="1593" y="1005"/>
                    <a:pt x="1593" y="1005"/>
                  </a:cubicBezTo>
                  <a:cubicBezTo>
                    <a:pt x="1593" y="1006"/>
                    <a:pt x="1594" y="1007"/>
                    <a:pt x="1595" y="1008"/>
                  </a:cubicBezTo>
                  <a:cubicBezTo>
                    <a:pt x="1595" y="1009"/>
                    <a:pt x="1596" y="1009"/>
                    <a:pt x="1596" y="1009"/>
                  </a:cubicBezTo>
                  <a:cubicBezTo>
                    <a:pt x="1596" y="1009"/>
                    <a:pt x="1596" y="1009"/>
                    <a:pt x="1596" y="1009"/>
                  </a:cubicBezTo>
                  <a:cubicBezTo>
                    <a:pt x="1596" y="1009"/>
                    <a:pt x="1596" y="1009"/>
                    <a:pt x="1596" y="1009"/>
                  </a:cubicBezTo>
                  <a:cubicBezTo>
                    <a:pt x="1596" y="1009"/>
                    <a:pt x="1596" y="1009"/>
                    <a:pt x="1596" y="1009"/>
                  </a:cubicBezTo>
                  <a:cubicBezTo>
                    <a:pt x="1596" y="1010"/>
                    <a:pt x="1597" y="1010"/>
                    <a:pt x="1597" y="1011"/>
                  </a:cubicBezTo>
                  <a:cubicBezTo>
                    <a:pt x="1597" y="1011"/>
                    <a:pt x="1597" y="1011"/>
                    <a:pt x="1597" y="1011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2"/>
                    <a:pt x="1598" y="1012"/>
                    <a:pt x="1598" y="1012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8" y="1011"/>
                    <a:pt x="1598" y="1011"/>
                    <a:pt x="1598" y="1011"/>
                  </a:cubicBezTo>
                  <a:cubicBezTo>
                    <a:pt x="1597" y="1010"/>
                    <a:pt x="1596" y="1010"/>
                    <a:pt x="1596" y="1009"/>
                  </a:cubicBezTo>
                  <a:cubicBezTo>
                    <a:pt x="1595" y="1009"/>
                    <a:pt x="1595" y="1009"/>
                    <a:pt x="1595" y="1009"/>
                  </a:cubicBezTo>
                  <a:cubicBezTo>
                    <a:pt x="1595" y="1009"/>
                    <a:pt x="1595" y="1009"/>
                    <a:pt x="1595" y="1009"/>
                  </a:cubicBezTo>
                  <a:cubicBezTo>
                    <a:pt x="1595" y="1009"/>
                    <a:pt x="1595" y="1009"/>
                    <a:pt x="1595" y="1009"/>
                  </a:cubicBezTo>
                  <a:cubicBezTo>
                    <a:pt x="1595" y="1009"/>
                    <a:pt x="1595" y="1009"/>
                    <a:pt x="1595" y="1009"/>
                  </a:cubicBezTo>
                  <a:cubicBezTo>
                    <a:pt x="1595" y="1008"/>
                    <a:pt x="1594" y="1008"/>
                    <a:pt x="1593" y="1008"/>
                  </a:cubicBezTo>
                  <a:cubicBezTo>
                    <a:pt x="1592" y="1008"/>
                    <a:pt x="1591" y="1008"/>
                    <a:pt x="1590" y="1009"/>
                  </a:cubicBezTo>
                  <a:cubicBezTo>
                    <a:pt x="1590" y="1010"/>
                    <a:pt x="1589" y="1011"/>
                    <a:pt x="1589" y="1011"/>
                  </a:cubicBezTo>
                  <a:cubicBezTo>
                    <a:pt x="1589" y="1013"/>
                    <a:pt x="1590" y="1013"/>
                    <a:pt x="1590" y="1014"/>
                  </a:cubicBezTo>
                  <a:cubicBezTo>
                    <a:pt x="1590" y="1014"/>
                    <a:pt x="1590" y="1014"/>
                    <a:pt x="1590" y="1014"/>
                  </a:cubicBezTo>
                  <a:cubicBezTo>
                    <a:pt x="1594" y="1018"/>
                    <a:pt x="1594" y="1018"/>
                    <a:pt x="1594" y="1018"/>
                  </a:cubicBezTo>
                  <a:cubicBezTo>
                    <a:pt x="1594" y="1018"/>
                    <a:pt x="1594" y="1018"/>
                    <a:pt x="1594" y="1018"/>
                  </a:cubicBezTo>
                  <a:cubicBezTo>
                    <a:pt x="1595" y="1018"/>
                    <a:pt x="1595" y="1018"/>
                    <a:pt x="1595" y="1018"/>
                  </a:cubicBezTo>
                  <a:cubicBezTo>
                    <a:pt x="1596" y="1018"/>
                    <a:pt x="1596" y="1018"/>
                    <a:pt x="1597" y="1018"/>
                  </a:cubicBezTo>
                  <a:cubicBezTo>
                    <a:pt x="1598" y="1019"/>
                    <a:pt x="1598" y="1020"/>
                    <a:pt x="1599" y="1021"/>
                  </a:cubicBezTo>
                  <a:cubicBezTo>
                    <a:pt x="1599" y="1021"/>
                    <a:pt x="1600" y="1022"/>
                    <a:pt x="1600" y="1022"/>
                  </a:cubicBezTo>
                  <a:cubicBezTo>
                    <a:pt x="1601" y="1023"/>
                    <a:pt x="1602" y="1023"/>
                    <a:pt x="1602" y="1023"/>
                  </a:cubicBezTo>
                  <a:cubicBezTo>
                    <a:pt x="1603" y="1023"/>
                    <a:pt x="1603" y="1023"/>
                    <a:pt x="1603" y="1023"/>
                  </a:cubicBezTo>
                  <a:cubicBezTo>
                    <a:pt x="1604" y="1022"/>
                    <a:pt x="1604" y="1022"/>
                    <a:pt x="1604" y="1022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1"/>
                    <a:pt x="1604" y="1021"/>
                    <a:pt x="1604" y="1021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4" y="1020"/>
                    <a:pt x="1604" y="1020"/>
                  </a:cubicBezTo>
                  <a:cubicBezTo>
                    <a:pt x="1604" y="1020"/>
                    <a:pt x="1605" y="1021"/>
                    <a:pt x="1606" y="1022"/>
                  </a:cubicBezTo>
                  <a:cubicBezTo>
                    <a:pt x="1606" y="1023"/>
                    <a:pt x="1607" y="1024"/>
                    <a:pt x="1609" y="1026"/>
                  </a:cubicBezTo>
                  <a:cubicBezTo>
                    <a:pt x="1612" y="1030"/>
                    <a:pt x="1613" y="1033"/>
                    <a:pt x="1613" y="1034"/>
                  </a:cubicBezTo>
                  <a:cubicBezTo>
                    <a:pt x="1613" y="1035"/>
                    <a:pt x="1613" y="1035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6"/>
                    <a:pt x="1613" y="1036"/>
                    <a:pt x="1613" y="1036"/>
                  </a:cubicBezTo>
                  <a:cubicBezTo>
                    <a:pt x="1613" y="1035"/>
                    <a:pt x="1612" y="1035"/>
                    <a:pt x="1612" y="1034"/>
                  </a:cubicBezTo>
                  <a:cubicBezTo>
                    <a:pt x="1611" y="1033"/>
                    <a:pt x="1611" y="1033"/>
                    <a:pt x="1611" y="1033"/>
                  </a:cubicBezTo>
                  <a:cubicBezTo>
                    <a:pt x="1611" y="1033"/>
                    <a:pt x="1611" y="1033"/>
                    <a:pt x="1611" y="1033"/>
                  </a:cubicBezTo>
                  <a:cubicBezTo>
                    <a:pt x="1611" y="1033"/>
                    <a:pt x="1610" y="1033"/>
                    <a:pt x="1610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3"/>
                    <a:pt x="1609" y="1033"/>
                  </a:cubicBezTo>
                  <a:cubicBezTo>
                    <a:pt x="1609" y="1033"/>
                    <a:pt x="1609" y="1032"/>
                    <a:pt x="1608" y="1032"/>
                  </a:cubicBezTo>
                  <a:cubicBezTo>
                    <a:pt x="1607" y="1031"/>
                    <a:pt x="1607" y="1031"/>
                    <a:pt x="1607" y="1031"/>
                  </a:cubicBezTo>
                  <a:cubicBezTo>
                    <a:pt x="1607" y="1030"/>
                    <a:pt x="1607" y="1030"/>
                    <a:pt x="1607" y="1030"/>
                  </a:cubicBezTo>
                  <a:cubicBezTo>
                    <a:pt x="1607" y="1031"/>
                    <a:pt x="1607" y="1031"/>
                    <a:pt x="1607" y="1031"/>
                  </a:cubicBezTo>
                  <a:cubicBezTo>
                    <a:pt x="1606" y="1030"/>
                    <a:pt x="1605" y="1029"/>
                    <a:pt x="1604" y="1029"/>
                  </a:cubicBezTo>
                  <a:cubicBezTo>
                    <a:pt x="1603" y="1029"/>
                    <a:pt x="1602" y="1029"/>
                    <a:pt x="1602" y="1030"/>
                  </a:cubicBezTo>
                  <a:cubicBezTo>
                    <a:pt x="1601" y="1030"/>
                    <a:pt x="1601" y="1031"/>
                    <a:pt x="1601" y="1032"/>
                  </a:cubicBezTo>
                  <a:cubicBezTo>
                    <a:pt x="1601" y="1033"/>
                    <a:pt x="1601" y="1034"/>
                    <a:pt x="1602" y="1035"/>
                  </a:cubicBezTo>
                  <a:cubicBezTo>
                    <a:pt x="1603" y="1037"/>
                    <a:pt x="1605" y="1042"/>
                    <a:pt x="1607" y="1045"/>
                  </a:cubicBezTo>
                  <a:cubicBezTo>
                    <a:pt x="1609" y="1048"/>
                    <a:pt x="1610" y="1050"/>
                    <a:pt x="1611" y="1054"/>
                  </a:cubicBezTo>
                  <a:cubicBezTo>
                    <a:pt x="1613" y="1059"/>
                    <a:pt x="1617" y="1060"/>
                    <a:pt x="1617" y="1060"/>
                  </a:cubicBezTo>
                  <a:cubicBezTo>
                    <a:pt x="1618" y="1061"/>
                    <a:pt x="1618" y="1061"/>
                    <a:pt x="1618" y="1061"/>
                  </a:cubicBezTo>
                  <a:cubicBezTo>
                    <a:pt x="1618" y="1060"/>
                    <a:pt x="1618" y="1060"/>
                    <a:pt x="1618" y="1060"/>
                  </a:cubicBezTo>
                  <a:cubicBezTo>
                    <a:pt x="1618" y="1060"/>
                    <a:pt x="1619" y="1060"/>
                    <a:pt x="1619" y="1059"/>
                  </a:cubicBezTo>
                  <a:cubicBezTo>
                    <a:pt x="1620" y="1059"/>
                    <a:pt x="1620" y="1058"/>
                    <a:pt x="1620" y="1057"/>
                  </a:cubicBezTo>
                  <a:cubicBezTo>
                    <a:pt x="1620" y="1055"/>
                    <a:pt x="1619" y="1051"/>
                    <a:pt x="1619" y="1051"/>
                  </a:cubicBezTo>
                  <a:cubicBezTo>
                    <a:pt x="1619" y="1051"/>
                    <a:pt x="1619" y="1051"/>
                    <a:pt x="1619" y="1051"/>
                  </a:cubicBezTo>
                  <a:cubicBezTo>
                    <a:pt x="1619" y="1051"/>
                    <a:pt x="1619" y="1051"/>
                    <a:pt x="1619" y="1051"/>
                  </a:cubicBezTo>
                  <a:cubicBezTo>
                    <a:pt x="1619" y="1051"/>
                    <a:pt x="1619" y="1051"/>
                    <a:pt x="1619" y="1051"/>
                  </a:cubicBezTo>
                  <a:cubicBezTo>
                    <a:pt x="1619" y="1050"/>
                    <a:pt x="1619" y="1050"/>
                    <a:pt x="1619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49"/>
                    <a:pt x="1618" y="1049"/>
                    <a:pt x="1618" y="1049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49"/>
                    <a:pt x="1618" y="1049"/>
                    <a:pt x="1618" y="1049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0"/>
                    <a:pt x="1618" y="1050"/>
                  </a:cubicBezTo>
                  <a:cubicBezTo>
                    <a:pt x="1618" y="1050"/>
                    <a:pt x="1618" y="1051"/>
                    <a:pt x="1619" y="1051"/>
                  </a:cubicBezTo>
                  <a:cubicBezTo>
                    <a:pt x="1619" y="1053"/>
                    <a:pt x="1620" y="1054"/>
                    <a:pt x="1620" y="1055"/>
                  </a:cubicBezTo>
                  <a:cubicBezTo>
                    <a:pt x="1621" y="1056"/>
                    <a:pt x="1621" y="1057"/>
                    <a:pt x="1621" y="1057"/>
                  </a:cubicBezTo>
                  <a:cubicBezTo>
                    <a:pt x="1621" y="1058"/>
                    <a:pt x="1621" y="1058"/>
                    <a:pt x="1622" y="1059"/>
                  </a:cubicBezTo>
                  <a:cubicBezTo>
                    <a:pt x="1622" y="1059"/>
                    <a:pt x="1622" y="1060"/>
                    <a:pt x="1622" y="1060"/>
                  </a:cubicBezTo>
                  <a:cubicBezTo>
                    <a:pt x="1622" y="1061"/>
                    <a:pt x="1622" y="1061"/>
                    <a:pt x="1622" y="1061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21" y="1062"/>
                    <a:pt x="1621" y="1062"/>
                    <a:pt x="1621" y="1062"/>
                  </a:cubicBezTo>
                  <a:cubicBezTo>
                    <a:pt x="1619" y="1061"/>
                    <a:pt x="1619" y="1061"/>
                    <a:pt x="1619" y="1061"/>
                  </a:cubicBezTo>
                  <a:cubicBezTo>
                    <a:pt x="1619" y="1063"/>
                    <a:pt x="1619" y="1063"/>
                    <a:pt x="1619" y="1063"/>
                  </a:cubicBezTo>
                  <a:cubicBezTo>
                    <a:pt x="1619" y="1063"/>
                    <a:pt x="1619" y="1063"/>
                    <a:pt x="1619" y="1063"/>
                  </a:cubicBezTo>
                  <a:cubicBezTo>
                    <a:pt x="1619" y="1064"/>
                    <a:pt x="1619" y="1067"/>
                    <a:pt x="1621" y="1070"/>
                  </a:cubicBezTo>
                  <a:cubicBezTo>
                    <a:pt x="1622" y="1072"/>
                    <a:pt x="1623" y="1073"/>
                    <a:pt x="1624" y="1074"/>
                  </a:cubicBezTo>
                  <a:cubicBezTo>
                    <a:pt x="1625" y="1075"/>
                    <a:pt x="1625" y="1076"/>
                    <a:pt x="1625" y="1076"/>
                  </a:cubicBezTo>
                  <a:cubicBezTo>
                    <a:pt x="1626" y="1076"/>
                    <a:pt x="1626" y="1077"/>
                    <a:pt x="1627" y="1077"/>
                  </a:cubicBezTo>
                  <a:cubicBezTo>
                    <a:pt x="1627" y="1077"/>
                    <a:pt x="1627" y="1077"/>
                    <a:pt x="1627" y="1077"/>
                  </a:cubicBezTo>
                  <a:cubicBezTo>
                    <a:pt x="1627" y="1077"/>
                    <a:pt x="1627" y="1077"/>
                    <a:pt x="1627" y="1077"/>
                  </a:cubicBezTo>
                  <a:cubicBezTo>
                    <a:pt x="1628" y="1077"/>
                    <a:pt x="1628" y="1077"/>
                    <a:pt x="1628" y="1077"/>
                  </a:cubicBezTo>
                  <a:cubicBezTo>
                    <a:pt x="1628" y="1077"/>
                    <a:pt x="1629" y="1077"/>
                    <a:pt x="1629" y="1077"/>
                  </a:cubicBezTo>
                  <a:cubicBezTo>
                    <a:pt x="1629" y="1076"/>
                    <a:pt x="1629" y="1076"/>
                    <a:pt x="1629" y="1076"/>
                  </a:cubicBezTo>
                  <a:cubicBezTo>
                    <a:pt x="1629" y="1075"/>
                    <a:pt x="1629" y="1075"/>
                    <a:pt x="1629" y="1075"/>
                  </a:cubicBezTo>
                  <a:cubicBezTo>
                    <a:pt x="1629" y="1073"/>
                    <a:pt x="1629" y="1071"/>
                    <a:pt x="1628" y="1069"/>
                  </a:cubicBezTo>
                  <a:cubicBezTo>
                    <a:pt x="1627" y="1068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6" y="1066"/>
                    <a:pt x="1626" y="1066"/>
                    <a:pt x="1626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6" y="1066"/>
                    <a:pt x="1626" y="1066"/>
                    <a:pt x="1626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6" y="1066"/>
                    <a:pt x="1626" y="1066"/>
                    <a:pt x="1626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6" y="1066"/>
                    <a:pt x="1626" y="1066"/>
                    <a:pt x="1626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6"/>
                    <a:pt x="1627" y="1066"/>
                    <a:pt x="1627" y="1066"/>
                  </a:cubicBezTo>
                  <a:cubicBezTo>
                    <a:pt x="1627" y="1067"/>
                    <a:pt x="1628" y="1068"/>
                    <a:pt x="1628" y="1070"/>
                  </a:cubicBezTo>
                  <a:cubicBezTo>
                    <a:pt x="1629" y="1073"/>
                    <a:pt x="1631" y="1077"/>
                    <a:pt x="1633" y="1081"/>
                  </a:cubicBezTo>
                  <a:cubicBezTo>
                    <a:pt x="1634" y="1082"/>
                    <a:pt x="1635" y="1084"/>
                    <a:pt x="1636" y="1087"/>
                  </a:cubicBezTo>
                  <a:cubicBezTo>
                    <a:pt x="1637" y="1089"/>
                    <a:pt x="1638" y="1091"/>
                    <a:pt x="1639" y="1093"/>
                  </a:cubicBezTo>
                  <a:cubicBezTo>
                    <a:pt x="1640" y="1094"/>
                    <a:pt x="1642" y="1097"/>
                    <a:pt x="1643" y="1099"/>
                  </a:cubicBezTo>
                  <a:cubicBezTo>
                    <a:pt x="1644" y="1102"/>
                    <a:pt x="1645" y="1104"/>
                    <a:pt x="1645" y="1106"/>
                  </a:cubicBezTo>
                  <a:cubicBezTo>
                    <a:pt x="1645" y="1106"/>
                    <a:pt x="1645" y="1106"/>
                    <a:pt x="1645" y="1107"/>
                  </a:cubicBezTo>
                  <a:cubicBezTo>
                    <a:pt x="1645" y="1107"/>
                    <a:pt x="1645" y="1107"/>
                    <a:pt x="1645" y="1107"/>
                  </a:cubicBezTo>
                  <a:cubicBezTo>
                    <a:pt x="1645" y="1107"/>
                    <a:pt x="1645" y="1107"/>
                    <a:pt x="1645" y="1107"/>
                  </a:cubicBezTo>
                  <a:cubicBezTo>
                    <a:pt x="1644" y="1107"/>
                    <a:pt x="1644" y="1107"/>
                    <a:pt x="1644" y="1107"/>
                  </a:cubicBezTo>
                  <a:cubicBezTo>
                    <a:pt x="1644" y="1107"/>
                    <a:pt x="1644" y="1106"/>
                    <a:pt x="1643" y="1105"/>
                  </a:cubicBezTo>
                  <a:cubicBezTo>
                    <a:pt x="1643" y="1104"/>
                    <a:pt x="1643" y="1102"/>
                    <a:pt x="1642" y="1101"/>
                  </a:cubicBezTo>
                  <a:cubicBezTo>
                    <a:pt x="1642" y="1099"/>
                    <a:pt x="1642" y="1098"/>
                    <a:pt x="1642" y="1097"/>
                  </a:cubicBezTo>
                  <a:cubicBezTo>
                    <a:pt x="1641" y="1097"/>
                    <a:pt x="1641" y="1097"/>
                    <a:pt x="1641" y="1097"/>
                  </a:cubicBezTo>
                  <a:cubicBezTo>
                    <a:pt x="1642" y="1097"/>
                    <a:pt x="1642" y="1097"/>
                    <a:pt x="1642" y="1097"/>
                  </a:cubicBezTo>
                  <a:cubicBezTo>
                    <a:pt x="1641" y="1095"/>
                    <a:pt x="1640" y="1094"/>
                    <a:pt x="1639" y="1092"/>
                  </a:cubicBezTo>
                  <a:cubicBezTo>
                    <a:pt x="1638" y="1090"/>
                    <a:pt x="1637" y="1089"/>
                    <a:pt x="1636" y="1087"/>
                  </a:cubicBezTo>
                  <a:cubicBezTo>
                    <a:pt x="1636" y="1087"/>
                    <a:pt x="1636" y="1087"/>
                    <a:pt x="1635" y="1086"/>
                  </a:cubicBezTo>
                  <a:cubicBezTo>
                    <a:pt x="1635" y="1086"/>
                    <a:pt x="1635" y="1085"/>
                    <a:pt x="1634" y="1085"/>
                  </a:cubicBezTo>
                  <a:cubicBezTo>
                    <a:pt x="1633" y="1085"/>
                    <a:pt x="1633" y="1086"/>
                    <a:pt x="1632" y="1086"/>
                  </a:cubicBezTo>
                  <a:cubicBezTo>
                    <a:pt x="1632" y="1087"/>
                    <a:pt x="1632" y="1087"/>
                    <a:pt x="1631" y="1088"/>
                  </a:cubicBezTo>
                  <a:cubicBezTo>
                    <a:pt x="1631" y="1088"/>
                    <a:pt x="1631" y="1089"/>
                    <a:pt x="1631" y="1089"/>
                  </a:cubicBezTo>
                  <a:cubicBezTo>
                    <a:pt x="1631" y="1089"/>
                    <a:pt x="1631" y="1089"/>
                    <a:pt x="1631" y="1089"/>
                  </a:cubicBezTo>
                  <a:cubicBezTo>
                    <a:pt x="1631" y="1089"/>
                    <a:pt x="1631" y="1089"/>
                    <a:pt x="1631" y="1089"/>
                  </a:cubicBezTo>
                  <a:cubicBezTo>
                    <a:pt x="1631" y="1090"/>
                    <a:pt x="1631" y="1090"/>
                    <a:pt x="1631" y="1090"/>
                  </a:cubicBezTo>
                  <a:cubicBezTo>
                    <a:pt x="1631" y="1091"/>
                    <a:pt x="1632" y="1092"/>
                    <a:pt x="1632" y="1093"/>
                  </a:cubicBezTo>
                  <a:cubicBezTo>
                    <a:pt x="1633" y="1094"/>
                    <a:pt x="1633" y="1095"/>
                    <a:pt x="1634" y="1096"/>
                  </a:cubicBezTo>
                  <a:cubicBezTo>
                    <a:pt x="1634" y="1096"/>
                    <a:pt x="1634" y="1096"/>
                    <a:pt x="1634" y="1096"/>
                  </a:cubicBezTo>
                  <a:cubicBezTo>
                    <a:pt x="1635" y="1097"/>
                    <a:pt x="1635" y="1098"/>
                    <a:pt x="1636" y="1099"/>
                  </a:cubicBezTo>
                  <a:cubicBezTo>
                    <a:pt x="1636" y="1100"/>
                    <a:pt x="1636" y="1101"/>
                    <a:pt x="1636" y="1102"/>
                  </a:cubicBezTo>
                  <a:cubicBezTo>
                    <a:pt x="1637" y="1104"/>
                    <a:pt x="1638" y="1109"/>
                    <a:pt x="1638" y="1112"/>
                  </a:cubicBezTo>
                  <a:cubicBezTo>
                    <a:pt x="1638" y="1114"/>
                    <a:pt x="1638" y="1115"/>
                    <a:pt x="1639" y="1116"/>
                  </a:cubicBezTo>
                  <a:cubicBezTo>
                    <a:pt x="1640" y="1117"/>
                    <a:pt x="1641" y="1118"/>
                    <a:pt x="1643" y="1118"/>
                  </a:cubicBezTo>
                  <a:cubicBezTo>
                    <a:pt x="1643" y="1118"/>
                    <a:pt x="1644" y="1118"/>
                    <a:pt x="1645" y="1117"/>
                  </a:cubicBezTo>
                  <a:cubicBezTo>
                    <a:pt x="1645" y="1117"/>
                    <a:pt x="1645" y="1117"/>
                    <a:pt x="1645" y="1117"/>
                  </a:cubicBezTo>
                  <a:cubicBezTo>
                    <a:pt x="1646" y="1117"/>
                    <a:pt x="1646" y="1117"/>
                    <a:pt x="1646" y="1117"/>
                  </a:cubicBezTo>
                  <a:cubicBezTo>
                    <a:pt x="1646" y="1118"/>
                    <a:pt x="1646" y="1118"/>
                    <a:pt x="1646" y="1119"/>
                  </a:cubicBezTo>
                  <a:cubicBezTo>
                    <a:pt x="1646" y="1119"/>
                    <a:pt x="1646" y="1120"/>
                    <a:pt x="1646" y="1120"/>
                  </a:cubicBezTo>
                  <a:cubicBezTo>
                    <a:pt x="1647" y="1120"/>
                    <a:pt x="1647" y="1120"/>
                    <a:pt x="1647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7" y="1120"/>
                    <a:pt x="1647" y="1120"/>
                    <a:pt x="1647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7" y="1120"/>
                    <a:pt x="1647" y="1120"/>
                    <a:pt x="1647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7" y="1120"/>
                    <a:pt x="1647" y="1120"/>
                    <a:pt x="1647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7" y="1120"/>
                    <a:pt x="1647" y="1120"/>
                    <a:pt x="1647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7" y="1120"/>
                    <a:pt x="1647" y="1120"/>
                    <a:pt x="1647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6" y="1120"/>
                    <a:pt x="1646" y="1120"/>
                    <a:pt x="1646" y="1120"/>
                  </a:cubicBezTo>
                  <a:cubicBezTo>
                    <a:pt x="1646" y="1120"/>
                    <a:pt x="1645" y="1120"/>
                    <a:pt x="1645" y="1121"/>
                  </a:cubicBezTo>
                  <a:cubicBezTo>
                    <a:pt x="1644" y="1121"/>
                    <a:pt x="1644" y="1122"/>
                    <a:pt x="1643" y="1122"/>
                  </a:cubicBezTo>
                  <a:cubicBezTo>
                    <a:pt x="1643" y="1122"/>
                    <a:pt x="1643" y="1122"/>
                    <a:pt x="1643" y="1122"/>
                  </a:cubicBezTo>
                  <a:cubicBezTo>
                    <a:pt x="1643" y="1122"/>
                    <a:pt x="1643" y="1122"/>
                    <a:pt x="1643" y="1122"/>
                  </a:cubicBezTo>
                  <a:cubicBezTo>
                    <a:pt x="1643" y="1123"/>
                    <a:pt x="1643" y="1124"/>
                    <a:pt x="1643" y="1124"/>
                  </a:cubicBezTo>
                  <a:cubicBezTo>
                    <a:pt x="1643" y="1126"/>
                    <a:pt x="1643" y="1127"/>
                    <a:pt x="1644" y="1128"/>
                  </a:cubicBezTo>
                  <a:cubicBezTo>
                    <a:pt x="1644" y="1129"/>
                    <a:pt x="1644" y="1129"/>
                    <a:pt x="1644" y="1130"/>
                  </a:cubicBezTo>
                  <a:cubicBezTo>
                    <a:pt x="1645" y="1130"/>
                    <a:pt x="1645" y="1130"/>
                    <a:pt x="1645" y="1130"/>
                  </a:cubicBezTo>
                  <a:cubicBezTo>
                    <a:pt x="1645" y="1131"/>
                    <a:pt x="1645" y="1131"/>
                    <a:pt x="1646" y="1131"/>
                  </a:cubicBezTo>
                  <a:cubicBezTo>
                    <a:pt x="1647" y="1131"/>
                    <a:pt x="1647" y="1131"/>
                    <a:pt x="1648" y="1130"/>
                  </a:cubicBezTo>
                  <a:cubicBezTo>
                    <a:pt x="1648" y="1130"/>
                    <a:pt x="1649" y="1130"/>
                    <a:pt x="1649" y="1129"/>
                  </a:cubicBezTo>
                  <a:cubicBezTo>
                    <a:pt x="1649" y="1129"/>
                    <a:pt x="1649" y="1129"/>
                    <a:pt x="1649" y="1129"/>
                  </a:cubicBezTo>
                  <a:cubicBezTo>
                    <a:pt x="1649" y="1129"/>
                    <a:pt x="1649" y="1129"/>
                    <a:pt x="1649" y="1129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9" y="1129"/>
                    <a:pt x="1649" y="1129"/>
                    <a:pt x="1649" y="1129"/>
                  </a:cubicBezTo>
                  <a:cubicBezTo>
                    <a:pt x="1649" y="1129"/>
                    <a:pt x="1649" y="1129"/>
                    <a:pt x="1649" y="1129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9" y="1129"/>
                    <a:pt x="1649" y="1129"/>
                    <a:pt x="1649" y="1129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8" y="1129"/>
                    <a:pt x="1648" y="1129"/>
                    <a:pt x="1648" y="1129"/>
                  </a:cubicBezTo>
                  <a:cubicBezTo>
                    <a:pt x="1649" y="1129"/>
                    <a:pt x="1649" y="1129"/>
                    <a:pt x="1649" y="1129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8" y="1129"/>
                    <a:pt x="1648" y="1129"/>
                    <a:pt x="1648" y="1129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9"/>
                    <a:pt x="1648" y="1129"/>
                    <a:pt x="1648" y="1129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9" y="1128"/>
                    <a:pt x="1649" y="1128"/>
                    <a:pt x="1649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8"/>
                    <a:pt x="1648" y="1128"/>
                    <a:pt x="1648" y="1128"/>
                  </a:cubicBezTo>
                  <a:cubicBezTo>
                    <a:pt x="1648" y="1128"/>
                    <a:pt x="1648" y="1130"/>
                    <a:pt x="1647" y="1131"/>
                  </a:cubicBezTo>
                  <a:cubicBezTo>
                    <a:pt x="1647" y="1133"/>
                    <a:pt x="1647" y="1134"/>
                    <a:pt x="1647" y="1135"/>
                  </a:cubicBezTo>
                  <a:cubicBezTo>
                    <a:pt x="1646" y="1136"/>
                    <a:pt x="1646" y="1136"/>
                    <a:pt x="1646" y="1137"/>
                  </a:cubicBezTo>
                  <a:cubicBezTo>
                    <a:pt x="1646" y="1138"/>
                    <a:pt x="1647" y="1139"/>
                    <a:pt x="1647" y="1141"/>
                  </a:cubicBezTo>
                  <a:cubicBezTo>
                    <a:pt x="1647" y="1141"/>
                    <a:pt x="1647" y="1141"/>
                    <a:pt x="1647" y="1141"/>
                  </a:cubicBezTo>
                  <a:cubicBezTo>
                    <a:pt x="1647" y="1142"/>
                    <a:pt x="1648" y="1144"/>
                    <a:pt x="1648" y="1145"/>
                  </a:cubicBezTo>
                  <a:cubicBezTo>
                    <a:pt x="1649" y="1147"/>
                    <a:pt x="1649" y="1149"/>
                    <a:pt x="1649" y="1150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2"/>
                    <a:pt x="1649" y="1152"/>
                    <a:pt x="1649" y="1152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2"/>
                    <a:pt x="1649" y="1152"/>
                    <a:pt x="1649" y="1152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2"/>
                    <a:pt x="1649" y="1152"/>
                    <a:pt x="1649" y="1152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2"/>
                    <a:pt x="1649" y="1152"/>
                    <a:pt x="1649" y="1152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9" y="1151"/>
                    <a:pt x="1649" y="1151"/>
                    <a:pt x="1649" y="1151"/>
                  </a:cubicBezTo>
                  <a:cubicBezTo>
                    <a:pt x="1648" y="1151"/>
                    <a:pt x="1647" y="1151"/>
                    <a:pt x="1646" y="1152"/>
                  </a:cubicBezTo>
                  <a:cubicBezTo>
                    <a:pt x="1645" y="1152"/>
                    <a:pt x="1644" y="1153"/>
                    <a:pt x="1644" y="1154"/>
                  </a:cubicBezTo>
                  <a:cubicBezTo>
                    <a:pt x="1641" y="1157"/>
                    <a:pt x="1639" y="1163"/>
                    <a:pt x="1638" y="1166"/>
                  </a:cubicBezTo>
                  <a:cubicBezTo>
                    <a:pt x="1637" y="1169"/>
                    <a:pt x="1637" y="1171"/>
                    <a:pt x="1637" y="1172"/>
                  </a:cubicBezTo>
                  <a:cubicBezTo>
                    <a:pt x="1637" y="1173"/>
                    <a:pt x="1637" y="1174"/>
                    <a:pt x="1637" y="1175"/>
                  </a:cubicBezTo>
                  <a:cubicBezTo>
                    <a:pt x="1637" y="1175"/>
                    <a:pt x="1637" y="1175"/>
                    <a:pt x="1637" y="1175"/>
                  </a:cubicBezTo>
                  <a:cubicBezTo>
                    <a:pt x="1637" y="1175"/>
                    <a:pt x="1637" y="1175"/>
                    <a:pt x="1637" y="1175"/>
                  </a:cubicBezTo>
                  <a:cubicBezTo>
                    <a:pt x="1637" y="1176"/>
                    <a:pt x="1638" y="1178"/>
                    <a:pt x="1639" y="1179"/>
                  </a:cubicBezTo>
                  <a:cubicBezTo>
                    <a:pt x="1640" y="1180"/>
                    <a:pt x="1641" y="1181"/>
                    <a:pt x="1641" y="1182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2"/>
                    <a:pt x="1642" y="1182"/>
                    <a:pt x="1642" y="1182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2"/>
                    <a:pt x="1642" y="1182"/>
                    <a:pt x="1642" y="1182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2" y="1183"/>
                    <a:pt x="1642" y="1183"/>
                    <a:pt x="1642" y="1183"/>
                  </a:cubicBezTo>
                  <a:cubicBezTo>
                    <a:pt x="1641" y="1183"/>
                    <a:pt x="1641" y="1183"/>
                    <a:pt x="1641" y="1183"/>
                  </a:cubicBezTo>
                  <a:cubicBezTo>
                    <a:pt x="1641" y="1183"/>
                    <a:pt x="1641" y="1183"/>
                    <a:pt x="1641" y="1183"/>
                  </a:cubicBezTo>
                  <a:cubicBezTo>
                    <a:pt x="1640" y="1184"/>
                    <a:pt x="1636" y="1188"/>
                    <a:pt x="1633" y="1189"/>
                  </a:cubicBezTo>
                  <a:cubicBezTo>
                    <a:pt x="1630" y="1189"/>
                    <a:pt x="1629" y="1191"/>
                    <a:pt x="1628" y="1192"/>
                  </a:cubicBezTo>
                  <a:cubicBezTo>
                    <a:pt x="1627" y="1193"/>
                    <a:pt x="1627" y="1194"/>
                    <a:pt x="1627" y="1194"/>
                  </a:cubicBezTo>
                  <a:cubicBezTo>
                    <a:pt x="1627" y="1195"/>
                    <a:pt x="1627" y="1195"/>
                    <a:pt x="1627" y="1195"/>
                  </a:cubicBezTo>
                  <a:cubicBezTo>
                    <a:pt x="1627" y="1195"/>
                    <a:pt x="1627" y="1195"/>
                    <a:pt x="1627" y="1196"/>
                  </a:cubicBezTo>
                  <a:cubicBezTo>
                    <a:pt x="1627" y="1196"/>
                    <a:pt x="1627" y="1197"/>
                    <a:pt x="1627" y="1197"/>
                  </a:cubicBezTo>
                  <a:cubicBezTo>
                    <a:pt x="1627" y="1197"/>
                    <a:pt x="1627" y="1197"/>
                    <a:pt x="1626" y="1197"/>
                  </a:cubicBezTo>
                  <a:cubicBezTo>
                    <a:pt x="1626" y="1197"/>
                    <a:pt x="1626" y="1197"/>
                    <a:pt x="1626" y="1197"/>
                  </a:cubicBezTo>
                  <a:cubicBezTo>
                    <a:pt x="1625" y="1197"/>
                    <a:pt x="1625" y="1197"/>
                    <a:pt x="1625" y="1197"/>
                  </a:cubicBezTo>
                  <a:cubicBezTo>
                    <a:pt x="1625" y="1197"/>
                    <a:pt x="1624" y="1196"/>
                    <a:pt x="1624" y="1196"/>
                  </a:cubicBezTo>
                  <a:cubicBezTo>
                    <a:pt x="1624" y="1196"/>
                    <a:pt x="1623" y="1195"/>
                    <a:pt x="1623" y="1195"/>
                  </a:cubicBezTo>
                  <a:cubicBezTo>
                    <a:pt x="1623" y="1195"/>
                    <a:pt x="1622" y="1194"/>
                    <a:pt x="1621" y="1194"/>
                  </a:cubicBezTo>
                  <a:cubicBezTo>
                    <a:pt x="1621" y="1194"/>
                    <a:pt x="1621" y="1194"/>
                    <a:pt x="1621" y="1194"/>
                  </a:cubicBezTo>
                  <a:cubicBezTo>
                    <a:pt x="1621" y="1194"/>
                    <a:pt x="1621" y="1194"/>
                    <a:pt x="1621" y="1194"/>
                  </a:cubicBezTo>
                  <a:cubicBezTo>
                    <a:pt x="1621" y="1194"/>
                    <a:pt x="1621" y="1194"/>
                    <a:pt x="1621" y="1194"/>
                  </a:cubicBezTo>
                  <a:cubicBezTo>
                    <a:pt x="1620" y="1194"/>
                    <a:pt x="1620" y="1195"/>
                    <a:pt x="1619" y="1195"/>
                  </a:cubicBezTo>
                  <a:cubicBezTo>
                    <a:pt x="1618" y="1196"/>
                    <a:pt x="1617" y="1197"/>
                    <a:pt x="1616" y="1197"/>
                  </a:cubicBezTo>
                  <a:cubicBezTo>
                    <a:pt x="1616" y="1197"/>
                    <a:pt x="1616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5" y="1198"/>
                    <a:pt x="1615" y="1198"/>
                    <a:pt x="1615" y="1198"/>
                  </a:cubicBezTo>
                  <a:cubicBezTo>
                    <a:pt x="1613" y="1198"/>
                    <a:pt x="1611" y="1198"/>
                    <a:pt x="1610" y="1197"/>
                  </a:cubicBezTo>
                  <a:cubicBezTo>
                    <a:pt x="1609" y="1195"/>
                    <a:pt x="1606" y="1194"/>
                    <a:pt x="1606" y="1194"/>
                  </a:cubicBezTo>
                  <a:cubicBezTo>
                    <a:pt x="1605" y="1195"/>
                    <a:pt x="1605" y="1195"/>
                    <a:pt x="1605" y="1195"/>
                  </a:cubicBezTo>
                  <a:cubicBezTo>
                    <a:pt x="1607" y="1195"/>
                    <a:pt x="1607" y="1195"/>
                    <a:pt x="1607" y="1195"/>
                  </a:cubicBezTo>
                  <a:cubicBezTo>
                    <a:pt x="1606" y="1195"/>
                    <a:pt x="1606" y="1195"/>
                    <a:pt x="1606" y="1195"/>
                  </a:cubicBezTo>
                  <a:cubicBezTo>
                    <a:pt x="1607" y="1195"/>
                    <a:pt x="1607" y="1195"/>
                    <a:pt x="1607" y="1195"/>
                  </a:cubicBezTo>
                  <a:cubicBezTo>
                    <a:pt x="1607" y="1195"/>
                    <a:pt x="1607" y="1195"/>
                    <a:pt x="1607" y="1195"/>
                  </a:cubicBezTo>
                  <a:cubicBezTo>
                    <a:pt x="1606" y="1195"/>
                    <a:pt x="1606" y="1195"/>
                    <a:pt x="1606" y="1195"/>
                  </a:cubicBezTo>
                  <a:cubicBezTo>
                    <a:pt x="1607" y="1195"/>
                    <a:pt x="1607" y="1195"/>
                    <a:pt x="1607" y="1195"/>
                  </a:cubicBezTo>
                  <a:cubicBezTo>
                    <a:pt x="1607" y="1195"/>
                    <a:pt x="1607" y="1193"/>
                    <a:pt x="1609" y="1192"/>
                  </a:cubicBezTo>
                  <a:cubicBezTo>
                    <a:pt x="1609" y="1192"/>
                    <a:pt x="1611" y="1192"/>
                    <a:pt x="1613" y="1192"/>
                  </a:cubicBezTo>
                  <a:cubicBezTo>
                    <a:pt x="1614" y="1192"/>
                    <a:pt x="1615" y="1192"/>
                    <a:pt x="1616" y="1192"/>
                  </a:cubicBezTo>
                  <a:cubicBezTo>
                    <a:pt x="1617" y="1192"/>
                    <a:pt x="1619" y="1192"/>
                    <a:pt x="1621" y="1191"/>
                  </a:cubicBezTo>
                  <a:cubicBezTo>
                    <a:pt x="1622" y="1191"/>
                    <a:pt x="1623" y="1191"/>
                    <a:pt x="1623" y="1190"/>
                  </a:cubicBezTo>
                  <a:cubicBezTo>
                    <a:pt x="1624" y="1189"/>
                    <a:pt x="1624" y="1188"/>
                    <a:pt x="1624" y="1187"/>
                  </a:cubicBezTo>
                  <a:cubicBezTo>
                    <a:pt x="1624" y="1186"/>
                    <a:pt x="1623" y="1184"/>
                    <a:pt x="1622" y="1183"/>
                  </a:cubicBezTo>
                  <a:cubicBezTo>
                    <a:pt x="1621" y="1182"/>
                    <a:pt x="1620" y="1182"/>
                    <a:pt x="1619" y="1182"/>
                  </a:cubicBezTo>
                  <a:cubicBezTo>
                    <a:pt x="1617" y="1182"/>
                    <a:pt x="1615" y="1183"/>
                    <a:pt x="1613" y="1185"/>
                  </a:cubicBezTo>
                  <a:cubicBezTo>
                    <a:pt x="1612" y="1186"/>
                    <a:pt x="1611" y="1186"/>
                    <a:pt x="1610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8" y="1186"/>
                    <a:pt x="1608" y="1186"/>
                    <a:pt x="1608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8" y="1186"/>
                    <a:pt x="1608" y="1186"/>
                    <a:pt x="1608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09" y="1186"/>
                  </a:cubicBezTo>
                  <a:cubicBezTo>
                    <a:pt x="1609" y="1186"/>
                    <a:pt x="1609" y="1186"/>
                    <a:pt x="1610" y="1185"/>
                  </a:cubicBezTo>
                  <a:cubicBezTo>
                    <a:pt x="1611" y="1184"/>
                    <a:pt x="1613" y="1183"/>
                    <a:pt x="1614" y="1182"/>
                  </a:cubicBezTo>
                  <a:cubicBezTo>
                    <a:pt x="1614" y="1181"/>
                    <a:pt x="1615" y="1180"/>
                    <a:pt x="1615" y="1179"/>
                  </a:cubicBezTo>
                  <a:cubicBezTo>
                    <a:pt x="1615" y="1178"/>
                    <a:pt x="1615" y="1178"/>
                    <a:pt x="1615" y="1178"/>
                  </a:cubicBezTo>
                  <a:cubicBezTo>
                    <a:pt x="1614" y="1177"/>
                    <a:pt x="1614" y="1177"/>
                    <a:pt x="1613" y="1177"/>
                  </a:cubicBezTo>
                  <a:cubicBezTo>
                    <a:pt x="1612" y="1177"/>
                    <a:pt x="1611" y="1177"/>
                    <a:pt x="1611" y="1177"/>
                  </a:cubicBezTo>
                  <a:cubicBezTo>
                    <a:pt x="1610" y="1178"/>
                    <a:pt x="1610" y="1178"/>
                    <a:pt x="1609" y="1178"/>
                  </a:cubicBezTo>
                  <a:cubicBezTo>
                    <a:pt x="1609" y="1178"/>
                    <a:pt x="1609" y="1178"/>
                    <a:pt x="1609" y="1178"/>
                  </a:cubicBezTo>
                  <a:cubicBezTo>
                    <a:pt x="1609" y="1179"/>
                    <a:pt x="1608" y="1180"/>
                    <a:pt x="1607" y="1180"/>
                  </a:cubicBezTo>
                  <a:cubicBezTo>
                    <a:pt x="1606" y="1181"/>
                    <a:pt x="1605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3" y="1181"/>
                    <a:pt x="1603" y="1181"/>
                    <a:pt x="1603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3" y="1181"/>
                    <a:pt x="1603" y="1181"/>
                    <a:pt x="1603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3" y="1181"/>
                    <a:pt x="1603" y="1181"/>
                    <a:pt x="1603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3" y="1181"/>
                    <a:pt x="1603" y="1181"/>
                    <a:pt x="1603" y="1181"/>
                  </a:cubicBezTo>
                  <a:cubicBezTo>
                    <a:pt x="1604" y="1181"/>
                    <a:pt x="1604" y="1181"/>
                    <a:pt x="1604" y="1181"/>
                  </a:cubicBezTo>
                  <a:cubicBezTo>
                    <a:pt x="1604" y="1181"/>
                    <a:pt x="1604" y="1181"/>
                    <a:pt x="1604" y="1180"/>
                  </a:cubicBezTo>
                  <a:cubicBezTo>
                    <a:pt x="1606" y="1179"/>
                    <a:pt x="1609" y="1178"/>
                    <a:pt x="1611" y="1177"/>
                  </a:cubicBezTo>
                  <a:cubicBezTo>
                    <a:pt x="1612" y="1176"/>
                    <a:pt x="1613" y="1176"/>
                    <a:pt x="1613" y="1175"/>
                  </a:cubicBezTo>
                  <a:cubicBezTo>
                    <a:pt x="1614" y="1174"/>
                    <a:pt x="1614" y="1173"/>
                    <a:pt x="1614" y="1172"/>
                  </a:cubicBezTo>
                  <a:cubicBezTo>
                    <a:pt x="1614" y="1171"/>
                    <a:pt x="1614" y="1170"/>
                    <a:pt x="1614" y="1170"/>
                  </a:cubicBezTo>
                  <a:cubicBezTo>
                    <a:pt x="1614" y="1170"/>
                    <a:pt x="1614" y="1170"/>
                    <a:pt x="1614" y="1170"/>
                  </a:cubicBezTo>
                  <a:cubicBezTo>
                    <a:pt x="1614" y="1170"/>
                    <a:pt x="1614" y="1170"/>
                    <a:pt x="1614" y="1170"/>
                  </a:cubicBezTo>
                  <a:cubicBezTo>
                    <a:pt x="1614" y="1169"/>
                    <a:pt x="1614" y="1168"/>
                    <a:pt x="1613" y="1167"/>
                  </a:cubicBezTo>
                  <a:cubicBezTo>
                    <a:pt x="1613" y="1166"/>
                    <a:pt x="1613" y="1165"/>
                    <a:pt x="1613" y="1164"/>
                  </a:cubicBezTo>
                  <a:cubicBezTo>
                    <a:pt x="1612" y="1164"/>
                    <a:pt x="1612" y="1163"/>
                    <a:pt x="1611" y="1163"/>
                  </a:cubicBezTo>
                  <a:cubicBezTo>
                    <a:pt x="1610" y="1163"/>
                    <a:pt x="1610" y="1163"/>
                    <a:pt x="1610" y="1163"/>
                  </a:cubicBezTo>
                  <a:cubicBezTo>
                    <a:pt x="1608" y="1163"/>
                    <a:pt x="1607" y="1163"/>
                    <a:pt x="1606" y="1164"/>
                  </a:cubicBezTo>
                  <a:cubicBezTo>
                    <a:pt x="1606" y="1164"/>
                    <a:pt x="1605" y="1164"/>
                    <a:pt x="1605" y="1165"/>
                  </a:cubicBezTo>
                  <a:cubicBezTo>
                    <a:pt x="1604" y="1165"/>
                    <a:pt x="1604" y="1165"/>
                    <a:pt x="1604" y="1165"/>
                  </a:cubicBezTo>
                  <a:cubicBezTo>
                    <a:pt x="1604" y="1165"/>
                    <a:pt x="1604" y="1165"/>
                    <a:pt x="1604" y="1165"/>
                  </a:cubicBezTo>
                  <a:cubicBezTo>
                    <a:pt x="1604" y="1165"/>
                    <a:pt x="1604" y="1165"/>
                    <a:pt x="1603" y="1165"/>
                  </a:cubicBezTo>
                  <a:cubicBezTo>
                    <a:pt x="1601" y="1165"/>
                    <a:pt x="1598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5" y="1165"/>
                    <a:pt x="1595" y="1165"/>
                    <a:pt x="1595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5" y="1165"/>
                    <a:pt x="1595" y="1165"/>
                    <a:pt x="1595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6" y="1165"/>
                    <a:pt x="1596" y="1165"/>
                  </a:cubicBezTo>
                  <a:cubicBezTo>
                    <a:pt x="1596" y="1165"/>
                    <a:pt x="1597" y="1164"/>
                    <a:pt x="1597" y="1163"/>
                  </a:cubicBezTo>
                  <a:cubicBezTo>
                    <a:pt x="1597" y="1163"/>
                    <a:pt x="1597" y="1163"/>
                    <a:pt x="1597" y="1163"/>
                  </a:cubicBezTo>
                  <a:cubicBezTo>
                    <a:pt x="1598" y="1162"/>
                    <a:pt x="1598" y="1162"/>
                    <a:pt x="1598" y="1161"/>
                  </a:cubicBezTo>
                  <a:cubicBezTo>
                    <a:pt x="1598" y="1161"/>
                    <a:pt x="1597" y="1160"/>
                    <a:pt x="1597" y="1159"/>
                  </a:cubicBezTo>
                  <a:cubicBezTo>
                    <a:pt x="1596" y="1159"/>
                    <a:pt x="1596" y="1159"/>
                    <a:pt x="1595" y="1159"/>
                  </a:cubicBezTo>
                  <a:cubicBezTo>
                    <a:pt x="1594" y="1159"/>
                    <a:pt x="1593" y="1160"/>
                    <a:pt x="1592" y="1160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1"/>
                    <a:pt x="1592" y="1161"/>
                    <a:pt x="1592" y="1161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1"/>
                    <a:pt x="1592" y="1161"/>
                    <a:pt x="1592" y="1161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1"/>
                    <a:pt x="1592" y="1161"/>
                    <a:pt x="1592" y="1161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1"/>
                    <a:pt x="1592" y="1161"/>
                    <a:pt x="1592" y="1161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2" y="1160"/>
                    <a:pt x="1592" y="1160"/>
                    <a:pt x="1592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60"/>
                    <a:pt x="1591" y="1160"/>
                    <a:pt x="1591" y="1160"/>
                  </a:cubicBezTo>
                  <a:cubicBezTo>
                    <a:pt x="1591" y="1159"/>
                    <a:pt x="1591" y="1159"/>
                    <a:pt x="1591" y="1158"/>
                  </a:cubicBezTo>
                  <a:cubicBezTo>
                    <a:pt x="1590" y="1157"/>
                    <a:pt x="1589" y="1157"/>
                    <a:pt x="1588" y="1157"/>
                  </a:cubicBezTo>
                  <a:cubicBezTo>
                    <a:pt x="1587" y="1157"/>
                    <a:pt x="1587" y="1157"/>
                    <a:pt x="1587" y="1157"/>
                  </a:cubicBezTo>
                  <a:cubicBezTo>
                    <a:pt x="1588" y="1158"/>
                    <a:pt x="1588" y="1158"/>
                    <a:pt x="1588" y="1158"/>
                  </a:cubicBezTo>
                  <a:cubicBezTo>
                    <a:pt x="1587" y="1157"/>
                    <a:pt x="1587" y="1157"/>
                    <a:pt x="1587" y="1157"/>
                  </a:cubicBezTo>
                  <a:cubicBezTo>
                    <a:pt x="1587" y="1157"/>
                    <a:pt x="1587" y="1157"/>
                    <a:pt x="1587" y="1157"/>
                  </a:cubicBezTo>
                  <a:cubicBezTo>
                    <a:pt x="1587" y="1157"/>
                    <a:pt x="1587" y="1157"/>
                    <a:pt x="1587" y="1157"/>
                  </a:cubicBezTo>
                  <a:cubicBezTo>
                    <a:pt x="1586" y="1156"/>
                    <a:pt x="1585" y="1154"/>
                    <a:pt x="1584" y="1152"/>
                  </a:cubicBezTo>
                  <a:cubicBezTo>
                    <a:pt x="1584" y="1151"/>
                    <a:pt x="1583" y="1148"/>
                    <a:pt x="1583" y="1146"/>
                  </a:cubicBezTo>
                  <a:cubicBezTo>
                    <a:pt x="1582" y="1143"/>
                    <a:pt x="1582" y="1141"/>
                    <a:pt x="1582" y="1140"/>
                  </a:cubicBezTo>
                  <a:cubicBezTo>
                    <a:pt x="1582" y="1139"/>
                    <a:pt x="1582" y="1138"/>
                    <a:pt x="1581" y="1137"/>
                  </a:cubicBezTo>
                  <a:cubicBezTo>
                    <a:pt x="1581" y="1136"/>
                    <a:pt x="1581" y="1136"/>
                    <a:pt x="1580" y="1135"/>
                  </a:cubicBezTo>
                  <a:cubicBezTo>
                    <a:pt x="1580" y="1134"/>
                    <a:pt x="1579" y="1134"/>
                    <a:pt x="1578" y="1134"/>
                  </a:cubicBezTo>
                  <a:cubicBezTo>
                    <a:pt x="1578" y="1134"/>
                    <a:pt x="1578" y="1134"/>
                    <a:pt x="1578" y="1134"/>
                  </a:cubicBezTo>
                  <a:cubicBezTo>
                    <a:pt x="1577" y="1134"/>
                    <a:pt x="1576" y="1134"/>
                    <a:pt x="1575" y="1134"/>
                  </a:cubicBezTo>
                  <a:cubicBezTo>
                    <a:pt x="1573" y="1136"/>
                    <a:pt x="1573" y="1138"/>
                    <a:pt x="1572" y="1141"/>
                  </a:cubicBezTo>
                  <a:cubicBezTo>
                    <a:pt x="1572" y="1142"/>
                    <a:pt x="1572" y="1142"/>
                    <a:pt x="1572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2" y="1143"/>
                    <a:pt x="1572" y="1143"/>
                    <a:pt x="1572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2" y="1143"/>
                    <a:pt x="1572" y="1143"/>
                    <a:pt x="1572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3"/>
                    <a:pt x="1571" y="1143"/>
                    <a:pt x="1571" y="1143"/>
                  </a:cubicBezTo>
                  <a:cubicBezTo>
                    <a:pt x="1571" y="1141"/>
                    <a:pt x="1569" y="1141"/>
                    <a:pt x="1568" y="1141"/>
                  </a:cubicBezTo>
                  <a:cubicBezTo>
                    <a:pt x="1567" y="1141"/>
                    <a:pt x="1566" y="1141"/>
                    <a:pt x="1565" y="1141"/>
                  </a:cubicBezTo>
                  <a:cubicBezTo>
                    <a:pt x="1565" y="1141"/>
                    <a:pt x="1565" y="1141"/>
                    <a:pt x="1565" y="1141"/>
                  </a:cubicBezTo>
                  <a:cubicBezTo>
                    <a:pt x="1565" y="1141"/>
                    <a:pt x="1565" y="1141"/>
                    <a:pt x="1565" y="1141"/>
                  </a:cubicBezTo>
                  <a:cubicBezTo>
                    <a:pt x="1565" y="1141"/>
                    <a:pt x="1564" y="1142"/>
                    <a:pt x="1564" y="1142"/>
                  </a:cubicBezTo>
                  <a:cubicBezTo>
                    <a:pt x="1563" y="1142"/>
                    <a:pt x="1562" y="1141"/>
                    <a:pt x="1560" y="1140"/>
                  </a:cubicBezTo>
                  <a:cubicBezTo>
                    <a:pt x="1560" y="1140"/>
                    <a:pt x="1560" y="1140"/>
                    <a:pt x="1560" y="1139"/>
                  </a:cubicBezTo>
                  <a:cubicBezTo>
                    <a:pt x="1559" y="1139"/>
                    <a:pt x="1559" y="1138"/>
                    <a:pt x="1559" y="1138"/>
                  </a:cubicBezTo>
                  <a:cubicBezTo>
                    <a:pt x="1559" y="1137"/>
                    <a:pt x="1559" y="1137"/>
                    <a:pt x="1560" y="1136"/>
                  </a:cubicBezTo>
                  <a:cubicBezTo>
                    <a:pt x="1560" y="1136"/>
                    <a:pt x="1560" y="1136"/>
                    <a:pt x="1560" y="1136"/>
                  </a:cubicBezTo>
                  <a:cubicBezTo>
                    <a:pt x="1560" y="1136"/>
                    <a:pt x="1560" y="1136"/>
                    <a:pt x="1560" y="1136"/>
                  </a:cubicBezTo>
                  <a:cubicBezTo>
                    <a:pt x="1560" y="1135"/>
                    <a:pt x="1560" y="1135"/>
                    <a:pt x="1560" y="1135"/>
                  </a:cubicBezTo>
                  <a:cubicBezTo>
                    <a:pt x="1559" y="1134"/>
                    <a:pt x="1559" y="1134"/>
                    <a:pt x="1559" y="1134"/>
                  </a:cubicBezTo>
                  <a:cubicBezTo>
                    <a:pt x="1559" y="1134"/>
                    <a:pt x="1559" y="1134"/>
                    <a:pt x="1559" y="1134"/>
                  </a:cubicBezTo>
                  <a:cubicBezTo>
                    <a:pt x="1559" y="1134"/>
                    <a:pt x="1558" y="1133"/>
                    <a:pt x="1558" y="1132"/>
                  </a:cubicBezTo>
                  <a:cubicBezTo>
                    <a:pt x="1557" y="1131"/>
                    <a:pt x="1557" y="1130"/>
                    <a:pt x="1557" y="1129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7" y="1128"/>
                    <a:pt x="1557" y="1128"/>
                    <a:pt x="1557" y="1128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7" y="1128"/>
                    <a:pt x="1557" y="1128"/>
                    <a:pt x="1557" y="1128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7" y="1129"/>
                    <a:pt x="1557" y="1129"/>
                    <a:pt x="1557" y="1129"/>
                  </a:cubicBezTo>
                  <a:cubicBezTo>
                    <a:pt x="1558" y="1129"/>
                    <a:pt x="1559" y="1130"/>
                    <a:pt x="1560" y="1131"/>
                  </a:cubicBezTo>
                  <a:cubicBezTo>
                    <a:pt x="1562" y="1133"/>
                    <a:pt x="1564" y="1134"/>
                    <a:pt x="1566" y="1134"/>
                  </a:cubicBezTo>
                  <a:cubicBezTo>
                    <a:pt x="1568" y="1134"/>
                    <a:pt x="1569" y="1133"/>
                    <a:pt x="1570" y="1131"/>
                  </a:cubicBezTo>
                  <a:cubicBezTo>
                    <a:pt x="1571" y="1131"/>
                    <a:pt x="1571" y="1130"/>
                    <a:pt x="1571" y="1129"/>
                  </a:cubicBezTo>
                  <a:cubicBezTo>
                    <a:pt x="1571" y="1128"/>
                    <a:pt x="1570" y="1127"/>
                    <a:pt x="1570" y="1126"/>
                  </a:cubicBezTo>
                  <a:cubicBezTo>
                    <a:pt x="1569" y="1125"/>
                    <a:pt x="1568" y="1124"/>
                    <a:pt x="1566" y="1123"/>
                  </a:cubicBezTo>
                  <a:cubicBezTo>
                    <a:pt x="1566" y="1123"/>
                    <a:pt x="1566" y="1123"/>
                    <a:pt x="1566" y="1123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3"/>
                    <a:pt x="1566" y="1123"/>
                    <a:pt x="1566" y="1123"/>
                  </a:cubicBezTo>
                  <a:cubicBezTo>
                    <a:pt x="1566" y="1123"/>
                    <a:pt x="1566" y="1123"/>
                    <a:pt x="1566" y="1123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3"/>
                    <a:pt x="1566" y="1123"/>
                    <a:pt x="1566" y="1123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3"/>
                    <a:pt x="1566" y="1123"/>
                    <a:pt x="1566" y="1123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6" y="1124"/>
                    <a:pt x="1566" y="1124"/>
                  </a:cubicBezTo>
                  <a:cubicBezTo>
                    <a:pt x="1566" y="1124"/>
                    <a:pt x="1567" y="1123"/>
                    <a:pt x="1567" y="1123"/>
                  </a:cubicBezTo>
                  <a:cubicBezTo>
                    <a:pt x="1568" y="1122"/>
                    <a:pt x="1568" y="1121"/>
                    <a:pt x="1569" y="1121"/>
                  </a:cubicBezTo>
                  <a:cubicBezTo>
                    <a:pt x="1570" y="1120"/>
                    <a:pt x="1571" y="1118"/>
                    <a:pt x="1571" y="1117"/>
                  </a:cubicBezTo>
                  <a:cubicBezTo>
                    <a:pt x="1571" y="1116"/>
                    <a:pt x="1570" y="1115"/>
                    <a:pt x="1569" y="1114"/>
                  </a:cubicBezTo>
                  <a:cubicBezTo>
                    <a:pt x="1568" y="1113"/>
                    <a:pt x="1566" y="1113"/>
                    <a:pt x="1565" y="1113"/>
                  </a:cubicBezTo>
                  <a:cubicBezTo>
                    <a:pt x="1562" y="1113"/>
                    <a:pt x="1560" y="1114"/>
                    <a:pt x="1559" y="1116"/>
                  </a:cubicBezTo>
                  <a:cubicBezTo>
                    <a:pt x="1558" y="1117"/>
                    <a:pt x="1558" y="1119"/>
                    <a:pt x="1558" y="1120"/>
                  </a:cubicBezTo>
                  <a:cubicBezTo>
                    <a:pt x="1558" y="1120"/>
                    <a:pt x="1558" y="1121"/>
                    <a:pt x="1557" y="1121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2"/>
                    <a:pt x="1557" y="1122"/>
                  </a:cubicBezTo>
                  <a:cubicBezTo>
                    <a:pt x="1557" y="1122"/>
                    <a:pt x="1557" y="1121"/>
                    <a:pt x="1557" y="1121"/>
                  </a:cubicBezTo>
                  <a:cubicBezTo>
                    <a:pt x="1556" y="1120"/>
                    <a:pt x="1556" y="1119"/>
                    <a:pt x="1556" y="1119"/>
                  </a:cubicBezTo>
                  <a:cubicBezTo>
                    <a:pt x="1556" y="1119"/>
                    <a:pt x="1556" y="1119"/>
                    <a:pt x="1556" y="1119"/>
                  </a:cubicBezTo>
                  <a:cubicBezTo>
                    <a:pt x="1555" y="1118"/>
                    <a:pt x="1555" y="1117"/>
                    <a:pt x="1555" y="1117"/>
                  </a:cubicBezTo>
                  <a:cubicBezTo>
                    <a:pt x="1554" y="1117"/>
                    <a:pt x="1553" y="1117"/>
                    <a:pt x="1553" y="1117"/>
                  </a:cubicBezTo>
                  <a:cubicBezTo>
                    <a:pt x="1552" y="1117"/>
                    <a:pt x="1551" y="1117"/>
                    <a:pt x="1551" y="1117"/>
                  </a:cubicBezTo>
                  <a:cubicBezTo>
                    <a:pt x="1550" y="1117"/>
                    <a:pt x="1550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7"/>
                    <a:pt x="1549" y="1117"/>
                  </a:cubicBezTo>
                  <a:cubicBezTo>
                    <a:pt x="1549" y="1117"/>
                    <a:pt x="1549" y="1116"/>
                    <a:pt x="1548" y="1115"/>
                  </a:cubicBezTo>
                  <a:cubicBezTo>
                    <a:pt x="1547" y="1114"/>
                    <a:pt x="1547" y="1113"/>
                    <a:pt x="1546" y="1112"/>
                  </a:cubicBezTo>
                  <a:cubicBezTo>
                    <a:pt x="1545" y="1112"/>
                    <a:pt x="1544" y="1112"/>
                    <a:pt x="1543" y="1111"/>
                  </a:cubicBezTo>
                  <a:cubicBezTo>
                    <a:pt x="1543" y="1111"/>
                    <a:pt x="1543" y="1111"/>
                    <a:pt x="1543" y="1111"/>
                  </a:cubicBezTo>
                  <a:cubicBezTo>
                    <a:pt x="1542" y="1110"/>
                    <a:pt x="1542" y="1109"/>
                    <a:pt x="1541" y="1109"/>
                  </a:cubicBezTo>
                  <a:cubicBezTo>
                    <a:pt x="1541" y="1108"/>
                    <a:pt x="1541" y="1108"/>
                    <a:pt x="1541" y="1108"/>
                  </a:cubicBezTo>
                  <a:cubicBezTo>
                    <a:pt x="1541" y="1108"/>
                    <a:pt x="1541" y="1108"/>
                    <a:pt x="1540" y="1107"/>
                  </a:cubicBezTo>
                  <a:cubicBezTo>
                    <a:pt x="1540" y="1107"/>
                    <a:pt x="1540" y="1107"/>
                    <a:pt x="1540" y="1107"/>
                  </a:cubicBezTo>
                  <a:cubicBezTo>
                    <a:pt x="1540" y="1106"/>
                    <a:pt x="1540" y="1106"/>
                    <a:pt x="1540" y="1106"/>
                  </a:cubicBezTo>
                  <a:cubicBezTo>
                    <a:pt x="1539" y="1107"/>
                    <a:pt x="1539" y="1107"/>
                    <a:pt x="1539" y="1107"/>
                  </a:cubicBezTo>
                  <a:cubicBezTo>
                    <a:pt x="1540" y="1108"/>
                    <a:pt x="1540" y="1108"/>
                    <a:pt x="1540" y="1108"/>
                  </a:cubicBezTo>
                  <a:cubicBezTo>
                    <a:pt x="1540" y="1108"/>
                    <a:pt x="1540" y="1107"/>
                    <a:pt x="1541" y="1106"/>
                  </a:cubicBezTo>
                  <a:cubicBezTo>
                    <a:pt x="1541" y="1105"/>
                    <a:pt x="1542" y="1104"/>
                    <a:pt x="1542" y="1102"/>
                  </a:cubicBezTo>
                  <a:cubicBezTo>
                    <a:pt x="1542" y="1102"/>
                    <a:pt x="1542" y="1102"/>
                    <a:pt x="1542" y="1102"/>
                  </a:cubicBezTo>
                  <a:cubicBezTo>
                    <a:pt x="1542" y="1102"/>
                    <a:pt x="1542" y="1102"/>
                    <a:pt x="1542" y="1102"/>
                  </a:cubicBezTo>
                  <a:cubicBezTo>
                    <a:pt x="1542" y="1100"/>
                    <a:pt x="1541" y="1099"/>
                    <a:pt x="1541" y="1098"/>
                  </a:cubicBezTo>
                  <a:cubicBezTo>
                    <a:pt x="1540" y="1097"/>
                    <a:pt x="1539" y="1097"/>
                    <a:pt x="1539" y="1097"/>
                  </a:cubicBezTo>
                  <a:cubicBezTo>
                    <a:pt x="1538" y="1098"/>
                    <a:pt x="1538" y="1098"/>
                    <a:pt x="1538" y="1098"/>
                  </a:cubicBezTo>
                  <a:cubicBezTo>
                    <a:pt x="1539" y="1097"/>
                    <a:pt x="1539" y="1097"/>
                    <a:pt x="1539" y="1097"/>
                  </a:cubicBezTo>
                  <a:cubicBezTo>
                    <a:pt x="1539" y="1097"/>
                    <a:pt x="1539" y="1097"/>
                    <a:pt x="1539" y="1097"/>
                  </a:cubicBezTo>
                  <a:cubicBezTo>
                    <a:pt x="1539" y="1096"/>
                    <a:pt x="1539" y="1096"/>
                    <a:pt x="1539" y="1096"/>
                  </a:cubicBezTo>
                  <a:cubicBezTo>
                    <a:pt x="1539" y="1096"/>
                    <a:pt x="1539" y="1096"/>
                    <a:pt x="1539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7"/>
                    <a:pt x="1538" y="1097"/>
                    <a:pt x="1538" y="1097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7"/>
                    <a:pt x="1538" y="1097"/>
                    <a:pt x="1538" y="1097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7"/>
                    <a:pt x="1538" y="1097"/>
                    <a:pt x="1538" y="1097"/>
                  </a:cubicBezTo>
                  <a:cubicBezTo>
                    <a:pt x="1538" y="1097"/>
                    <a:pt x="1538" y="1097"/>
                    <a:pt x="1538" y="1097"/>
                  </a:cubicBezTo>
                  <a:cubicBezTo>
                    <a:pt x="1538" y="1096"/>
                    <a:pt x="1538" y="1096"/>
                    <a:pt x="1538" y="1096"/>
                  </a:cubicBezTo>
                  <a:cubicBezTo>
                    <a:pt x="1538" y="1097"/>
                    <a:pt x="1538" y="1097"/>
                    <a:pt x="1538" y="1097"/>
                  </a:cubicBezTo>
                  <a:cubicBezTo>
                    <a:pt x="1538" y="1097"/>
                    <a:pt x="1538" y="1097"/>
                    <a:pt x="1538" y="1097"/>
                  </a:cubicBezTo>
                  <a:cubicBezTo>
                    <a:pt x="1539" y="1097"/>
                    <a:pt x="1540" y="1097"/>
                    <a:pt x="1541" y="1097"/>
                  </a:cubicBezTo>
                  <a:cubicBezTo>
                    <a:pt x="1541" y="1097"/>
                    <a:pt x="1542" y="1098"/>
                    <a:pt x="1543" y="1098"/>
                  </a:cubicBezTo>
                  <a:cubicBezTo>
                    <a:pt x="1543" y="1098"/>
                    <a:pt x="1544" y="1098"/>
                    <a:pt x="1544" y="1098"/>
                  </a:cubicBezTo>
                  <a:cubicBezTo>
                    <a:pt x="1544" y="1098"/>
                    <a:pt x="1545" y="1098"/>
                    <a:pt x="1545" y="1098"/>
                  </a:cubicBezTo>
                  <a:cubicBezTo>
                    <a:pt x="1546" y="1097"/>
                    <a:pt x="1546" y="1097"/>
                    <a:pt x="1546" y="1096"/>
                  </a:cubicBezTo>
                  <a:cubicBezTo>
                    <a:pt x="1547" y="1095"/>
                    <a:pt x="1547" y="1095"/>
                    <a:pt x="1547" y="1094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6" y="1094"/>
                    <a:pt x="1546" y="1094"/>
                    <a:pt x="1546" y="1094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6" y="1094"/>
                    <a:pt x="1546" y="1094"/>
                    <a:pt x="1546" y="1094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6" y="1094"/>
                    <a:pt x="1546" y="1094"/>
                    <a:pt x="1546" y="1094"/>
                  </a:cubicBezTo>
                  <a:cubicBezTo>
                    <a:pt x="1546" y="1095"/>
                    <a:pt x="1546" y="1095"/>
                    <a:pt x="1546" y="1095"/>
                  </a:cubicBezTo>
                  <a:cubicBezTo>
                    <a:pt x="1547" y="1094"/>
                    <a:pt x="1547" y="1094"/>
                    <a:pt x="1547" y="1094"/>
                  </a:cubicBezTo>
                  <a:cubicBezTo>
                    <a:pt x="1546" y="1094"/>
                    <a:pt x="1546" y="1094"/>
                    <a:pt x="1546" y="1094"/>
                  </a:cubicBezTo>
                  <a:cubicBezTo>
                    <a:pt x="1546" y="1095"/>
                    <a:pt x="1546" y="1095"/>
                    <a:pt x="1546" y="1095"/>
                  </a:cubicBezTo>
                  <a:cubicBezTo>
                    <a:pt x="1546" y="1094"/>
                    <a:pt x="1546" y="1094"/>
                    <a:pt x="1546" y="1094"/>
                  </a:cubicBezTo>
                  <a:cubicBezTo>
                    <a:pt x="1546" y="1095"/>
                    <a:pt x="1546" y="1095"/>
                    <a:pt x="1546" y="1095"/>
                  </a:cubicBezTo>
                  <a:cubicBezTo>
                    <a:pt x="1546" y="1095"/>
                    <a:pt x="1546" y="1095"/>
                    <a:pt x="1546" y="1095"/>
                  </a:cubicBezTo>
                  <a:cubicBezTo>
                    <a:pt x="1546" y="1094"/>
                    <a:pt x="1546" y="1094"/>
                    <a:pt x="1546" y="1094"/>
                  </a:cubicBezTo>
                  <a:cubicBezTo>
                    <a:pt x="1546" y="1095"/>
                    <a:pt x="1546" y="1095"/>
                    <a:pt x="1546" y="1095"/>
                  </a:cubicBezTo>
                  <a:cubicBezTo>
                    <a:pt x="1546" y="1095"/>
                    <a:pt x="1546" y="1095"/>
                    <a:pt x="1546" y="1095"/>
                  </a:cubicBezTo>
                  <a:cubicBezTo>
                    <a:pt x="1546" y="1095"/>
                    <a:pt x="1547" y="1095"/>
                    <a:pt x="1549" y="1095"/>
                  </a:cubicBezTo>
                  <a:cubicBezTo>
                    <a:pt x="1549" y="1095"/>
                    <a:pt x="1550" y="1095"/>
                    <a:pt x="1550" y="1095"/>
                  </a:cubicBezTo>
                  <a:cubicBezTo>
                    <a:pt x="1551" y="1095"/>
                    <a:pt x="1551" y="1095"/>
                    <a:pt x="1551" y="1094"/>
                  </a:cubicBezTo>
                  <a:cubicBezTo>
                    <a:pt x="1552" y="1094"/>
                    <a:pt x="1552" y="1093"/>
                    <a:pt x="1552" y="1093"/>
                  </a:cubicBezTo>
                  <a:cubicBezTo>
                    <a:pt x="1552" y="1091"/>
                    <a:pt x="1551" y="1091"/>
                    <a:pt x="1551" y="1090"/>
                  </a:cubicBezTo>
                  <a:cubicBezTo>
                    <a:pt x="1550" y="1089"/>
                    <a:pt x="1549" y="1089"/>
                    <a:pt x="1548" y="1089"/>
                  </a:cubicBezTo>
                  <a:cubicBezTo>
                    <a:pt x="1548" y="1089"/>
                    <a:pt x="1548" y="1089"/>
                    <a:pt x="1548" y="1089"/>
                  </a:cubicBezTo>
                  <a:cubicBezTo>
                    <a:pt x="1548" y="1088"/>
                    <a:pt x="1548" y="1088"/>
                    <a:pt x="1548" y="1088"/>
                  </a:cubicBezTo>
                  <a:cubicBezTo>
                    <a:pt x="1548" y="1089"/>
                    <a:pt x="1548" y="1089"/>
                    <a:pt x="1548" y="1089"/>
                  </a:cubicBezTo>
                  <a:cubicBezTo>
                    <a:pt x="1548" y="1088"/>
                    <a:pt x="1548" y="1088"/>
                    <a:pt x="1548" y="1088"/>
                  </a:cubicBezTo>
                  <a:cubicBezTo>
                    <a:pt x="1548" y="1088"/>
                    <a:pt x="1548" y="1088"/>
                    <a:pt x="1548" y="1088"/>
                  </a:cubicBezTo>
                  <a:cubicBezTo>
                    <a:pt x="1548" y="1089"/>
                    <a:pt x="1548" y="1089"/>
                    <a:pt x="1548" y="1089"/>
                  </a:cubicBezTo>
                  <a:cubicBezTo>
                    <a:pt x="1548" y="1088"/>
                    <a:pt x="1548" y="1088"/>
                    <a:pt x="1548" y="1088"/>
                  </a:cubicBezTo>
                  <a:cubicBezTo>
                    <a:pt x="1548" y="1088"/>
                    <a:pt x="1548" y="1088"/>
                    <a:pt x="1548" y="1088"/>
                  </a:cubicBezTo>
                  <a:cubicBezTo>
                    <a:pt x="1548" y="1088"/>
                    <a:pt x="1548" y="1087"/>
                    <a:pt x="1548" y="1086"/>
                  </a:cubicBezTo>
                  <a:cubicBezTo>
                    <a:pt x="1548" y="1086"/>
                    <a:pt x="1549" y="1085"/>
                    <a:pt x="1549" y="1083"/>
                  </a:cubicBezTo>
                  <a:cubicBezTo>
                    <a:pt x="1550" y="1082"/>
                    <a:pt x="1551" y="1081"/>
                    <a:pt x="1551" y="1079"/>
                  </a:cubicBezTo>
                  <a:cubicBezTo>
                    <a:pt x="1551" y="1078"/>
                    <a:pt x="1551" y="1078"/>
                    <a:pt x="1551" y="1078"/>
                  </a:cubicBezTo>
                  <a:cubicBezTo>
                    <a:pt x="1551" y="1076"/>
                    <a:pt x="1550" y="1074"/>
                    <a:pt x="1549" y="1073"/>
                  </a:cubicBezTo>
                  <a:cubicBezTo>
                    <a:pt x="1549" y="1073"/>
                    <a:pt x="1548" y="1072"/>
                    <a:pt x="1548" y="1072"/>
                  </a:cubicBezTo>
                  <a:cubicBezTo>
                    <a:pt x="1547" y="1072"/>
                    <a:pt x="1547" y="1071"/>
                    <a:pt x="1546" y="1071"/>
                  </a:cubicBezTo>
                  <a:cubicBezTo>
                    <a:pt x="1545" y="1071"/>
                    <a:pt x="1544" y="1072"/>
                    <a:pt x="1544" y="1072"/>
                  </a:cubicBezTo>
                  <a:cubicBezTo>
                    <a:pt x="1543" y="1073"/>
                    <a:pt x="1543" y="1073"/>
                    <a:pt x="1543" y="1074"/>
                  </a:cubicBezTo>
                  <a:cubicBezTo>
                    <a:pt x="1543" y="1074"/>
                    <a:pt x="1543" y="1075"/>
                    <a:pt x="1543" y="1076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8"/>
                    <a:pt x="1543" y="1078"/>
                    <a:pt x="1543" y="1078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8"/>
                    <a:pt x="1543" y="1078"/>
                    <a:pt x="1543" y="1078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2" y="1078"/>
                    <a:pt x="1542" y="1078"/>
                    <a:pt x="1542" y="1078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2" y="1078"/>
                    <a:pt x="1542" y="1078"/>
                    <a:pt x="1542" y="1078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8"/>
                    <a:pt x="1543" y="1078"/>
                    <a:pt x="1543" y="1078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8"/>
                    <a:pt x="1543" y="1078"/>
                    <a:pt x="1543" y="1078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3" y="1077"/>
                    <a:pt x="1543" y="1077"/>
                  </a:cubicBezTo>
                  <a:cubicBezTo>
                    <a:pt x="1543" y="1077"/>
                    <a:pt x="1542" y="1077"/>
                    <a:pt x="1542" y="1076"/>
                  </a:cubicBezTo>
                  <a:cubicBezTo>
                    <a:pt x="1542" y="1075"/>
                    <a:pt x="1542" y="1073"/>
                    <a:pt x="1542" y="1072"/>
                  </a:cubicBezTo>
                  <a:cubicBezTo>
                    <a:pt x="1541" y="1071"/>
                    <a:pt x="1541" y="1069"/>
                    <a:pt x="1540" y="1068"/>
                  </a:cubicBezTo>
                  <a:cubicBezTo>
                    <a:pt x="1539" y="1067"/>
                    <a:pt x="1538" y="1066"/>
                    <a:pt x="1537" y="1066"/>
                  </a:cubicBezTo>
                  <a:cubicBezTo>
                    <a:pt x="1536" y="1066"/>
                    <a:pt x="1535" y="1067"/>
                    <a:pt x="1534" y="1067"/>
                  </a:cubicBezTo>
                  <a:cubicBezTo>
                    <a:pt x="1534" y="1068"/>
                    <a:pt x="1533" y="1069"/>
                    <a:pt x="1533" y="1070"/>
                  </a:cubicBezTo>
                  <a:cubicBezTo>
                    <a:pt x="1533" y="1071"/>
                    <a:pt x="1533" y="1071"/>
                    <a:pt x="1533" y="1071"/>
                  </a:cubicBezTo>
                  <a:cubicBezTo>
                    <a:pt x="1534" y="1074"/>
                    <a:pt x="1535" y="1076"/>
                    <a:pt x="1538" y="1080"/>
                  </a:cubicBezTo>
                  <a:cubicBezTo>
                    <a:pt x="1538" y="1081"/>
                    <a:pt x="1538" y="1082"/>
                    <a:pt x="1538" y="1083"/>
                  </a:cubicBezTo>
                  <a:cubicBezTo>
                    <a:pt x="1538" y="1083"/>
                    <a:pt x="1538" y="1084"/>
                    <a:pt x="1538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7" y="1085"/>
                    <a:pt x="1537" y="1085"/>
                    <a:pt x="1537" y="1085"/>
                  </a:cubicBezTo>
                  <a:cubicBezTo>
                    <a:pt x="1536" y="1084"/>
                    <a:pt x="1536" y="1083"/>
                    <a:pt x="1536" y="1082"/>
                  </a:cubicBezTo>
                  <a:cubicBezTo>
                    <a:pt x="1535" y="1081"/>
                    <a:pt x="1535" y="1080"/>
                    <a:pt x="1534" y="1079"/>
                  </a:cubicBezTo>
                  <a:cubicBezTo>
                    <a:pt x="1533" y="1079"/>
                    <a:pt x="1531" y="1078"/>
                    <a:pt x="1530" y="1078"/>
                  </a:cubicBezTo>
                  <a:cubicBezTo>
                    <a:pt x="1529" y="1078"/>
                    <a:pt x="1529" y="1077"/>
                    <a:pt x="1529" y="1077"/>
                  </a:cubicBezTo>
                  <a:cubicBezTo>
                    <a:pt x="1528" y="1077"/>
                    <a:pt x="1528" y="1076"/>
                    <a:pt x="1528" y="1076"/>
                  </a:cubicBezTo>
                  <a:cubicBezTo>
                    <a:pt x="1528" y="1075"/>
                    <a:pt x="1528" y="1073"/>
                    <a:pt x="1528" y="1072"/>
                  </a:cubicBezTo>
                  <a:cubicBezTo>
                    <a:pt x="1528" y="1072"/>
                    <a:pt x="1528" y="1072"/>
                    <a:pt x="1528" y="1072"/>
                  </a:cubicBezTo>
                  <a:cubicBezTo>
                    <a:pt x="1528" y="1071"/>
                    <a:pt x="1528" y="1070"/>
                    <a:pt x="1529" y="1069"/>
                  </a:cubicBezTo>
                  <a:cubicBezTo>
                    <a:pt x="1529" y="1068"/>
                    <a:pt x="1529" y="1067"/>
                    <a:pt x="1530" y="1065"/>
                  </a:cubicBezTo>
                  <a:cubicBezTo>
                    <a:pt x="1530" y="1065"/>
                    <a:pt x="1530" y="1065"/>
                    <a:pt x="1530" y="1065"/>
                  </a:cubicBezTo>
                  <a:cubicBezTo>
                    <a:pt x="1530" y="1065"/>
                    <a:pt x="1530" y="1065"/>
                    <a:pt x="1530" y="1065"/>
                  </a:cubicBezTo>
                  <a:cubicBezTo>
                    <a:pt x="1531" y="1063"/>
                    <a:pt x="1532" y="1061"/>
                    <a:pt x="1534" y="1057"/>
                  </a:cubicBezTo>
                  <a:cubicBezTo>
                    <a:pt x="1536" y="1054"/>
                    <a:pt x="1536" y="1051"/>
                    <a:pt x="1536" y="1048"/>
                  </a:cubicBezTo>
                  <a:cubicBezTo>
                    <a:pt x="1536" y="1047"/>
                    <a:pt x="1536" y="1046"/>
                    <a:pt x="1536" y="1046"/>
                  </a:cubicBezTo>
                  <a:cubicBezTo>
                    <a:pt x="1536" y="1043"/>
                    <a:pt x="1536" y="1039"/>
                    <a:pt x="1535" y="1035"/>
                  </a:cubicBezTo>
                  <a:cubicBezTo>
                    <a:pt x="1535" y="1032"/>
                    <a:pt x="1534" y="1030"/>
                    <a:pt x="1533" y="1029"/>
                  </a:cubicBezTo>
                  <a:cubicBezTo>
                    <a:pt x="1532" y="1027"/>
                    <a:pt x="1531" y="1026"/>
                    <a:pt x="1530" y="1026"/>
                  </a:cubicBezTo>
                  <a:cubicBezTo>
                    <a:pt x="1529" y="1025"/>
                    <a:pt x="1529" y="1025"/>
                    <a:pt x="1528" y="1024"/>
                  </a:cubicBezTo>
                  <a:cubicBezTo>
                    <a:pt x="1528" y="1024"/>
                    <a:pt x="1528" y="1023"/>
                    <a:pt x="1528" y="1023"/>
                  </a:cubicBezTo>
                  <a:cubicBezTo>
                    <a:pt x="1528" y="1023"/>
                    <a:pt x="1528" y="1022"/>
                    <a:pt x="1528" y="1022"/>
                  </a:cubicBezTo>
                  <a:cubicBezTo>
                    <a:pt x="1529" y="1021"/>
                    <a:pt x="1529" y="1020"/>
                    <a:pt x="1529" y="1019"/>
                  </a:cubicBezTo>
                  <a:cubicBezTo>
                    <a:pt x="1529" y="1019"/>
                    <a:pt x="1529" y="1018"/>
                    <a:pt x="1528" y="1017"/>
                  </a:cubicBezTo>
                  <a:cubicBezTo>
                    <a:pt x="1528" y="1017"/>
                    <a:pt x="1527" y="1016"/>
                    <a:pt x="1527" y="1016"/>
                  </a:cubicBezTo>
                  <a:cubicBezTo>
                    <a:pt x="1526" y="1016"/>
                    <a:pt x="1526" y="1015"/>
                    <a:pt x="1525" y="1015"/>
                  </a:cubicBezTo>
                  <a:cubicBezTo>
                    <a:pt x="1524" y="1015"/>
                    <a:pt x="1523" y="1016"/>
                    <a:pt x="1523" y="1016"/>
                  </a:cubicBezTo>
                  <a:cubicBezTo>
                    <a:pt x="1522" y="1017"/>
                    <a:pt x="1522" y="1017"/>
                    <a:pt x="1522" y="1017"/>
                  </a:cubicBezTo>
                  <a:cubicBezTo>
                    <a:pt x="1523" y="1018"/>
                    <a:pt x="1523" y="1018"/>
                    <a:pt x="1523" y="1018"/>
                  </a:cubicBezTo>
                  <a:cubicBezTo>
                    <a:pt x="1522" y="1017"/>
                    <a:pt x="1522" y="1017"/>
                    <a:pt x="1522" y="1017"/>
                  </a:cubicBezTo>
                  <a:cubicBezTo>
                    <a:pt x="1520" y="1019"/>
                    <a:pt x="1518" y="1020"/>
                    <a:pt x="1516" y="1020"/>
                  </a:cubicBezTo>
                  <a:cubicBezTo>
                    <a:pt x="1514" y="1021"/>
                    <a:pt x="1512" y="1021"/>
                    <a:pt x="1512" y="1021"/>
                  </a:cubicBezTo>
                  <a:cubicBezTo>
                    <a:pt x="1512" y="1021"/>
                    <a:pt x="1512" y="1021"/>
                    <a:pt x="1512" y="1021"/>
                  </a:cubicBezTo>
                  <a:cubicBezTo>
                    <a:pt x="1512" y="1022"/>
                    <a:pt x="1512" y="1022"/>
                    <a:pt x="1512" y="1022"/>
                  </a:cubicBezTo>
                  <a:cubicBezTo>
                    <a:pt x="1513" y="1022"/>
                    <a:pt x="1513" y="1022"/>
                    <a:pt x="1513" y="1022"/>
                  </a:cubicBezTo>
                  <a:cubicBezTo>
                    <a:pt x="1513" y="1022"/>
                    <a:pt x="1513" y="1016"/>
                    <a:pt x="1513" y="1012"/>
                  </a:cubicBezTo>
                  <a:cubicBezTo>
                    <a:pt x="1513" y="1011"/>
                    <a:pt x="1512" y="1010"/>
                    <a:pt x="1512" y="1009"/>
                  </a:cubicBezTo>
                  <a:cubicBezTo>
                    <a:pt x="1510" y="1007"/>
                    <a:pt x="1509" y="1007"/>
                    <a:pt x="1507" y="1006"/>
                  </a:cubicBezTo>
                  <a:cubicBezTo>
                    <a:pt x="1506" y="1005"/>
                    <a:pt x="1504" y="1005"/>
                    <a:pt x="1502" y="1004"/>
                  </a:cubicBezTo>
                  <a:cubicBezTo>
                    <a:pt x="1501" y="1003"/>
                    <a:pt x="1501" y="1003"/>
                    <a:pt x="1501" y="1002"/>
                  </a:cubicBezTo>
                  <a:cubicBezTo>
                    <a:pt x="1500" y="1002"/>
                    <a:pt x="1500" y="1001"/>
                    <a:pt x="1500" y="1001"/>
                  </a:cubicBezTo>
                  <a:cubicBezTo>
                    <a:pt x="1500" y="1000"/>
                    <a:pt x="1501" y="999"/>
                    <a:pt x="1501" y="998"/>
                  </a:cubicBezTo>
                  <a:cubicBezTo>
                    <a:pt x="1501" y="997"/>
                    <a:pt x="1502" y="996"/>
                    <a:pt x="1502" y="996"/>
                  </a:cubicBezTo>
                  <a:cubicBezTo>
                    <a:pt x="1502" y="995"/>
                    <a:pt x="1501" y="994"/>
                    <a:pt x="1500" y="993"/>
                  </a:cubicBezTo>
                  <a:cubicBezTo>
                    <a:pt x="1499" y="993"/>
                    <a:pt x="1498" y="992"/>
                    <a:pt x="1498" y="992"/>
                  </a:cubicBezTo>
                  <a:cubicBezTo>
                    <a:pt x="1497" y="993"/>
                    <a:pt x="1497" y="992"/>
                    <a:pt x="1496" y="993"/>
                  </a:cubicBezTo>
                  <a:cubicBezTo>
                    <a:pt x="1496" y="993"/>
                    <a:pt x="1496" y="993"/>
                    <a:pt x="1496" y="993"/>
                  </a:cubicBezTo>
                  <a:cubicBezTo>
                    <a:pt x="1496" y="993"/>
                    <a:pt x="1495" y="994"/>
                    <a:pt x="1495" y="994"/>
                  </a:cubicBezTo>
                  <a:cubicBezTo>
                    <a:pt x="1494" y="994"/>
                    <a:pt x="1494" y="993"/>
                    <a:pt x="1493" y="993"/>
                  </a:cubicBezTo>
                  <a:cubicBezTo>
                    <a:pt x="1492" y="992"/>
                    <a:pt x="1491" y="992"/>
                    <a:pt x="1490" y="992"/>
                  </a:cubicBezTo>
                  <a:cubicBezTo>
                    <a:pt x="1489" y="991"/>
                    <a:pt x="1488" y="991"/>
                    <a:pt x="1486" y="991"/>
                  </a:cubicBezTo>
                  <a:cubicBezTo>
                    <a:pt x="1486" y="991"/>
                    <a:pt x="1486" y="991"/>
                    <a:pt x="1486" y="991"/>
                  </a:cubicBezTo>
                  <a:cubicBezTo>
                    <a:pt x="1486" y="991"/>
                    <a:pt x="1485" y="990"/>
                    <a:pt x="1485" y="990"/>
                  </a:cubicBezTo>
                  <a:cubicBezTo>
                    <a:pt x="1485" y="989"/>
                    <a:pt x="1485" y="988"/>
                    <a:pt x="1485" y="987"/>
                  </a:cubicBezTo>
                  <a:cubicBezTo>
                    <a:pt x="1485" y="986"/>
                    <a:pt x="1485" y="985"/>
                    <a:pt x="1485" y="984"/>
                  </a:cubicBezTo>
                  <a:cubicBezTo>
                    <a:pt x="1485" y="984"/>
                    <a:pt x="1485" y="984"/>
                    <a:pt x="1485" y="984"/>
                  </a:cubicBezTo>
                  <a:cubicBezTo>
                    <a:pt x="1485" y="983"/>
                    <a:pt x="1484" y="981"/>
                    <a:pt x="1484" y="981"/>
                  </a:cubicBezTo>
                  <a:cubicBezTo>
                    <a:pt x="1483" y="980"/>
                    <a:pt x="1482" y="980"/>
                    <a:pt x="1481" y="980"/>
                  </a:cubicBezTo>
                  <a:cubicBezTo>
                    <a:pt x="1480" y="980"/>
                    <a:pt x="1480" y="980"/>
                    <a:pt x="1479" y="980"/>
                  </a:cubicBezTo>
                  <a:cubicBezTo>
                    <a:pt x="1479" y="980"/>
                    <a:pt x="1478" y="980"/>
                    <a:pt x="1478" y="980"/>
                  </a:cubicBezTo>
                  <a:cubicBezTo>
                    <a:pt x="1477" y="980"/>
                    <a:pt x="1475" y="980"/>
                    <a:pt x="1473" y="978"/>
                  </a:cubicBezTo>
                  <a:cubicBezTo>
                    <a:pt x="1472" y="978"/>
                    <a:pt x="1471" y="978"/>
                    <a:pt x="1470" y="978"/>
                  </a:cubicBezTo>
                  <a:cubicBezTo>
                    <a:pt x="1469" y="978"/>
                    <a:pt x="1468" y="978"/>
                    <a:pt x="1467" y="978"/>
                  </a:cubicBezTo>
                  <a:cubicBezTo>
                    <a:pt x="1467" y="978"/>
                    <a:pt x="1466" y="979"/>
                    <a:pt x="1466" y="979"/>
                  </a:cubicBezTo>
                  <a:cubicBezTo>
                    <a:pt x="1466" y="979"/>
                    <a:pt x="1465" y="980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6" y="981"/>
                    <a:pt x="1466" y="981"/>
                    <a:pt x="1466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6" y="981"/>
                    <a:pt x="1466" y="981"/>
                    <a:pt x="1466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5" y="981"/>
                  </a:cubicBezTo>
                  <a:cubicBezTo>
                    <a:pt x="1465" y="981"/>
                    <a:pt x="1465" y="981"/>
                    <a:pt x="1464" y="981"/>
                  </a:cubicBezTo>
                  <a:cubicBezTo>
                    <a:pt x="1462" y="981"/>
                    <a:pt x="1461" y="982"/>
                    <a:pt x="1461" y="982"/>
                  </a:cubicBezTo>
                  <a:cubicBezTo>
                    <a:pt x="1460" y="983"/>
                    <a:pt x="1460" y="984"/>
                    <a:pt x="1460" y="985"/>
                  </a:cubicBezTo>
                  <a:cubicBezTo>
                    <a:pt x="1460" y="987"/>
                    <a:pt x="1460" y="988"/>
                    <a:pt x="1460" y="989"/>
                  </a:cubicBezTo>
                  <a:cubicBezTo>
                    <a:pt x="1460" y="989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60" y="990"/>
                    <a:pt x="1460" y="990"/>
                    <a:pt x="1460" y="990"/>
                  </a:cubicBezTo>
                  <a:cubicBezTo>
                    <a:pt x="1459" y="990"/>
                    <a:pt x="1459" y="990"/>
                    <a:pt x="1459" y="990"/>
                  </a:cubicBezTo>
                  <a:cubicBezTo>
                    <a:pt x="1459" y="990"/>
                    <a:pt x="1458" y="990"/>
                    <a:pt x="1458" y="990"/>
                  </a:cubicBezTo>
                  <a:cubicBezTo>
                    <a:pt x="1457" y="990"/>
                    <a:pt x="1457" y="990"/>
                    <a:pt x="1457" y="990"/>
                  </a:cubicBezTo>
                  <a:cubicBezTo>
                    <a:pt x="1455" y="990"/>
                    <a:pt x="1454" y="990"/>
                    <a:pt x="1452" y="991"/>
                  </a:cubicBezTo>
                  <a:cubicBezTo>
                    <a:pt x="1451" y="991"/>
                    <a:pt x="1451" y="991"/>
                    <a:pt x="1450" y="992"/>
                  </a:cubicBezTo>
                  <a:cubicBezTo>
                    <a:pt x="1450" y="992"/>
                    <a:pt x="1449" y="993"/>
                    <a:pt x="1449" y="994"/>
                  </a:cubicBezTo>
                  <a:cubicBezTo>
                    <a:pt x="1449" y="995"/>
                    <a:pt x="1449" y="995"/>
                    <a:pt x="1449" y="995"/>
                  </a:cubicBezTo>
                  <a:cubicBezTo>
                    <a:pt x="1449" y="995"/>
                    <a:pt x="1449" y="995"/>
                    <a:pt x="1449" y="995"/>
                  </a:cubicBezTo>
                  <a:cubicBezTo>
                    <a:pt x="1449" y="995"/>
                    <a:pt x="1449" y="995"/>
                    <a:pt x="1449" y="995"/>
                  </a:cubicBezTo>
                  <a:cubicBezTo>
                    <a:pt x="1448" y="996"/>
                    <a:pt x="1448" y="996"/>
                    <a:pt x="1448" y="996"/>
                  </a:cubicBezTo>
                  <a:cubicBezTo>
                    <a:pt x="1448" y="996"/>
                    <a:pt x="1448" y="996"/>
                    <a:pt x="1448" y="996"/>
                  </a:cubicBezTo>
                  <a:cubicBezTo>
                    <a:pt x="1448" y="996"/>
                    <a:pt x="1448" y="996"/>
                    <a:pt x="1448" y="996"/>
                  </a:cubicBezTo>
                  <a:cubicBezTo>
                    <a:pt x="1448" y="996"/>
                    <a:pt x="1448" y="996"/>
                    <a:pt x="1448" y="996"/>
                  </a:cubicBezTo>
                  <a:cubicBezTo>
                    <a:pt x="1446" y="997"/>
                    <a:pt x="1446" y="997"/>
                    <a:pt x="1446" y="997"/>
                  </a:cubicBezTo>
                  <a:cubicBezTo>
                    <a:pt x="1447" y="999"/>
                    <a:pt x="1447" y="999"/>
                    <a:pt x="1447" y="999"/>
                  </a:cubicBezTo>
                  <a:cubicBezTo>
                    <a:pt x="1447" y="1000"/>
                    <a:pt x="1447" y="1000"/>
                    <a:pt x="1447" y="1000"/>
                  </a:cubicBezTo>
                  <a:cubicBezTo>
                    <a:pt x="1447" y="1000"/>
                    <a:pt x="1447" y="1002"/>
                    <a:pt x="1445" y="1003"/>
                  </a:cubicBezTo>
                  <a:cubicBezTo>
                    <a:pt x="1444" y="1004"/>
                    <a:pt x="1442" y="1005"/>
                    <a:pt x="1441" y="1005"/>
                  </a:cubicBezTo>
                  <a:cubicBezTo>
                    <a:pt x="1440" y="1005"/>
                    <a:pt x="1440" y="1005"/>
                    <a:pt x="1439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40" y="1005"/>
                    <a:pt x="1440" y="1005"/>
                    <a:pt x="1440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40" y="1005"/>
                    <a:pt x="1440" y="1005"/>
                    <a:pt x="1440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40" y="1005"/>
                    <a:pt x="1440" y="1005"/>
                    <a:pt x="1440" y="1005"/>
                  </a:cubicBezTo>
                  <a:cubicBezTo>
                    <a:pt x="1440" y="1005"/>
                    <a:pt x="1440" y="1005"/>
                    <a:pt x="1440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40" y="1005"/>
                    <a:pt x="1440" y="1005"/>
                    <a:pt x="1440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40" y="1006"/>
                    <a:pt x="1440" y="1006"/>
                    <a:pt x="1440" y="1006"/>
                  </a:cubicBezTo>
                  <a:cubicBezTo>
                    <a:pt x="1440" y="1005"/>
                    <a:pt x="1440" y="1005"/>
                    <a:pt x="1440" y="1005"/>
                  </a:cubicBezTo>
                  <a:cubicBezTo>
                    <a:pt x="1439" y="1005"/>
                    <a:pt x="1439" y="1005"/>
                    <a:pt x="1439" y="1005"/>
                  </a:cubicBezTo>
                  <a:cubicBezTo>
                    <a:pt x="1440" y="1006"/>
                    <a:pt x="1440" y="1006"/>
                    <a:pt x="1440" y="1006"/>
                  </a:cubicBezTo>
                  <a:cubicBezTo>
                    <a:pt x="1440" y="1006"/>
                    <a:pt x="1440" y="1005"/>
                    <a:pt x="1441" y="1004"/>
                  </a:cubicBezTo>
                  <a:cubicBezTo>
                    <a:pt x="1442" y="1004"/>
                    <a:pt x="1442" y="1003"/>
                    <a:pt x="1443" y="1003"/>
                  </a:cubicBezTo>
                  <a:cubicBezTo>
                    <a:pt x="1443" y="1003"/>
                    <a:pt x="1443" y="1003"/>
                    <a:pt x="1443" y="1003"/>
                  </a:cubicBezTo>
                  <a:cubicBezTo>
                    <a:pt x="1443" y="1003"/>
                    <a:pt x="1443" y="1003"/>
                    <a:pt x="1443" y="1003"/>
                  </a:cubicBezTo>
                  <a:cubicBezTo>
                    <a:pt x="1444" y="1002"/>
                    <a:pt x="1444" y="1002"/>
                    <a:pt x="1444" y="1001"/>
                  </a:cubicBezTo>
                  <a:cubicBezTo>
                    <a:pt x="1445" y="1001"/>
                    <a:pt x="1445" y="1000"/>
                    <a:pt x="1445" y="1000"/>
                  </a:cubicBezTo>
                  <a:cubicBezTo>
                    <a:pt x="1445" y="999"/>
                    <a:pt x="1445" y="999"/>
                    <a:pt x="1445" y="998"/>
                  </a:cubicBezTo>
                  <a:cubicBezTo>
                    <a:pt x="1445" y="998"/>
                    <a:pt x="1445" y="998"/>
                    <a:pt x="1445" y="998"/>
                  </a:cubicBezTo>
                  <a:cubicBezTo>
                    <a:pt x="1445" y="998"/>
                    <a:pt x="1445" y="998"/>
                    <a:pt x="1445" y="998"/>
                  </a:cubicBezTo>
                  <a:cubicBezTo>
                    <a:pt x="1445" y="997"/>
                    <a:pt x="1444" y="997"/>
                    <a:pt x="1443" y="996"/>
                  </a:cubicBezTo>
                  <a:cubicBezTo>
                    <a:pt x="1443" y="996"/>
                    <a:pt x="1442" y="996"/>
                    <a:pt x="1442" y="996"/>
                  </a:cubicBezTo>
                  <a:cubicBezTo>
                    <a:pt x="1441" y="996"/>
                    <a:pt x="1441" y="996"/>
                    <a:pt x="1440" y="996"/>
                  </a:cubicBezTo>
                  <a:cubicBezTo>
                    <a:pt x="1440" y="996"/>
                    <a:pt x="1439" y="997"/>
                    <a:pt x="1439" y="997"/>
                  </a:cubicBezTo>
                  <a:cubicBezTo>
                    <a:pt x="1439" y="997"/>
                    <a:pt x="1438" y="998"/>
                    <a:pt x="1437" y="998"/>
                  </a:cubicBezTo>
                  <a:cubicBezTo>
                    <a:pt x="1437" y="999"/>
                    <a:pt x="1436" y="999"/>
                    <a:pt x="1435" y="999"/>
                  </a:cubicBezTo>
                  <a:cubicBezTo>
                    <a:pt x="1435" y="999"/>
                    <a:pt x="1435" y="999"/>
                    <a:pt x="1435" y="999"/>
                  </a:cubicBezTo>
                  <a:cubicBezTo>
                    <a:pt x="1435" y="999"/>
                    <a:pt x="1435" y="999"/>
                    <a:pt x="1435" y="999"/>
                  </a:cubicBezTo>
                  <a:cubicBezTo>
                    <a:pt x="1435" y="999"/>
                    <a:pt x="1435" y="999"/>
                    <a:pt x="1435" y="999"/>
                  </a:cubicBezTo>
                  <a:cubicBezTo>
                    <a:pt x="1435" y="999"/>
                    <a:pt x="1435" y="999"/>
                    <a:pt x="1435" y="999"/>
                  </a:cubicBezTo>
                  <a:cubicBezTo>
                    <a:pt x="1435" y="999"/>
                    <a:pt x="1435" y="999"/>
                    <a:pt x="1435" y="999"/>
                  </a:cubicBezTo>
                  <a:cubicBezTo>
                    <a:pt x="1435" y="999"/>
                    <a:pt x="1435" y="999"/>
                    <a:pt x="1435" y="999"/>
                  </a:cubicBezTo>
                  <a:cubicBezTo>
                    <a:pt x="1435" y="999"/>
                    <a:pt x="1434" y="999"/>
                    <a:pt x="1434" y="999"/>
                  </a:cubicBezTo>
                  <a:cubicBezTo>
                    <a:pt x="1432" y="999"/>
                    <a:pt x="1431" y="999"/>
                    <a:pt x="1431" y="1000"/>
                  </a:cubicBezTo>
                  <a:cubicBezTo>
                    <a:pt x="1431" y="1000"/>
                    <a:pt x="1431" y="1000"/>
                    <a:pt x="1431" y="1000"/>
                  </a:cubicBezTo>
                  <a:cubicBezTo>
                    <a:pt x="1430" y="1000"/>
                    <a:pt x="1430" y="1000"/>
                    <a:pt x="1430" y="1000"/>
                  </a:cubicBezTo>
                  <a:cubicBezTo>
                    <a:pt x="1430" y="1000"/>
                    <a:pt x="1430" y="1000"/>
                    <a:pt x="1430" y="1000"/>
                  </a:cubicBezTo>
                  <a:cubicBezTo>
                    <a:pt x="1430" y="1000"/>
                    <a:pt x="1430" y="1000"/>
                    <a:pt x="1430" y="1000"/>
                  </a:cubicBezTo>
                  <a:cubicBezTo>
                    <a:pt x="1430" y="1000"/>
                    <a:pt x="1430" y="1000"/>
                    <a:pt x="1430" y="1000"/>
                  </a:cubicBezTo>
                  <a:cubicBezTo>
                    <a:pt x="1430" y="1000"/>
                    <a:pt x="1430" y="1000"/>
                    <a:pt x="1430" y="1000"/>
                  </a:cubicBezTo>
                  <a:cubicBezTo>
                    <a:pt x="1430" y="1000"/>
                    <a:pt x="1430" y="1000"/>
                    <a:pt x="1430" y="1000"/>
                  </a:cubicBezTo>
                  <a:cubicBezTo>
                    <a:pt x="1430" y="1001"/>
                    <a:pt x="1430" y="1001"/>
                    <a:pt x="1430" y="1001"/>
                  </a:cubicBezTo>
                  <a:cubicBezTo>
                    <a:pt x="1430" y="1001"/>
                    <a:pt x="1429" y="1002"/>
                    <a:pt x="1429" y="1002"/>
                  </a:cubicBezTo>
                  <a:cubicBezTo>
                    <a:pt x="1426" y="1002"/>
                    <a:pt x="1423" y="1003"/>
                    <a:pt x="1421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4"/>
                    <a:pt x="1420" y="1004"/>
                    <a:pt x="1420" y="1004"/>
                  </a:cubicBezTo>
                  <a:cubicBezTo>
                    <a:pt x="1420" y="1003"/>
                    <a:pt x="1420" y="1003"/>
                    <a:pt x="1420" y="1003"/>
                  </a:cubicBezTo>
                  <a:cubicBezTo>
                    <a:pt x="1420" y="1003"/>
                    <a:pt x="1420" y="1003"/>
                    <a:pt x="1420" y="1003"/>
                  </a:cubicBezTo>
                  <a:cubicBezTo>
                    <a:pt x="1420" y="1003"/>
                    <a:pt x="1420" y="1003"/>
                    <a:pt x="1420" y="1003"/>
                  </a:cubicBezTo>
                  <a:cubicBezTo>
                    <a:pt x="1420" y="1003"/>
                    <a:pt x="1420" y="1003"/>
                    <a:pt x="1420" y="1003"/>
                  </a:cubicBezTo>
                  <a:cubicBezTo>
                    <a:pt x="1420" y="1003"/>
                    <a:pt x="1420" y="1000"/>
                    <a:pt x="1420" y="997"/>
                  </a:cubicBezTo>
                  <a:cubicBezTo>
                    <a:pt x="1420" y="995"/>
                    <a:pt x="1419" y="994"/>
                    <a:pt x="1418" y="993"/>
                  </a:cubicBezTo>
                  <a:cubicBezTo>
                    <a:pt x="1417" y="992"/>
                    <a:pt x="1416" y="990"/>
                    <a:pt x="1414" y="989"/>
                  </a:cubicBezTo>
                  <a:cubicBezTo>
                    <a:pt x="1413" y="988"/>
                    <a:pt x="1411" y="987"/>
                    <a:pt x="1411" y="987"/>
                  </a:cubicBezTo>
                  <a:cubicBezTo>
                    <a:pt x="1411" y="987"/>
                    <a:pt x="1411" y="987"/>
                    <a:pt x="1411" y="987"/>
                  </a:cubicBezTo>
                  <a:cubicBezTo>
                    <a:pt x="1410" y="986"/>
                    <a:pt x="1410" y="985"/>
                    <a:pt x="1409" y="984"/>
                  </a:cubicBezTo>
                  <a:cubicBezTo>
                    <a:pt x="1409" y="984"/>
                    <a:pt x="1409" y="983"/>
                    <a:pt x="1409" y="983"/>
                  </a:cubicBezTo>
                  <a:cubicBezTo>
                    <a:pt x="1409" y="983"/>
                    <a:pt x="1409" y="983"/>
                    <a:pt x="1409" y="983"/>
                  </a:cubicBezTo>
                  <a:cubicBezTo>
                    <a:pt x="1409" y="983"/>
                    <a:pt x="1409" y="983"/>
                    <a:pt x="1409" y="983"/>
                  </a:cubicBezTo>
                  <a:cubicBezTo>
                    <a:pt x="1408" y="983"/>
                    <a:pt x="1408" y="983"/>
                    <a:pt x="1408" y="983"/>
                  </a:cubicBezTo>
                  <a:cubicBezTo>
                    <a:pt x="1407" y="984"/>
                    <a:pt x="1407" y="984"/>
                    <a:pt x="1407" y="984"/>
                  </a:cubicBezTo>
                  <a:cubicBezTo>
                    <a:pt x="1407" y="984"/>
                    <a:pt x="1408" y="985"/>
                    <a:pt x="1409" y="985"/>
                  </a:cubicBezTo>
                  <a:cubicBezTo>
                    <a:pt x="1410" y="986"/>
                    <a:pt x="1412" y="986"/>
                    <a:pt x="1413" y="987"/>
                  </a:cubicBezTo>
                  <a:cubicBezTo>
                    <a:pt x="1414" y="987"/>
                    <a:pt x="1414" y="988"/>
                    <a:pt x="1415" y="988"/>
                  </a:cubicBezTo>
                  <a:cubicBezTo>
                    <a:pt x="1416" y="988"/>
                    <a:pt x="1417" y="987"/>
                    <a:pt x="1418" y="986"/>
                  </a:cubicBezTo>
                  <a:cubicBezTo>
                    <a:pt x="1419" y="986"/>
                    <a:pt x="1419" y="985"/>
                    <a:pt x="1419" y="984"/>
                  </a:cubicBezTo>
                  <a:cubicBezTo>
                    <a:pt x="1419" y="984"/>
                    <a:pt x="1419" y="984"/>
                    <a:pt x="1419" y="984"/>
                  </a:cubicBezTo>
                  <a:cubicBezTo>
                    <a:pt x="1419" y="984"/>
                    <a:pt x="1419" y="984"/>
                    <a:pt x="1419" y="984"/>
                  </a:cubicBezTo>
                  <a:cubicBezTo>
                    <a:pt x="1419" y="984"/>
                    <a:pt x="1419" y="984"/>
                    <a:pt x="1419" y="984"/>
                  </a:cubicBezTo>
                  <a:cubicBezTo>
                    <a:pt x="1419" y="983"/>
                    <a:pt x="1418" y="982"/>
                    <a:pt x="1418" y="982"/>
                  </a:cubicBezTo>
                  <a:cubicBezTo>
                    <a:pt x="1417" y="981"/>
                    <a:pt x="1417" y="981"/>
                    <a:pt x="1416" y="981"/>
                  </a:cubicBezTo>
                  <a:cubicBezTo>
                    <a:pt x="1415" y="980"/>
                    <a:pt x="1415" y="980"/>
                    <a:pt x="1414" y="980"/>
                  </a:cubicBezTo>
                  <a:cubicBezTo>
                    <a:pt x="1413" y="980"/>
                    <a:pt x="1413" y="980"/>
                    <a:pt x="1412" y="980"/>
                  </a:cubicBezTo>
                  <a:cubicBezTo>
                    <a:pt x="1412" y="980"/>
                    <a:pt x="1412" y="980"/>
                    <a:pt x="1412" y="980"/>
                  </a:cubicBezTo>
                  <a:cubicBezTo>
                    <a:pt x="1412" y="980"/>
                    <a:pt x="1412" y="980"/>
                    <a:pt x="1412" y="980"/>
                  </a:cubicBezTo>
                  <a:cubicBezTo>
                    <a:pt x="1412" y="981"/>
                    <a:pt x="1412" y="981"/>
                    <a:pt x="1412" y="981"/>
                  </a:cubicBezTo>
                  <a:cubicBezTo>
                    <a:pt x="1412" y="980"/>
                    <a:pt x="1412" y="980"/>
                    <a:pt x="1412" y="980"/>
                  </a:cubicBezTo>
                  <a:cubicBezTo>
                    <a:pt x="1412" y="980"/>
                    <a:pt x="1412" y="980"/>
                    <a:pt x="1412" y="980"/>
                  </a:cubicBezTo>
                  <a:cubicBezTo>
                    <a:pt x="1412" y="981"/>
                    <a:pt x="1412" y="981"/>
                    <a:pt x="1412" y="981"/>
                  </a:cubicBezTo>
                  <a:cubicBezTo>
                    <a:pt x="1412" y="980"/>
                    <a:pt x="1412" y="980"/>
                    <a:pt x="1412" y="980"/>
                  </a:cubicBezTo>
                  <a:cubicBezTo>
                    <a:pt x="1412" y="980"/>
                    <a:pt x="1412" y="980"/>
                    <a:pt x="1412" y="980"/>
                  </a:cubicBezTo>
                  <a:cubicBezTo>
                    <a:pt x="1412" y="980"/>
                    <a:pt x="1412" y="980"/>
                    <a:pt x="1412" y="979"/>
                  </a:cubicBezTo>
                  <a:cubicBezTo>
                    <a:pt x="1412" y="979"/>
                    <a:pt x="1412" y="978"/>
                    <a:pt x="1412" y="978"/>
                  </a:cubicBezTo>
                  <a:cubicBezTo>
                    <a:pt x="1412" y="978"/>
                    <a:pt x="1412" y="978"/>
                    <a:pt x="1412" y="978"/>
                  </a:cubicBezTo>
                  <a:cubicBezTo>
                    <a:pt x="1412" y="978"/>
                    <a:pt x="1412" y="978"/>
                    <a:pt x="1412" y="978"/>
                  </a:cubicBezTo>
                  <a:cubicBezTo>
                    <a:pt x="1413" y="977"/>
                    <a:pt x="1413" y="977"/>
                    <a:pt x="1413" y="976"/>
                  </a:cubicBezTo>
                  <a:cubicBezTo>
                    <a:pt x="1413" y="975"/>
                    <a:pt x="1413" y="974"/>
                    <a:pt x="1412" y="973"/>
                  </a:cubicBezTo>
                  <a:cubicBezTo>
                    <a:pt x="1411" y="972"/>
                    <a:pt x="1410" y="972"/>
                    <a:pt x="1408" y="972"/>
                  </a:cubicBezTo>
                  <a:cubicBezTo>
                    <a:pt x="1408" y="972"/>
                    <a:pt x="1408" y="972"/>
                    <a:pt x="1408" y="972"/>
                  </a:cubicBezTo>
                  <a:cubicBezTo>
                    <a:pt x="1406" y="972"/>
                    <a:pt x="1404" y="972"/>
                    <a:pt x="1404" y="974"/>
                  </a:cubicBezTo>
                  <a:cubicBezTo>
                    <a:pt x="1403" y="975"/>
                    <a:pt x="1403" y="977"/>
                    <a:pt x="1403" y="978"/>
                  </a:cubicBezTo>
                  <a:cubicBezTo>
                    <a:pt x="1403" y="979"/>
                    <a:pt x="1403" y="980"/>
                    <a:pt x="1403" y="981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3" y="982"/>
                    <a:pt x="1403" y="982"/>
                  </a:cubicBezTo>
                  <a:cubicBezTo>
                    <a:pt x="1403" y="982"/>
                    <a:pt x="1402" y="982"/>
                    <a:pt x="1402" y="982"/>
                  </a:cubicBezTo>
                  <a:cubicBezTo>
                    <a:pt x="1401" y="982"/>
                    <a:pt x="1401" y="981"/>
                    <a:pt x="1401" y="981"/>
                  </a:cubicBezTo>
                  <a:cubicBezTo>
                    <a:pt x="1400" y="980"/>
                    <a:pt x="1399" y="979"/>
                    <a:pt x="1397" y="978"/>
                  </a:cubicBezTo>
                  <a:cubicBezTo>
                    <a:pt x="1395" y="976"/>
                    <a:pt x="1393" y="975"/>
                    <a:pt x="1392" y="975"/>
                  </a:cubicBezTo>
                  <a:cubicBezTo>
                    <a:pt x="1391" y="975"/>
                    <a:pt x="1391" y="975"/>
                    <a:pt x="1390" y="974"/>
                  </a:cubicBezTo>
                  <a:cubicBezTo>
                    <a:pt x="1388" y="975"/>
                    <a:pt x="1386" y="975"/>
                    <a:pt x="1384" y="976"/>
                  </a:cubicBezTo>
                  <a:cubicBezTo>
                    <a:pt x="1382" y="976"/>
                    <a:pt x="1380" y="977"/>
                    <a:pt x="1379" y="977"/>
                  </a:cubicBezTo>
                  <a:cubicBezTo>
                    <a:pt x="1378" y="977"/>
                    <a:pt x="1378" y="977"/>
                    <a:pt x="1378" y="977"/>
                  </a:cubicBezTo>
                  <a:cubicBezTo>
                    <a:pt x="1377" y="977"/>
                    <a:pt x="1377" y="977"/>
                    <a:pt x="1376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4" y="975"/>
                    <a:pt x="1374" y="975"/>
                    <a:pt x="1374" y="975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5"/>
                    <a:pt x="1375" y="975"/>
                    <a:pt x="1375" y="975"/>
                  </a:cubicBezTo>
                  <a:cubicBezTo>
                    <a:pt x="1374" y="975"/>
                    <a:pt x="1374" y="975"/>
                    <a:pt x="1374" y="975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5" y="976"/>
                    <a:pt x="1375" y="976"/>
                    <a:pt x="1375" y="976"/>
                  </a:cubicBezTo>
                  <a:cubicBezTo>
                    <a:pt x="1376" y="976"/>
                    <a:pt x="1376" y="976"/>
                    <a:pt x="1376" y="976"/>
                  </a:cubicBezTo>
                  <a:cubicBezTo>
                    <a:pt x="1377" y="976"/>
                    <a:pt x="1379" y="976"/>
                    <a:pt x="1379" y="976"/>
                  </a:cubicBezTo>
                  <a:cubicBezTo>
                    <a:pt x="1380" y="976"/>
                    <a:pt x="1380" y="976"/>
                    <a:pt x="1381" y="976"/>
                  </a:cubicBezTo>
                  <a:cubicBezTo>
                    <a:pt x="1382" y="976"/>
                    <a:pt x="1383" y="976"/>
                    <a:pt x="1384" y="975"/>
                  </a:cubicBezTo>
                  <a:cubicBezTo>
                    <a:pt x="1385" y="974"/>
                    <a:pt x="1386" y="973"/>
                    <a:pt x="1386" y="972"/>
                  </a:cubicBezTo>
                  <a:cubicBezTo>
                    <a:pt x="1386" y="972"/>
                    <a:pt x="1386" y="972"/>
                    <a:pt x="1386" y="972"/>
                  </a:cubicBezTo>
                  <a:cubicBezTo>
                    <a:pt x="1386" y="972"/>
                    <a:pt x="1386" y="972"/>
                    <a:pt x="1386" y="972"/>
                  </a:cubicBezTo>
                  <a:cubicBezTo>
                    <a:pt x="1386" y="972"/>
                    <a:pt x="1386" y="972"/>
                    <a:pt x="1386" y="972"/>
                  </a:cubicBezTo>
                  <a:cubicBezTo>
                    <a:pt x="1386" y="971"/>
                    <a:pt x="1386" y="970"/>
                    <a:pt x="1386" y="970"/>
                  </a:cubicBezTo>
                  <a:cubicBezTo>
                    <a:pt x="1385" y="969"/>
                    <a:pt x="1384" y="969"/>
                    <a:pt x="1384" y="968"/>
                  </a:cubicBezTo>
                  <a:cubicBezTo>
                    <a:pt x="1381" y="968"/>
                    <a:pt x="1378" y="967"/>
                    <a:pt x="1375" y="967"/>
                  </a:cubicBezTo>
                  <a:cubicBezTo>
                    <a:pt x="1374" y="967"/>
                    <a:pt x="1374" y="967"/>
                    <a:pt x="1373" y="967"/>
                  </a:cubicBezTo>
                  <a:cubicBezTo>
                    <a:pt x="1370" y="968"/>
                    <a:pt x="1368" y="969"/>
                    <a:pt x="1367" y="971"/>
                  </a:cubicBezTo>
                  <a:cubicBezTo>
                    <a:pt x="1366" y="972"/>
                    <a:pt x="1366" y="974"/>
                    <a:pt x="1366" y="974"/>
                  </a:cubicBezTo>
                  <a:cubicBezTo>
                    <a:pt x="1367" y="974"/>
                    <a:pt x="1367" y="974"/>
                    <a:pt x="1367" y="974"/>
                  </a:cubicBezTo>
                  <a:cubicBezTo>
                    <a:pt x="1367" y="973"/>
                    <a:pt x="1367" y="973"/>
                    <a:pt x="1367" y="973"/>
                  </a:cubicBezTo>
                  <a:cubicBezTo>
                    <a:pt x="1367" y="973"/>
                    <a:pt x="1367" y="973"/>
                    <a:pt x="1366" y="973"/>
                  </a:cubicBezTo>
                  <a:cubicBezTo>
                    <a:pt x="1365" y="973"/>
                    <a:pt x="1362" y="974"/>
                    <a:pt x="1360" y="974"/>
                  </a:cubicBezTo>
                  <a:cubicBezTo>
                    <a:pt x="1358" y="974"/>
                    <a:pt x="1356" y="974"/>
                    <a:pt x="1355" y="974"/>
                  </a:cubicBezTo>
                  <a:cubicBezTo>
                    <a:pt x="1354" y="975"/>
                    <a:pt x="1353" y="975"/>
                    <a:pt x="1352" y="975"/>
                  </a:cubicBezTo>
                  <a:cubicBezTo>
                    <a:pt x="1352" y="976"/>
                    <a:pt x="1351" y="976"/>
                    <a:pt x="1351" y="978"/>
                  </a:cubicBezTo>
                  <a:cubicBezTo>
                    <a:pt x="1352" y="978"/>
                    <a:pt x="1352" y="978"/>
                    <a:pt x="1352" y="978"/>
                  </a:cubicBezTo>
                  <a:cubicBezTo>
                    <a:pt x="1351" y="978"/>
                    <a:pt x="1351" y="978"/>
                    <a:pt x="1351" y="978"/>
                  </a:cubicBezTo>
                  <a:cubicBezTo>
                    <a:pt x="1351" y="978"/>
                    <a:pt x="1351" y="978"/>
                    <a:pt x="1351" y="978"/>
                  </a:cubicBezTo>
                  <a:cubicBezTo>
                    <a:pt x="1351" y="978"/>
                    <a:pt x="1351" y="979"/>
                    <a:pt x="1352" y="979"/>
                  </a:cubicBezTo>
                  <a:cubicBezTo>
                    <a:pt x="1352" y="980"/>
                    <a:pt x="1353" y="980"/>
                    <a:pt x="1354" y="980"/>
                  </a:cubicBezTo>
                  <a:cubicBezTo>
                    <a:pt x="1355" y="981"/>
                    <a:pt x="1355" y="981"/>
                    <a:pt x="1356" y="981"/>
                  </a:cubicBezTo>
                  <a:cubicBezTo>
                    <a:pt x="1357" y="981"/>
                    <a:pt x="1358" y="981"/>
                    <a:pt x="1359" y="980"/>
                  </a:cubicBezTo>
                  <a:cubicBezTo>
                    <a:pt x="1361" y="980"/>
                    <a:pt x="1364" y="979"/>
                    <a:pt x="1366" y="979"/>
                  </a:cubicBezTo>
                  <a:cubicBezTo>
                    <a:pt x="1366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79"/>
                    <a:pt x="1367" y="979"/>
                    <a:pt x="1367" y="979"/>
                  </a:cubicBezTo>
                  <a:cubicBezTo>
                    <a:pt x="1367" y="980"/>
                    <a:pt x="1367" y="980"/>
                    <a:pt x="1367" y="980"/>
                  </a:cubicBezTo>
                  <a:cubicBezTo>
                    <a:pt x="1367" y="980"/>
                    <a:pt x="1366" y="980"/>
                    <a:pt x="1365" y="981"/>
                  </a:cubicBezTo>
                  <a:cubicBezTo>
                    <a:pt x="1363" y="981"/>
                    <a:pt x="1358" y="982"/>
                    <a:pt x="1356" y="982"/>
                  </a:cubicBezTo>
                  <a:cubicBezTo>
                    <a:pt x="1355" y="982"/>
                    <a:pt x="1355" y="982"/>
                    <a:pt x="1354" y="982"/>
                  </a:cubicBezTo>
                  <a:cubicBezTo>
                    <a:pt x="1353" y="982"/>
                    <a:pt x="1351" y="982"/>
                    <a:pt x="1350" y="981"/>
                  </a:cubicBezTo>
                  <a:cubicBezTo>
                    <a:pt x="1349" y="981"/>
                    <a:pt x="1349" y="980"/>
                    <a:pt x="1349" y="979"/>
                  </a:cubicBezTo>
                  <a:cubicBezTo>
                    <a:pt x="1349" y="979"/>
                    <a:pt x="1349" y="979"/>
                    <a:pt x="1349" y="979"/>
                  </a:cubicBezTo>
                  <a:cubicBezTo>
                    <a:pt x="1349" y="978"/>
                    <a:pt x="1349" y="978"/>
                    <a:pt x="1349" y="977"/>
                  </a:cubicBezTo>
                  <a:cubicBezTo>
                    <a:pt x="1349" y="977"/>
                    <a:pt x="1350" y="976"/>
                    <a:pt x="1351" y="975"/>
                  </a:cubicBezTo>
                  <a:cubicBezTo>
                    <a:pt x="1352" y="974"/>
                    <a:pt x="1353" y="973"/>
                    <a:pt x="1354" y="972"/>
                  </a:cubicBezTo>
                  <a:cubicBezTo>
                    <a:pt x="1355" y="971"/>
                    <a:pt x="1356" y="970"/>
                    <a:pt x="1356" y="969"/>
                  </a:cubicBezTo>
                  <a:cubicBezTo>
                    <a:pt x="1356" y="967"/>
                    <a:pt x="1355" y="966"/>
                    <a:pt x="1354" y="966"/>
                  </a:cubicBezTo>
                  <a:cubicBezTo>
                    <a:pt x="1353" y="965"/>
                    <a:pt x="1352" y="964"/>
                    <a:pt x="1351" y="964"/>
                  </a:cubicBezTo>
                  <a:cubicBezTo>
                    <a:pt x="1351" y="964"/>
                    <a:pt x="1351" y="964"/>
                    <a:pt x="1351" y="964"/>
                  </a:cubicBezTo>
                  <a:cubicBezTo>
                    <a:pt x="1351" y="964"/>
                    <a:pt x="1351" y="964"/>
                    <a:pt x="1351" y="964"/>
                  </a:cubicBezTo>
                  <a:cubicBezTo>
                    <a:pt x="1351" y="964"/>
                    <a:pt x="1351" y="964"/>
                    <a:pt x="1351" y="964"/>
                  </a:cubicBezTo>
                  <a:cubicBezTo>
                    <a:pt x="1350" y="964"/>
                    <a:pt x="1349" y="965"/>
                    <a:pt x="1349" y="965"/>
                  </a:cubicBezTo>
                  <a:cubicBezTo>
                    <a:pt x="1348" y="966"/>
                    <a:pt x="1348" y="966"/>
                    <a:pt x="1348" y="967"/>
                  </a:cubicBezTo>
                  <a:cubicBezTo>
                    <a:pt x="1347" y="968"/>
                    <a:pt x="1347" y="968"/>
                    <a:pt x="1347" y="969"/>
                  </a:cubicBezTo>
                  <a:cubicBezTo>
                    <a:pt x="1347" y="970"/>
                    <a:pt x="1347" y="971"/>
                    <a:pt x="1346" y="971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2"/>
                    <a:pt x="1346" y="972"/>
                  </a:cubicBezTo>
                  <a:cubicBezTo>
                    <a:pt x="1346" y="972"/>
                    <a:pt x="1346" y="971"/>
                    <a:pt x="1346" y="971"/>
                  </a:cubicBezTo>
                  <a:cubicBezTo>
                    <a:pt x="1346" y="970"/>
                    <a:pt x="1345" y="970"/>
                    <a:pt x="1345" y="970"/>
                  </a:cubicBezTo>
                  <a:cubicBezTo>
                    <a:pt x="1345" y="969"/>
                    <a:pt x="1344" y="969"/>
                    <a:pt x="1343" y="969"/>
                  </a:cubicBezTo>
                  <a:cubicBezTo>
                    <a:pt x="1343" y="969"/>
                    <a:pt x="1343" y="969"/>
                    <a:pt x="1343" y="969"/>
                  </a:cubicBezTo>
                  <a:cubicBezTo>
                    <a:pt x="1343" y="970"/>
                    <a:pt x="1343" y="970"/>
                    <a:pt x="1343" y="970"/>
                  </a:cubicBezTo>
                  <a:cubicBezTo>
                    <a:pt x="1343" y="969"/>
                    <a:pt x="1343" y="969"/>
                    <a:pt x="1343" y="969"/>
                  </a:cubicBezTo>
                  <a:cubicBezTo>
                    <a:pt x="1343" y="969"/>
                    <a:pt x="1342" y="969"/>
                    <a:pt x="1342" y="969"/>
                  </a:cubicBezTo>
                  <a:cubicBezTo>
                    <a:pt x="1341" y="970"/>
                    <a:pt x="1341" y="971"/>
                    <a:pt x="1341" y="971"/>
                  </a:cubicBezTo>
                  <a:cubicBezTo>
                    <a:pt x="1341" y="971"/>
                    <a:pt x="1341" y="972"/>
                    <a:pt x="1341" y="972"/>
                  </a:cubicBezTo>
                  <a:cubicBezTo>
                    <a:pt x="1342" y="973"/>
                    <a:pt x="1342" y="974"/>
                    <a:pt x="1342" y="977"/>
                  </a:cubicBezTo>
                  <a:cubicBezTo>
                    <a:pt x="1342" y="977"/>
                    <a:pt x="1342" y="977"/>
                    <a:pt x="1342" y="977"/>
                  </a:cubicBezTo>
                  <a:cubicBezTo>
                    <a:pt x="1342" y="978"/>
                    <a:pt x="1342" y="978"/>
                    <a:pt x="1341" y="978"/>
                  </a:cubicBezTo>
                  <a:cubicBezTo>
                    <a:pt x="1340" y="979"/>
                    <a:pt x="1338" y="980"/>
                    <a:pt x="1337" y="980"/>
                  </a:cubicBezTo>
                  <a:cubicBezTo>
                    <a:pt x="1336" y="980"/>
                    <a:pt x="1335" y="980"/>
                    <a:pt x="1335" y="980"/>
                  </a:cubicBezTo>
                  <a:cubicBezTo>
                    <a:pt x="1334" y="980"/>
                    <a:pt x="1334" y="980"/>
                    <a:pt x="1334" y="980"/>
                  </a:cubicBezTo>
                  <a:cubicBezTo>
                    <a:pt x="1332" y="980"/>
                    <a:pt x="1332" y="980"/>
                    <a:pt x="1332" y="980"/>
                  </a:cubicBezTo>
                  <a:cubicBezTo>
                    <a:pt x="1332" y="982"/>
                    <a:pt x="1332" y="982"/>
                    <a:pt x="1332" y="982"/>
                  </a:cubicBezTo>
                  <a:cubicBezTo>
                    <a:pt x="1332" y="982"/>
                    <a:pt x="1332" y="983"/>
                    <a:pt x="1331" y="983"/>
                  </a:cubicBezTo>
                  <a:cubicBezTo>
                    <a:pt x="1330" y="984"/>
                    <a:pt x="1329" y="984"/>
                    <a:pt x="1327" y="985"/>
                  </a:cubicBezTo>
                  <a:cubicBezTo>
                    <a:pt x="1325" y="985"/>
                    <a:pt x="1324" y="985"/>
                    <a:pt x="1322" y="985"/>
                  </a:cubicBezTo>
                  <a:cubicBezTo>
                    <a:pt x="1319" y="986"/>
                    <a:pt x="1318" y="986"/>
                    <a:pt x="1316" y="987"/>
                  </a:cubicBezTo>
                  <a:cubicBezTo>
                    <a:pt x="1315" y="987"/>
                    <a:pt x="1314" y="988"/>
                    <a:pt x="1313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3" y="988"/>
                    <a:pt x="1313" y="988"/>
                    <a:pt x="1313" y="988"/>
                  </a:cubicBezTo>
                  <a:cubicBezTo>
                    <a:pt x="1312" y="988"/>
                    <a:pt x="1312" y="988"/>
                    <a:pt x="1312" y="988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2" y="989"/>
                    <a:pt x="1312" y="989"/>
                    <a:pt x="1312" y="989"/>
                  </a:cubicBezTo>
                  <a:cubicBezTo>
                    <a:pt x="1313" y="989"/>
                    <a:pt x="1314" y="988"/>
                    <a:pt x="1315" y="988"/>
                  </a:cubicBezTo>
                  <a:cubicBezTo>
                    <a:pt x="1317" y="987"/>
                    <a:pt x="1319" y="986"/>
                    <a:pt x="1321" y="986"/>
                  </a:cubicBezTo>
                  <a:cubicBezTo>
                    <a:pt x="1322" y="985"/>
                    <a:pt x="1323" y="985"/>
                    <a:pt x="1324" y="984"/>
                  </a:cubicBezTo>
                  <a:cubicBezTo>
                    <a:pt x="1324" y="983"/>
                    <a:pt x="1325" y="982"/>
                    <a:pt x="1325" y="982"/>
                  </a:cubicBezTo>
                  <a:cubicBezTo>
                    <a:pt x="1325" y="980"/>
                    <a:pt x="1324" y="980"/>
                    <a:pt x="1323" y="979"/>
                  </a:cubicBezTo>
                  <a:cubicBezTo>
                    <a:pt x="1323" y="978"/>
                    <a:pt x="1322" y="978"/>
                    <a:pt x="1321" y="978"/>
                  </a:cubicBezTo>
                  <a:cubicBezTo>
                    <a:pt x="1321" y="978"/>
                    <a:pt x="1321" y="978"/>
                    <a:pt x="1321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1" y="978"/>
                    <a:pt x="1321" y="978"/>
                    <a:pt x="1321" y="978"/>
                  </a:cubicBezTo>
                  <a:cubicBezTo>
                    <a:pt x="1321" y="978"/>
                    <a:pt x="1321" y="978"/>
                    <a:pt x="1321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2" y="978"/>
                    <a:pt x="1322" y="978"/>
                    <a:pt x="1322" y="978"/>
                  </a:cubicBezTo>
                  <a:cubicBezTo>
                    <a:pt x="1321" y="978"/>
                    <a:pt x="1321" y="977"/>
                    <a:pt x="1321" y="977"/>
                  </a:cubicBezTo>
                  <a:cubicBezTo>
                    <a:pt x="1321" y="976"/>
                    <a:pt x="1321" y="976"/>
                    <a:pt x="1321" y="975"/>
                  </a:cubicBezTo>
                  <a:cubicBezTo>
                    <a:pt x="1321" y="974"/>
                    <a:pt x="1321" y="974"/>
                    <a:pt x="1321" y="973"/>
                  </a:cubicBezTo>
                  <a:cubicBezTo>
                    <a:pt x="1321" y="972"/>
                    <a:pt x="1321" y="972"/>
                    <a:pt x="1321" y="972"/>
                  </a:cubicBezTo>
                  <a:cubicBezTo>
                    <a:pt x="1321" y="971"/>
                    <a:pt x="1321" y="970"/>
                    <a:pt x="1320" y="970"/>
                  </a:cubicBezTo>
                  <a:cubicBezTo>
                    <a:pt x="1319" y="969"/>
                    <a:pt x="1318" y="968"/>
                    <a:pt x="1318" y="966"/>
                  </a:cubicBezTo>
                  <a:cubicBezTo>
                    <a:pt x="1317" y="965"/>
                    <a:pt x="1316" y="964"/>
                    <a:pt x="1316" y="964"/>
                  </a:cubicBezTo>
                  <a:cubicBezTo>
                    <a:pt x="1316" y="964"/>
                    <a:pt x="1316" y="964"/>
                    <a:pt x="1316" y="964"/>
                  </a:cubicBezTo>
                  <a:cubicBezTo>
                    <a:pt x="1316" y="963"/>
                    <a:pt x="1316" y="962"/>
                    <a:pt x="1317" y="961"/>
                  </a:cubicBezTo>
                  <a:cubicBezTo>
                    <a:pt x="1317" y="960"/>
                    <a:pt x="1317" y="960"/>
                    <a:pt x="1318" y="959"/>
                  </a:cubicBezTo>
                  <a:cubicBezTo>
                    <a:pt x="1318" y="959"/>
                    <a:pt x="1318" y="959"/>
                    <a:pt x="1318" y="959"/>
                  </a:cubicBezTo>
                  <a:cubicBezTo>
                    <a:pt x="1318" y="959"/>
                    <a:pt x="1318" y="958"/>
                    <a:pt x="1318" y="958"/>
                  </a:cubicBezTo>
                  <a:cubicBezTo>
                    <a:pt x="1318" y="957"/>
                    <a:pt x="1318" y="957"/>
                    <a:pt x="1318" y="957"/>
                  </a:cubicBezTo>
                  <a:cubicBezTo>
                    <a:pt x="1317" y="956"/>
                    <a:pt x="1317" y="955"/>
                    <a:pt x="1316" y="954"/>
                  </a:cubicBezTo>
                  <a:cubicBezTo>
                    <a:pt x="1316" y="953"/>
                    <a:pt x="1315" y="952"/>
                    <a:pt x="1315" y="951"/>
                  </a:cubicBezTo>
                  <a:cubicBezTo>
                    <a:pt x="1314" y="950"/>
                    <a:pt x="1314" y="948"/>
                    <a:pt x="1314" y="947"/>
                  </a:cubicBezTo>
                  <a:cubicBezTo>
                    <a:pt x="1314" y="946"/>
                    <a:pt x="1313" y="945"/>
                    <a:pt x="1313" y="945"/>
                  </a:cubicBezTo>
                  <a:cubicBezTo>
                    <a:pt x="1310" y="946"/>
                    <a:pt x="1310" y="946"/>
                    <a:pt x="1310" y="946"/>
                  </a:cubicBezTo>
                  <a:cubicBezTo>
                    <a:pt x="1310" y="946"/>
                    <a:pt x="1310" y="946"/>
                    <a:pt x="1310" y="946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10" y="947"/>
                    <a:pt x="1310" y="947"/>
                    <a:pt x="1310" y="947"/>
                  </a:cubicBezTo>
                  <a:cubicBezTo>
                    <a:pt x="1308" y="949"/>
                    <a:pt x="1307" y="951"/>
                    <a:pt x="1307" y="954"/>
                  </a:cubicBezTo>
                  <a:cubicBezTo>
                    <a:pt x="1307" y="956"/>
                    <a:pt x="1308" y="958"/>
                    <a:pt x="1309" y="960"/>
                  </a:cubicBezTo>
                  <a:cubicBezTo>
                    <a:pt x="1310" y="962"/>
                    <a:pt x="1310" y="963"/>
                    <a:pt x="1310" y="964"/>
                  </a:cubicBezTo>
                  <a:cubicBezTo>
                    <a:pt x="1310" y="965"/>
                    <a:pt x="1310" y="966"/>
                    <a:pt x="1309" y="967"/>
                  </a:cubicBezTo>
                  <a:cubicBezTo>
                    <a:pt x="1309" y="968"/>
                    <a:pt x="1309" y="969"/>
                    <a:pt x="1309" y="970"/>
                  </a:cubicBezTo>
                  <a:cubicBezTo>
                    <a:pt x="1309" y="971"/>
                    <a:pt x="1309" y="971"/>
                    <a:pt x="1309" y="972"/>
                  </a:cubicBezTo>
                  <a:cubicBezTo>
                    <a:pt x="1310" y="970"/>
                    <a:pt x="1310" y="970"/>
                    <a:pt x="1310" y="970"/>
                  </a:cubicBezTo>
                  <a:cubicBezTo>
                    <a:pt x="1309" y="970"/>
                    <a:pt x="1309" y="970"/>
                    <a:pt x="1309" y="970"/>
                  </a:cubicBezTo>
                  <a:cubicBezTo>
                    <a:pt x="1309" y="970"/>
                    <a:pt x="1309" y="971"/>
                    <a:pt x="1309" y="973"/>
                  </a:cubicBezTo>
                  <a:cubicBezTo>
                    <a:pt x="1309" y="974"/>
                    <a:pt x="1309" y="974"/>
                    <a:pt x="1309" y="975"/>
                  </a:cubicBezTo>
                  <a:cubicBezTo>
                    <a:pt x="1309" y="976"/>
                    <a:pt x="1309" y="977"/>
                    <a:pt x="1310" y="977"/>
                  </a:cubicBezTo>
                  <a:cubicBezTo>
                    <a:pt x="1310" y="978"/>
                    <a:pt x="1310" y="978"/>
                    <a:pt x="1310" y="978"/>
                  </a:cubicBezTo>
                  <a:cubicBezTo>
                    <a:pt x="1310" y="978"/>
                    <a:pt x="1310" y="979"/>
                    <a:pt x="1310" y="980"/>
                  </a:cubicBezTo>
                  <a:cubicBezTo>
                    <a:pt x="1310" y="980"/>
                    <a:pt x="1310" y="980"/>
                    <a:pt x="1310" y="980"/>
                  </a:cubicBezTo>
                  <a:cubicBezTo>
                    <a:pt x="1310" y="980"/>
                    <a:pt x="1310" y="980"/>
                    <a:pt x="1310" y="980"/>
                  </a:cubicBezTo>
                  <a:cubicBezTo>
                    <a:pt x="1310" y="980"/>
                    <a:pt x="1310" y="980"/>
                    <a:pt x="1310" y="980"/>
                  </a:cubicBezTo>
                  <a:cubicBezTo>
                    <a:pt x="1310" y="980"/>
                    <a:pt x="1310" y="980"/>
                    <a:pt x="1310" y="980"/>
                  </a:cubicBezTo>
                  <a:cubicBezTo>
                    <a:pt x="1310" y="980"/>
                    <a:pt x="1310" y="980"/>
                    <a:pt x="1310" y="980"/>
                  </a:cubicBezTo>
                  <a:cubicBezTo>
                    <a:pt x="1310" y="980"/>
                    <a:pt x="1310" y="980"/>
                    <a:pt x="1310" y="980"/>
                  </a:cubicBezTo>
                  <a:cubicBezTo>
                    <a:pt x="1309" y="981"/>
                    <a:pt x="1308" y="981"/>
                    <a:pt x="1307" y="981"/>
                  </a:cubicBezTo>
                  <a:cubicBezTo>
                    <a:pt x="1307" y="981"/>
                    <a:pt x="1307" y="981"/>
                    <a:pt x="1307" y="981"/>
                  </a:cubicBezTo>
                  <a:cubicBezTo>
                    <a:pt x="1307" y="981"/>
                    <a:pt x="1307" y="981"/>
                    <a:pt x="1307" y="981"/>
                  </a:cubicBezTo>
                  <a:cubicBezTo>
                    <a:pt x="1307" y="981"/>
                    <a:pt x="1307" y="981"/>
                    <a:pt x="1306" y="981"/>
                  </a:cubicBezTo>
                  <a:cubicBezTo>
                    <a:pt x="1306" y="981"/>
                    <a:pt x="1305" y="980"/>
                    <a:pt x="1305" y="980"/>
                  </a:cubicBezTo>
                  <a:cubicBezTo>
                    <a:pt x="1304" y="980"/>
                    <a:pt x="1303" y="981"/>
                    <a:pt x="1302" y="982"/>
                  </a:cubicBezTo>
                  <a:cubicBezTo>
                    <a:pt x="1302" y="982"/>
                    <a:pt x="1302" y="982"/>
                    <a:pt x="1302" y="982"/>
                  </a:cubicBezTo>
                  <a:cubicBezTo>
                    <a:pt x="1302" y="982"/>
                    <a:pt x="1302" y="982"/>
                    <a:pt x="1301" y="982"/>
                  </a:cubicBezTo>
                  <a:cubicBezTo>
                    <a:pt x="1300" y="983"/>
                    <a:pt x="1299" y="983"/>
                    <a:pt x="1297" y="983"/>
                  </a:cubicBezTo>
                  <a:cubicBezTo>
                    <a:pt x="1297" y="983"/>
                    <a:pt x="1297" y="983"/>
                    <a:pt x="1297" y="983"/>
                  </a:cubicBezTo>
                  <a:cubicBezTo>
                    <a:pt x="1296" y="983"/>
                    <a:pt x="1294" y="982"/>
                    <a:pt x="1293" y="981"/>
                  </a:cubicBezTo>
                  <a:cubicBezTo>
                    <a:pt x="1291" y="981"/>
                    <a:pt x="1290" y="980"/>
                    <a:pt x="1288" y="980"/>
                  </a:cubicBezTo>
                  <a:cubicBezTo>
                    <a:pt x="1286" y="980"/>
                    <a:pt x="1284" y="981"/>
                    <a:pt x="1283" y="982"/>
                  </a:cubicBezTo>
                  <a:cubicBezTo>
                    <a:pt x="1281" y="983"/>
                    <a:pt x="1280" y="983"/>
                    <a:pt x="1278" y="983"/>
                  </a:cubicBezTo>
                  <a:cubicBezTo>
                    <a:pt x="1278" y="983"/>
                    <a:pt x="1277" y="983"/>
                    <a:pt x="1276" y="983"/>
                  </a:cubicBezTo>
                  <a:cubicBezTo>
                    <a:pt x="1274" y="983"/>
                    <a:pt x="1273" y="983"/>
                    <a:pt x="1271" y="983"/>
                  </a:cubicBezTo>
                  <a:cubicBezTo>
                    <a:pt x="1270" y="983"/>
                    <a:pt x="1270" y="983"/>
                    <a:pt x="1269" y="983"/>
                  </a:cubicBezTo>
                  <a:cubicBezTo>
                    <a:pt x="1267" y="983"/>
                    <a:pt x="1266" y="984"/>
                    <a:pt x="1264" y="985"/>
                  </a:cubicBezTo>
                  <a:cubicBezTo>
                    <a:pt x="1262" y="986"/>
                    <a:pt x="1261" y="987"/>
                    <a:pt x="1260" y="988"/>
                  </a:cubicBezTo>
                  <a:cubicBezTo>
                    <a:pt x="1258" y="990"/>
                    <a:pt x="1257" y="990"/>
                    <a:pt x="1256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54" y="990"/>
                    <a:pt x="1254" y="990"/>
                    <a:pt x="1254" y="990"/>
                  </a:cubicBezTo>
                  <a:cubicBezTo>
                    <a:pt x="1254" y="990"/>
                    <a:pt x="1254" y="990"/>
                    <a:pt x="1254" y="990"/>
                  </a:cubicBezTo>
                  <a:cubicBezTo>
                    <a:pt x="1253" y="990"/>
                    <a:pt x="1253" y="990"/>
                    <a:pt x="1252" y="990"/>
                  </a:cubicBezTo>
                  <a:cubicBezTo>
                    <a:pt x="1250" y="990"/>
                    <a:pt x="1248" y="989"/>
                    <a:pt x="1245" y="988"/>
                  </a:cubicBezTo>
                  <a:cubicBezTo>
                    <a:pt x="1243" y="986"/>
                    <a:pt x="1241" y="985"/>
                    <a:pt x="1241" y="984"/>
                  </a:cubicBezTo>
                  <a:cubicBezTo>
                    <a:pt x="1239" y="982"/>
                    <a:pt x="1237" y="982"/>
                    <a:pt x="1236" y="982"/>
                  </a:cubicBezTo>
                  <a:cubicBezTo>
                    <a:pt x="1234" y="982"/>
                    <a:pt x="1233" y="982"/>
                    <a:pt x="1233" y="982"/>
                  </a:cubicBezTo>
                  <a:cubicBezTo>
                    <a:pt x="1233" y="984"/>
                    <a:pt x="1233" y="984"/>
                    <a:pt x="1233" y="984"/>
                  </a:cubicBezTo>
                  <a:cubicBezTo>
                    <a:pt x="1233" y="982"/>
                    <a:pt x="1233" y="982"/>
                    <a:pt x="1233" y="982"/>
                  </a:cubicBezTo>
                  <a:cubicBezTo>
                    <a:pt x="1233" y="982"/>
                    <a:pt x="1226" y="982"/>
                    <a:pt x="1221" y="982"/>
                  </a:cubicBezTo>
                  <a:cubicBezTo>
                    <a:pt x="1221" y="982"/>
                    <a:pt x="1221" y="982"/>
                    <a:pt x="1221" y="982"/>
                  </a:cubicBezTo>
                  <a:cubicBezTo>
                    <a:pt x="1219" y="982"/>
                    <a:pt x="1218" y="982"/>
                    <a:pt x="1218" y="983"/>
                  </a:cubicBezTo>
                  <a:cubicBezTo>
                    <a:pt x="1217" y="983"/>
                    <a:pt x="1216" y="984"/>
                    <a:pt x="1216" y="985"/>
                  </a:cubicBezTo>
                  <a:cubicBezTo>
                    <a:pt x="1216" y="986"/>
                    <a:pt x="1217" y="987"/>
                    <a:pt x="1217" y="988"/>
                  </a:cubicBezTo>
                  <a:cubicBezTo>
                    <a:pt x="1217" y="988"/>
                    <a:pt x="1218" y="989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9" y="990"/>
                    <a:pt x="1219" y="990"/>
                    <a:pt x="1219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9" y="990"/>
                    <a:pt x="1219" y="990"/>
                    <a:pt x="1219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8" y="990"/>
                    <a:pt x="1218" y="990"/>
                    <a:pt x="1218" y="990"/>
                  </a:cubicBezTo>
                  <a:cubicBezTo>
                    <a:pt x="1216" y="990"/>
                    <a:pt x="1214" y="989"/>
                    <a:pt x="1212" y="988"/>
                  </a:cubicBezTo>
                  <a:cubicBezTo>
                    <a:pt x="1211" y="987"/>
                    <a:pt x="1209" y="987"/>
                    <a:pt x="1208" y="987"/>
                  </a:cubicBezTo>
                  <a:cubicBezTo>
                    <a:pt x="1207" y="986"/>
                    <a:pt x="1205" y="987"/>
                    <a:pt x="1205" y="988"/>
                  </a:cubicBezTo>
                  <a:cubicBezTo>
                    <a:pt x="1204" y="990"/>
                    <a:pt x="1204" y="991"/>
                    <a:pt x="1204" y="993"/>
                  </a:cubicBezTo>
                  <a:cubicBezTo>
                    <a:pt x="1204" y="993"/>
                    <a:pt x="1204" y="993"/>
                    <a:pt x="1204" y="993"/>
                  </a:cubicBezTo>
                  <a:cubicBezTo>
                    <a:pt x="1204" y="993"/>
                    <a:pt x="1204" y="993"/>
                    <a:pt x="1204" y="993"/>
                  </a:cubicBezTo>
                  <a:cubicBezTo>
                    <a:pt x="1204" y="993"/>
                    <a:pt x="1204" y="993"/>
                    <a:pt x="1204" y="993"/>
                  </a:cubicBezTo>
                  <a:cubicBezTo>
                    <a:pt x="1204" y="994"/>
                    <a:pt x="1204" y="996"/>
                    <a:pt x="1205" y="997"/>
                  </a:cubicBezTo>
                  <a:cubicBezTo>
                    <a:pt x="1206" y="997"/>
                    <a:pt x="1207" y="998"/>
                    <a:pt x="1208" y="998"/>
                  </a:cubicBezTo>
                  <a:cubicBezTo>
                    <a:pt x="1210" y="998"/>
                    <a:pt x="1212" y="997"/>
                    <a:pt x="1214" y="996"/>
                  </a:cubicBezTo>
                  <a:cubicBezTo>
                    <a:pt x="1214" y="996"/>
                    <a:pt x="1214" y="996"/>
                    <a:pt x="1214" y="996"/>
                  </a:cubicBezTo>
                  <a:cubicBezTo>
                    <a:pt x="1215" y="996"/>
                    <a:pt x="1216" y="996"/>
                    <a:pt x="1217" y="998"/>
                  </a:cubicBezTo>
                  <a:cubicBezTo>
                    <a:pt x="1219" y="999"/>
                    <a:pt x="1220" y="1000"/>
                    <a:pt x="1222" y="1002"/>
                  </a:cubicBezTo>
                  <a:cubicBezTo>
                    <a:pt x="1223" y="1003"/>
                    <a:pt x="1224" y="1003"/>
                    <a:pt x="1225" y="1003"/>
                  </a:cubicBezTo>
                  <a:cubicBezTo>
                    <a:pt x="1227" y="1003"/>
                    <a:pt x="1228" y="1002"/>
                    <a:pt x="1229" y="1001"/>
                  </a:cubicBezTo>
                  <a:cubicBezTo>
                    <a:pt x="1231" y="1000"/>
                    <a:pt x="1232" y="999"/>
                    <a:pt x="1233" y="998"/>
                  </a:cubicBezTo>
                  <a:cubicBezTo>
                    <a:pt x="1234" y="997"/>
                    <a:pt x="1236" y="996"/>
                    <a:pt x="1238" y="996"/>
                  </a:cubicBezTo>
                  <a:cubicBezTo>
                    <a:pt x="1239" y="995"/>
                    <a:pt x="1240" y="995"/>
                    <a:pt x="1240" y="995"/>
                  </a:cubicBezTo>
                  <a:cubicBezTo>
                    <a:pt x="1241" y="995"/>
                    <a:pt x="1241" y="995"/>
                    <a:pt x="1241" y="995"/>
                  </a:cubicBezTo>
                  <a:cubicBezTo>
                    <a:pt x="1241" y="995"/>
                    <a:pt x="1241" y="995"/>
                    <a:pt x="1241" y="995"/>
                  </a:cubicBezTo>
                  <a:cubicBezTo>
                    <a:pt x="1241" y="993"/>
                    <a:pt x="1241" y="993"/>
                    <a:pt x="1241" y="993"/>
                  </a:cubicBezTo>
                  <a:cubicBezTo>
                    <a:pt x="1240" y="995"/>
                    <a:pt x="1240" y="995"/>
                    <a:pt x="1240" y="995"/>
                  </a:cubicBezTo>
                  <a:cubicBezTo>
                    <a:pt x="1254" y="996"/>
                    <a:pt x="1254" y="996"/>
                    <a:pt x="1254" y="996"/>
                  </a:cubicBezTo>
                  <a:cubicBezTo>
                    <a:pt x="1254" y="994"/>
                    <a:pt x="1254" y="994"/>
                    <a:pt x="1254" y="994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2" y="995"/>
                  </a:cubicBezTo>
                  <a:cubicBezTo>
                    <a:pt x="1252" y="995"/>
                    <a:pt x="1252" y="995"/>
                    <a:pt x="1251" y="995"/>
                  </a:cubicBezTo>
                  <a:cubicBezTo>
                    <a:pt x="1250" y="996"/>
                    <a:pt x="1248" y="997"/>
                    <a:pt x="1247" y="997"/>
                  </a:cubicBezTo>
                  <a:cubicBezTo>
                    <a:pt x="1246" y="997"/>
                    <a:pt x="1246" y="997"/>
                    <a:pt x="1245" y="997"/>
                  </a:cubicBezTo>
                  <a:cubicBezTo>
                    <a:pt x="1245" y="998"/>
                    <a:pt x="1245" y="998"/>
                    <a:pt x="1245" y="998"/>
                  </a:cubicBezTo>
                  <a:cubicBezTo>
                    <a:pt x="1244" y="998"/>
                    <a:pt x="1244" y="998"/>
                    <a:pt x="1244" y="998"/>
                  </a:cubicBezTo>
                  <a:cubicBezTo>
                    <a:pt x="1242" y="999"/>
                    <a:pt x="1242" y="999"/>
                    <a:pt x="1242" y="999"/>
                  </a:cubicBezTo>
                  <a:cubicBezTo>
                    <a:pt x="1242" y="999"/>
                    <a:pt x="1242" y="999"/>
                    <a:pt x="1242" y="999"/>
                  </a:cubicBezTo>
                  <a:cubicBezTo>
                    <a:pt x="1241" y="1001"/>
                    <a:pt x="1241" y="1001"/>
                    <a:pt x="1241" y="1001"/>
                  </a:cubicBezTo>
                  <a:cubicBezTo>
                    <a:pt x="1240" y="1003"/>
                    <a:pt x="1240" y="1003"/>
                    <a:pt x="1240" y="1003"/>
                  </a:cubicBezTo>
                  <a:cubicBezTo>
                    <a:pt x="1242" y="1003"/>
                    <a:pt x="1242" y="1003"/>
                    <a:pt x="1242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3" y="1003"/>
                    <a:pt x="1243" y="1003"/>
                    <a:pt x="1243" y="1003"/>
                  </a:cubicBezTo>
                  <a:cubicBezTo>
                    <a:pt x="1244" y="1003"/>
                    <a:pt x="1244" y="1003"/>
                    <a:pt x="1244" y="1003"/>
                  </a:cubicBezTo>
                  <a:cubicBezTo>
                    <a:pt x="1244" y="1003"/>
                    <a:pt x="1244" y="1003"/>
                    <a:pt x="1244" y="1003"/>
                  </a:cubicBezTo>
                  <a:cubicBezTo>
                    <a:pt x="1244" y="1003"/>
                    <a:pt x="1244" y="1003"/>
                    <a:pt x="1244" y="1003"/>
                  </a:cubicBezTo>
                  <a:cubicBezTo>
                    <a:pt x="1245" y="1002"/>
                    <a:pt x="1245" y="1002"/>
                    <a:pt x="1245" y="1002"/>
                  </a:cubicBezTo>
                  <a:cubicBezTo>
                    <a:pt x="1245" y="1002"/>
                    <a:pt x="1245" y="1002"/>
                    <a:pt x="1245" y="1001"/>
                  </a:cubicBezTo>
                  <a:cubicBezTo>
                    <a:pt x="1245" y="1001"/>
                    <a:pt x="1245" y="1001"/>
                    <a:pt x="1245" y="1000"/>
                  </a:cubicBezTo>
                  <a:cubicBezTo>
                    <a:pt x="1244" y="1000"/>
                    <a:pt x="1244" y="1000"/>
                    <a:pt x="1244" y="1000"/>
                  </a:cubicBezTo>
                  <a:cubicBezTo>
                    <a:pt x="1244" y="1000"/>
                    <a:pt x="1244" y="1000"/>
                    <a:pt x="1244" y="1000"/>
                  </a:cubicBezTo>
                  <a:cubicBezTo>
                    <a:pt x="1243" y="1000"/>
                    <a:pt x="1243" y="1000"/>
                    <a:pt x="1242" y="1000"/>
                  </a:cubicBezTo>
                  <a:cubicBezTo>
                    <a:pt x="1241" y="1000"/>
                    <a:pt x="1241" y="1000"/>
                    <a:pt x="1241" y="1000"/>
                  </a:cubicBezTo>
                  <a:cubicBezTo>
                    <a:pt x="1240" y="1000"/>
                    <a:pt x="1239" y="1000"/>
                    <a:pt x="1239" y="1001"/>
                  </a:cubicBezTo>
                  <a:cubicBezTo>
                    <a:pt x="1238" y="1001"/>
                    <a:pt x="1238" y="1002"/>
                    <a:pt x="1238" y="1003"/>
                  </a:cubicBezTo>
                  <a:cubicBezTo>
                    <a:pt x="1238" y="1004"/>
                    <a:pt x="1238" y="1005"/>
                    <a:pt x="1239" y="1007"/>
                  </a:cubicBezTo>
                  <a:cubicBezTo>
                    <a:pt x="1239" y="1008"/>
                    <a:pt x="1240" y="1009"/>
                    <a:pt x="1241" y="1009"/>
                  </a:cubicBezTo>
                  <a:cubicBezTo>
                    <a:pt x="1242" y="1009"/>
                    <a:pt x="1242" y="1010"/>
                    <a:pt x="1243" y="1010"/>
                  </a:cubicBezTo>
                  <a:cubicBezTo>
                    <a:pt x="1244" y="1010"/>
                    <a:pt x="1245" y="1010"/>
                    <a:pt x="1245" y="1009"/>
                  </a:cubicBezTo>
                  <a:cubicBezTo>
                    <a:pt x="1246" y="1009"/>
                    <a:pt x="1247" y="1009"/>
                    <a:pt x="1247" y="1008"/>
                  </a:cubicBezTo>
                  <a:cubicBezTo>
                    <a:pt x="1247" y="1008"/>
                    <a:pt x="1247" y="1008"/>
                    <a:pt x="1247" y="1008"/>
                  </a:cubicBezTo>
                  <a:cubicBezTo>
                    <a:pt x="1247" y="1008"/>
                    <a:pt x="1247" y="1008"/>
                    <a:pt x="1248" y="1007"/>
                  </a:cubicBezTo>
                  <a:cubicBezTo>
                    <a:pt x="1248" y="1007"/>
                    <a:pt x="1249" y="1007"/>
                    <a:pt x="1249" y="1007"/>
                  </a:cubicBezTo>
                  <a:cubicBezTo>
                    <a:pt x="1249" y="1007"/>
                    <a:pt x="1249" y="1007"/>
                    <a:pt x="1249" y="1007"/>
                  </a:cubicBezTo>
                  <a:cubicBezTo>
                    <a:pt x="1249" y="1008"/>
                    <a:pt x="1250" y="1008"/>
                    <a:pt x="1250" y="1008"/>
                  </a:cubicBezTo>
                  <a:cubicBezTo>
                    <a:pt x="1250" y="1009"/>
                    <a:pt x="1251" y="1009"/>
                    <a:pt x="1252" y="1009"/>
                  </a:cubicBezTo>
                  <a:cubicBezTo>
                    <a:pt x="1252" y="1009"/>
                    <a:pt x="1253" y="1008"/>
                    <a:pt x="1253" y="1008"/>
                  </a:cubicBezTo>
                  <a:cubicBezTo>
                    <a:pt x="1254" y="1007"/>
                    <a:pt x="1254" y="1007"/>
                    <a:pt x="1254" y="1006"/>
                  </a:cubicBezTo>
                  <a:cubicBezTo>
                    <a:pt x="1255" y="1005"/>
                    <a:pt x="1255" y="1004"/>
                    <a:pt x="1255" y="1002"/>
                  </a:cubicBezTo>
                  <a:cubicBezTo>
                    <a:pt x="1255" y="1000"/>
                    <a:pt x="1255" y="999"/>
                    <a:pt x="1256" y="998"/>
                  </a:cubicBezTo>
                  <a:cubicBezTo>
                    <a:pt x="1257" y="997"/>
                    <a:pt x="1258" y="997"/>
                    <a:pt x="1259" y="997"/>
                  </a:cubicBezTo>
                  <a:cubicBezTo>
                    <a:pt x="1259" y="997"/>
                    <a:pt x="1259" y="997"/>
                    <a:pt x="1259" y="997"/>
                  </a:cubicBezTo>
                  <a:cubicBezTo>
                    <a:pt x="1260" y="997"/>
                    <a:pt x="1260" y="997"/>
                    <a:pt x="1260" y="997"/>
                  </a:cubicBezTo>
                  <a:cubicBezTo>
                    <a:pt x="1260" y="997"/>
                    <a:pt x="1260" y="998"/>
                    <a:pt x="1260" y="998"/>
                  </a:cubicBezTo>
                  <a:cubicBezTo>
                    <a:pt x="1261" y="999"/>
                    <a:pt x="1261" y="999"/>
                    <a:pt x="1261" y="1000"/>
                  </a:cubicBezTo>
                  <a:cubicBezTo>
                    <a:pt x="1261" y="1000"/>
                    <a:pt x="1261" y="1000"/>
                    <a:pt x="1261" y="1000"/>
                  </a:cubicBezTo>
                  <a:cubicBezTo>
                    <a:pt x="1261" y="1000"/>
                    <a:pt x="1261" y="1000"/>
                    <a:pt x="1261" y="1000"/>
                  </a:cubicBezTo>
                  <a:cubicBezTo>
                    <a:pt x="1261" y="1001"/>
                    <a:pt x="1261" y="1001"/>
                    <a:pt x="1261" y="1001"/>
                  </a:cubicBezTo>
                  <a:cubicBezTo>
                    <a:pt x="1260" y="1001"/>
                    <a:pt x="1260" y="1002"/>
                    <a:pt x="1259" y="1003"/>
                  </a:cubicBezTo>
                  <a:cubicBezTo>
                    <a:pt x="1259" y="1003"/>
                    <a:pt x="1258" y="1004"/>
                    <a:pt x="1257" y="1005"/>
                  </a:cubicBezTo>
                  <a:cubicBezTo>
                    <a:pt x="1257" y="1006"/>
                    <a:pt x="1257" y="1006"/>
                    <a:pt x="1257" y="1007"/>
                  </a:cubicBezTo>
                  <a:cubicBezTo>
                    <a:pt x="1257" y="1008"/>
                    <a:pt x="1258" y="1009"/>
                    <a:pt x="1258" y="1009"/>
                  </a:cubicBezTo>
                  <a:cubicBezTo>
                    <a:pt x="1258" y="1010"/>
                    <a:pt x="1259" y="1011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60" y="1012"/>
                    <a:pt x="1260" y="1012"/>
                    <a:pt x="1260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60" y="1012"/>
                    <a:pt x="1260" y="1012"/>
                    <a:pt x="1260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60" y="1013"/>
                    <a:pt x="1260" y="1013"/>
                    <a:pt x="1260" y="1013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60" y="1013"/>
                    <a:pt x="1260" y="1013"/>
                    <a:pt x="1260" y="1013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60" y="1012"/>
                    <a:pt x="1260" y="1012"/>
                    <a:pt x="1260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60" y="1012"/>
                    <a:pt x="1260" y="1012"/>
                    <a:pt x="1260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9" y="1012"/>
                    <a:pt x="1259" y="1012"/>
                    <a:pt x="1259" y="1012"/>
                  </a:cubicBezTo>
                  <a:cubicBezTo>
                    <a:pt x="1258" y="1012"/>
                    <a:pt x="1258" y="1012"/>
                    <a:pt x="1258" y="1012"/>
                  </a:cubicBezTo>
                  <a:cubicBezTo>
                    <a:pt x="1258" y="1012"/>
                    <a:pt x="1258" y="1012"/>
                    <a:pt x="1258" y="1012"/>
                  </a:cubicBezTo>
                  <a:cubicBezTo>
                    <a:pt x="1258" y="1012"/>
                    <a:pt x="1258" y="1012"/>
                    <a:pt x="1258" y="1012"/>
                  </a:cubicBezTo>
                  <a:cubicBezTo>
                    <a:pt x="1258" y="1012"/>
                    <a:pt x="1258" y="1012"/>
                    <a:pt x="1258" y="1012"/>
                  </a:cubicBezTo>
                  <a:cubicBezTo>
                    <a:pt x="1258" y="1012"/>
                    <a:pt x="1258" y="1012"/>
                    <a:pt x="1258" y="1012"/>
                  </a:cubicBezTo>
                  <a:cubicBezTo>
                    <a:pt x="1257" y="1012"/>
                    <a:pt x="1257" y="1012"/>
                    <a:pt x="1256" y="1011"/>
                  </a:cubicBezTo>
                  <a:cubicBezTo>
                    <a:pt x="1256" y="1011"/>
                    <a:pt x="1255" y="1011"/>
                    <a:pt x="1255" y="1010"/>
                  </a:cubicBezTo>
                  <a:cubicBezTo>
                    <a:pt x="1255" y="1010"/>
                    <a:pt x="1254" y="1010"/>
                    <a:pt x="1254" y="1010"/>
                  </a:cubicBezTo>
                  <a:cubicBezTo>
                    <a:pt x="1253" y="1010"/>
                    <a:pt x="1253" y="1010"/>
                    <a:pt x="1253" y="1010"/>
                  </a:cubicBezTo>
                  <a:cubicBezTo>
                    <a:pt x="1252" y="1010"/>
                    <a:pt x="1250" y="1010"/>
                    <a:pt x="1249" y="1012"/>
                  </a:cubicBezTo>
                  <a:cubicBezTo>
                    <a:pt x="1249" y="1012"/>
                    <a:pt x="1249" y="1012"/>
                    <a:pt x="1249" y="1013"/>
                  </a:cubicBezTo>
                  <a:cubicBezTo>
                    <a:pt x="1249" y="1014"/>
                    <a:pt x="1249" y="1014"/>
                    <a:pt x="1250" y="1014"/>
                  </a:cubicBezTo>
                  <a:cubicBezTo>
                    <a:pt x="1250" y="1015"/>
                    <a:pt x="1251" y="1015"/>
                    <a:pt x="1251" y="1016"/>
                  </a:cubicBezTo>
                  <a:cubicBezTo>
                    <a:pt x="1252" y="1016"/>
                    <a:pt x="1252" y="1016"/>
                    <a:pt x="1253" y="1016"/>
                  </a:cubicBezTo>
                  <a:cubicBezTo>
                    <a:pt x="1253" y="1016"/>
                    <a:pt x="1253" y="1016"/>
                    <a:pt x="1253" y="1016"/>
                  </a:cubicBezTo>
                  <a:cubicBezTo>
                    <a:pt x="1253" y="1016"/>
                    <a:pt x="1253" y="1016"/>
                    <a:pt x="1253" y="1016"/>
                  </a:cubicBezTo>
                  <a:cubicBezTo>
                    <a:pt x="1253" y="1016"/>
                    <a:pt x="1253" y="1016"/>
                    <a:pt x="1253" y="1016"/>
                  </a:cubicBezTo>
                  <a:cubicBezTo>
                    <a:pt x="1253" y="1016"/>
                    <a:pt x="1253" y="1016"/>
                    <a:pt x="1253" y="1016"/>
                  </a:cubicBezTo>
                  <a:cubicBezTo>
                    <a:pt x="1253" y="1016"/>
                    <a:pt x="1253" y="1016"/>
                    <a:pt x="1253" y="1016"/>
                  </a:cubicBezTo>
                  <a:cubicBezTo>
                    <a:pt x="1253" y="1016"/>
                    <a:pt x="1253" y="1016"/>
                    <a:pt x="1254" y="1017"/>
                  </a:cubicBezTo>
                  <a:cubicBezTo>
                    <a:pt x="1254" y="1017"/>
                    <a:pt x="1255" y="1018"/>
                    <a:pt x="1255" y="1018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6" y="1018"/>
                    <a:pt x="1256" y="1018"/>
                    <a:pt x="1256" y="1018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6" y="1018"/>
                    <a:pt x="1256" y="1018"/>
                    <a:pt x="1256" y="1018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6" y="1018"/>
                    <a:pt x="1256" y="1018"/>
                    <a:pt x="1256" y="1018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5" y="1018"/>
                    <a:pt x="1255" y="1018"/>
                    <a:pt x="1255" y="1018"/>
                  </a:cubicBezTo>
                  <a:cubicBezTo>
                    <a:pt x="1256" y="1018"/>
                    <a:pt x="1256" y="1018"/>
                    <a:pt x="1256" y="1018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6" y="1016"/>
                    <a:pt x="1256" y="1016"/>
                    <a:pt x="1256" y="1016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6" y="1016"/>
                    <a:pt x="1256" y="1016"/>
                    <a:pt x="1256" y="1016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6" y="1016"/>
                    <a:pt x="1256" y="1016"/>
                    <a:pt x="1256" y="1016"/>
                  </a:cubicBezTo>
                  <a:cubicBezTo>
                    <a:pt x="1256" y="1016"/>
                    <a:pt x="1256" y="1016"/>
                    <a:pt x="1256" y="1016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6" y="1016"/>
                    <a:pt x="1256" y="1016"/>
                    <a:pt x="1256" y="1016"/>
                  </a:cubicBezTo>
                  <a:cubicBezTo>
                    <a:pt x="1256" y="1017"/>
                    <a:pt x="1256" y="1017"/>
                    <a:pt x="1256" y="1017"/>
                  </a:cubicBezTo>
                  <a:cubicBezTo>
                    <a:pt x="1255" y="1017"/>
                    <a:pt x="1254" y="1016"/>
                    <a:pt x="1253" y="1016"/>
                  </a:cubicBezTo>
                  <a:cubicBezTo>
                    <a:pt x="1252" y="1016"/>
                    <a:pt x="1252" y="1016"/>
                    <a:pt x="1252" y="1016"/>
                  </a:cubicBezTo>
                  <a:cubicBezTo>
                    <a:pt x="1251" y="1016"/>
                    <a:pt x="1251" y="1016"/>
                    <a:pt x="1250" y="1017"/>
                  </a:cubicBezTo>
                  <a:cubicBezTo>
                    <a:pt x="1250" y="1018"/>
                    <a:pt x="1250" y="1018"/>
                    <a:pt x="1250" y="1019"/>
                  </a:cubicBezTo>
                  <a:cubicBezTo>
                    <a:pt x="1250" y="1020"/>
                    <a:pt x="1250" y="1020"/>
                    <a:pt x="1250" y="1022"/>
                  </a:cubicBezTo>
                  <a:cubicBezTo>
                    <a:pt x="1251" y="1024"/>
                    <a:pt x="1252" y="1025"/>
                    <a:pt x="1254" y="1026"/>
                  </a:cubicBezTo>
                  <a:cubicBezTo>
                    <a:pt x="1255" y="1028"/>
                    <a:pt x="1257" y="1028"/>
                    <a:pt x="1258" y="1029"/>
                  </a:cubicBezTo>
                  <a:cubicBezTo>
                    <a:pt x="1258" y="1029"/>
                    <a:pt x="1259" y="1029"/>
                    <a:pt x="1260" y="1030"/>
                  </a:cubicBezTo>
                  <a:cubicBezTo>
                    <a:pt x="1261" y="1031"/>
                    <a:pt x="1262" y="1032"/>
                    <a:pt x="1263" y="1032"/>
                  </a:cubicBezTo>
                  <a:cubicBezTo>
                    <a:pt x="1265" y="1033"/>
                    <a:pt x="1266" y="1034"/>
                    <a:pt x="1268" y="1034"/>
                  </a:cubicBezTo>
                  <a:cubicBezTo>
                    <a:pt x="1269" y="1034"/>
                    <a:pt x="1270" y="1034"/>
                    <a:pt x="1270" y="1034"/>
                  </a:cubicBezTo>
                  <a:cubicBezTo>
                    <a:pt x="1270" y="1034"/>
                    <a:pt x="1271" y="1035"/>
                    <a:pt x="1271" y="1035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5"/>
                    <a:pt x="1271" y="1035"/>
                    <a:pt x="1271" y="1035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2" y="1034"/>
                    <a:pt x="1272" y="1034"/>
                    <a:pt x="1272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2" y="1034"/>
                    <a:pt x="1272" y="1034"/>
                    <a:pt x="1272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1" y="1034"/>
                    <a:pt x="1271" y="1034"/>
                  </a:cubicBezTo>
                  <a:cubicBezTo>
                    <a:pt x="1271" y="1034"/>
                    <a:pt x="1270" y="1034"/>
                    <a:pt x="1270" y="1034"/>
                  </a:cubicBezTo>
                  <a:cubicBezTo>
                    <a:pt x="1269" y="1034"/>
                    <a:pt x="1269" y="1034"/>
                    <a:pt x="1268" y="1034"/>
                  </a:cubicBezTo>
                  <a:cubicBezTo>
                    <a:pt x="1267" y="1034"/>
                    <a:pt x="1263" y="1034"/>
                    <a:pt x="1261" y="1032"/>
                  </a:cubicBezTo>
                  <a:cubicBezTo>
                    <a:pt x="1260" y="1031"/>
                    <a:pt x="1259" y="1031"/>
                    <a:pt x="1258" y="1031"/>
                  </a:cubicBezTo>
                  <a:cubicBezTo>
                    <a:pt x="1257" y="1031"/>
                    <a:pt x="1256" y="1031"/>
                    <a:pt x="1256" y="1031"/>
                  </a:cubicBezTo>
                  <a:cubicBezTo>
                    <a:pt x="1255" y="1032"/>
                    <a:pt x="1255" y="1033"/>
                    <a:pt x="1255" y="1033"/>
                  </a:cubicBezTo>
                  <a:cubicBezTo>
                    <a:pt x="1255" y="1034"/>
                    <a:pt x="1256" y="1035"/>
                    <a:pt x="1257" y="1036"/>
                  </a:cubicBezTo>
                  <a:cubicBezTo>
                    <a:pt x="1258" y="1038"/>
                    <a:pt x="1260" y="1039"/>
                    <a:pt x="1262" y="1040"/>
                  </a:cubicBezTo>
                  <a:cubicBezTo>
                    <a:pt x="1264" y="1040"/>
                    <a:pt x="1265" y="1041"/>
                    <a:pt x="1265" y="1041"/>
                  </a:cubicBezTo>
                  <a:cubicBezTo>
                    <a:pt x="1266" y="1041"/>
                    <a:pt x="1266" y="1041"/>
                    <a:pt x="1266" y="1041"/>
                  </a:cubicBezTo>
                  <a:cubicBezTo>
                    <a:pt x="1266" y="1041"/>
                    <a:pt x="1266" y="1041"/>
                    <a:pt x="1266" y="1041"/>
                  </a:cubicBezTo>
                  <a:cubicBezTo>
                    <a:pt x="1266" y="1041"/>
                    <a:pt x="1266" y="1041"/>
                    <a:pt x="1266" y="1041"/>
                  </a:cubicBezTo>
                  <a:cubicBezTo>
                    <a:pt x="1267" y="1041"/>
                    <a:pt x="1268" y="1040"/>
                    <a:pt x="1268" y="1040"/>
                  </a:cubicBezTo>
                  <a:cubicBezTo>
                    <a:pt x="1269" y="1040"/>
                    <a:pt x="1269" y="1040"/>
                    <a:pt x="1269" y="1040"/>
                  </a:cubicBezTo>
                  <a:cubicBezTo>
                    <a:pt x="1269" y="1040"/>
                    <a:pt x="1269" y="1041"/>
                    <a:pt x="1269" y="1041"/>
                  </a:cubicBezTo>
                  <a:cubicBezTo>
                    <a:pt x="1269" y="1042"/>
                    <a:pt x="1269" y="1042"/>
                    <a:pt x="1269" y="1042"/>
                  </a:cubicBezTo>
                  <a:cubicBezTo>
                    <a:pt x="1269" y="1042"/>
                    <a:pt x="1269" y="1042"/>
                    <a:pt x="1269" y="1042"/>
                  </a:cubicBezTo>
                  <a:cubicBezTo>
                    <a:pt x="1269" y="1043"/>
                    <a:pt x="1268" y="1043"/>
                    <a:pt x="1267" y="1043"/>
                  </a:cubicBezTo>
                  <a:cubicBezTo>
                    <a:pt x="1267" y="1044"/>
                    <a:pt x="1266" y="1044"/>
                    <a:pt x="1265" y="1044"/>
                  </a:cubicBezTo>
                  <a:cubicBezTo>
                    <a:pt x="1265" y="1044"/>
                    <a:pt x="1265" y="1044"/>
                    <a:pt x="1265" y="1044"/>
                  </a:cubicBezTo>
                  <a:cubicBezTo>
                    <a:pt x="1265" y="1044"/>
                    <a:pt x="1265" y="1044"/>
                    <a:pt x="1265" y="1044"/>
                  </a:cubicBezTo>
                  <a:cubicBezTo>
                    <a:pt x="1266" y="1044"/>
                    <a:pt x="1266" y="1044"/>
                    <a:pt x="1266" y="1044"/>
                  </a:cubicBezTo>
                  <a:cubicBezTo>
                    <a:pt x="1265" y="1044"/>
                    <a:pt x="1265" y="1044"/>
                    <a:pt x="1265" y="1044"/>
                  </a:cubicBezTo>
                  <a:cubicBezTo>
                    <a:pt x="1265" y="1044"/>
                    <a:pt x="1265" y="1044"/>
                    <a:pt x="1265" y="1044"/>
                  </a:cubicBezTo>
                  <a:cubicBezTo>
                    <a:pt x="1266" y="1044"/>
                    <a:pt x="1266" y="1044"/>
                    <a:pt x="1266" y="1044"/>
                  </a:cubicBezTo>
                  <a:cubicBezTo>
                    <a:pt x="1265" y="1044"/>
                    <a:pt x="1265" y="1044"/>
                    <a:pt x="1265" y="1044"/>
                  </a:cubicBezTo>
                  <a:cubicBezTo>
                    <a:pt x="1266" y="1044"/>
                    <a:pt x="1266" y="1044"/>
                    <a:pt x="1266" y="1044"/>
                  </a:cubicBezTo>
                  <a:cubicBezTo>
                    <a:pt x="1266" y="1044"/>
                    <a:pt x="1266" y="1044"/>
                    <a:pt x="1266" y="1044"/>
                  </a:cubicBezTo>
                  <a:cubicBezTo>
                    <a:pt x="1265" y="1044"/>
                    <a:pt x="1265" y="1044"/>
                    <a:pt x="1265" y="1044"/>
                  </a:cubicBezTo>
                  <a:cubicBezTo>
                    <a:pt x="1266" y="1044"/>
                    <a:pt x="1266" y="1044"/>
                    <a:pt x="1266" y="1044"/>
                  </a:cubicBezTo>
                  <a:cubicBezTo>
                    <a:pt x="1266" y="1044"/>
                    <a:pt x="1266" y="1044"/>
                    <a:pt x="1266" y="1044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5" y="1043"/>
                    <a:pt x="1265" y="1043"/>
                    <a:pt x="1265" y="1043"/>
                  </a:cubicBezTo>
                  <a:cubicBezTo>
                    <a:pt x="1266" y="1038"/>
                    <a:pt x="1266" y="1038"/>
                    <a:pt x="1266" y="1038"/>
                  </a:cubicBezTo>
                  <a:cubicBezTo>
                    <a:pt x="1263" y="1042"/>
                    <a:pt x="1263" y="1042"/>
                    <a:pt x="1263" y="1042"/>
                  </a:cubicBezTo>
                  <a:cubicBezTo>
                    <a:pt x="1263" y="1042"/>
                    <a:pt x="1263" y="1042"/>
                    <a:pt x="1263" y="1042"/>
                  </a:cubicBezTo>
                  <a:cubicBezTo>
                    <a:pt x="1263" y="1042"/>
                    <a:pt x="1263" y="1042"/>
                    <a:pt x="1263" y="1042"/>
                  </a:cubicBezTo>
                  <a:cubicBezTo>
                    <a:pt x="1263" y="1042"/>
                    <a:pt x="1263" y="1042"/>
                    <a:pt x="1263" y="1042"/>
                  </a:cubicBezTo>
                  <a:cubicBezTo>
                    <a:pt x="1263" y="1042"/>
                    <a:pt x="1263" y="1042"/>
                    <a:pt x="1263" y="1042"/>
                  </a:cubicBezTo>
                  <a:cubicBezTo>
                    <a:pt x="1263" y="1042"/>
                    <a:pt x="1263" y="1042"/>
                    <a:pt x="1263" y="1042"/>
                  </a:cubicBezTo>
                  <a:cubicBezTo>
                    <a:pt x="1263" y="1042"/>
                    <a:pt x="1262" y="1043"/>
                    <a:pt x="1262" y="1043"/>
                  </a:cubicBezTo>
                  <a:cubicBezTo>
                    <a:pt x="1261" y="1044"/>
                    <a:pt x="1261" y="1044"/>
                    <a:pt x="1260" y="1044"/>
                  </a:cubicBezTo>
                  <a:cubicBezTo>
                    <a:pt x="1260" y="1044"/>
                    <a:pt x="1260" y="1044"/>
                    <a:pt x="1260" y="1044"/>
                  </a:cubicBezTo>
                  <a:cubicBezTo>
                    <a:pt x="1259" y="1044"/>
                    <a:pt x="1259" y="1044"/>
                    <a:pt x="1259" y="1044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59" y="1043"/>
                    <a:pt x="1259" y="1043"/>
                    <a:pt x="1259" y="1043"/>
                  </a:cubicBezTo>
                  <a:cubicBezTo>
                    <a:pt x="1260" y="1040"/>
                    <a:pt x="1260" y="1040"/>
                    <a:pt x="1260" y="1040"/>
                  </a:cubicBezTo>
                  <a:cubicBezTo>
                    <a:pt x="1257" y="1042"/>
                    <a:pt x="1257" y="1042"/>
                    <a:pt x="1257" y="1042"/>
                  </a:cubicBezTo>
                  <a:cubicBezTo>
                    <a:pt x="1257" y="1042"/>
                    <a:pt x="1255" y="1042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4" y="1044"/>
                    <a:pt x="1254" y="1044"/>
                    <a:pt x="1254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2" y="1045"/>
                    <a:pt x="1252" y="1045"/>
                    <a:pt x="1252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4"/>
                    <a:pt x="1253" y="1044"/>
                    <a:pt x="1253" y="1044"/>
                  </a:cubicBezTo>
                  <a:cubicBezTo>
                    <a:pt x="1252" y="1045"/>
                    <a:pt x="1252" y="1045"/>
                    <a:pt x="1252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5"/>
                    <a:pt x="1253" y="1045"/>
                    <a:pt x="1253" y="1045"/>
                  </a:cubicBezTo>
                  <a:cubicBezTo>
                    <a:pt x="1253" y="1045"/>
                    <a:pt x="1253" y="1044"/>
                    <a:pt x="1253" y="1044"/>
                  </a:cubicBezTo>
                  <a:cubicBezTo>
                    <a:pt x="1254" y="1043"/>
                    <a:pt x="1255" y="1041"/>
                    <a:pt x="1255" y="1040"/>
                  </a:cubicBezTo>
                  <a:cubicBezTo>
                    <a:pt x="1255" y="1039"/>
                    <a:pt x="1254" y="1037"/>
                    <a:pt x="1254" y="1036"/>
                  </a:cubicBezTo>
                  <a:cubicBezTo>
                    <a:pt x="1253" y="1036"/>
                    <a:pt x="1251" y="1035"/>
                    <a:pt x="1250" y="1035"/>
                  </a:cubicBezTo>
                  <a:cubicBezTo>
                    <a:pt x="1249" y="1035"/>
                    <a:pt x="1248" y="1034"/>
                    <a:pt x="1248" y="1034"/>
                  </a:cubicBezTo>
                  <a:cubicBezTo>
                    <a:pt x="1248" y="1034"/>
                    <a:pt x="1248" y="1034"/>
                    <a:pt x="1248" y="1034"/>
                  </a:cubicBezTo>
                  <a:cubicBezTo>
                    <a:pt x="1248" y="1034"/>
                    <a:pt x="1248" y="1034"/>
                    <a:pt x="1248" y="1034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4"/>
                    <a:pt x="1248" y="1034"/>
                    <a:pt x="1248" y="1034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5"/>
                    <a:pt x="1248" y="1035"/>
                  </a:cubicBezTo>
                  <a:cubicBezTo>
                    <a:pt x="1248" y="1035"/>
                    <a:pt x="1248" y="1034"/>
                    <a:pt x="1249" y="1034"/>
                  </a:cubicBezTo>
                  <a:cubicBezTo>
                    <a:pt x="1249" y="1034"/>
                    <a:pt x="1249" y="1034"/>
                    <a:pt x="1249" y="1034"/>
                  </a:cubicBezTo>
                  <a:cubicBezTo>
                    <a:pt x="1250" y="1034"/>
                    <a:pt x="1250" y="1033"/>
                    <a:pt x="1250" y="1033"/>
                  </a:cubicBezTo>
                  <a:cubicBezTo>
                    <a:pt x="1251" y="1032"/>
                    <a:pt x="1251" y="1032"/>
                    <a:pt x="1251" y="1031"/>
                  </a:cubicBezTo>
                  <a:cubicBezTo>
                    <a:pt x="1251" y="1031"/>
                    <a:pt x="1251" y="1030"/>
                    <a:pt x="1250" y="1030"/>
                  </a:cubicBezTo>
                  <a:cubicBezTo>
                    <a:pt x="1250" y="1029"/>
                    <a:pt x="1249" y="1029"/>
                    <a:pt x="1249" y="1028"/>
                  </a:cubicBezTo>
                  <a:cubicBezTo>
                    <a:pt x="1248" y="1028"/>
                    <a:pt x="1247" y="1028"/>
                    <a:pt x="1247" y="1028"/>
                  </a:cubicBezTo>
                  <a:cubicBezTo>
                    <a:pt x="1246" y="1028"/>
                    <a:pt x="1246" y="1028"/>
                    <a:pt x="1245" y="1027"/>
                  </a:cubicBezTo>
                  <a:cubicBezTo>
                    <a:pt x="1244" y="1026"/>
                    <a:pt x="1244" y="1025"/>
                    <a:pt x="1243" y="1024"/>
                  </a:cubicBezTo>
                  <a:cubicBezTo>
                    <a:pt x="1242" y="1023"/>
                    <a:pt x="1240" y="1022"/>
                    <a:pt x="1238" y="1022"/>
                  </a:cubicBezTo>
                  <a:cubicBezTo>
                    <a:pt x="1237" y="1022"/>
                    <a:pt x="1236" y="1022"/>
                    <a:pt x="1235" y="1022"/>
                  </a:cubicBezTo>
                  <a:cubicBezTo>
                    <a:pt x="1234" y="1023"/>
                    <a:pt x="1233" y="1023"/>
                    <a:pt x="1233" y="1024"/>
                  </a:cubicBezTo>
                  <a:cubicBezTo>
                    <a:pt x="1233" y="1025"/>
                    <a:pt x="1233" y="1026"/>
                    <a:pt x="1233" y="1027"/>
                  </a:cubicBezTo>
                  <a:cubicBezTo>
                    <a:pt x="1233" y="1029"/>
                    <a:pt x="1233" y="1032"/>
                    <a:pt x="1235" y="1034"/>
                  </a:cubicBezTo>
                  <a:cubicBezTo>
                    <a:pt x="1236" y="1035"/>
                    <a:pt x="1236" y="1036"/>
                    <a:pt x="1236" y="1036"/>
                  </a:cubicBezTo>
                  <a:cubicBezTo>
                    <a:pt x="1236" y="1036"/>
                    <a:pt x="1236" y="1036"/>
                    <a:pt x="1236" y="1036"/>
                  </a:cubicBezTo>
                  <a:cubicBezTo>
                    <a:pt x="1236" y="1037"/>
                    <a:pt x="1235" y="1037"/>
                    <a:pt x="1235" y="1037"/>
                  </a:cubicBezTo>
                  <a:cubicBezTo>
                    <a:pt x="1233" y="1038"/>
                    <a:pt x="1232" y="1039"/>
                    <a:pt x="1229" y="1040"/>
                  </a:cubicBezTo>
                  <a:cubicBezTo>
                    <a:pt x="1229" y="1040"/>
                    <a:pt x="1229" y="1040"/>
                    <a:pt x="1229" y="1040"/>
                  </a:cubicBezTo>
                  <a:cubicBezTo>
                    <a:pt x="1228" y="1040"/>
                    <a:pt x="1228" y="1040"/>
                    <a:pt x="1227" y="1040"/>
                  </a:cubicBezTo>
                  <a:cubicBezTo>
                    <a:pt x="1227" y="1039"/>
                    <a:pt x="1227" y="1038"/>
                    <a:pt x="1226" y="1038"/>
                  </a:cubicBezTo>
                  <a:cubicBezTo>
                    <a:pt x="1226" y="1038"/>
                    <a:pt x="1226" y="1038"/>
                    <a:pt x="1226" y="1038"/>
                  </a:cubicBezTo>
                  <a:cubicBezTo>
                    <a:pt x="1226" y="1037"/>
                    <a:pt x="1226" y="1037"/>
                    <a:pt x="1226" y="1037"/>
                  </a:cubicBezTo>
                  <a:cubicBezTo>
                    <a:pt x="1226" y="1036"/>
                    <a:pt x="1227" y="1035"/>
                    <a:pt x="1228" y="1034"/>
                  </a:cubicBezTo>
                  <a:cubicBezTo>
                    <a:pt x="1228" y="1034"/>
                    <a:pt x="1228" y="1034"/>
                    <a:pt x="1228" y="1034"/>
                  </a:cubicBezTo>
                  <a:cubicBezTo>
                    <a:pt x="1228" y="1034"/>
                    <a:pt x="1228" y="1034"/>
                    <a:pt x="1228" y="1034"/>
                  </a:cubicBezTo>
                  <a:cubicBezTo>
                    <a:pt x="1228" y="1033"/>
                    <a:pt x="1228" y="1033"/>
                    <a:pt x="1228" y="1032"/>
                  </a:cubicBezTo>
                  <a:cubicBezTo>
                    <a:pt x="1228" y="1032"/>
                    <a:pt x="1228" y="1031"/>
                    <a:pt x="1227" y="1031"/>
                  </a:cubicBezTo>
                  <a:cubicBezTo>
                    <a:pt x="1227" y="1030"/>
                    <a:pt x="1226" y="1030"/>
                    <a:pt x="1226" y="1030"/>
                  </a:cubicBezTo>
                  <a:cubicBezTo>
                    <a:pt x="1225" y="1030"/>
                    <a:pt x="1224" y="1031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3" y="1032"/>
                    <a:pt x="1223" y="1032"/>
                    <a:pt x="1223" y="1032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2" y="1031"/>
                    <a:pt x="1222" y="1031"/>
                  </a:cubicBezTo>
                  <a:cubicBezTo>
                    <a:pt x="1222" y="1031"/>
                    <a:pt x="1221" y="1030"/>
                    <a:pt x="1220" y="1029"/>
                  </a:cubicBezTo>
                  <a:cubicBezTo>
                    <a:pt x="1220" y="1029"/>
                    <a:pt x="1219" y="1029"/>
                    <a:pt x="1219" y="1028"/>
                  </a:cubicBezTo>
                  <a:cubicBezTo>
                    <a:pt x="1218" y="1028"/>
                    <a:pt x="1218" y="1028"/>
                    <a:pt x="1217" y="1028"/>
                  </a:cubicBezTo>
                  <a:cubicBezTo>
                    <a:pt x="1216" y="1028"/>
                    <a:pt x="1216" y="1028"/>
                    <a:pt x="1215" y="1028"/>
                  </a:cubicBezTo>
                  <a:cubicBezTo>
                    <a:pt x="1215" y="1029"/>
                    <a:pt x="1215" y="1029"/>
                    <a:pt x="1214" y="1030"/>
                  </a:cubicBezTo>
                  <a:cubicBezTo>
                    <a:pt x="1214" y="1030"/>
                    <a:pt x="1214" y="1030"/>
                    <a:pt x="1214" y="1030"/>
                  </a:cubicBezTo>
                  <a:cubicBezTo>
                    <a:pt x="1214" y="1032"/>
                    <a:pt x="1215" y="1032"/>
                    <a:pt x="1215" y="1033"/>
                  </a:cubicBezTo>
                  <a:cubicBezTo>
                    <a:pt x="1216" y="1034"/>
                    <a:pt x="1217" y="1035"/>
                    <a:pt x="1218" y="1036"/>
                  </a:cubicBezTo>
                  <a:cubicBezTo>
                    <a:pt x="1218" y="1037"/>
                    <a:pt x="1219" y="1038"/>
                    <a:pt x="1219" y="1039"/>
                  </a:cubicBezTo>
                  <a:cubicBezTo>
                    <a:pt x="1219" y="1039"/>
                    <a:pt x="1219" y="1039"/>
                    <a:pt x="1219" y="1039"/>
                  </a:cubicBezTo>
                  <a:cubicBezTo>
                    <a:pt x="1219" y="1039"/>
                    <a:pt x="1218" y="1041"/>
                    <a:pt x="1217" y="1041"/>
                  </a:cubicBezTo>
                  <a:cubicBezTo>
                    <a:pt x="1216" y="1042"/>
                    <a:pt x="1215" y="1043"/>
                    <a:pt x="1214" y="1043"/>
                  </a:cubicBezTo>
                  <a:cubicBezTo>
                    <a:pt x="1213" y="1043"/>
                    <a:pt x="1213" y="1043"/>
                    <a:pt x="1213" y="1043"/>
                  </a:cubicBezTo>
                  <a:cubicBezTo>
                    <a:pt x="1211" y="1041"/>
                    <a:pt x="1209" y="1041"/>
                    <a:pt x="1207" y="1040"/>
                  </a:cubicBezTo>
                  <a:cubicBezTo>
                    <a:pt x="1205" y="1040"/>
                    <a:pt x="1203" y="1040"/>
                    <a:pt x="1202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39"/>
                    <a:pt x="1201" y="1039"/>
                    <a:pt x="1201" y="1039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39"/>
                    <a:pt x="1201" y="1039"/>
                    <a:pt x="1201" y="1039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40"/>
                    <a:pt x="1201" y="1040"/>
                    <a:pt x="1201" y="1040"/>
                  </a:cubicBezTo>
                  <a:cubicBezTo>
                    <a:pt x="1201" y="1039"/>
                    <a:pt x="1201" y="1039"/>
                    <a:pt x="1202" y="1038"/>
                  </a:cubicBezTo>
                  <a:cubicBezTo>
                    <a:pt x="1202" y="1037"/>
                    <a:pt x="1202" y="1036"/>
                    <a:pt x="1202" y="1035"/>
                  </a:cubicBezTo>
                  <a:cubicBezTo>
                    <a:pt x="1202" y="1035"/>
                    <a:pt x="1202" y="1035"/>
                    <a:pt x="1202" y="1035"/>
                  </a:cubicBezTo>
                  <a:cubicBezTo>
                    <a:pt x="1202" y="1035"/>
                    <a:pt x="1202" y="1035"/>
                    <a:pt x="1202" y="1035"/>
                  </a:cubicBezTo>
                  <a:cubicBezTo>
                    <a:pt x="1202" y="1034"/>
                    <a:pt x="1202" y="1033"/>
                    <a:pt x="1201" y="1032"/>
                  </a:cubicBezTo>
                  <a:cubicBezTo>
                    <a:pt x="1200" y="1032"/>
                    <a:pt x="1200" y="1032"/>
                    <a:pt x="1199" y="1032"/>
                  </a:cubicBezTo>
                  <a:cubicBezTo>
                    <a:pt x="1197" y="1032"/>
                    <a:pt x="1196" y="1032"/>
                    <a:pt x="1194" y="1033"/>
                  </a:cubicBezTo>
                  <a:cubicBezTo>
                    <a:pt x="1193" y="1033"/>
                    <a:pt x="1191" y="1034"/>
                    <a:pt x="1190" y="1034"/>
                  </a:cubicBezTo>
                  <a:cubicBezTo>
                    <a:pt x="1189" y="1035"/>
                    <a:pt x="1188" y="1035"/>
                    <a:pt x="1187" y="1035"/>
                  </a:cubicBezTo>
                  <a:cubicBezTo>
                    <a:pt x="1186" y="1035"/>
                    <a:pt x="1186" y="1035"/>
                    <a:pt x="1185" y="1035"/>
                  </a:cubicBezTo>
                  <a:cubicBezTo>
                    <a:pt x="1185" y="1034"/>
                    <a:pt x="1184" y="1034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4" y="1033"/>
                  </a:cubicBezTo>
                  <a:cubicBezTo>
                    <a:pt x="1184" y="1033"/>
                    <a:pt x="1184" y="1033"/>
                    <a:pt x="1185" y="1032"/>
                  </a:cubicBezTo>
                  <a:cubicBezTo>
                    <a:pt x="1186" y="1032"/>
                    <a:pt x="1187" y="1031"/>
                    <a:pt x="1188" y="1031"/>
                  </a:cubicBezTo>
                  <a:cubicBezTo>
                    <a:pt x="1188" y="1030"/>
                    <a:pt x="1189" y="1030"/>
                    <a:pt x="1189" y="1030"/>
                  </a:cubicBezTo>
                  <a:cubicBezTo>
                    <a:pt x="1189" y="1030"/>
                    <a:pt x="1189" y="1030"/>
                    <a:pt x="1189" y="1030"/>
                  </a:cubicBezTo>
                  <a:cubicBezTo>
                    <a:pt x="1189" y="1027"/>
                    <a:pt x="1189" y="1027"/>
                    <a:pt x="1189" y="1027"/>
                  </a:cubicBezTo>
                  <a:cubicBezTo>
                    <a:pt x="1189" y="1027"/>
                    <a:pt x="1189" y="1027"/>
                    <a:pt x="1189" y="1027"/>
                  </a:cubicBezTo>
                  <a:cubicBezTo>
                    <a:pt x="1189" y="1027"/>
                    <a:pt x="1189" y="1026"/>
                    <a:pt x="1188" y="1026"/>
                  </a:cubicBezTo>
                  <a:cubicBezTo>
                    <a:pt x="1188" y="1025"/>
                    <a:pt x="1188" y="1024"/>
                    <a:pt x="1188" y="1024"/>
                  </a:cubicBezTo>
                  <a:cubicBezTo>
                    <a:pt x="1188" y="1022"/>
                    <a:pt x="1188" y="1020"/>
                    <a:pt x="1189" y="1019"/>
                  </a:cubicBezTo>
                  <a:cubicBezTo>
                    <a:pt x="1189" y="1018"/>
                    <a:pt x="1190" y="1017"/>
                    <a:pt x="1190" y="1016"/>
                  </a:cubicBezTo>
                  <a:cubicBezTo>
                    <a:pt x="1190" y="1015"/>
                    <a:pt x="1189" y="1014"/>
                    <a:pt x="1189" y="1014"/>
                  </a:cubicBezTo>
                  <a:cubicBezTo>
                    <a:pt x="1188" y="1013"/>
                    <a:pt x="1187" y="1013"/>
                    <a:pt x="1186" y="1013"/>
                  </a:cubicBezTo>
                  <a:cubicBezTo>
                    <a:pt x="1186" y="1013"/>
                    <a:pt x="1186" y="1013"/>
                    <a:pt x="1186" y="1013"/>
                  </a:cubicBezTo>
                  <a:cubicBezTo>
                    <a:pt x="1185" y="1013"/>
                    <a:pt x="1183" y="1013"/>
                    <a:pt x="1183" y="1014"/>
                  </a:cubicBezTo>
                  <a:cubicBezTo>
                    <a:pt x="1182" y="1015"/>
                    <a:pt x="1181" y="1017"/>
                    <a:pt x="1181" y="1019"/>
                  </a:cubicBezTo>
                  <a:cubicBezTo>
                    <a:pt x="1181" y="1020"/>
                    <a:pt x="1181" y="1020"/>
                    <a:pt x="1180" y="1021"/>
                  </a:cubicBezTo>
                  <a:cubicBezTo>
                    <a:pt x="1180" y="1021"/>
                    <a:pt x="1179" y="1021"/>
                    <a:pt x="1177" y="1021"/>
                  </a:cubicBezTo>
                  <a:cubicBezTo>
                    <a:pt x="1177" y="1021"/>
                    <a:pt x="1176" y="1021"/>
                    <a:pt x="1175" y="1021"/>
                  </a:cubicBezTo>
                  <a:cubicBezTo>
                    <a:pt x="1175" y="1021"/>
                    <a:pt x="1175" y="1021"/>
                    <a:pt x="1175" y="1021"/>
                  </a:cubicBezTo>
                  <a:cubicBezTo>
                    <a:pt x="1174" y="1021"/>
                    <a:pt x="1174" y="1021"/>
                    <a:pt x="1174" y="1021"/>
                  </a:cubicBezTo>
                  <a:cubicBezTo>
                    <a:pt x="1175" y="1020"/>
                    <a:pt x="1175" y="1020"/>
                    <a:pt x="1175" y="1020"/>
                  </a:cubicBezTo>
                  <a:cubicBezTo>
                    <a:pt x="1175" y="1019"/>
                    <a:pt x="1175" y="1019"/>
                    <a:pt x="1175" y="1019"/>
                  </a:cubicBezTo>
                  <a:cubicBezTo>
                    <a:pt x="1175" y="1019"/>
                    <a:pt x="1175" y="1019"/>
                    <a:pt x="1175" y="1019"/>
                  </a:cubicBezTo>
                  <a:cubicBezTo>
                    <a:pt x="1175" y="1019"/>
                    <a:pt x="1175" y="1019"/>
                    <a:pt x="1175" y="1019"/>
                  </a:cubicBezTo>
                  <a:cubicBezTo>
                    <a:pt x="1175" y="1019"/>
                    <a:pt x="1175" y="1019"/>
                    <a:pt x="1175" y="1019"/>
                  </a:cubicBezTo>
                  <a:cubicBezTo>
                    <a:pt x="1175" y="1019"/>
                    <a:pt x="1175" y="1019"/>
                    <a:pt x="1175" y="1019"/>
                  </a:cubicBezTo>
                  <a:cubicBezTo>
                    <a:pt x="1175" y="1019"/>
                    <a:pt x="1176" y="1016"/>
                    <a:pt x="1176" y="1012"/>
                  </a:cubicBezTo>
                  <a:cubicBezTo>
                    <a:pt x="1176" y="1011"/>
                    <a:pt x="1176" y="1010"/>
                    <a:pt x="1176" y="1009"/>
                  </a:cubicBezTo>
                  <a:cubicBezTo>
                    <a:pt x="1176" y="1008"/>
                    <a:pt x="1175" y="1007"/>
                    <a:pt x="1174" y="1006"/>
                  </a:cubicBezTo>
                  <a:cubicBezTo>
                    <a:pt x="1173" y="1006"/>
                    <a:pt x="1172" y="1005"/>
                    <a:pt x="1171" y="1005"/>
                  </a:cubicBezTo>
                  <a:cubicBezTo>
                    <a:pt x="1170" y="1005"/>
                    <a:pt x="1169" y="1005"/>
                    <a:pt x="1169" y="1006"/>
                  </a:cubicBezTo>
                  <a:cubicBezTo>
                    <a:pt x="1168" y="1006"/>
                    <a:pt x="1168" y="1007"/>
                    <a:pt x="1168" y="1008"/>
                  </a:cubicBezTo>
                  <a:cubicBezTo>
                    <a:pt x="1167" y="1009"/>
                    <a:pt x="1167" y="1009"/>
                    <a:pt x="1167" y="1010"/>
                  </a:cubicBezTo>
                  <a:cubicBezTo>
                    <a:pt x="1167" y="1011"/>
                    <a:pt x="1167" y="1011"/>
                    <a:pt x="1167" y="1012"/>
                  </a:cubicBezTo>
                  <a:cubicBezTo>
                    <a:pt x="1167" y="1012"/>
                    <a:pt x="1167" y="1012"/>
                    <a:pt x="1167" y="1012"/>
                  </a:cubicBezTo>
                  <a:cubicBezTo>
                    <a:pt x="1167" y="1012"/>
                    <a:pt x="1167" y="1012"/>
                    <a:pt x="1167" y="1012"/>
                  </a:cubicBezTo>
                  <a:cubicBezTo>
                    <a:pt x="1167" y="1012"/>
                    <a:pt x="1167" y="1012"/>
                    <a:pt x="1167" y="1012"/>
                  </a:cubicBezTo>
                  <a:cubicBezTo>
                    <a:pt x="1167" y="1012"/>
                    <a:pt x="1167" y="1012"/>
                    <a:pt x="1167" y="1012"/>
                  </a:cubicBezTo>
                  <a:cubicBezTo>
                    <a:pt x="1168" y="1013"/>
                    <a:pt x="1168" y="1013"/>
                    <a:pt x="1168" y="1013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7" y="1012"/>
                    <a:pt x="1167" y="1012"/>
                    <a:pt x="1167" y="1012"/>
                  </a:cubicBezTo>
                  <a:cubicBezTo>
                    <a:pt x="1168" y="1013"/>
                    <a:pt x="1168" y="1013"/>
                    <a:pt x="1168" y="1013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3"/>
                    <a:pt x="1168" y="1013"/>
                    <a:pt x="1168" y="1013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3"/>
                    <a:pt x="1168" y="1013"/>
                    <a:pt x="1168" y="1013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2"/>
                    <a:pt x="1168" y="1012"/>
                    <a:pt x="1168" y="1012"/>
                  </a:cubicBezTo>
                  <a:cubicBezTo>
                    <a:pt x="1168" y="1011"/>
                    <a:pt x="1166" y="1010"/>
                    <a:pt x="1165" y="1009"/>
                  </a:cubicBezTo>
                  <a:cubicBezTo>
                    <a:pt x="1164" y="1008"/>
                    <a:pt x="1163" y="1007"/>
                    <a:pt x="1162" y="1007"/>
                  </a:cubicBezTo>
                  <a:cubicBezTo>
                    <a:pt x="1161" y="1006"/>
                    <a:pt x="1161" y="1006"/>
                    <a:pt x="1160" y="1006"/>
                  </a:cubicBezTo>
                  <a:cubicBezTo>
                    <a:pt x="1159" y="1006"/>
                    <a:pt x="1157" y="1006"/>
                    <a:pt x="1156" y="1006"/>
                  </a:cubicBezTo>
                  <a:cubicBezTo>
                    <a:pt x="1153" y="1007"/>
                    <a:pt x="1152" y="1007"/>
                    <a:pt x="1151" y="1008"/>
                  </a:cubicBezTo>
                  <a:cubicBezTo>
                    <a:pt x="1150" y="1009"/>
                    <a:pt x="1149" y="1010"/>
                    <a:pt x="1148" y="1012"/>
                  </a:cubicBezTo>
                  <a:cubicBezTo>
                    <a:pt x="1148" y="1012"/>
                    <a:pt x="1148" y="1013"/>
                    <a:pt x="1148" y="1013"/>
                  </a:cubicBezTo>
                  <a:cubicBezTo>
                    <a:pt x="1148" y="1015"/>
                    <a:pt x="1149" y="1016"/>
                    <a:pt x="1150" y="1017"/>
                  </a:cubicBezTo>
                  <a:cubicBezTo>
                    <a:pt x="1151" y="1018"/>
                    <a:pt x="1153" y="1019"/>
                    <a:pt x="1154" y="1019"/>
                  </a:cubicBezTo>
                  <a:cubicBezTo>
                    <a:pt x="1155" y="1019"/>
                    <a:pt x="1156" y="1019"/>
                    <a:pt x="1156" y="1019"/>
                  </a:cubicBezTo>
                  <a:cubicBezTo>
                    <a:pt x="1157" y="1020"/>
                    <a:pt x="1157" y="1021"/>
                    <a:pt x="1157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2"/>
                    <a:pt x="1157" y="1022"/>
                  </a:cubicBezTo>
                  <a:cubicBezTo>
                    <a:pt x="1157" y="1022"/>
                    <a:pt x="1157" y="1023"/>
                    <a:pt x="1157" y="1023"/>
                  </a:cubicBezTo>
                  <a:cubicBezTo>
                    <a:pt x="1158" y="1024"/>
                    <a:pt x="1158" y="1024"/>
                    <a:pt x="1158" y="1024"/>
                  </a:cubicBezTo>
                  <a:cubicBezTo>
                    <a:pt x="1159" y="1024"/>
                    <a:pt x="1159" y="1024"/>
                    <a:pt x="1159" y="1024"/>
                  </a:cubicBezTo>
                  <a:cubicBezTo>
                    <a:pt x="1159" y="1023"/>
                    <a:pt x="1159" y="1023"/>
                    <a:pt x="1159" y="1023"/>
                  </a:cubicBezTo>
                  <a:cubicBezTo>
                    <a:pt x="1159" y="1023"/>
                    <a:pt x="1160" y="1023"/>
                    <a:pt x="1160" y="1023"/>
                  </a:cubicBezTo>
                  <a:cubicBezTo>
                    <a:pt x="1161" y="1023"/>
                    <a:pt x="1161" y="1023"/>
                    <a:pt x="1161" y="1023"/>
                  </a:cubicBezTo>
                  <a:cubicBezTo>
                    <a:pt x="1162" y="1023"/>
                    <a:pt x="1163" y="1024"/>
                    <a:pt x="1165" y="1024"/>
                  </a:cubicBezTo>
                  <a:cubicBezTo>
                    <a:pt x="1166" y="1025"/>
                    <a:pt x="1167" y="1026"/>
                    <a:pt x="1167" y="1026"/>
                  </a:cubicBezTo>
                  <a:cubicBezTo>
                    <a:pt x="1167" y="1026"/>
                    <a:pt x="1167" y="1026"/>
                    <a:pt x="1167" y="1026"/>
                  </a:cubicBezTo>
                  <a:cubicBezTo>
                    <a:pt x="1167" y="1027"/>
                    <a:pt x="1167" y="1027"/>
                    <a:pt x="1167" y="1027"/>
                  </a:cubicBezTo>
                  <a:cubicBezTo>
                    <a:pt x="1167" y="1027"/>
                    <a:pt x="1166" y="1027"/>
                    <a:pt x="1166" y="1027"/>
                  </a:cubicBezTo>
                  <a:cubicBezTo>
                    <a:pt x="1165" y="1028"/>
                    <a:pt x="1164" y="1028"/>
                    <a:pt x="1163" y="1028"/>
                  </a:cubicBezTo>
                  <a:cubicBezTo>
                    <a:pt x="1162" y="1028"/>
                    <a:pt x="1162" y="1028"/>
                    <a:pt x="1162" y="1028"/>
                  </a:cubicBezTo>
                  <a:cubicBezTo>
                    <a:pt x="1160" y="1028"/>
                    <a:pt x="1159" y="1027"/>
                    <a:pt x="1159" y="1027"/>
                  </a:cubicBezTo>
                  <a:cubicBezTo>
                    <a:pt x="1159" y="1027"/>
                    <a:pt x="1159" y="1027"/>
                    <a:pt x="1159" y="1027"/>
                  </a:cubicBezTo>
                  <a:cubicBezTo>
                    <a:pt x="1159" y="1027"/>
                    <a:pt x="1159" y="1026"/>
                    <a:pt x="1159" y="1026"/>
                  </a:cubicBezTo>
                  <a:cubicBezTo>
                    <a:pt x="1159" y="1025"/>
                    <a:pt x="1159" y="1025"/>
                    <a:pt x="1159" y="1024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60" y="1023"/>
                    <a:pt x="1160" y="1023"/>
                    <a:pt x="1160" y="1023"/>
                  </a:cubicBezTo>
                  <a:cubicBezTo>
                    <a:pt x="1160" y="1022"/>
                    <a:pt x="1160" y="1022"/>
                    <a:pt x="1160" y="1022"/>
                  </a:cubicBezTo>
                  <a:cubicBezTo>
                    <a:pt x="1160" y="1022"/>
                    <a:pt x="1160" y="1022"/>
                    <a:pt x="1160" y="1021"/>
                  </a:cubicBezTo>
                  <a:cubicBezTo>
                    <a:pt x="1159" y="1021"/>
                    <a:pt x="1159" y="1021"/>
                    <a:pt x="1159" y="1021"/>
                  </a:cubicBezTo>
                  <a:cubicBezTo>
                    <a:pt x="1158" y="1020"/>
                    <a:pt x="1158" y="1020"/>
                    <a:pt x="1158" y="1020"/>
                  </a:cubicBezTo>
                  <a:cubicBezTo>
                    <a:pt x="1158" y="1021"/>
                    <a:pt x="1158" y="1021"/>
                    <a:pt x="1157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8" y="1021"/>
                    <a:pt x="1158" y="1021"/>
                    <a:pt x="1157" y="1021"/>
                  </a:cubicBezTo>
                  <a:cubicBezTo>
                    <a:pt x="1158" y="1022"/>
                    <a:pt x="1158" y="1022"/>
                    <a:pt x="1158" y="1022"/>
                  </a:cubicBezTo>
                  <a:cubicBezTo>
                    <a:pt x="1158" y="1021"/>
                    <a:pt x="1158" y="1021"/>
                    <a:pt x="1158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7" y="1021"/>
                    <a:pt x="1157" y="1021"/>
                    <a:pt x="1157" y="1021"/>
                  </a:cubicBezTo>
                  <a:cubicBezTo>
                    <a:pt x="1156" y="1021"/>
                    <a:pt x="1155" y="1021"/>
                    <a:pt x="1153" y="1021"/>
                  </a:cubicBezTo>
                  <a:cubicBezTo>
                    <a:pt x="1152" y="1021"/>
                    <a:pt x="1151" y="1022"/>
                    <a:pt x="1150" y="1022"/>
                  </a:cubicBezTo>
                  <a:cubicBezTo>
                    <a:pt x="1148" y="1022"/>
                    <a:pt x="1144" y="1021"/>
                    <a:pt x="1141" y="1019"/>
                  </a:cubicBezTo>
                  <a:cubicBezTo>
                    <a:pt x="1139" y="1018"/>
                    <a:pt x="1137" y="1018"/>
                    <a:pt x="1136" y="1018"/>
                  </a:cubicBezTo>
                  <a:cubicBezTo>
                    <a:pt x="1132" y="1018"/>
                    <a:pt x="1130" y="1020"/>
                    <a:pt x="1128" y="1020"/>
                  </a:cubicBezTo>
                  <a:cubicBezTo>
                    <a:pt x="1125" y="1019"/>
                    <a:pt x="1124" y="1019"/>
                    <a:pt x="1121" y="1017"/>
                  </a:cubicBezTo>
                  <a:cubicBezTo>
                    <a:pt x="1120" y="1016"/>
                    <a:pt x="1118" y="1016"/>
                    <a:pt x="1117" y="101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6" y="1016"/>
                    <a:pt x="1116" y="1016"/>
                    <a:pt x="1116" y="1016"/>
                  </a:cubicBezTo>
                  <a:cubicBezTo>
                    <a:pt x="1116" y="1016"/>
                    <a:pt x="1116" y="1016"/>
                    <a:pt x="1116" y="101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6" y="1016"/>
                    <a:pt x="1116" y="1016"/>
                    <a:pt x="1116" y="1016"/>
                  </a:cubicBezTo>
                  <a:cubicBezTo>
                    <a:pt x="1116" y="1016"/>
                    <a:pt x="1116" y="1016"/>
                    <a:pt x="1116" y="101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6" y="1016"/>
                    <a:pt x="1116" y="1016"/>
                    <a:pt x="1116" y="101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6" y="1016"/>
                    <a:pt x="1116" y="1016"/>
                    <a:pt x="1116" y="1016"/>
                  </a:cubicBezTo>
                  <a:cubicBezTo>
                    <a:pt x="1117" y="1016"/>
                    <a:pt x="1117" y="1016"/>
                    <a:pt x="1117" y="1016"/>
                  </a:cubicBezTo>
                  <a:cubicBezTo>
                    <a:pt x="1117" y="1015"/>
                    <a:pt x="1116" y="1014"/>
                    <a:pt x="1116" y="1014"/>
                  </a:cubicBezTo>
                  <a:cubicBezTo>
                    <a:pt x="1116" y="1013"/>
                    <a:pt x="1116" y="1013"/>
                    <a:pt x="1116" y="1013"/>
                  </a:cubicBezTo>
                  <a:cubicBezTo>
                    <a:pt x="1115" y="1012"/>
                    <a:pt x="1115" y="1012"/>
                    <a:pt x="1115" y="1012"/>
                  </a:cubicBezTo>
                  <a:cubicBezTo>
                    <a:pt x="1115" y="1012"/>
                    <a:pt x="1115" y="1012"/>
                    <a:pt x="1114" y="1012"/>
                  </a:cubicBezTo>
                  <a:cubicBezTo>
                    <a:pt x="1114" y="1013"/>
                    <a:pt x="1114" y="1013"/>
                    <a:pt x="1114" y="1013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3"/>
                    <a:pt x="1114" y="1013"/>
                    <a:pt x="1114" y="1013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2"/>
                    <a:pt x="1114" y="1012"/>
                  </a:cubicBezTo>
                  <a:cubicBezTo>
                    <a:pt x="1114" y="1012"/>
                    <a:pt x="1114" y="1011"/>
                    <a:pt x="1113" y="1011"/>
                  </a:cubicBezTo>
                  <a:cubicBezTo>
                    <a:pt x="1111" y="1010"/>
                    <a:pt x="1108" y="1009"/>
                    <a:pt x="1108" y="1009"/>
                  </a:cubicBezTo>
                  <a:cubicBezTo>
                    <a:pt x="1107" y="1010"/>
                    <a:pt x="1107" y="1010"/>
                    <a:pt x="1107" y="1010"/>
                  </a:cubicBezTo>
                  <a:cubicBezTo>
                    <a:pt x="1109" y="1011"/>
                    <a:pt x="1109" y="1011"/>
                    <a:pt x="1109" y="1011"/>
                  </a:cubicBezTo>
                  <a:cubicBezTo>
                    <a:pt x="1109" y="1010"/>
                    <a:pt x="1109" y="1008"/>
                    <a:pt x="1109" y="1005"/>
                  </a:cubicBezTo>
                  <a:cubicBezTo>
                    <a:pt x="1109" y="1003"/>
                    <a:pt x="1109" y="1001"/>
                    <a:pt x="1108" y="999"/>
                  </a:cubicBezTo>
                  <a:cubicBezTo>
                    <a:pt x="1107" y="999"/>
                    <a:pt x="1107" y="998"/>
                    <a:pt x="1106" y="997"/>
                  </a:cubicBezTo>
                  <a:cubicBezTo>
                    <a:pt x="1105" y="997"/>
                    <a:pt x="1104" y="996"/>
                    <a:pt x="1103" y="996"/>
                  </a:cubicBezTo>
                  <a:cubicBezTo>
                    <a:pt x="1103" y="996"/>
                    <a:pt x="1102" y="996"/>
                    <a:pt x="1101" y="997"/>
                  </a:cubicBezTo>
                  <a:cubicBezTo>
                    <a:pt x="1100" y="998"/>
                    <a:pt x="1100" y="998"/>
                    <a:pt x="1100" y="999"/>
                  </a:cubicBezTo>
                  <a:cubicBezTo>
                    <a:pt x="1100" y="1000"/>
                    <a:pt x="1100" y="1001"/>
                    <a:pt x="1100" y="1002"/>
                  </a:cubicBezTo>
                  <a:cubicBezTo>
                    <a:pt x="1100" y="1003"/>
                    <a:pt x="1100" y="1003"/>
                    <a:pt x="1100" y="1004"/>
                  </a:cubicBezTo>
                  <a:cubicBezTo>
                    <a:pt x="1100" y="1005"/>
                    <a:pt x="1100" y="1006"/>
                    <a:pt x="1100" y="1006"/>
                  </a:cubicBezTo>
                  <a:cubicBezTo>
                    <a:pt x="1101" y="1007"/>
                    <a:pt x="1102" y="1008"/>
                    <a:pt x="1103" y="1009"/>
                  </a:cubicBezTo>
                  <a:cubicBezTo>
                    <a:pt x="1103" y="1010"/>
                    <a:pt x="1104" y="1010"/>
                    <a:pt x="1105" y="1011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2"/>
                    <a:pt x="1105" y="1012"/>
                    <a:pt x="1105" y="1012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1"/>
                    <a:pt x="1105" y="1011"/>
                    <a:pt x="1105" y="1011"/>
                  </a:cubicBezTo>
                  <a:cubicBezTo>
                    <a:pt x="1105" y="1011"/>
                    <a:pt x="1105" y="1012"/>
                    <a:pt x="1104" y="1012"/>
                  </a:cubicBezTo>
                  <a:cubicBezTo>
                    <a:pt x="1103" y="1012"/>
                    <a:pt x="1102" y="1012"/>
                    <a:pt x="1101" y="1012"/>
                  </a:cubicBezTo>
                  <a:cubicBezTo>
                    <a:pt x="1100" y="1012"/>
                    <a:pt x="1100" y="1012"/>
                    <a:pt x="1100" y="1012"/>
                  </a:cubicBezTo>
                  <a:cubicBezTo>
                    <a:pt x="1099" y="1012"/>
                    <a:pt x="1099" y="1012"/>
                    <a:pt x="1099" y="1012"/>
                  </a:cubicBezTo>
                  <a:cubicBezTo>
                    <a:pt x="1098" y="1012"/>
                    <a:pt x="1096" y="1013"/>
                    <a:pt x="1095" y="1013"/>
                  </a:cubicBezTo>
                  <a:cubicBezTo>
                    <a:pt x="1094" y="1014"/>
                    <a:pt x="1092" y="1015"/>
                    <a:pt x="1090" y="1016"/>
                  </a:cubicBezTo>
                  <a:cubicBezTo>
                    <a:pt x="1088" y="1016"/>
                    <a:pt x="1087" y="1016"/>
                    <a:pt x="1086" y="1016"/>
                  </a:cubicBezTo>
                  <a:cubicBezTo>
                    <a:pt x="1086" y="1016"/>
                    <a:pt x="1085" y="1016"/>
                    <a:pt x="1085" y="1016"/>
                  </a:cubicBezTo>
                  <a:cubicBezTo>
                    <a:pt x="1085" y="1016"/>
                    <a:pt x="1084" y="1016"/>
                    <a:pt x="1084" y="1016"/>
                  </a:cubicBezTo>
                  <a:cubicBezTo>
                    <a:pt x="1083" y="1017"/>
                    <a:pt x="1083" y="1017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4" y="1018"/>
                    <a:pt x="1084" y="1018"/>
                    <a:pt x="1084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4" y="1018"/>
                    <a:pt x="1084" y="1018"/>
                    <a:pt x="1084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3" y="1018"/>
                    <a:pt x="1083" y="1018"/>
                    <a:pt x="1083" y="1018"/>
                  </a:cubicBezTo>
                  <a:cubicBezTo>
                    <a:pt x="1082" y="1018"/>
                    <a:pt x="1082" y="1018"/>
                    <a:pt x="1081" y="1019"/>
                  </a:cubicBezTo>
                  <a:cubicBezTo>
                    <a:pt x="1080" y="1019"/>
                    <a:pt x="1079" y="1019"/>
                    <a:pt x="1078" y="1019"/>
                  </a:cubicBezTo>
                  <a:cubicBezTo>
                    <a:pt x="1077" y="1019"/>
                    <a:pt x="1074" y="1019"/>
                    <a:pt x="1071" y="1019"/>
                  </a:cubicBezTo>
                  <a:cubicBezTo>
                    <a:pt x="1070" y="1019"/>
                    <a:pt x="1068" y="1019"/>
                    <a:pt x="1066" y="1019"/>
                  </a:cubicBezTo>
                  <a:cubicBezTo>
                    <a:pt x="1064" y="1020"/>
                    <a:pt x="1063" y="1022"/>
                    <a:pt x="1061" y="1024"/>
                  </a:cubicBezTo>
                  <a:cubicBezTo>
                    <a:pt x="1060" y="1025"/>
                    <a:pt x="1059" y="1027"/>
                    <a:pt x="1059" y="1027"/>
                  </a:cubicBezTo>
                  <a:cubicBezTo>
                    <a:pt x="1060" y="1028"/>
                    <a:pt x="1060" y="1028"/>
                    <a:pt x="1060" y="1028"/>
                  </a:cubicBezTo>
                  <a:cubicBezTo>
                    <a:pt x="1060" y="1026"/>
                    <a:pt x="1060" y="1026"/>
                    <a:pt x="1060" y="1026"/>
                  </a:cubicBezTo>
                  <a:cubicBezTo>
                    <a:pt x="1060" y="1026"/>
                    <a:pt x="1059" y="1027"/>
                    <a:pt x="1059" y="1027"/>
                  </a:cubicBezTo>
                  <a:cubicBezTo>
                    <a:pt x="1056" y="1028"/>
                    <a:pt x="1052" y="1030"/>
                    <a:pt x="1049" y="1031"/>
                  </a:cubicBezTo>
                  <a:cubicBezTo>
                    <a:pt x="1048" y="1031"/>
                    <a:pt x="1048" y="1031"/>
                    <a:pt x="1048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1"/>
                    <a:pt x="1047" y="1031"/>
                  </a:cubicBezTo>
                  <a:cubicBezTo>
                    <a:pt x="1047" y="1031"/>
                    <a:pt x="1047" y="1030"/>
                    <a:pt x="1048" y="1030"/>
                  </a:cubicBezTo>
                  <a:cubicBezTo>
                    <a:pt x="1051" y="1029"/>
                    <a:pt x="1056" y="1026"/>
                    <a:pt x="1056" y="1026"/>
                  </a:cubicBezTo>
                  <a:cubicBezTo>
                    <a:pt x="1055" y="1025"/>
                    <a:pt x="1055" y="1025"/>
                    <a:pt x="1055" y="1025"/>
                  </a:cubicBezTo>
                  <a:cubicBezTo>
                    <a:pt x="1054" y="1023"/>
                    <a:pt x="1054" y="1023"/>
                    <a:pt x="1054" y="1023"/>
                  </a:cubicBezTo>
                  <a:cubicBezTo>
                    <a:pt x="1054" y="1024"/>
                    <a:pt x="1054" y="1024"/>
                    <a:pt x="1053" y="1024"/>
                  </a:cubicBezTo>
                  <a:cubicBezTo>
                    <a:pt x="1052" y="1024"/>
                    <a:pt x="1051" y="1023"/>
                    <a:pt x="1050" y="1022"/>
                  </a:cubicBezTo>
                  <a:cubicBezTo>
                    <a:pt x="1050" y="1022"/>
                    <a:pt x="1050" y="1022"/>
                    <a:pt x="1050" y="1022"/>
                  </a:cubicBezTo>
                  <a:cubicBezTo>
                    <a:pt x="1050" y="1022"/>
                    <a:pt x="1050" y="1022"/>
                    <a:pt x="1050" y="1022"/>
                  </a:cubicBezTo>
                  <a:cubicBezTo>
                    <a:pt x="1050" y="1020"/>
                    <a:pt x="1051" y="1017"/>
                    <a:pt x="1052" y="1014"/>
                  </a:cubicBezTo>
                  <a:cubicBezTo>
                    <a:pt x="1052" y="1014"/>
                    <a:pt x="1052" y="1013"/>
                    <a:pt x="1052" y="1013"/>
                  </a:cubicBezTo>
                  <a:cubicBezTo>
                    <a:pt x="1052" y="1012"/>
                    <a:pt x="1052" y="1011"/>
                    <a:pt x="1051" y="1011"/>
                  </a:cubicBezTo>
                  <a:cubicBezTo>
                    <a:pt x="1051" y="1010"/>
                    <a:pt x="1050" y="1010"/>
                    <a:pt x="1049" y="1010"/>
                  </a:cubicBezTo>
                  <a:cubicBezTo>
                    <a:pt x="1048" y="1010"/>
                    <a:pt x="1047" y="1011"/>
                    <a:pt x="1047" y="1011"/>
                  </a:cubicBezTo>
                  <a:cubicBezTo>
                    <a:pt x="1046" y="1011"/>
                    <a:pt x="1046" y="1012"/>
                    <a:pt x="1045" y="1012"/>
                  </a:cubicBezTo>
                  <a:cubicBezTo>
                    <a:pt x="1045" y="1012"/>
                    <a:pt x="1045" y="1012"/>
                    <a:pt x="1045" y="1012"/>
                  </a:cubicBezTo>
                  <a:cubicBezTo>
                    <a:pt x="1045" y="1012"/>
                    <a:pt x="1045" y="1012"/>
                    <a:pt x="1045" y="1012"/>
                  </a:cubicBezTo>
                  <a:cubicBezTo>
                    <a:pt x="1045" y="1012"/>
                    <a:pt x="1045" y="1012"/>
                    <a:pt x="1044" y="1012"/>
                  </a:cubicBezTo>
                  <a:cubicBezTo>
                    <a:pt x="1044" y="1013"/>
                    <a:pt x="1042" y="1014"/>
                    <a:pt x="1041" y="1014"/>
                  </a:cubicBezTo>
                  <a:cubicBezTo>
                    <a:pt x="1040" y="1015"/>
                    <a:pt x="1039" y="1016"/>
                    <a:pt x="1038" y="1016"/>
                  </a:cubicBezTo>
                  <a:cubicBezTo>
                    <a:pt x="1038" y="1016"/>
                    <a:pt x="1038" y="1016"/>
                    <a:pt x="1038" y="1016"/>
                  </a:cubicBezTo>
                  <a:cubicBezTo>
                    <a:pt x="1037" y="1016"/>
                    <a:pt x="1036" y="1016"/>
                    <a:pt x="1035" y="1017"/>
                  </a:cubicBezTo>
                  <a:cubicBezTo>
                    <a:pt x="1034" y="1017"/>
                    <a:pt x="1034" y="1017"/>
                    <a:pt x="1033" y="1018"/>
                  </a:cubicBezTo>
                  <a:cubicBezTo>
                    <a:pt x="1033" y="1018"/>
                    <a:pt x="1032" y="1019"/>
                    <a:pt x="1032" y="1020"/>
                  </a:cubicBezTo>
                  <a:cubicBezTo>
                    <a:pt x="1032" y="1021"/>
                    <a:pt x="1033" y="1022"/>
                    <a:pt x="1034" y="1023"/>
                  </a:cubicBezTo>
                  <a:cubicBezTo>
                    <a:pt x="1035" y="1024"/>
                    <a:pt x="1036" y="1026"/>
                    <a:pt x="1036" y="1027"/>
                  </a:cubicBezTo>
                  <a:cubicBezTo>
                    <a:pt x="1037" y="1029"/>
                    <a:pt x="1037" y="1030"/>
                    <a:pt x="1037" y="1032"/>
                  </a:cubicBezTo>
                  <a:cubicBezTo>
                    <a:pt x="1037" y="1033"/>
                    <a:pt x="1037" y="1034"/>
                    <a:pt x="1037" y="1035"/>
                  </a:cubicBezTo>
                  <a:cubicBezTo>
                    <a:pt x="1037" y="1036"/>
                    <a:pt x="1037" y="1037"/>
                    <a:pt x="1037" y="1038"/>
                  </a:cubicBezTo>
                  <a:cubicBezTo>
                    <a:pt x="1037" y="1039"/>
                    <a:pt x="1037" y="1039"/>
                    <a:pt x="1038" y="1040"/>
                  </a:cubicBezTo>
                  <a:cubicBezTo>
                    <a:pt x="1038" y="1040"/>
                    <a:pt x="1038" y="1040"/>
                    <a:pt x="1038" y="1040"/>
                  </a:cubicBezTo>
                  <a:cubicBezTo>
                    <a:pt x="1038" y="1041"/>
                    <a:pt x="1039" y="1041"/>
                    <a:pt x="1039" y="1041"/>
                  </a:cubicBezTo>
                  <a:cubicBezTo>
                    <a:pt x="1040" y="1041"/>
                    <a:pt x="1040" y="1041"/>
                    <a:pt x="1040" y="1040"/>
                  </a:cubicBezTo>
                  <a:cubicBezTo>
                    <a:pt x="1041" y="1040"/>
                    <a:pt x="1041" y="1040"/>
                    <a:pt x="1041" y="1040"/>
                  </a:cubicBezTo>
                  <a:cubicBezTo>
                    <a:pt x="1041" y="1040"/>
                    <a:pt x="1041" y="1040"/>
                    <a:pt x="1041" y="1040"/>
                  </a:cubicBezTo>
                  <a:cubicBezTo>
                    <a:pt x="1041" y="1040"/>
                    <a:pt x="1041" y="1040"/>
                    <a:pt x="1041" y="1040"/>
                  </a:cubicBezTo>
                  <a:cubicBezTo>
                    <a:pt x="1041" y="1040"/>
                    <a:pt x="1041" y="1040"/>
                    <a:pt x="1041" y="1040"/>
                  </a:cubicBezTo>
                  <a:cubicBezTo>
                    <a:pt x="1041" y="1040"/>
                    <a:pt x="1041" y="1040"/>
                    <a:pt x="1041" y="1040"/>
                  </a:cubicBezTo>
                  <a:cubicBezTo>
                    <a:pt x="1041" y="1040"/>
                    <a:pt x="1041" y="1040"/>
                    <a:pt x="1041" y="1040"/>
                  </a:cubicBezTo>
                  <a:cubicBezTo>
                    <a:pt x="1041" y="1040"/>
                    <a:pt x="1042" y="1039"/>
                    <a:pt x="1043" y="1039"/>
                  </a:cubicBezTo>
                  <a:cubicBezTo>
                    <a:pt x="1044" y="1038"/>
                    <a:pt x="1045" y="1038"/>
                    <a:pt x="1046" y="1038"/>
                  </a:cubicBezTo>
                  <a:cubicBezTo>
                    <a:pt x="1046" y="1038"/>
                    <a:pt x="1046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6" y="1038"/>
                    <a:pt x="1046" y="1038"/>
                    <a:pt x="1046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6" y="1038"/>
                    <a:pt x="1046" y="1038"/>
                    <a:pt x="1046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6" y="1038"/>
                    <a:pt x="1046" y="1038"/>
                    <a:pt x="1046" y="1038"/>
                  </a:cubicBezTo>
                  <a:cubicBezTo>
                    <a:pt x="1046" y="1038"/>
                    <a:pt x="1046" y="1038"/>
                    <a:pt x="1046" y="1038"/>
                  </a:cubicBezTo>
                  <a:cubicBezTo>
                    <a:pt x="1047" y="1038"/>
                    <a:pt x="1047" y="1038"/>
                    <a:pt x="1047" y="1038"/>
                  </a:cubicBezTo>
                  <a:cubicBezTo>
                    <a:pt x="1046" y="1038"/>
                    <a:pt x="1046" y="1038"/>
                    <a:pt x="1046" y="1038"/>
                  </a:cubicBezTo>
                  <a:cubicBezTo>
                    <a:pt x="1046" y="1038"/>
                    <a:pt x="1046" y="1038"/>
                    <a:pt x="1046" y="1039"/>
                  </a:cubicBezTo>
                  <a:cubicBezTo>
                    <a:pt x="1045" y="1040"/>
                    <a:pt x="1043" y="1042"/>
                    <a:pt x="1041" y="1044"/>
                  </a:cubicBezTo>
                  <a:cubicBezTo>
                    <a:pt x="1041" y="1045"/>
                    <a:pt x="1040" y="1045"/>
                    <a:pt x="1040" y="1045"/>
                  </a:cubicBezTo>
                  <a:cubicBezTo>
                    <a:pt x="1040" y="1045"/>
                    <a:pt x="1040" y="1045"/>
                    <a:pt x="1040" y="1045"/>
                  </a:cubicBezTo>
                  <a:cubicBezTo>
                    <a:pt x="1039" y="1044"/>
                    <a:pt x="1039" y="1044"/>
                    <a:pt x="1039" y="1043"/>
                  </a:cubicBezTo>
                  <a:cubicBezTo>
                    <a:pt x="1038" y="1043"/>
                    <a:pt x="1038" y="1043"/>
                    <a:pt x="1038" y="1043"/>
                  </a:cubicBezTo>
                  <a:cubicBezTo>
                    <a:pt x="1038" y="1043"/>
                    <a:pt x="1038" y="1043"/>
                    <a:pt x="1038" y="1043"/>
                  </a:cubicBezTo>
                  <a:cubicBezTo>
                    <a:pt x="1038" y="1043"/>
                    <a:pt x="1038" y="1043"/>
                    <a:pt x="1038" y="1043"/>
                  </a:cubicBezTo>
                  <a:cubicBezTo>
                    <a:pt x="1037" y="1040"/>
                    <a:pt x="1037" y="1040"/>
                    <a:pt x="1037" y="1040"/>
                  </a:cubicBezTo>
                  <a:cubicBezTo>
                    <a:pt x="1035" y="1043"/>
                    <a:pt x="1035" y="1043"/>
                    <a:pt x="1035" y="1043"/>
                  </a:cubicBezTo>
                  <a:cubicBezTo>
                    <a:pt x="1035" y="1043"/>
                    <a:pt x="1034" y="1044"/>
                    <a:pt x="1033" y="1044"/>
                  </a:cubicBezTo>
                  <a:cubicBezTo>
                    <a:pt x="1033" y="1044"/>
                    <a:pt x="1033" y="1044"/>
                    <a:pt x="1032" y="1045"/>
                  </a:cubicBezTo>
                  <a:cubicBezTo>
                    <a:pt x="1032" y="1045"/>
                    <a:pt x="1032" y="1045"/>
                    <a:pt x="1032" y="1045"/>
                  </a:cubicBezTo>
                  <a:cubicBezTo>
                    <a:pt x="1032" y="1045"/>
                    <a:pt x="1032" y="1045"/>
                    <a:pt x="1032" y="1045"/>
                  </a:cubicBezTo>
                  <a:cubicBezTo>
                    <a:pt x="1031" y="1045"/>
                    <a:pt x="1031" y="1045"/>
                    <a:pt x="1031" y="1045"/>
                  </a:cubicBezTo>
                  <a:cubicBezTo>
                    <a:pt x="1031" y="1046"/>
                    <a:pt x="1031" y="1046"/>
                    <a:pt x="1031" y="1046"/>
                  </a:cubicBezTo>
                  <a:cubicBezTo>
                    <a:pt x="1031" y="1047"/>
                    <a:pt x="1030" y="1048"/>
                    <a:pt x="1028" y="1050"/>
                  </a:cubicBezTo>
                  <a:cubicBezTo>
                    <a:pt x="1028" y="1050"/>
                    <a:pt x="1027" y="1051"/>
                    <a:pt x="1027" y="1051"/>
                  </a:cubicBezTo>
                  <a:cubicBezTo>
                    <a:pt x="1026" y="1051"/>
                    <a:pt x="1026" y="1051"/>
                    <a:pt x="1026" y="1051"/>
                  </a:cubicBezTo>
                  <a:cubicBezTo>
                    <a:pt x="1026" y="1051"/>
                    <a:pt x="1026" y="1051"/>
                    <a:pt x="1026" y="1051"/>
                  </a:cubicBezTo>
                  <a:cubicBezTo>
                    <a:pt x="1026" y="1051"/>
                    <a:pt x="1026" y="1051"/>
                    <a:pt x="1026" y="1051"/>
                  </a:cubicBezTo>
                  <a:cubicBezTo>
                    <a:pt x="1024" y="1051"/>
                    <a:pt x="1023" y="1052"/>
                    <a:pt x="1023" y="1052"/>
                  </a:cubicBezTo>
                  <a:cubicBezTo>
                    <a:pt x="1022" y="1052"/>
                    <a:pt x="1021" y="1053"/>
                    <a:pt x="1020" y="1054"/>
                  </a:cubicBezTo>
                  <a:cubicBezTo>
                    <a:pt x="1018" y="1055"/>
                    <a:pt x="1017" y="1055"/>
                    <a:pt x="1016" y="1055"/>
                  </a:cubicBezTo>
                  <a:cubicBezTo>
                    <a:pt x="1015" y="1055"/>
                    <a:pt x="1015" y="1055"/>
                    <a:pt x="1015" y="1055"/>
                  </a:cubicBezTo>
                  <a:cubicBezTo>
                    <a:pt x="1015" y="1055"/>
                    <a:pt x="1014" y="1055"/>
                    <a:pt x="1013" y="1055"/>
                  </a:cubicBezTo>
                  <a:cubicBezTo>
                    <a:pt x="1012" y="1055"/>
                    <a:pt x="1011" y="1055"/>
                    <a:pt x="1010" y="1055"/>
                  </a:cubicBezTo>
                  <a:cubicBezTo>
                    <a:pt x="1009" y="1055"/>
                    <a:pt x="1008" y="1056"/>
                    <a:pt x="1007" y="1057"/>
                  </a:cubicBezTo>
                  <a:cubicBezTo>
                    <a:pt x="1006" y="1058"/>
                    <a:pt x="1005" y="1060"/>
                    <a:pt x="1003" y="1061"/>
                  </a:cubicBezTo>
                  <a:cubicBezTo>
                    <a:pt x="1002" y="1061"/>
                    <a:pt x="1002" y="1062"/>
                    <a:pt x="1001" y="1062"/>
                  </a:cubicBezTo>
                  <a:cubicBezTo>
                    <a:pt x="1000" y="1062"/>
                    <a:pt x="1000" y="1062"/>
                    <a:pt x="1000" y="1062"/>
                  </a:cubicBezTo>
                  <a:cubicBezTo>
                    <a:pt x="1000" y="1063"/>
                    <a:pt x="1000" y="1063"/>
                    <a:pt x="1000" y="1063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1" y="1062"/>
                    <a:pt x="1001" y="1062"/>
                    <a:pt x="1001" y="1062"/>
                  </a:cubicBezTo>
                  <a:cubicBezTo>
                    <a:pt x="1000" y="1063"/>
                    <a:pt x="1000" y="1063"/>
                    <a:pt x="1000" y="1063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1" y="1062"/>
                    <a:pt x="1001" y="1062"/>
                    <a:pt x="1001" y="1062"/>
                  </a:cubicBezTo>
                  <a:cubicBezTo>
                    <a:pt x="1001" y="1064"/>
                    <a:pt x="1001" y="1064"/>
                    <a:pt x="1001" y="1064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1" y="1062"/>
                    <a:pt x="1001" y="1062"/>
                    <a:pt x="1001" y="1062"/>
                  </a:cubicBezTo>
                  <a:cubicBezTo>
                    <a:pt x="1001" y="1064"/>
                    <a:pt x="1001" y="1064"/>
                    <a:pt x="1001" y="1064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1" y="1064"/>
                    <a:pt x="1001" y="1064"/>
                    <a:pt x="1001" y="1064"/>
                  </a:cubicBezTo>
                  <a:cubicBezTo>
                    <a:pt x="1002" y="1063"/>
                    <a:pt x="1002" y="1063"/>
                    <a:pt x="1002" y="1063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1" y="1064"/>
                    <a:pt x="1001" y="1064"/>
                    <a:pt x="1001" y="1064"/>
                  </a:cubicBezTo>
                  <a:cubicBezTo>
                    <a:pt x="1002" y="1063"/>
                    <a:pt x="1002" y="1063"/>
                    <a:pt x="1002" y="1063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2" y="1063"/>
                    <a:pt x="1002" y="1063"/>
                    <a:pt x="1002" y="1063"/>
                  </a:cubicBezTo>
                  <a:cubicBezTo>
                    <a:pt x="1002" y="1063"/>
                    <a:pt x="1002" y="1063"/>
                    <a:pt x="1002" y="1063"/>
                  </a:cubicBezTo>
                  <a:cubicBezTo>
                    <a:pt x="1001" y="1063"/>
                    <a:pt x="1001" y="1063"/>
                    <a:pt x="1001" y="1063"/>
                  </a:cubicBezTo>
                  <a:cubicBezTo>
                    <a:pt x="1002" y="1063"/>
                    <a:pt x="1002" y="1063"/>
                    <a:pt x="1002" y="1063"/>
                  </a:cubicBezTo>
                  <a:cubicBezTo>
                    <a:pt x="1002" y="1063"/>
                    <a:pt x="1002" y="1063"/>
                    <a:pt x="1002" y="1063"/>
                  </a:cubicBezTo>
                  <a:cubicBezTo>
                    <a:pt x="1002" y="1063"/>
                    <a:pt x="1002" y="1062"/>
                    <a:pt x="1001" y="1060"/>
                  </a:cubicBezTo>
                  <a:cubicBezTo>
                    <a:pt x="1001" y="1060"/>
                    <a:pt x="1001" y="1060"/>
                    <a:pt x="1001" y="1060"/>
                  </a:cubicBezTo>
                  <a:cubicBezTo>
                    <a:pt x="1001" y="1060"/>
                    <a:pt x="1000" y="1060"/>
                    <a:pt x="1000" y="1059"/>
                  </a:cubicBezTo>
                  <a:cubicBezTo>
                    <a:pt x="999" y="1059"/>
                    <a:pt x="999" y="1059"/>
                    <a:pt x="999" y="1059"/>
                  </a:cubicBezTo>
                  <a:cubicBezTo>
                    <a:pt x="998" y="1059"/>
                    <a:pt x="997" y="1059"/>
                    <a:pt x="996" y="1060"/>
                  </a:cubicBezTo>
                  <a:cubicBezTo>
                    <a:pt x="994" y="1060"/>
                    <a:pt x="993" y="1061"/>
                    <a:pt x="991" y="1062"/>
                  </a:cubicBezTo>
                  <a:cubicBezTo>
                    <a:pt x="990" y="1062"/>
                    <a:pt x="988" y="1063"/>
                    <a:pt x="987" y="1064"/>
                  </a:cubicBezTo>
                  <a:cubicBezTo>
                    <a:pt x="987" y="1065"/>
                    <a:pt x="987" y="1065"/>
                    <a:pt x="987" y="1065"/>
                  </a:cubicBezTo>
                  <a:cubicBezTo>
                    <a:pt x="987" y="1065"/>
                    <a:pt x="986" y="1065"/>
                    <a:pt x="986" y="1066"/>
                  </a:cubicBezTo>
                  <a:cubicBezTo>
                    <a:pt x="986" y="1066"/>
                    <a:pt x="987" y="1067"/>
                    <a:pt x="987" y="1067"/>
                  </a:cubicBezTo>
                  <a:cubicBezTo>
                    <a:pt x="987" y="1068"/>
                    <a:pt x="988" y="1068"/>
                    <a:pt x="988" y="1068"/>
                  </a:cubicBezTo>
                  <a:cubicBezTo>
                    <a:pt x="990" y="1068"/>
                    <a:pt x="991" y="1068"/>
                    <a:pt x="992" y="1068"/>
                  </a:cubicBezTo>
                  <a:cubicBezTo>
                    <a:pt x="992" y="1068"/>
                    <a:pt x="992" y="1068"/>
                    <a:pt x="992" y="1068"/>
                  </a:cubicBezTo>
                  <a:cubicBezTo>
                    <a:pt x="993" y="1068"/>
                    <a:pt x="993" y="1068"/>
                    <a:pt x="993" y="1068"/>
                  </a:cubicBezTo>
                  <a:cubicBezTo>
                    <a:pt x="993" y="1068"/>
                    <a:pt x="993" y="1068"/>
                    <a:pt x="993" y="1068"/>
                  </a:cubicBezTo>
                  <a:cubicBezTo>
                    <a:pt x="993" y="1068"/>
                    <a:pt x="994" y="1068"/>
                    <a:pt x="995" y="1067"/>
                  </a:cubicBezTo>
                  <a:cubicBezTo>
                    <a:pt x="996" y="1066"/>
                    <a:pt x="998" y="1066"/>
                    <a:pt x="999" y="1065"/>
                  </a:cubicBezTo>
                  <a:cubicBezTo>
                    <a:pt x="999" y="1065"/>
                    <a:pt x="999" y="1065"/>
                    <a:pt x="999" y="1065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0" y="1064"/>
                    <a:pt x="1000" y="1064"/>
                    <a:pt x="1000" y="1064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0" y="1064"/>
                    <a:pt x="1000" y="1064"/>
                    <a:pt x="1000" y="1064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0" y="1064"/>
                    <a:pt x="1000" y="1064"/>
                    <a:pt x="1000" y="1064"/>
                  </a:cubicBezTo>
                  <a:cubicBezTo>
                    <a:pt x="999" y="1064"/>
                    <a:pt x="999" y="1064"/>
                    <a:pt x="999" y="1064"/>
                  </a:cubicBezTo>
                  <a:cubicBezTo>
                    <a:pt x="1000" y="1065"/>
                    <a:pt x="1000" y="1065"/>
                    <a:pt x="1000" y="1065"/>
                  </a:cubicBezTo>
                  <a:cubicBezTo>
                    <a:pt x="1000" y="1064"/>
                    <a:pt x="1000" y="1064"/>
                    <a:pt x="1000" y="1064"/>
                  </a:cubicBezTo>
                  <a:cubicBezTo>
                    <a:pt x="999" y="1064"/>
                    <a:pt x="999" y="1064"/>
                    <a:pt x="999" y="1064"/>
                  </a:cubicBezTo>
                  <a:cubicBezTo>
                    <a:pt x="1000" y="1063"/>
                    <a:pt x="1000" y="1063"/>
                    <a:pt x="1000" y="1063"/>
                  </a:cubicBezTo>
                  <a:cubicBezTo>
                    <a:pt x="998" y="1063"/>
                    <a:pt x="998" y="1063"/>
                    <a:pt x="998" y="1063"/>
                  </a:cubicBezTo>
                  <a:cubicBezTo>
                    <a:pt x="999" y="1064"/>
                    <a:pt x="999" y="1064"/>
                    <a:pt x="999" y="1064"/>
                  </a:cubicBezTo>
                  <a:cubicBezTo>
                    <a:pt x="1000" y="1063"/>
                    <a:pt x="1000" y="1063"/>
                    <a:pt x="1000" y="1063"/>
                  </a:cubicBezTo>
                  <a:cubicBezTo>
                    <a:pt x="998" y="1063"/>
                    <a:pt x="998" y="1063"/>
                    <a:pt x="998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8" y="1063"/>
                    <a:pt x="998" y="1063"/>
                    <a:pt x="998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1000" y="1064"/>
                    <a:pt x="1000" y="1064"/>
                    <a:pt x="1000" y="1064"/>
                  </a:cubicBezTo>
                  <a:cubicBezTo>
                    <a:pt x="999" y="1063"/>
                    <a:pt x="999" y="1063"/>
                    <a:pt x="999" y="1063"/>
                  </a:cubicBezTo>
                  <a:cubicBezTo>
                    <a:pt x="999" y="1063"/>
                    <a:pt x="995" y="1065"/>
                    <a:pt x="990" y="1068"/>
                  </a:cubicBezTo>
                  <a:cubicBezTo>
                    <a:pt x="988" y="1069"/>
                    <a:pt x="986" y="1070"/>
                    <a:pt x="984" y="1071"/>
                  </a:cubicBezTo>
                  <a:cubicBezTo>
                    <a:pt x="982" y="1072"/>
                    <a:pt x="980" y="1073"/>
                    <a:pt x="980" y="1073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4"/>
                    <a:pt x="978" y="1074"/>
                    <a:pt x="978" y="1074"/>
                  </a:cubicBezTo>
                  <a:cubicBezTo>
                    <a:pt x="978" y="1075"/>
                    <a:pt x="978" y="1075"/>
                    <a:pt x="978" y="1075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4"/>
                    <a:pt x="978" y="1074"/>
                    <a:pt x="978" y="1074"/>
                  </a:cubicBezTo>
                  <a:cubicBezTo>
                    <a:pt x="978" y="1075"/>
                    <a:pt x="978" y="1075"/>
                    <a:pt x="978" y="1075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5"/>
                    <a:pt x="978" y="1075"/>
                    <a:pt x="978" y="1075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5"/>
                    <a:pt x="978" y="1075"/>
                    <a:pt x="978" y="1075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4"/>
                    <a:pt x="978" y="1074"/>
                    <a:pt x="978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4"/>
                    <a:pt x="978" y="1074"/>
                    <a:pt x="978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4"/>
                    <a:pt x="978" y="1074"/>
                    <a:pt x="978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8" y="1074"/>
                    <a:pt x="978" y="1074"/>
                    <a:pt x="978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4"/>
                    <a:pt x="979" y="1074"/>
                    <a:pt x="979" y="1074"/>
                  </a:cubicBezTo>
                  <a:cubicBezTo>
                    <a:pt x="979" y="1073"/>
                    <a:pt x="979" y="1073"/>
                    <a:pt x="980" y="1072"/>
                  </a:cubicBezTo>
                  <a:cubicBezTo>
                    <a:pt x="981" y="1071"/>
                    <a:pt x="982" y="1070"/>
                    <a:pt x="983" y="1069"/>
                  </a:cubicBezTo>
                  <a:cubicBezTo>
                    <a:pt x="983" y="1069"/>
                    <a:pt x="983" y="1068"/>
                    <a:pt x="984" y="1068"/>
                  </a:cubicBezTo>
                  <a:cubicBezTo>
                    <a:pt x="984" y="1067"/>
                    <a:pt x="984" y="1067"/>
                    <a:pt x="985" y="1066"/>
                  </a:cubicBezTo>
                  <a:cubicBezTo>
                    <a:pt x="984" y="1066"/>
                    <a:pt x="984" y="1066"/>
                    <a:pt x="984" y="1066"/>
                  </a:cubicBezTo>
                  <a:cubicBezTo>
                    <a:pt x="985" y="1066"/>
                    <a:pt x="985" y="1066"/>
                    <a:pt x="985" y="1066"/>
                  </a:cubicBezTo>
                  <a:cubicBezTo>
                    <a:pt x="985" y="1066"/>
                    <a:pt x="985" y="1066"/>
                    <a:pt x="985" y="1066"/>
                  </a:cubicBezTo>
                  <a:cubicBezTo>
                    <a:pt x="984" y="1066"/>
                    <a:pt x="984" y="1066"/>
                    <a:pt x="984" y="1066"/>
                  </a:cubicBezTo>
                  <a:cubicBezTo>
                    <a:pt x="985" y="1066"/>
                    <a:pt x="985" y="1066"/>
                    <a:pt x="985" y="1066"/>
                  </a:cubicBezTo>
                  <a:cubicBezTo>
                    <a:pt x="985" y="1066"/>
                    <a:pt x="985" y="1066"/>
                    <a:pt x="985" y="1065"/>
                  </a:cubicBezTo>
                  <a:cubicBezTo>
                    <a:pt x="986" y="1065"/>
                    <a:pt x="987" y="1064"/>
                    <a:pt x="987" y="1063"/>
                  </a:cubicBezTo>
                  <a:cubicBezTo>
                    <a:pt x="988" y="1061"/>
                    <a:pt x="989" y="1060"/>
                    <a:pt x="989" y="1059"/>
                  </a:cubicBezTo>
                  <a:cubicBezTo>
                    <a:pt x="989" y="1058"/>
                    <a:pt x="989" y="1058"/>
                    <a:pt x="988" y="1057"/>
                  </a:cubicBezTo>
                  <a:cubicBezTo>
                    <a:pt x="988" y="1056"/>
                    <a:pt x="987" y="1056"/>
                    <a:pt x="986" y="1056"/>
                  </a:cubicBezTo>
                  <a:cubicBezTo>
                    <a:pt x="985" y="1056"/>
                    <a:pt x="984" y="1056"/>
                    <a:pt x="984" y="1057"/>
                  </a:cubicBezTo>
                  <a:cubicBezTo>
                    <a:pt x="982" y="1058"/>
                    <a:pt x="980" y="1060"/>
                    <a:pt x="980" y="1060"/>
                  </a:cubicBezTo>
                  <a:cubicBezTo>
                    <a:pt x="981" y="1061"/>
                    <a:pt x="981" y="1061"/>
                    <a:pt x="981" y="1061"/>
                  </a:cubicBezTo>
                  <a:cubicBezTo>
                    <a:pt x="982" y="1062"/>
                    <a:pt x="982" y="1062"/>
                    <a:pt x="982" y="1062"/>
                  </a:cubicBezTo>
                  <a:cubicBezTo>
                    <a:pt x="982" y="1062"/>
                    <a:pt x="982" y="1062"/>
                    <a:pt x="982" y="1061"/>
                  </a:cubicBezTo>
                  <a:cubicBezTo>
                    <a:pt x="982" y="1060"/>
                    <a:pt x="982" y="1059"/>
                    <a:pt x="981" y="1059"/>
                  </a:cubicBezTo>
                  <a:cubicBezTo>
                    <a:pt x="981" y="1058"/>
                    <a:pt x="980" y="1058"/>
                    <a:pt x="979" y="1057"/>
                  </a:cubicBezTo>
                  <a:cubicBezTo>
                    <a:pt x="979" y="1057"/>
                    <a:pt x="979" y="1057"/>
                    <a:pt x="979" y="1057"/>
                  </a:cubicBezTo>
                  <a:cubicBezTo>
                    <a:pt x="978" y="1057"/>
                    <a:pt x="978" y="1057"/>
                    <a:pt x="978" y="1057"/>
                  </a:cubicBezTo>
                  <a:cubicBezTo>
                    <a:pt x="977" y="1057"/>
                    <a:pt x="977" y="1057"/>
                    <a:pt x="977" y="1058"/>
                  </a:cubicBezTo>
                  <a:cubicBezTo>
                    <a:pt x="976" y="1058"/>
                    <a:pt x="976" y="1059"/>
                    <a:pt x="975" y="1059"/>
                  </a:cubicBezTo>
                  <a:cubicBezTo>
                    <a:pt x="975" y="1060"/>
                    <a:pt x="975" y="1060"/>
                    <a:pt x="975" y="1061"/>
                  </a:cubicBezTo>
                  <a:cubicBezTo>
                    <a:pt x="975" y="1061"/>
                    <a:pt x="975" y="1062"/>
                    <a:pt x="975" y="1063"/>
                  </a:cubicBezTo>
                  <a:cubicBezTo>
                    <a:pt x="975" y="1063"/>
                    <a:pt x="976" y="1064"/>
                    <a:pt x="976" y="1064"/>
                  </a:cubicBezTo>
                  <a:cubicBezTo>
                    <a:pt x="976" y="1064"/>
                    <a:pt x="976" y="1064"/>
                    <a:pt x="976" y="1064"/>
                  </a:cubicBezTo>
                  <a:cubicBezTo>
                    <a:pt x="976" y="1064"/>
                    <a:pt x="976" y="1064"/>
                    <a:pt x="976" y="1064"/>
                  </a:cubicBezTo>
                  <a:cubicBezTo>
                    <a:pt x="976" y="1064"/>
                    <a:pt x="976" y="1064"/>
                    <a:pt x="976" y="1064"/>
                  </a:cubicBezTo>
                  <a:cubicBezTo>
                    <a:pt x="976" y="1064"/>
                    <a:pt x="976" y="1064"/>
                    <a:pt x="976" y="1064"/>
                  </a:cubicBezTo>
                  <a:cubicBezTo>
                    <a:pt x="976" y="1064"/>
                    <a:pt x="976" y="1064"/>
                    <a:pt x="976" y="1064"/>
                  </a:cubicBezTo>
                  <a:cubicBezTo>
                    <a:pt x="977" y="1064"/>
                    <a:pt x="977" y="1064"/>
                    <a:pt x="977" y="1064"/>
                  </a:cubicBezTo>
                  <a:cubicBezTo>
                    <a:pt x="976" y="1063"/>
                    <a:pt x="976" y="1063"/>
                    <a:pt x="976" y="1063"/>
                  </a:cubicBezTo>
                  <a:cubicBezTo>
                    <a:pt x="976" y="1064"/>
                    <a:pt x="976" y="1064"/>
                    <a:pt x="976" y="1064"/>
                  </a:cubicBezTo>
                  <a:cubicBezTo>
                    <a:pt x="977" y="1064"/>
                    <a:pt x="977" y="1064"/>
                    <a:pt x="977" y="1064"/>
                  </a:cubicBezTo>
                  <a:cubicBezTo>
                    <a:pt x="976" y="1063"/>
                    <a:pt x="976" y="1063"/>
                    <a:pt x="976" y="1063"/>
                  </a:cubicBezTo>
                  <a:cubicBezTo>
                    <a:pt x="977" y="1064"/>
                    <a:pt x="977" y="1064"/>
                    <a:pt x="977" y="1064"/>
                  </a:cubicBezTo>
                  <a:cubicBezTo>
                    <a:pt x="977" y="1063"/>
                    <a:pt x="977" y="1063"/>
                    <a:pt x="977" y="1063"/>
                  </a:cubicBezTo>
                  <a:cubicBezTo>
                    <a:pt x="976" y="1063"/>
                    <a:pt x="976" y="1063"/>
                    <a:pt x="976" y="1063"/>
                  </a:cubicBezTo>
                  <a:cubicBezTo>
                    <a:pt x="977" y="1064"/>
                    <a:pt x="977" y="1064"/>
                    <a:pt x="977" y="1064"/>
                  </a:cubicBezTo>
                  <a:cubicBezTo>
                    <a:pt x="977" y="1063"/>
                    <a:pt x="977" y="1063"/>
                    <a:pt x="977" y="1063"/>
                  </a:cubicBezTo>
                  <a:cubicBezTo>
                    <a:pt x="977" y="1064"/>
                    <a:pt x="977" y="1064"/>
                    <a:pt x="977" y="1064"/>
                  </a:cubicBezTo>
                  <a:cubicBezTo>
                    <a:pt x="978" y="1063"/>
                    <a:pt x="978" y="1063"/>
                    <a:pt x="978" y="1063"/>
                  </a:cubicBezTo>
                  <a:cubicBezTo>
                    <a:pt x="978" y="1063"/>
                    <a:pt x="978" y="1063"/>
                    <a:pt x="977" y="1063"/>
                  </a:cubicBezTo>
                  <a:cubicBezTo>
                    <a:pt x="977" y="1064"/>
                    <a:pt x="977" y="1064"/>
                    <a:pt x="977" y="1064"/>
                  </a:cubicBezTo>
                  <a:cubicBezTo>
                    <a:pt x="978" y="1063"/>
                    <a:pt x="978" y="1063"/>
                    <a:pt x="978" y="1063"/>
                  </a:cubicBezTo>
                  <a:cubicBezTo>
                    <a:pt x="977" y="1063"/>
                    <a:pt x="977" y="1063"/>
                    <a:pt x="977" y="1063"/>
                  </a:cubicBezTo>
                  <a:cubicBezTo>
                    <a:pt x="978" y="1063"/>
                    <a:pt x="978" y="1063"/>
                    <a:pt x="978" y="1063"/>
                  </a:cubicBezTo>
                  <a:cubicBezTo>
                    <a:pt x="978" y="1063"/>
                    <a:pt x="978" y="1063"/>
                    <a:pt x="978" y="1063"/>
                  </a:cubicBezTo>
                  <a:cubicBezTo>
                    <a:pt x="977" y="1063"/>
                    <a:pt x="977" y="1063"/>
                    <a:pt x="977" y="1063"/>
                  </a:cubicBezTo>
                  <a:cubicBezTo>
                    <a:pt x="978" y="1063"/>
                    <a:pt x="978" y="1063"/>
                    <a:pt x="978" y="1063"/>
                  </a:cubicBezTo>
                  <a:cubicBezTo>
                    <a:pt x="978" y="1063"/>
                    <a:pt x="978" y="1063"/>
                    <a:pt x="978" y="1063"/>
                  </a:cubicBezTo>
                  <a:cubicBezTo>
                    <a:pt x="977" y="1062"/>
                    <a:pt x="976" y="1061"/>
                    <a:pt x="975" y="1060"/>
                  </a:cubicBezTo>
                  <a:cubicBezTo>
                    <a:pt x="974" y="1059"/>
                    <a:pt x="973" y="1059"/>
                    <a:pt x="973" y="1059"/>
                  </a:cubicBezTo>
                  <a:cubicBezTo>
                    <a:pt x="972" y="1058"/>
                    <a:pt x="971" y="1058"/>
                    <a:pt x="971" y="1058"/>
                  </a:cubicBezTo>
                  <a:cubicBezTo>
                    <a:pt x="970" y="1058"/>
                    <a:pt x="969" y="1058"/>
                    <a:pt x="969" y="1059"/>
                  </a:cubicBezTo>
                  <a:cubicBezTo>
                    <a:pt x="968" y="1060"/>
                    <a:pt x="968" y="1060"/>
                    <a:pt x="968" y="1061"/>
                  </a:cubicBezTo>
                  <a:cubicBezTo>
                    <a:pt x="968" y="1063"/>
                    <a:pt x="969" y="1064"/>
                    <a:pt x="970" y="1066"/>
                  </a:cubicBezTo>
                  <a:cubicBezTo>
                    <a:pt x="971" y="1068"/>
                    <a:pt x="972" y="1070"/>
                    <a:pt x="973" y="1072"/>
                  </a:cubicBezTo>
                  <a:cubicBezTo>
                    <a:pt x="974" y="1073"/>
                    <a:pt x="975" y="1074"/>
                    <a:pt x="975" y="1075"/>
                  </a:cubicBezTo>
                  <a:cubicBezTo>
                    <a:pt x="975" y="1075"/>
                    <a:pt x="975" y="1075"/>
                    <a:pt x="975" y="1075"/>
                  </a:cubicBezTo>
                  <a:cubicBezTo>
                    <a:pt x="975" y="1075"/>
                    <a:pt x="975" y="1075"/>
                    <a:pt x="975" y="1075"/>
                  </a:cubicBezTo>
                  <a:cubicBezTo>
                    <a:pt x="975" y="1075"/>
                    <a:pt x="975" y="1075"/>
                    <a:pt x="975" y="1075"/>
                  </a:cubicBezTo>
                  <a:cubicBezTo>
                    <a:pt x="976" y="1075"/>
                    <a:pt x="976" y="1075"/>
                    <a:pt x="976" y="1075"/>
                  </a:cubicBezTo>
                  <a:cubicBezTo>
                    <a:pt x="975" y="1075"/>
                    <a:pt x="975" y="1075"/>
                    <a:pt x="975" y="1075"/>
                  </a:cubicBezTo>
                  <a:cubicBezTo>
                    <a:pt x="975" y="1075"/>
                    <a:pt x="975" y="1075"/>
                    <a:pt x="975" y="1075"/>
                  </a:cubicBezTo>
                  <a:cubicBezTo>
                    <a:pt x="976" y="1075"/>
                    <a:pt x="976" y="1075"/>
                    <a:pt x="976" y="1075"/>
                  </a:cubicBezTo>
                  <a:cubicBezTo>
                    <a:pt x="975" y="1075"/>
                    <a:pt x="975" y="1075"/>
                    <a:pt x="975" y="1075"/>
                  </a:cubicBezTo>
                  <a:cubicBezTo>
                    <a:pt x="977" y="1076"/>
                    <a:pt x="977" y="1076"/>
                    <a:pt x="977" y="1076"/>
                  </a:cubicBezTo>
                  <a:cubicBezTo>
                    <a:pt x="976" y="1074"/>
                    <a:pt x="976" y="1074"/>
                    <a:pt x="976" y="1074"/>
                  </a:cubicBezTo>
                  <a:cubicBezTo>
                    <a:pt x="975" y="1075"/>
                    <a:pt x="974" y="1076"/>
                    <a:pt x="973" y="1079"/>
                  </a:cubicBezTo>
                  <a:cubicBezTo>
                    <a:pt x="973" y="1079"/>
                    <a:pt x="973" y="1079"/>
                    <a:pt x="973" y="1079"/>
                  </a:cubicBezTo>
                  <a:cubicBezTo>
                    <a:pt x="973" y="1079"/>
                    <a:pt x="973" y="1079"/>
                    <a:pt x="973" y="1079"/>
                  </a:cubicBezTo>
                  <a:cubicBezTo>
                    <a:pt x="972" y="1079"/>
                    <a:pt x="972" y="1080"/>
                    <a:pt x="971" y="1081"/>
                  </a:cubicBezTo>
                  <a:cubicBezTo>
                    <a:pt x="969" y="1082"/>
                    <a:pt x="967" y="1083"/>
                    <a:pt x="965" y="1085"/>
                  </a:cubicBezTo>
                  <a:cubicBezTo>
                    <a:pt x="963" y="1086"/>
                    <a:pt x="961" y="1087"/>
                    <a:pt x="960" y="1088"/>
                  </a:cubicBezTo>
                  <a:cubicBezTo>
                    <a:pt x="958" y="1090"/>
                    <a:pt x="957" y="1092"/>
                    <a:pt x="957" y="1094"/>
                  </a:cubicBezTo>
                  <a:cubicBezTo>
                    <a:pt x="956" y="1095"/>
                    <a:pt x="956" y="1097"/>
                    <a:pt x="956" y="1097"/>
                  </a:cubicBezTo>
                  <a:cubicBezTo>
                    <a:pt x="955" y="1098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9"/>
                    <a:pt x="954" y="1099"/>
                    <a:pt x="954" y="1099"/>
                  </a:cubicBezTo>
                  <a:cubicBezTo>
                    <a:pt x="954" y="1098"/>
                    <a:pt x="954" y="1098"/>
                    <a:pt x="954" y="1098"/>
                  </a:cubicBezTo>
                  <a:cubicBezTo>
                    <a:pt x="954" y="1098"/>
                    <a:pt x="954" y="1098"/>
                    <a:pt x="954" y="1098"/>
                  </a:cubicBezTo>
                  <a:cubicBezTo>
                    <a:pt x="954" y="1098"/>
                    <a:pt x="954" y="1098"/>
                    <a:pt x="954" y="1098"/>
                  </a:cubicBezTo>
                  <a:cubicBezTo>
                    <a:pt x="954" y="1097"/>
                    <a:pt x="955" y="1095"/>
                    <a:pt x="956" y="1093"/>
                  </a:cubicBezTo>
                  <a:cubicBezTo>
                    <a:pt x="957" y="1092"/>
                    <a:pt x="957" y="1092"/>
                    <a:pt x="957" y="1091"/>
                  </a:cubicBezTo>
                  <a:cubicBezTo>
                    <a:pt x="958" y="1091"/>
                    <a:pt x="958" y="1090"/>
                    <a:pt x="958" y="1090"/>
                  </a:cubicBezTo>
                  <a:cubicBezTo>
                    <a:pt x="958" y="1090"/>
                    <a:pt x="958" y="1090"/>
                    <a:pt x="958" y="1090"/>
                  </a:cubicBezTo>
                  <a:cubicBezTo>
                    <a:pt x="958" y="1090"/>
                    <a:pt x="958" y="1090"/>
                    <a:pt x="958" y="1090"/>
                  </a:cubicBezTo>
                  <a:cubicBezTo>
                    <a:pt x="960" y="1086"/>
                    <a:pt x="963" y="1083"/>
                    <a:pt x="966" y="1081"/>
                  </a:cubicBezTo>
                  <a:cubicBezTo>
                    <a:pt x="967" y="1080"/>
                    <a:pt x="969" y="1079"/>
                    <a:pt x="969" y="1079"/>
                  </a:cubicBezTo>
                  <a:cubicBezTo>
                    <a:pt x="970" y="1079"/>
                    <a:pt x="970" y="1078"/>
                    <a:pt x="970" y="1078"/>
                  </a:cubicBezTo>
                  <a:cubicBezTo>
                    <a:pt x="971" y="1078"/>
                    <a:pt x="971" y="1078"/>
                    <a:pt x="971" y="1078"/>
                  </a:cubicBezTo>
                  <a:cubicBezTo>
                    <a:pt x="972" y="1077"/>
                    <a:pt x="972" y="1077"/>
                    <a:pt x="972" y="1077"/>
                  </a:cubicBezTo>
                  <a:cubicBezTo>
                    <a:pt x="971" y="1075"/>
                    <a:pt x="971" y="1075"/>
                    <a:pt x="971" y="1075"/>
                  </a:cubicBezTo>
                  <a:cubicBezTo>
                    <a:pt x="970" y="1073"/>
                    <a:pt x="969" y="1073"/>
                    <a:pt x="968" y="1072"/>
                  </a:cubicBezTo>
                  <a:cubicBezTo>
                    <a:pt x="967" y="1071"/>
                    <a:pt x="967" y="1071"/>
                    <a:pt x="966" y="1071"/>
                  </a:cubicBezTo>
                  <a:cubicBezTo>
                    <a:pt x="965" y="1071"/>
                    <a:pt x="964" y="1071"/>
                    <a:pt x="963" y="1072"/>
                  </a:cubicBezTo>
                  <a:cubicBezTo>
                    <a:pt x="962" y="1073"/>
                    <a:pt x="962" y="1074"/>
                    <a:pt x="962" y="1075"/>
                  </a:cubicBezTo>
                  <a:cubicBezTo>
                    <a:pt x="961" y="1076"/>
                    <a:pt x="961" y="1078"/>
                    <a:pt x="961" y="1078"/>
                  </a:cubicBezTo>
                  <a:cubicBezTo>
                    <a:pt x="961" y="1079"/>
                    <a:pt x="960" y="1079"/>
                    <a:pt x="960" y="1079"/>
                  </a:cubicBezTo>
                  <a:cubicBezTo>
                    <a:pt x="960" y="1079"/>
                    <a:pt x="960" y="1079"/>
                    <a:pt x="960" y="1079"/>
                  </a:cubicBezTo>
                  <a:cubicBezTo>
                    <a:pt x="959" y="1079"/>
                    <a:pt x="958" y="1079"/>
                    <a:pt x="957" y="1079"/>
                  </a:cubicBezTo>
                  <a:cubicBezTo>
                    <a:pt x="956" y="1079"/>
                    <a:pt x="955" y="1080"/>
                    <a:pt x="954" y="1080"/>
                  </a:cubicBezTo>
                  <a:cubicBezTo>
                    <a:pt x="953" y="1081"/>
                    <a:pt x="953" y="1082"/>
                    <a:pt x="953" y="1082"/>
                  </a:cubicBezTo>
                  <a:cubicBezTo>
                    <a:pt x="955" y="1082"/>
                    <a:pt x="955" y="1082"/>
                    <a:pt x="955" y="1082"/>
                  </a:cubicBezTo>
                  <a:cubicBezTo>
                    <a:pt x="953" y="1082"/>
                    <a:pt x="953" y="1082"/>
                    <a:pt x="953" y="1082"/>
                  </a:cubicBezTo>
                  <a:cubicBezTo>
                    <a:pt x="952" y="1089"/>
                    <a:pt x="950" y="1092"/>
                    <a:pt x="949" y="1094"/>
                  </a:cubicBezTo>
                  <a:cubicBezTo>
                    <a:pt x="949" y="1095"/>
                    <a:pt x="948" y="1096"/>
                    <a:pt x="948" y="1096"/>
                  </a:cubicBezTo>
                  <a:cubicBezTo>
                    <a:pt x="947" y="1097"/>
                    <a:pt x="947" y="1097"/>
                    <a:pt x="946" y="1098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9"/>
                    <a:pt x="946" y="1099"/>
                    <a:pt x="946" y="1099"/>
                  </a:cubicBezTo>
                  <a:cubicBezTo>
                    <a:pt x="946" y="1098"/>
                    <a:pt x="946" y="1098"/>
                    <a:pt x="946" y="1098"/>
                  </a:cubicBezTo>
                  <a:cubicBezTo>
                    <a:pt x="945" y="1097"/>
                    <a:pt x="945" y="1096"/>
                    <a:pt x="944" y="1095"/>
                  </a:cubicBezTo>
                  <a:cubicBezTo>
                    <a:pt x="942" y="1095"/>
                    <a:pt x="941" y="1095"/>
                    <a:pt x="940" y="1095"/>
                  </a:cubicBezTo>
                  <a:cubicBezTo>
                    <a:pt x="939" y="1095"/>
                    <a:pt x="937" y="1095"/>
                    <a:pt x="936" y="1095"/>
                  </a:cubicBezTo>
                  <a:cubicBezTo>
                    <a:pt x="935" y="1096"/>
                    <a:pt x="934" y="1096"/>
                    <a:pt x="933" y="1096"/>
                  </a:cubicBezTo>
                  <a:cubicBezTo>
                    <a:pt x="931" y="1096"/>
                    <a:pt x="930" y="1096"/>
                    <a:pt x="929" y="1096"/>
                  </a:cubicBezTo>
                  <a:cubicBezTo>
                    <a:pt x="929" y="1096"/>
                    <a:pt x="928" y="1096"/>
                    <a:pt x="928" y="1096"/>
                  </a:cubicBezTo>
                  <a:cubicBezTo>
                    <a:pt x="927" y="1095"/>
                    <a:pt x="927" y="1095"/>
                    <a:pt x="927" y="1095"/>
                  </a:cubicBezTo>
                  <a:cubicBezTo>
                    <a:pt x="927" y="1095"/>
                    <a:pt x="927" y="1095"/>
                    <a:pt x="927" y="1095"/>
                  </a:cubicBezTo>
                  <a:cubicBezTo>
                    <a:pt x="927" y="1095"/>
                    <a:pt x="927" y="1095"/>
                    <a:pt x="926" y="1096"/>
                  </a:cubicBezTo>
                  <a:cubicBezTo>
                    <a:pt x="926" y="1096"/>
                    <a:pt x="925" y="1097"/>
                    <a:pt x="925" y="1097"/>
                  </a:cubicBezTo>
                  <a:cubicBezTo>
                    <a:pt x="925" y="1098"/>
                    <a:pt x="926" y="1098"/>
                    <a:pt x="926" y="1098"/>
                  </a:cubicBezTo>
                  <a:cubicBezTo>
                    <a:pt x="926" y="1098"/>
                    <a:pt x="926" y="1098"/>
                    <a:pt x="926" y="1098"/>
                  </a:cubicBezTo>
                  <a:cubicBezTo>
                    <a:pt x="926" y="1098"/>
                    <a:pt x="927" y="1099"/>
                    <a:pt x="927" y="1099"/>
                  </a:cubicBezTo>
                  <a:cubicBezTo>
                    <a:pt x="929" y="1100"/>
                    <a:pt x="932" y="1102"/>
                    <a:pt x="936" y="1102"/>
                  </a:cubicBezTo>
                  <a:cubicBezTo>
                    <a:pt x="937" y="1103"/>
                    <a:pt x="938" y="1103"/>
                    <a:pt x="939" y="1105"/>
                  </a:cubicBezTo>
                  <a:cubicBezTo>
                    <a:pt x="940" y="1106"/>
                    <a:pt x="940" y="1107"/>
                    <a:pt x="940" y="1109"/>
                  </a:cubicBezTo>
                  <a:cubicBezTo>
                    <a:pt x="940" y="1110"/>
                    <a:pt x="940" y="1112"/>
                    <a:pt x="939" y="1113"/>
                  </a:cubicBezTo>
                  <a:cubicBezTo>
                    <a:pt x="938" y="1115"/>
                    <a:pt x="937" y="1118"/>
                    <a:pt x="936" y="1121"/>
                  </a:cubicBezTo>
                  <a:cubicBezTo>
                    <a:pt x="935" y="1124"/>
                    <a:pt x="934" y="1127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30"/>
                    <a:pt x="934" y="1130"/>
                    <a:pt x="934" y="1130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30"/>
                    <a:pt x="934" y="1130"/>
                    <a:pt x="934" y="1130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4" y="1129"/>
                    <a:pt x="934" y="1129"/>
                    <a:pt x="934" y="1129"/>
                  </a:cubicBezTo>
                  <a:cubicBezTo>
                    <a:pt x="933" y="1129"/>
                    <a:pt x="933" y="1129"/>
                    <a:pt x="933" y="1129"/>
                  </a:cubicBezTo>
                  <a:cubicBezTo>
                    <a:pt x="933" y="1128"/>
                    <a:pt x="933" y="1128"/>
                    <a:pt x="933" y="1128"/>
                  </a:cubicBezTo>
                  <a:cubicBezTo>
                    <a:pt x="933" y="1128"/>
                    <a:pt x="933" y="1128"/>
                    <a:pt x="933" y="1128"/>
                  </a:cubicBezTo>
                  <a:cubicBezTo>
                    <a:pt x="933" y="1128"/>
                    <a:pt x="933" y="1128"/>
                    <a:pt x="933" y="1128"/>
                  </a:cubicBezTo>
                  <a:cubicBezTo>
                    <a:pt x="932" y="1130"/>
                    <a:pt x="932" y="1130"/>
                    <a:pt x="932" y="1130"/>
                  </a:cubicBezTo>
                  <a:cubicBezTo>
                    <a:pt x="933" y="1129"/>
                    <a:pt x="933" y="1129"/>
                    <a:pt x="933" y="1129"/>
                  </a:cubicBezTo>
                  <a:cubicBezTo>
                    <a:pt x="932" y="1111"/>
                    <a:pt x="932" y="1111"/>
                    <a:pt x="932" y="1111"/>
                  </a:cubicBezTo>
                  <a:cubicBezTo>
                    <a:pt x="930" y="1116"/>
                    <a:pt x="930" y="1116"/>
                    <a:pt x="930" y="1116"/>
                  </a:cubicBezTo>
                  <a:cubicBezTo>
                    <a:pt x="930" y="1116"/>
                    <a:pt x="929" y="1116"/>
                    <a:pt x="929" y="1117"/>
                  </a:cubicBezTo>
                  <a:cubicBezTo>
                    <a:pt x="928" y="1118"/>
                    <a:pt x="927" y="1120"/>
                    <a:pt x="927" y="1121"/>
                  </a:cubicBezTo>
                  <a:cubicBezTo>
                    <a:pt x="926" y="1122"/>
                    <a:pt x="926" y="1122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6" y="1124"/>
                    <a:pt x="926" y="1124"/>
                    <a:pt x="926" y="1124"/>
                  </a:cubicBezTo>
                  <a:cubicBezTo>
                    <a:pt x="926" y="1123"/>
                    <a:pt x="926" y="1123"/>
                    <a:pt x="926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6" y="1124"/>
                    <a:pt x="926" y="1124"/>
                    <a:pt x="926" y="1124"/>
                  </a:cubicBezTo>
                  <a:cubicBezTo>
                    <a:pt x="926" y="1123"/>
                    <a:pt x="926" y="1123"/>
                    <a:pt x="926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5" y="1123"/>
                    <a:pt x="925" y="1123"/>
                    <a:pt x="925" y="1123"/>
                  </a:cubicBezTo>
                  <a:cubicBezTo>
                    <a:pt x="924" y="1122"/>
                    <a:pt x="923" y="1121"/>
                    <a:pt x="922" y="1121"/>
                  </a:cubicBezTo>
                  <a:cubicBezTo>
                    <a:pt x="922" y="1121"/>
                    <a:pt x="921" y="1122"/>
                    <a:pt x="921" y="1122"/>
                  </a:cubicBezTo>
                  <a:cubicBezTo>
                    <a:pt x="920" y="1122"/>
                    <a:pt x="920" y="1123"/>
                    <a:pt x="920" y="1123"/>
                  </a:cubicBezTo>
                  <a:cubicBezTo>
                    <a:pt x="920" y="1123"/>
                    <a:pt x="920" y="1123"/>
                    <a:pt x="920" y="1123"/>
                  </a:cubicBezTo>
                  <a:cubicBezTo>
                    <a:pt x="920" y="1123"/>
                    <a:pt x="920" y="1123"/>
                    <a:pt x="920" y="1123"/>
                  </a:cubicBezTo>
                  <a:cubicBezTo>
                    <a:pt x="920" y="1124"/>
                    <a:pt x="920" y="1124"/>
                    <a:pt x="920" y="1124"/>
                  </a:cubicBezTo>
                  <a:cubicBezTo>
                    <a:pt x="920" y="1124"/>
                    <a:pt x="920" y="1125"/>
                    <a:pt x="920" y="1125"/>
                  </a:cubicBezTo>
                  <a:cubicBezTo>
                    <a:pt x="921" y="1127"/>
                    <a:pt x="923" y="1129"/>
                    <a:pt x="925" y="1131"/>
                  </a:cubicBezTo>
                  <a:cubicBezTo>
                    <a:pt x="927" y="1131"/>
                    <a:pt x="928" y="1132"/>
                    <a:pt x="928" y="1132"/>
                  </a:cubicBezTo>
                  <a:cubicBezTo>
                    <a:pt x="928" y="1133"/>
                    <a:pt x="929" y="1134"/>
                    <a:pt x="929" y="1136"/>
                  </a:cubicBezTo>
                  <a:cubicBezTo>
                    <a:pt x="929" y="1137"/>
                    <a:pt x="929" y="1137"/>
                    <a:pt x="929" y="1137"/>
                  </a:cubicBezTo>
                  <a:cubicBezTo>
                    <a:pt x="929" y="1137"/>
                    <a:pt x="929" y="1137"/>
                    <a:pt x="929" y="1137"/>
                  </a:cubicBezTo>
                  <a:cubicBezTo>
                    <a:pt x="929" y="1137"/>
                    <a:pt x="929" y="1137"/>
                    <a:pt x="929" y="1137"/>
                  </a:cubicBezTo>
                  <a:cubicBezTo>
                    <a:pt x="929" y="1137"/>
                    <a:pt x="929" y="1137"/>
                    <a:pt x="929" y="1137"/>
                  </a:cubicBezTo>
                  <a:cubicBezTo>
                    <a:pt x="929" y="1143"/>
                    <a:pt x="931" y="1146"/>
                    <a:pt x="933" y="1149"/>
                  </a:cubicBezTo>
                  <a:cubicBezTo>
                    <a:pt x="933" y="1149"/>
                    <a:pt x="933" y="1149"/>
                    <a:pt x="933" y="1149"/>
                  </a:cubicBezTo>
                  <a:cubicBezTo>
                    <a:pt x="934" y="1150"/>
                    <a:pt x="934" y="1151"/>
                    <a:pt x="935" y="1153"/>
                  </a:cubicBezTo>
                  <a:cubicBezTo>
                    <a:pt x="935" y="1155"/>
                    <a:pt x="935" y="1156"/>
                    <a:pt x="935" y="1158"/>
                  </a:cubicBezTo>
                  <a:cubicBezTo>
                    <a:pt x="935" y="1158"/>
                    <a:pt x="935" y="1159"/>
                    <a:pt x="935" y="1159"/>
                  </a:cubicBezTo>
                  <a:cubicBezTo>
                    <a:pt x="935" y="1159"/>
                    <a:pt x="935" y="1159"/>
                    <a:pt x="935" y="1159"/>
                  </a:cubicBezTo>
                  <a:cubicBezTo>
                    <a:pt x="935" y="1160"/>
                    <a:pt x="935" y="1160"/>
                    <a:pt x="935" y="1161"/>
                  </a:cubicBezTo>
                  <a:cubicBezTo>
                    <a:pt x="935" y="1163"/>
                    <a:pt x="935" y="1165"/>
                    <a:pt x="936" y="1167"/>
                  </a:cubicBezTo>
                  <a:cubicBezTo>
                    <a:pt x="936" y="1167"/>
                    <a:pt x="936" y="1167"/>
                    <a:pt x="936" y="1167"/>
                  </a:cubicBezTo>
                  <a:cubicBezTo>
                    <a:pt x="936" y="1167"/>
                    <a:pt x="936" y="1167"/>
                    <a:pt x="936" y="1167"/>
                  </a:cubicBezTo>
                  <a:cubicBezTo>
                    <a:pt x="937" y="1167"/>
                    <a:pt x="938" y="1169"/>
                    <a:pt x="939" y="1171"/>
                  </a:cubicBezTo>
                  <a:cubicBezTo>
                    <a:pt x="939" y="1171"/>
                    <a:pt x="940" y="1172"/>
                    <a:pt x="940" y="1173"/>
                  </a:cubicBezTo>
                  <a:cubicBezTo>
                    <a:pt x="940" y="1174"/>
                    <a:pt x="941" y="1174"/>
                    <a:pt x="941" y="1175"/>
                  </a:cubicBezTo>
                  <a:cubicBezTo>
                    <a:pt x="941" y="1175"/>
                    <a:pt x="941" y="1175"/>
                    <a:pt x="941" y="1175"/>
                  </a:cubicBezTo>
                  <a:cubicBezTo>
                    <a:pt x="941" y="1175"/>
                    <a:pt x="942" y="1175"/>
                    <a:pt x="943" y="1175"/>
                  </a:cubicBezTo>
                  <a:cubicBezTo>
                    <a:pt x="943" y="1175"/>
                    <a:pt x="944" y="1175"/>
                    <a:pt x="944" y="1175"/>
                  </a:cubicBezTo>
                  <a:cubicBezTo>
                    <a:pt x="945" y="1174"/>
                    <a:pt x="945" y="1174"/>
                    <a:pt x="945" y="1173"/>
                  </a:cubicBezTo>
                  <a:cubicBezTo>
                    <a:pt x="945" y="1173"/>
                    <a:pt x="945" y="1172"/>
                    <a:pt x="945" y="1172"/>
                  </a:cubicBezTo>
                  <a:cubicBezTo>
                    <a:pt x="945" y="1171"/>
                    <a:pt x="945" y="1170"/>
                    <a:pt x="944" y="1169"/>
                  </a:cubicBezTo>
                  <a:cubicBezTo>
                    <a:pt x="944" y="1169"/>
                    <a:pt x="944" y="1168"/>
                    <a:pt x="943" y="1168"/>
                  </a:cubicBezTo>
                  <a:cubicBezTo>
                    <a:pt x="943" y="1166"/>
                    <a:pt x="942" y="1162"/>
                    <a:pt x="942" y="1158"/>
                  </a:cubicBezTo>
                  <a:cubicBezTo>
                    <a:pt x="941" y="1152"/>
                    <a:pt x="939" y="1148"/>
                    <a:pt x="939" y="1138"/>
                  </a:cubicBezTo>
                  <a:cubicBezTo>
                    <a:pt x="939" y="1138"/>
                    <a:pt x="939" y="1137"/>
                    <a:pt x="939" y="1136"/>
                  </a:cubicBezTo>
                  <a:cubicBezTo>
                    <a:pt x="939" y="1128"/>
                    <a:pt x="941" y="1122"/>
                    <a:pt x="944" y="1118"/>
                  </a:cubicBezTo>
                  <a:cubicBezTo>
                    <a:pt x="944" y="1117"/>
                    <a:pt x="945" y="1116"/>
                    <a:pt x="945" y="1115"/>
                  </a:cubicBezTo>
                  <a:cubicBezTo>
                    <a:pt x="946" y="1115"/>
                    <a:pt x="946" y="1115"/>
                    <a:pt x="946" y="1115"/>
                  </a:cubicBezTo>
                  <a:cubicBezTo>
                    <a:pt x="946" y="1115"/>
                    <a:pt x="946" y="1115"/>
                    <a:pt x="946" y="1115"/>
                  </a:cubicBezTo>
                  <a:cubicBezTo>
                    <a:pt x="946" y="1115"/>
                    <a:pt x="946" y="1115"/>
                    <a:pt x="946" y="1115"/>
                  </a:cubicBezTo>
                  <a:cubicBezTo>
                    <a:pt x="946" y="1114"/>
                    <a:pt x="946" y="1114"/>
                    <a:pt x="946" y="1114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6" y="1115"/>
                    <a:pt x="946" y="1115"/>
                    <a:pt x="946" y="1115"/>
                  </a:cubicBezTo>
                  <a:cubicBezTo>
                    <a:pt x="946" y="1114"/>
                    <a:pt x="946" y="1114"/>
                    <a:pt x="946" y="1114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6" y="1115"/>
                    <a:pt x="946" y="1115"/>
                    <a:pt x="946" y="1115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6" y="1115"/>
                    <a:pt x="946" y="1115"/>
                    <a:pt x="946" y="1115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5" y="1115"/>
                    <a:pt x="945" y="1115"/>
                    <a:pt x="945" y="1115"/>
                  </a:cubicBezTo>
                  <a:cubicBezTo>
                    <a:pt x="945" y="1115"/>
                    <a:pt x="945" y="1116"/>
                    <a:pt x="945" y="1117"/>
                  </a:cubicBezTo>
                  <a:cubicBezTo>
                    <a:pt x="942" y="1122"/>
                    <a:pt x="941" y="1128"/>
                    <a:pt x="940" y="1137"/>
                  </a:cubicBezTo>
                  <a:cubicBezTo>
                    <a:pt x="940" y="1138"/>
                    <a:pt x="940" y="1138"/>
                    <a:pt x="940" y="1139"/>
                  </a:cubicBezTo>
                  <a:cubicBezTo>
                    <a:pt x="940" y="1143"/>
                    <a:pt x="941" y="1147"/>
                    <a:pt x="942" y="1151"/>
                  </a:cubicBezTo>
                  <a:cubicBezTo>
                    <a:pt x="943" y="1154"/>
                    <a:pt x="943" y="1157"/>
                    <a:pt x="943" y="1159"/>
                  </a:cubicBezTo>
                  <a:cubicBezTo>
                    <a:pt x="943" y="1159"/>
                    <a:pt x="943" y="1159"/>
                    <a:pt x="943" y="1159"/>
                  </a:cubicBezTo>
                  <a:cubicBezTo>
                    <a:pt x="943" y="1160"/>
                    <a:pt x="943" y="1161"/>
                    <a:pt x="943" y="1162"/>
                  </a:cubicBezTo>
                  <a:cubicBezTo>
                    <a:pt x="943" y="1163"/>
                    <a:pt x="943" y="1164"/>
                    <a:pt x="944" y="1166"/>
                  </a:cubicBezTo>
                  <a:cubicBezTo>
                    <a:pt x="944" y="1167"/>
                    <a:pt x="945" y="1168"/>
                    <a:pt x="945" y="1170"/>
                  </a:cubicBezTo>
                  <a:cubicBezTo>
                    <a:pt x="945" y="1171"/>
                    <a:pt x="945" y="1172"/>
                    <a:pt x="945" y="1172"/>
                  </a:cubicBezTo>
                  <a:cubicBezTo>
                    <a:pt x="945" y="1173"/>
                    <a:pt x="945" y="1174"/>
                    <a:pt x="945" y="1175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5" y="1176"/>
                    <a:pt x="945" y="1176"/>
                    <a:pt x="945" y="1176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5" y="1176"/>
                    <a:pt x="945" y="1176"/>
                    <a:pt x="945" y="1176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4" y="1175"/>
                    <a:pt x="944" y="1175"/>
                    <a:pt x="944" y="1175"/>
                  </a:cubicBezTo>
                  <a:cubicBezTo>
                    <a:pt x="944" y="1176"/>
                    <a:pt x="944" y="1176"/>
                    <a:pt x="944" y="1176"/>
                  </a:cubicBezTo>
                  <a:cubicBezTo>
                    <a:pt x="944" y="1176"/>
                    <a:pt x="943" y="1177"/>
                    <a:pt x="942" y="1178"/>
                  </a:cubicBezTo>
                  <a:cubicBezTo>
                    <a:pt x="942" y="1179"/>
                    <a:pt x="941" y="1180"/>
                    <a:pt x="941" y="1180"/>
                  </a:cubicBezTo>
                  <a:cubicBezTo>
                    <a:pt x="940" y="1181"/>
                    <a:pt x="940" y="1181"/>
                    <a:pt x="940" y="1181"/>
                  </a:cubicBezTo>
                  <a:cubicBezTo>
                    <a:pt x="940" y="1181"/>
                    <a:pt x="940" y="1182"/>
                    <a:pt x="940" y="1182"/>
                  </a:cubicBezTo>
                  <a:cubicBezTo>
                    <a:pt x="940" y="1183"/>
                    <a:pt x="940" y="1183"/>
                    <a:pt x="940" y="1183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2" y="1183"/>
                    <a:pt x="942" y="1183"/>
                    <a:pt x="942" y="1183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2" y="1183"/>
                    <a:pt x="942" y="1183"/>
                    <a:pt x="942" y="1183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1" y="1183"/>
                    <a:pt x="941" y="1183"/>
                    <a:pt x="941" y="1183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1" y="1183"/>
                    <a:pt x="941" y="1183"/>
                    <a:pt x="941" y="1183"/>
                  </a:cubicBezTo>
                  <a:cubicBezTo>
                    <a:pt x="941" y="1184"/>
                    <a:pt x="941" y="1184"/>
                    <a:pt x="941" y="1184"/>
                  </a:cubicBezTo>
                  <a:cubicBezTo>
                    <a:pt x="941" y="1184"/>
                    <a:pt x="941" y="1184"/>
                    <a:pt x="942" y="1185"/>
                  </a:cubicBezTo>
                  <a:cubicBezTo>
                    <a:pt x="942" y="1186"/>
                    <a:pt x="942" y="1187"/>
                    <a:pt x="942" y="1187"/>
                  </a:cubicBezTo>
                  <a:cubicBezTo>
                    <a:pt x="942" y="1188"/>
                    <a:pt x="942" y="1189"/>
                    <a:pt x="942" y="1189"/>
                  </a:cubicBezTo>
                  <a:cubicBezTo>
                    <a:pt x="942" y="1189"/>
                    <a:pt x="941" y="1190"/>
                    <a:pt x="940" y="1190"/>
                  </a:cubicBezTo>
                  <a:cubicBezTo>
                    <a:pt x="940" y="1190"/>
                    <a:pt x="939" y="1191"/>
                    <a:pt x="939" y="1191"/>
                  </a:cubicBezTo>
                  <a:cubicBezTo>
                    <a:pt x="937" y="1191"/>
                    <a:pt x="936" y="1190"/>
                    <a:pt x="934" y="1188"/>
                  </a:cubicBezTo>
                  <a:cubicBezTo>
                    <a:pt x="933" y="1186"/>
                    <a:pt x="931" y="1184"/>
                    <a:pt x="931" y="1183"/>
                  </a:cubicBezTo>
                  <a:cubicBezTo>
                    <a:pt x="929" y="1180"/>
                    <a:pt x="927" y="1179"/>
                    <a:pt x="925" y="1179"/>
                  </a:cubicBezTo>
                  <a:cubicBezTo>
                    <a:pt x="923" y="1178"/>
                    <a:pt x="922" y="1178"/>
                    <a:pt x="921" y="1178"/>
                  </a:cubicBezTo>
                  <a:cubicBezTo>
                    <a:pt x="920" y="1178"/>
                    <a:pt x="920" y="1178"/>
                    <a:pt x="920" y="1178"/>
                  </a:cubicBezTo>
                  <a:cubicBezTo>
                    <a:pt x="920" y="1180"/>
                    <a:pt x="920" y="1180"/>
                    <a:pt x="920" y="1180"/>
                  </a:cubicBezTo>
                  <a:cubicBezTo>
                    <a:pt x="920" y="1178"/>
                    <a:pt x="920" y="1178"/>
                    <a:pt x="920" y="1178"/>
                  </a:cubicBezTo>
                  <a:cubicBezTo>
                    <a:pt x="920" y="1178"/>
                    <a:pt x="915" y="1178"/>
                    <a:pt x="910" y="1178"/>
                  </a:cubicBezTo>
                  <a:cubicBezTo>
                    <a:pt x="905" y="1179"/>
                    <a:pt x="900" y="1179"/>
                    <a:pt x="899" y="1179"/>
                  </a:cubicBezTo>
                  <a:cubicBezTo>
                    <a:pt x="898" y="1179"/>
                    <a:pt x="897" y="1179"/>
                    <a:pt x="896" y="1178"/>
                  </a:cubicBezTo>
                  <a:cubicBezTo>
                    <a:pt x="895" y="1178"/>
                    <a:pt x="895" y="1178"/>
                    <a:pt x="894" y="1177"/>
                  </a:cubicBezTo>
                  <a:cubicBezTo>
                    <a:pt x="894" y="1177"/>
                    <a:pt x="894" y="1177"/>
                    <a:pt x="894" y="1177"/>
                  </a:cubicBezTo>
                  <a:cubicBezTo>
                    <a:pt x="893" y="1176"/>
                    <a:pt x="892" y="1175"/>
                    <a:pt x="891" y="1175"/>
                  </a:cubicBezTo>
                  <a:cubicBezTo>
                    <a:pt x="890" y="1174"/>
                    <a:pt x="889" y="1174"/>
                    <a:pt x="888" y="1174"/>
                  </a:cubicBezTo>
                  <a:cubicBezTo>
                    <a:pt x="887" y="1174"/>
                    <a:pt x="887" y="1174"/>
                    <a:pt x="886" y="1174"/>
                  </a:cubicBezTo>
                  <a:cubicBezTo>
                    <a:pt x="886" y="1174"/>
                    <a:pt x="885" y="1175"/>
                    <a:pt x="885" y="1176"/>
                  </a:cubicBezTo>
                  <a:cubicBezTo>
                    <a:pt x="886" y="1176"/>
                    <a:pt x="886" y="1176"/>
                    <a:pt x="886" y="1176"/>
                  </a:cubicBezTo>
                  <a:cubicBezTo>
                    <a:pt x="885" y="1175"/>
                    <a:pt x="885" y="1175"/>
                    <a:pt x="885" y="1175"/>
                  </a:cubicBezTo>
                  <a:cubicBezTo>
                    <a:pt x="885" y="1176"/>
                    <a:pt x="885" y="1176"/>
                    <a:pt x="885" y="1176"/>
                  </a:cubicBezTo>
                  <a:cubicBezTo>
                    <a:pt x="886" y="1176"/>
                    <a:pt x="886" y="1176"/>
                    <a:pt x="886" y="1176"/>
                  </a:cubicBezTo>
                  <a:cubicBezTo>
                    <a:pt x="885" y="1175"/>
                    <a:pt x="885" y="1175"/>
                    <a:pt x="885" y="1175"/>
                  </a:cubicBezTo>
                  <a:cubicBezTo>
                    <a:pt x="886" y="1176"/>
                    <a:pt x="886" y="1176"/>
                    <a:pt x="886" y="1176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5" y="1175"/>
                    <a:pt x="885" y="1175"/>
                    <a:pt x="885" y="1175"/>
                  </a:cubicBezTo>
                  <a:cubicBezTo>
                    <a:pt x="886" y="1176"/>
                    <a:pt x="886" y="1176"/>
                    <a:pt x="886" y="1176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6" y="1175"/>
                    <a:pt x="886" y="1175"/>
                    <a:pt x="886" y="1175"/>
                  </a:cubicBezTo>
                  <a:cubicBezTo>
                    <a:pt x="885" y="1175"/>
                    <a:pt x="885" y="1175"/>
                    <a:pt x="885" y="1175"/>
                  </a:cubicBezTo>
                  <a:cubicBezTo>
                    <a:pt x="885" y="1174"/>
                    <a:pt x="885" y="1174"/>
                    <a:pt x="885" y="1174"/>
                  </a:cubicBezTo>
                  <a:cubicBezTo>
                    <a:pt x="885" y="1171"/>
                    <a:pt x="883" y="1168"/>
                    <a:pt x="879" y="1166"/>
                  </a:cubicBezTo>
                  <a:cubicBezTo>
                    <a:pt x="877" y="1166"/>
                    <a:pt x="875" y="1165"/>
                    <a:pt x="874" y="1163"/>
                  </a:cubicBezTo>
                  <a:cubicBezTo>
                    <a:pt x="872" y="1161"/>
                    <a:pt x="871" y="1159"/>
                    <a:pt x="871" y="1158"/>
                  </a:cubicBezTo>
                  <a:cubicBezTo>
                    <a:pt x="871" y="1155"/>
                    <a:pt x="870" y="1152"/>
                    <a:pt x="868" y="1151"/>
                  </a:cubicBezTo>
                  <a:cubicBezTo>
                    <a:pt x="867" y="1149"/>
                    <a:pt x="865" y="1148"/>
                    <a:pt x="863" y="1147"/>
                  </a:cubicBezTo>
                  <a:cubicBezTo>
                    <a:pt x="863" y="1147"/>
                    <a:pt x="863" y="1147"/>
                    <a:pt x="862" y="1146"/>
                  </a:cubicBezTo>
                  <a:cubicBezTo>
                    <a:pt x="861" y="1146"/>
                    <a:pt x="861" y="1144"/>
                    <a:pt x="860" y="1143"/>
                  </a:cubicBezTo>
                  <a:cubicBezTo>
                    <a:pt x="859" y="1143"/>
                    <a:pt x="859" y="1142"/>
                    <a:pt x="859" y="1142"/>
                  </a:cubicBezTo>
                  <a:cubicBezTo>
                    <a:pt x="858" y="1141"/>
                    <a:pt x="858" y="1141"/>
                    <a:pt x="858" y="1140"/>
                  </a:cubicBezTo>
                  <a:cubicBezTo>
                    <a:pt x="858" y="1140"/>
                    <a:pt x="858" y="1140"/>
                    <a:pt x="858" y="1140"/>
                  </a:cubicBezTo>
                  <a:cubicBezTo>
                    <a:pt x="858" y="1140"/>
                    <a:pt x="858" y="1140"/>
                    <a:pt x="858" y="1140"/>
                  </a:cubicBezTo>
                  <a:cubicBezTo>
                    <a:pt x="857" y="1139"/>
                    <a:pt x="857" y="1139"/>
                    <a:pt x="857" y="1138"/>
                  </a:cubicBezTo>
                  <a:cubicBezTo>
                    <a:pt x="857" y="1138"/>
                    <a:pt x="857" y="1138"/>
                    <a:pt x="857" y="1138"/>
                  </a:cubicBezTo>
                  <a:cubicBezTo>
                    <a:pt x="857" y="1138"/>
                    <a:pt x="857" y="1138"/>
                    <a:pt x="857" y="1138"/>
                  </a:cubicBezTo>
                  <a:cubicBezTo>
                    <a:pt x="857" y="1138"/>
                    <a:pt x="857" y="1138"/>
                    <a:pt x="857" y="1138"/>
                  </a:cubicBezTo>
                  <a:cubicBezTo>
                    <a:pt x="857" y="1137"/>
                    <a:pt x="857" y="1136"/>
                    <a:pt x="857" y="1134"/>
                  </a:cubicBezTo>
                  <a:cubicBezTo>
                    <a:pt x="857" y="1132"/>
                    <a:pt x="857" y="1128"/>
                    <a:pt x="855" y="1126"/>
                  </a:cubicBezTo>
                  <a:cubicBezTo>
                    <a:pt x="854" y="1124"/>
                    <a:pt x="853" y="1123"/>
                    <a:pt x="853" y="1120"/>
                  </a:cubicBezTo>
                  <a:cubicBezTo>
                    <a:pt x="853" y="1118"/>
                    <a:pt x="853" y="1115"/>
                    <a:pt x="853" y="1112"/>
                  </a:cubicBezTo>
                  <a:cubicBezTo>
                    <a:pt x="853" y="1109"/>
                    <a:pt x="851" y="1106"/>
                    <a:pt x="849" y="1105"/>
                  </a:cubicBezTo>
                  <a:cubicBezTo>
                    <a:pt x="846" y="1103"/>
                    <a:pt x="844" y="1102"/>
                    <a:pt x="842" y="1101"/>
                  </a:cubicBezTo>
                  <a:cubicBezTo>
                    <a:pt x="841" y="1100"/>
                    <a:pt x="839" y="1098"/>
                    <a:pt x="838" y="1096"/>
                  </a:cubicBezTo>
                  <a:cubicBezTo>
                    <a:pt x="838" y="1095"/>
                    <a:pt x="837" y="1095"/>
                    <a:pt x="837" y="1094"/>
                  </a:cubicBezTo>
                  <a:cubicBezTo>
                    <a:pt x="837" y="1093"/>
                    <a:pt x="837" y="1093"/>
                    <a:pt x="837" y="1093"/>
                  </a:cubicBezTo>
                  <a:cubicBezTo>
                    <a:pt x="837" y="1093"/>
                    <a:pt x="837" y="1093"/>
                    <a:pt x="837" y="1093"/>
                  </a:cubicBezTo>
                  <a:cubicBezTo>
                    <a:pt x="837" y="1093"/>
                    <a:pt x="837" y="1093"/>
                    <a:pt x="837" y="1093"/>
                  </a:cubicBezTo>
                  <a:cubicBezTo>
                    <a:pt x="837" y="1093"/>
                    <a:pt x="837" y="1093"/>
                    <a:pt x="837" y="1093"/>
                  </a:cubicBezTo>
                  <a:cubicBezTo>
                    <a:pt x="837" y="1093"/>
                    <a:pt x="835" y="1090"/>
                    <a:pt x="833" y="1086"/>
                  </a:cubicBezTo>
                  <a:cubicBezTo>
                    <a:pt x="832" y="1084"/>
                    <a:pt x="831" y="1082"/>
                    <a:pt x="830" y="1080"/>
                  </a:cubicBezTo>
                  <a:cubicBezTo>
                    <a:pt x="830" y="1080"/>
                    <a:pt x="829" y="1079"/>
                    <a:pt x="829" y="1078"/>
                  </a:cubicBezTo>
                  <a:cubicBezTo>
                    <a:pt x="829" y="1078"/>
                    <a:pt x="829" y="1077"/>
                    <a:pt x="829" y="1077"/>
                  </a:cubicBezTo>
                  <a:cubicBezTo>
                    <a:pt x="829" y="1077"/>
                    <a:pt x="829" y="1077"/>
                    <a:pt x="829" y="1077"/>
                  </a:cubicBezTo>
                  <a:cubicBezTo>
                    <a:pt x="828" y="1077"/>
                    <a:pt x="828" y="1076"/>
                    <a:pt x="828" y="1075"/>
                  </a:cubicBezTo>
                  <a:cubicBezTo>
                    <a:pt x="828" y="1074"/>
                    <a:pt x="828" y="1074"/>
                    <a:pt x="828" y="1074"/>
                  </a:cubicBezTo>
                  <a:cubicBezTo>
                    <a:pt x="828" y="1073"/>
                    <a:pt x="828" y="1073"/>
                    <a:pt x="828" y="1073"/>
                  </a:cubicBezTo>
                  <a:cubicBezTo>
                    <a:pt x="827" y="1072"/>
                    <a:pt x="827" y="1072"/>
                    <a:pt x="827" y="1072"/>
                  </a:cubicBezTo>
                  <a:cubicBezTo>
                    <a:pt x="826" y="1072"/>
                    <a:pt x="825" y="1071"/>
                    <a:pt x="824" y="1068"/>
                  </a:cubicBezTo>
                  <a:cubicBezTo>
                    <a:pt x="823" y="1066"/>
                    <a:pt x="821" y="1063"/>
                    <a:pt x="819" y="1059"/>
                  </a:cubicBezTo>
                  <a:cubicBezTo>
                    <a:pt x="818" y="1058"/>
                    <a:pt x="817" y="1056"/>
                    <a:pt x="816" y="1055"/>
                  </a:cubicBezTo>
                  <a:cubicBezTo>
                    <a:pt x="815" y="1054"/>
                    <a:pt x="815" y="1053"/>
                    <a:pt x="814" y="1052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3" y="1051"/>
                    <a:pt x="813" y="1051"/>
                    <a:pt x="813" y="1051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3" y="1051"/>
                    <a:pt x="813" y="1051"/>
                    <a:pt x="813" y="1051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4" y="1051"/>
                    <a:pt x="814" y="1051"/>
                    <a:pt x="814" y="1051"/>
                  </a:cubicBezTo>
                  <a:cubicBezTo>
                    <a:pt x="814" y="1050"/>
                    <a:pt x="814" y="1049"/>
                    <a:pt x="814" y="1048"/>
                  </a:cubicBezTo>
                  <a:cubicBezTo>
                    <a:pt x="814" y="1046"/>
                    <a:pt x="813" y="1044"/>
                    <a:pt x="812" y="1043"/>
                  </a:cubicBezTo>
                  <a:cubicBezTo>
                    <a:pt x="809" y="1038"/>
                    <a:pt x="802" y="1034"/>
                    <a:pt x="802" y="1034"/>
                  </a:cubicBezTo>
                  <a:cubicBezTo>
                    <a:pt x="801" y="1035"/>
                    <a:pt x="801" y="1035"/>
                    <a:pt x="801" y="1035"/>
                  </a:cubicBezTo>
                  <a:cubicBezTo>
                    <a:pt x="801" y="1037"/>
                    <a:pt x="801" y="1037"/>
                    <a:pt x="801" y="1037"/>
                  </a:cubicBezTo>
                  <a:cubicBezTo>
                    <a:pt x="802" y="1037"/>
                    <a:pt x="802" y="1037"/>
                    <a:pt x="802" y="1037"/>
                  </a:cubicBezTo>
                  <a:cubicBezTo>
                    <a:pt x="803" y="1037"/>
                    <a:pt x="804" y="1036"/>
                    <a:pt x="804" y="1035"/>
                  </a:cubicBezTo>
                  <a:cubicBezTo>
                    <a:pt x="805" y="1035"/>
                    <a:pt x="805" y="1034"/>
                    <a:pt x="805" y="1033"/>
                  </a:cubicBezTo>
                  <a:cubicBezTo>
                    <a:pt x="805" y="1032"/>
                    <a:pt x="805" y="1031"/>
                    <a:pt x="804" y="1030"/>
                  </a:cubicBezTo>
                  <a:cubicBezTo>
                    <a:pt x="804" y="1029"/>
                    <a:pt x="803" y="1029"/>
                    <a:pt x="803" y="1028"/>
                  </a:cubicBezTo>
                  <a:cubicBezTo>
                    <a:pt x="802" y="1027"/>
                    <a:pt x="799" y="1026"/>
                    <a:pt x="797" y="1024"/>
                  </a:cubicBezTo>
                  <a:cubicBezTo>
                    <a:pt x="796" y="1022"/>
                    <a:pt x="795" y="1021"/>
                    <a:pt x="794" y="1020"/>
                  </a:cubicBezTo>
                  <a:cubicBezTo>
                    <a:pt x="793" y="1019"/>
                    <a:pt x="792" y="1018"/>
                    <a:pt x="792" y="1018"/>
                  </a:cubicBezTo>
                  <a:cubicBezTo>
                    <a:pt x="792" y="1018"/>
                    <a:pt x="792" y="1018"/>
                    <a:pt x="792" y="1018"/>
                  </a:cubicBezTo>
                  <a:cubicBezTo>
                    <a:pt x="792" y="1016"/>
                    <a:pt x="791" y="1014"/>
                    <a:pt x="790" y="1013"/>
                  </a:cubicBezTo>
                  <a:cubicBezTo>
                    <a:pt x="789" y="1012"/>
                    <a:pt x="788" y="1012"/>
                    <a:pt x="786" y="1012"/>
                  </a:cubicBezTo>
                  <a:cubicBezTo>
                    <a:pt x="783" y="1011"/>
                    <a:pt x="780" y="1010"/>
                    <a:pt x="777" y="1008"/>
                  </a:cubicBezTo>
                  <a:cubicBezTo>
                    <a:pt x="775" y="1006"/>
                    <a:pt x="774" y="1005"/>
                    <a:pt x="772" y="1005"/>
                  </a:cubicBezTo>
                  <a:cubicBezTo>
                    <a:pt x="771" y="1004"/>
                    <a:pt x="770" y="1004"/>
                    <a:pt x="770" y="1004"/>
                  </a:cubicBezTo>
                  <a:cubicBezTo>
                    <a:pt x="769" y="1004"/>
                    <a:pt x="769" y="1004"/>
                    <a:pt x="768" y="1004"/>
                  </a:cubicBezTo>
                  <a:cubicBezTo>
                    <a:pt x="767" y="1004"/>
                    <a:pt x="767" y="1004"/>
                    <a:pt x="767" y="1004"/>
                  </a:cubicBezTo>
                  <a:cubicBezTo>
                    <a:pt x="767" y="1004"/>
                    <a:pt x="767" y="1004"/>
                    <a:pt x="767" y="1004"/>
                  </a:cubicBezTo>
                  <a:cubicBezTo>
                    <a:pt x="767" y="1005"/>
                    <a:pt x="766" y="1005"/>
                    <a:pt x="766" y="1005"/>
                  </a:cubicBezTo>
                  <a:cubicBezTo>
                    <a:pt x="768" y="1005"/>
                    <a:pt x="768" y="1005"/>
                    <a:pt x="768" y="1005"/>
                  </a:cubicBezTo>
                  <a:cubicBezTo>
                    <a:pt x="767" y="1005"/>
                    <a:pt x="767" y="1005"/>
                    <a:pt x="767" y="1005"/>
                  </a:cubicBezTo>
                  <a:cubicBezTo>
                    <a:pt x="767" y="1005"/>
                    <a:pt x="766" y="1005"/>
                    <a:pt x="766" y="1005"/>
                  </a:cubicBezTo>
                  <a:cubicBezTo>
                    <a:pt x="768" y="1005"/>
                    <a:pt x="768" y="1005"/>
                    <a:pt x="768" y="1005"/>
                  </a:cubicBezTo>
                  <a:cubicBezTo>
                    <a:pt x="767" y="1005"/>
                    <a:pt x="767" y="1005"/>
                    <a:pt x="767" y="1005"/>
                  </a:cubicBezTo>
                  <a:cubicBezTo>
                    <a:pt x="767" y="1005"/>
                    <a:pt x="767" y="1005"/>
                    <a:pt x="767" y="1005"/>
                  </a:cubicBezTo>
                  <a:cubicBezTo>
                    <a:pt x="767" y="1004"/>
                    <a:pt x="767" y="1004"/>
                    <a:pt x="767" y="1004"/>
                  </a:cubicBezTo>
                  <a:cubicBezTo>
                    <a:pt x="767" y="1005"/>
                    <a:pt x="767" y="1005"/>
                    <a:pt x="767" y="1005"/>
                  </a:cubicBezTo>
                  <a:cubicBezTo>
                    <a:pt x="767" y="1005"/>
                    <a:pt x="767" y="1005"/>
                    <a:pt x="767" y="1005"/>
                  </a:cubicBezTo>
                  <a:cubicBezTo>
                    <a:pt x="767" y="1004"/>
                    <a:pt x="767" y="1004"/>
                    <a:pt x="767" y="1004"/>
                  </a:cubicBezTo>
                  <a:cubicBezTo>
                    <a:pt x="767" y="1005"/>
                    <a:pt x="767" y="1005"/>
                    <a:pt x="767" y="1005"/>
                  </a:cubicBezTo>
                  <a:cubicBezTo>
                    <a:pt x="766" y="1005"/>
                    <a:pt x="766" y="1005"/>
                    <a:pt x="766" y="1005"/>
                  </a:cubicBezTo>
                  <a:cubicBezTo>
                    <a:pt x="766" y="1005"/>
                    <a:pt x="765" y="1005"/>
                    <a:pt x="765" y="1004"/>
                  </a:cubicBezTo>
                  <a:cubicBezTo>
                    <a:pt x="764" y="1003"/>
                    <a:pt x="762" y="1002"/>
                    <a:pt x="761" y="1002"/>
                  </a:cubicBezTo>
                  <a:cubicBezTo>
                    <a:pt x="759" y="1002"/>
                    <a:pt x="758" y="1003"/>
                    <a:pt x="758" y="1003"/>
                  </a:cubicBezTo>
                  <a:cubicBezTo>
                    <a:pt x="758" y="1005"/>
                    <a:pt x="758" y="1005"/>
                    <a:pt x="758" y="1005"/>
                  </a:cubicBezTo>
                  <a:cubicBezTo>
                    <a:pt x="760" y="1004"/>
                    <a:pt x="760" y="1004"/>
                    <a:pt x="760" y="1004"/>
                  </a:cubicBezTo>
                  <a:cubicBezTo>
                    <a:pt x="759" y="1003"/>
                    <a:pt x="759" y="1003"/>
                    <a:pt x="758" y="1002"/>
                  </a:cubicBezTo>
                  <a:cubicBezTo>
                    <a:pt x="757" y="1001"/>
                    <a:pt x="754" y="1001"/>
                    <a:pt x="750" y="1000"/>
                  </a:cubicBezTo>
                  <a:cubicBezTo>
                    <a:pt x="748" y="1000"/>
                    <a:pt x="747" y="999"/>
                    <a:pt x="747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9"/>
                    <a:pt x="746" y="999"/>
                    <a:pt x="746" y="999"/>
                  </a:cubicBezTo>
                  <a:cubicBezTo>
                    <a:pt x="746" y="998"/>
                    <a:pt x="746" y="998"/>
                    <a:pt x="746" y="998"/>
                  </a:cubicBezTo>
                  <a:cubicBezTo>
                    <a:pt x="745" y="998"/>
                    <a:pt x="745" y="998"/>
                    <a:pt x="745" y="998"/>
                  </a:cubicBezTo>
                  <a:cubicBezTo>
                    <a:pt x="745" y="998"/>
                    <a:pt x="745" y="998"/>
                    <a:pt x="745" y="998"/>
                  </a:cubicBezTo>
                  <a:cubicBezTo>
                    <a:pt x="745" y="998"/>
                    <a:pt x="745" y="998"/>
                    <a:pt x="745" y="998"/>
                  </a:cubicBezTo>
                  <a:cubicBezTo>
                    <a:pt x="745" y="998"/>
                    <a:pt x="745" y="998"/>
                    <a:pt x="745" y="998"/>
                  </a:cubicBezTo>
                  <a:cubicBezTo>
                    <a:pt x="745" y="998"/>
                    <a:pt x="745" y="998"/>
                    <a:pt x="745" y="998"/>
                  </a:cubicBezTo>
                  <a:cubicBezTo>
                    <a:pt x="745" y="998"/>
                    <a:pt x="745" y="998"/>
                    <a:pt x="745" y="998"/>
                  </a:cubicBezTo>
                  <a:cubicBezTo>
                    <a:pt x="745" y="998"/>
                    <a:pt x="744" y="998"/>
                    <a:pt x="744" y="998"/>
                  </a:cubicBezTo>
                  <a:cubicBezTo>
                    <a:pt x="742" y="998"/>
                    <a:pt x="740" y="998"/>
                    <a:pt x="738" y="996"/>
                  </a:cubicBezTo>
                  <a:cubicBezTo>
                    <a:pt x="737" y="995"/>
                    <a:pt x="735" y="995"/>
                    <a:pt x="734" y="995"/>
                  </a:cubicBezTo>
                  <a:cubicBezTo>
                    <a:pt x="732" y="995"/>
                    <a:pt x="730" y="996"/>
                    <a:pt x="729" y="997"/>
                  </a:cubicBezTo>
                  <a:cubicBezTo>
                    <a:pt x="728" y="998"/>
                    <a:pt x="727" y="998"/>
                    <a:pt x="727" y="998"/>
                  </a:cubicBezTo>
                  <a:cubicBezTo>
                    <a:pt x="727" y="999"/>
                    <a:pt x="727" y="999"/>
                    <a:pt x="727" y="999"/>
                  </a:cubicBezTo>
                  <a:cubicBezTo>
                    <a:pt x="727" y="999"/>
                    <a:pt x="727" y="999"/>
                    <a:pt x="727" y="999"/>
                  </a:cubicBezTo>
                  <a:cubicBezTo>
                    <a:pt x="727" y="999"/>
                    <a:pt x="727" y="999"/>
                    <a:pt x="727" y="999"/>
                  </a:cubicBezTo>
                  <a:cubicBezTo>
                    <a:pt x="726" y="999"/>
                    <a:pt x="726" y="1000"/>
                    <a:pt x="725" y="1002"/>
                  </a:cubicBezTo>
                  <a:cubicBezTo>
                    <a:pt x="724" y="1003"/>
                    <a:pt x="723" y="1004"/>
                    <a:pt x="722" y="1004"/>
                  </a:cubicBezTo>
                  <a:cubicBezTo>
                    <a:pt x="720" y="1005"/>
                    <a:pt x="719" y="1007"/>
                    <a:pt x="717" y="1009"/>
                  </a:cubicBezTo>
                  <a:cubicBezTo>
                    <a:pt x="716" y="1011"/>
                    <a:pt x="715" y="1013"/>
                    <a:pt x="715" y="1015"/>
                  </a:cubicBezTo>
                  <a:cubicBezTo>
                    <a:pt x="715" y="1016"/>
                    <a:pt x="715" y="1019"/>
                    <a:pt x="714" y="1021"/>
                  </a:cubicBezTo>
                  <a:cubicBezTo>
                    <a:pt x="713" y="1023"/>
                    <a:pt x="711" y="1025"/>
                    <a:pt x="710" y="1026"/>
                  </a:cubicBezTo>
                  <a:cubicBezTo>
                    <a:pt x="709" y="1027"/>
                    <a:pt x="708" y="1030"/>
                    <a:pt x="707" y="1032"/>
                  </a:cubicBezTo>
                  <a:cubicBezTo>
                    <a:pt x="706" y="1033"/>
                    <a:pt x="706" y="1033"/>
                    <a:pt x="705" y="1034"/>
                  </a:cubicBezTo>
                  <a:cubicBezTo>
                    <a:pt x="704" y="1035"/>
                    <a:pt x="704" y="1035"/>
                    <a:pt x="703" y="1035"/>
                  </a:cubicBezTo>
                  <a:cubicBezTo>
                    <a:pt x="702" y="1035"/>
                    <a:pt x="702" y="1035"/>
                    <a:pt x="702" y="1035"/>
                  </a:cubicBezTo>
                  <a:cubicBezTo>
                    <a:pt x="701" y="1036"/>
                    <a:pt x="699" y="1034"/>
                    <a:pt x="697" y="1033"/>
                  </a:cubicBezTo>
                  <a:cubicBezTo>
                    <a:pt x="696" y="1031"/>
                    <a:pt x="694" y="1030"/>
                    <a:pt x="693" y="1029"/>
                  </a:cubicBezTo>
                  <a:cubicBezTo>
                    <a:pt x="693" y="1029"/>
                    <a:pt x="693" y="1029"/>
                    <a:pt x="693" y="1029"/>
                  </a:cubicBezTo>
                  <a:cubicBezTo>
                    <a:pt x="693" y="1028"/>
                    <a:pt x="692" y="1027"/>
                    <a:pt x="691" y="1026"/>
                  </a:cubicBezTo>
                  <a:cubicBezTo>
                    <a:pt x="691" y="1025"/>
                    <a:pt x="689" y="1023"/>
                    <a:pt x="687" y="1023"/>
                  </a:cubicBezTo>
                  <a:cubicBezTo>
                    <a:pt x="686" y="1023"/>
                    <a:pt x="685" y="1023"/>
                    <a:pt x="684" y="1022"/>
                  </a:cubicBezTo>
                  <a:cubicBezTo>
                    <a:pt x="684" y="1022"/>
                    <a:pt x="683" y="1021"/>
                    <a:pt x="683" y="1021"/>
                  </a:cubicBezTo>
                  <a:cubicBezTo>
                    <a:pt x="683" y="1021"/>
                    <a:pt x="683" y="1021"/>
                    <a:pt x="683" y="1021"/>
                  </a:cubicBezTo>
                  <a:cubicBezTo>
                    <a:pt x="682" y="1021"/>
                    <a:pt x="682" y="1021"/>
                    <a:pt x="682" y="1021"/>
                  </a:cubicBezTo>
                  <a:cubicBezTo>
                    <a:pt x="682" y="1020"/>
                    <a:pt x="682" y="1020"/>
                    <a:pt x="682" y="1020"/>
                  </a:cubicBezTo>
                  <a:cubicBezTo>
                    <a:pt x="681" y="1020"/>
                    <a:pt x="681" y="1020"/>
                    <a:pt x="681" y="1020"/>
                  </a:cubicBezTo>
                  <a:cubicBezTo>
                    <a:pt x="681" y="1020"/>
                    <a:pt x="681" y="1020"/>
                    <a:pt x="681" y="1020"/>
                  </a:cubicBezTo>
                  <a:cubicBezTo>
                    <a:pt x="680" y="1020"/>
                    <a:pt x="679" y="1020"/>
                    <a:pt x="678" y="1020"/>
                  </a:cubicBezTo>
                  <a:cubicBezTo>
                    <a:pt x="677" y="1020"/>
                    <a:pt x="676" y="1020"/>
                    <a:pt x="676" y="1020"/>
                  </a:cubicBezTo>
                  <a:cubicBezTo>
                    <a:pt x="676" y="1021"/>
                    <a:pt x="676" y="1021"/>
                    <a:pt x="676" y="1021"/>
                  </a:cubicBezTo>
                  <a:cubicBezTo>
                    <a:pt x="677" y="1020"/>
                    <a:pt x="677" y="1020"/>
                    <a:pt x="677" y="1020"/>
                  </a:cubicBezTo>
                  <a:cubicBezTo>
                    <a:pt x="671" y="1015"/>
                    <a:pt x="671" y="1015"/>
                    <a:pt x="671" y="1015"/>
                  </a:cubicBezTo>
                  <a:cubicBezTo>
                    <a:pt x="670" y="1015"/>
                    <a:pt x="670" y="1015"/>
                    <a:pt x="670" y="1015"/>
                  </a:cubicBezTo>
                  <a:cubicBezTo>
                    <a:pt x="670" y="1015"/>
                    <a:pt x="669" y="1014"/>
                    <a:pt x="668" y="1014"/>
                  </a:cubicBezTo>
                  <a:cubicBezTo>
                    <a:pt x="665" y="1013"/>
                    <a:pt x="661" y="1009"/>
                    <a:pt x="658" y="1007"/>
                  </a:cubicBezTo>
                  <a:cubicBezTo>
                    <a:pt x="656" y="1005"/>
                    <a:pt x="655" y="1003"/>
                    <a:pt x="655" y="1002"/>
                  </a:cubicBezTo>
                  <a:cubicBezTo>
                    <a:pt x="654" y="1001"/>
                    <a:pt x="654" y="1000"/>
                    <a:pt x="654" y="1000"/>
                  </a:cubicBezTo>
                  <a:cubicBezTo>
                    <a:pt x="654" y="999"/>
                    <a:pt x="653" y="999"/>
                    <a:pt x="653" y="998"/>
                  </a:cubicBezTo>
                  <a:cubicBezTo>
                    <a:pt x="653" y="998"/>
                    <a:pt x="653" y="998"/>
                    <a:pt x="653" y="998"/>
                  </a:cubicBezTo>
                  <a:cubicBezTo>
                    <a:pt x="653" y="998"/>
                    <a:pt x="653" y="998"/>
                    <a:pt x="653" y="998"/>
                  </a:cubicBezTo>
                  <a:cubicBezTo>
                    <a:pt x="653" y="999"/>
                    <a:pt x="653" y="999"/>
                    <a:pt x="653" y="999"/>
                  </a:cubicBezTo>
                  <a:cubicBezTo>
                    <a:pt x="653" y="998"/>
                    <a:pt x="653" y="998"/>
                    <a:pt x="653" y="998"/>
                  </a:cubicBezTo>
                  <a:cubicBezTo>
                    <a:pt x="653" y="998"/>
                    <a:pt x="653" y="998"/>
                    <a:pt x="653" y="998"/>
                  </a:cubicBezTo>
                  <a:cubicBezTo>
                    <a:pt x="653" y="999"/>
                    <a:pt x="653" y="999"/>
                    <a:pt x="653" y="999"/>
                  </a:cubicBezTo>
                  <a:cubicBezTo>
                    <a:pt x="653" y="998"/>
                    <a:pt x="653" y="998"/>
                    <a:pt x="653" y="998"/>
                  </a:cubicBezTo>
                  <a:cubicBezTo>
                    <a:pt x="653" y="998"/>
                    <a:pt x="653" y="998"/>
                    <a:pt x="652" y="998"/>
                  </a:cubicBezTo>
                  <a:cubicBezTo>
                    <a:pt x="651" y="996"/>
                    <a:pt x="650" y="994"/>
                    <a:pt x="650" y="992"/>
                  </a:cubicBezTo>
                  <a:cubicBezTo>
                    <a:pt x="650" y="992"/>
                    <a:pt x="650" y="992"/>
                    <a:pt x="650" y="992"/>
                  </a:cubicBezTo>
                  <a:cubicBezTo>
                    <a:pt x="650" y="990"/>
                    <a:pt x="649" y="987"/>
                    <a:pt x="648" y="984"/>
                  </a:cubicBezTo>
                  <a:cubicBezTo>
                    <a:pt x="647" y="981"/>
                    <a:pt x="646" y="978"/>
                    <a:pt x="646" y="976"/>
                  </a:cubicBezTo>
                  <a:cubicBezTo>
                    <a:pt x="645" y="972"/>
                    <a:pt x="643" y="961"/>
                    <a:pt x="642" y="957"/>
                  </a:cubicBezTo>
                  <a:cubicBezTo>
                    <a:pt x="642" y="955"/>
                    <a:pt x="640" y="953"/>
                    <a:pt x="638" y="951"/>
                  </a:cubicBezTo>
                  <a:cubicBezTo>
                    <a:pt x="637" y="949"/>
                    <a:pt x="635" y="948"/>
                    <a:pt x="633" y="947"/>
                  </a:cubicBezTo>
                  <a:cubicBezTo>
                    <a:pt x="630" y="945"/>
                    <a:pt x="629" y="943"/>
                    <a:pt x="629" y="942"/>
                  </a:cubicBezTo>
                  <a:cubicBezTo>
                    <a:pt x="629" y="942"/>
                    <a:pt x="629" y="942"/>
                    <a:pt x="629" y="942"/>
                  </a:cubicBezTo>
                  <a:cubicBezTo>
                    <a:pt x="629" y="942"/>
                    <a:pt x="629" y="942"/>
                    <a:pt x="629" y="942"/>
                  </a:cubicBezTo>
                  <a:cubicBezTo>
                    <a:pt x="629" y="941"/>
                    <a:pt x="628" y="940"/>
                    <a:pt x="627" y="940"/>
                  </a:cubicBezTo>
                  <a:cubicBezTo>
                    <a:pt x="626" y="939"/>
                    <a:pt x="626" y="939"/>
                    <a:pt x="626" y="939"/>
                  </a:cubicBezTo>
                  <a:cubicBezTo>
                    <a:pt x="626" y="939"/>
                    <a:pt x="625" y="939"/>
                    <a:pt x="625" y="939"/>
                  </a:cubicBezTo>
                  <a:cubicBezTo>
                    <a:pt x="624" y="939"/>
                    <a:pt x="624" y="939"/>
                    <a:pt x="624" y="939"/>
                  </a:cubicBezTo>
                  <a:cubicBezTo>
                    <a:pt x="624" y="939"/>
                    <a:pt x="624" y="939"/>
                    <a:pt x="624" y="939"/>
                  </a:cubicBezTo>
                  <a:cubicBezTo>
                    <a:pt x="624" y="938"/>
                    <a:pt x="624" y="938"/>
                    <a:pt x="623" y="938"/>
                  </a:cubicBezTo>
                  <a:cubicBezTo>
                    <a:pt x="622" y="935"/>
                    <a:pt x="617" y="930"/>
                    <a:pt x="615" y="929"/>
                  </a:cubicBezTo>
                  <a:cubicBezTo>
                    <a:pt x="615" y="929"/>
                    <a:pt x="615" y="929"/>
                    <a:pt x="615" y="929"/>
                  </a:cubicBezTo>
                  <a:cubicBezTo>
                    <a:pt x="614" y="928"/>
                    <a:pt x="613" y="927"/>
                    <a:pt x="613" y="926"/>
                  </a:cubicBezTo>
                  <a:cubicBezTo>
                    <a:pt x="612" y="924"/>
                    <a:pt x="611" y="923"/>
                    <a:pt x="610" y="921"/>
                  </a:cubicBezTo>
                  <a:cubicBezTo>
                    <a:pt x="609" y="918"/>
                    <a:pt x="607" y="915"/>
                    <a:pt x="605" y="912"/>
                  </a:cubicBezTo>
                  <a:cubicBezTo>
                    <a:pt x="603" y="911"/>
                    <a:pt x="602" y="910"/>
                    <a:pt x="601" y="909"/>
                  </a:cubicBezTo>
                  <a:cubicBezTo>
                    <a:pt x="601" y="909"/>
                    <a:pt x="600" y="908"/>
                    <a:pt x="600" y="908"/>
                  </a:cubicBezTo>
                  <a:cubicBezTo>
                    <a:pt x="599" y="908"/>
                    <a:pt x="599" y="908"/>
                    <a:pt x="598" y="907"/>
                  </a:cubicBezTo>
                  <a:cubicBezTo>
                    <a:pt x="597" y="907"/>
                    <a:pt x="596" y="907"/>
                    <a:pt x="595" y="906"/>
                  </a:cubicBezTo>
                  <a:cubicBezTo>
                    <a:pt x="595" y="906"/>
                    <a:pt x="594" y="905"/>
                    <a:pt x="594" y="905"/>
                  </a:cubicBezTo>
                  <a:cubicBezTo>
                    <a:pt x="594" y="905"/>
                    <a:pt x="594" y="905"/>
                    <a:pt x="594" y="905"/>
                  </a:cubicBezTo>
                  <a:cubicBezTo>
                    <a:pt x="593" y="906"/>
                    <a:pt x="593" y="906"/>
                    <a:pt x="593" y="906"/>
                  </a:cubicBezTo>
                  <a:cubicBezTo>
                    <a:pt x="594" y="905"/>
                    <a:pt x="594" y="905"/>
                    <a:pt x="594" y="905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7" y="898"/>
                    <a:pt x="587" y="898"/>
                    <a:pt x="587" y="898"/>
                  </a:cubicBezTo>
                  <a:cubicBezTo>
                    <a:pt x="589" y="898"/>
                    <a:pt x="589" y="898"/>
                    <a:pt x="589" y="898"/>
                  </a:cubicBezTo>
                  <a:cubicBezTo>
                    <a:pt x="589" y="898"/>
                    <a:pt x="589" y="895"/>
                    <a:pt x="589" y="894"/>
                  </a:cubicBezTo>
                  <a:cubicBezTo>
                    <a:pt x="589" y="894"/>
                    <a:pt x="589" y="894"/>
                    <a:pt x="589" y="894"/>
                  </a:cubicBezTo>
                  <a:cubicBezTo>
                    <a:pt x="589" y="894"/>
                    <a:pt x="589" y="894"/>
                    <a:pt x="589" y="894"/>
                  </a:cubicBezTo>
                  <a:cubicBezTo>
                    <a:pt x="588" y="893"/>
                    <a:pt x="588" y="892"/>
                    <a:pt x="588" y="892"/>
                  </a:cubicBezTo>
                  <a:cubicBezTo>
                    <a:pt x="586" y="890"/>
                    <a:pt x="584" y="889"/>
                    <a:pt x="584" y="889"/>
                  </a:cubicBezTo>
                  <a:cubicBezTo>
                    <a:pt x="584" y="889"/>
                    <a:pt x="584" y="889"/>
                    <a:pt x="584" y="889"/>
                  </a:cubicBezTo>
                  <a:cubicBezTo>
                    <a:pt x="517" y="879"/>
                    <a:pt x="517" y="879"/>
                    <a:pt x="517" y="879"/>
                  </a:cubicBezTo>
                  <a:cubicBezTo>
                    <a:pt x="513" y="899"/>
                    <a:pt x="513" y="899"/>
                    <a:pt x="513" y="899"/>
                  </a:cubicBezTo>
                  <a:cubicBezTo>
                    <a:pt x="487" y="895"/>
                    <a:pt x="487" y="895"/>
                    <a:pt x="487" y="895"/>
                  </a:cubicBezTo>
                  <a:cubicBezTo>
                    <a:pt x="406" y="881"/>
                    <a:pt x="406" y="881"/>
                    <a:pt x="406" y="881"/>
                  </a:cubicBezTo>
                  <a:cubicBezTo>
                    <a:pt x="265" y="801"/>
                    <a:pt x="265" y="801"/>
                    <a:pt x="265" y="801"/>
                  </a:cubicBezTo>
                  <a:cubicBezTo>
                    <a:pt x="264" y="802"/>
                    <a:pt x="264" y="802"/>
                    <a:pt x="264" y="802"/>
                  </a:cubicBezTo>
                  <a:cubicBezTo>
                    <a:pt x="266" y="803"/>
                    <a:pt x="266" y="803"/>
                    <a:pt x="266" y="803"/>
                  </a:cubicBezTo>
                  <a:cubicBezTo>
                    <a:pt x="266" y="800"/>
                    <a:pt x="268" y="798"/>
                    <a:pt x="270" y="796"/>
                  </a:cubicBezTo>
                  <a:cubicBezTo>
                    <a:pt x="271" y="795"/>
                    <a:pt x="272" y="794"/>
                    <a:pt x="272" y="794"/>
                  </a:cubicBezTo>
                  <a:cubicBezTo>
                    <a:pt x="273" y="793"/>
                    <a:pt x="273" y="793"/>
                    <a:pt x="273" y="793"/>
                  </a:cubicBezTo>
                  <a:cubicBezTo>
                    <a:pt x="273" y="793"/>
                    <a:pt x="273" y="793"/>
                    <a:pt x="273" y="793"/>
                  </a:cubicBezTo>
                  <a:cubicBezTo>
                    <a:pt x="274" y="792"/>
                    <a:pt x="274" y="792"/>
                    <a:pt x="274" y="792"/>
                  </a:cubicBezTo>
                  <a:cubicBezTo>
                    <a:pt x="274" y="791"/>
                    <a:pt x="274" y="791"/>
                    <a:pt x="274" y="791"/>
                  </a:cubicBezTo>
                  <a:cubicBezTo>
                    <a:pt x="274" y="790"/>
                    <a:pt x="273" y="790"/>
                    <a:pt x="273" y="789"/>
                  </a:cubicBezTo>
                  <a:cubicBezTo>
                    <a:pt x="271" y="788"/>
                    <a:pt x="269" y="788"/>
                    <a:pt x="268" y="788"/>
                  </a:cubicBezTo>
                  <a:cubicBezTo>
                    <a:pt x="268" y="788"/>
                    <a:pt x="268" y="788"/>
                    <a:pt x="268" y="788"/>
                  </a:cubicBezTo>
                  <a:cubicBezTo>
                    <a:pt x="268" y="790"/>
                    <a:pt x="268" y="790"/>
                    <a:pt x="268" y="790"/>
                  </a:cubicBezTo>
                  <a:cubicBezTo>
                    <a:pt x="268" y="788"/>
                    <a:pt x="268" y="788"/>
                    <a:pt x="268" y="788"/>
                  </a:cubicBezTo>
                  <a:cubicBezTo>
                    <a:pt x="197" y="783"/>
                    <a:pt x="197" y="783"/>
                    <a:pt x="197" y="783"/>
                  </a:cubicBezTo>
                  <a:cubicBezTo>
                    <a:pt x="176" y="781"/>
                    <a:pt x="176" y="781"/>
                    <a:pt x="176" y="781"/>
                  </a:cubicBezTo>
                  <a:cubicBezTo>
                    <a:pt x="175" y="779"/>
                    <a:pt x="175" y="779"/>
                    <a:pt x="175" y="779"/>
                  </a:cubicBezTo>
                  <a:cubicBezTo>
                    <a:pt x="173" y="780"/>
                    <a:pt x="173" y="780"/>
                    <a:pt x="173" y="780"/>
                  </a:cubicBezTo>
                  <a:cubicBezTo>
                    <a:pt x="174" y="781"/>
                    <a:pt x="174" y="781"/>
                    <a:pt x="174" y="781"/>
                  </a:cubicBezTo>
                  <a:cubicBezTo>
                    <a:pt x="174" y="781"/>
                    <a:pt x="175" y="780"/>
                    <a:pt x="176" y="779"/>
                  </a:cubicBezTo>
                  <a:cubicBezTo>
                    <a:pt x="177" y="778"/>
                    <a:pt x="178" y="776"/>
                    <a:pt x="179" y="774"/>
                  </a:cubicBezTo>
                  <a:cubicBezTo>
                    <a:pt x="179" y="773"/>
                    <a:pt x="179" y="773"/>
                    <a:pt x="179" y="773"/>
                  </a:cubicBezTo>
                  <a:cubicBezTo>
                    <a:pt x="179" y="772"/>
                    <a:pt x="178" y="770"/>
                    <a:pt x="177" y="770"/>
                  </a:cubicBezTo>
                  <a:cubicBezTo>
                    <a:pt x="177" y="769"/>
                    <a:pt x="176" y="769"/>
                    <a:pt x="176" y="769"/>
                  </a:cubicBezTo>
                  <a:cubicBezTo>
                    <a:pt x="175" y="768"/>
                    <a:pt x="175" y="768"/>
                    <a:pt x="175" y="768"/>
                  </a:cubicBezTo>
                  <a:cubicBezTo>
                    <a:pt x="174" y="769"/>
                    <a:pt x="174" y="769"/>
                    <a:pt x="174" y="769"/>
                  </a:cubicBezTo>
                  <a:cubicBezTo>
                    <a:pt x="174" y="769"/>
                    <a:pt x="174" y="769"/>
                    <a:pt x="173" y="770"/>
                  </a:cubicBezTo>
                  <a:cubicBezTo>
                    <a:pt x="173" y="770"/>
                    <a:pt x="172" y="771"/>
                    <a:pt x="172" y="771"/>
                  </a:cubicBezTo>
                  <a:cubicBezTo>
                    <a:pt x="172" y="772"/>
                    <a:pt x="171" y="772"/>
                    <a:pt x="171" y="773"/>
                  </a:cubicBezTo>
                  <a:cubicBezTo>
                    <a:pt x="171" y="773"/>
                    <a:pt x="171" y="773"/>
                    <a:pt x="171" y="773"/>
                  </a:cubicBezTo>
                  <a:cubicBezTo>
                    <a:pt x="171" y="773"/>
                    <a:pt x="171" y="773"/>
                    <a:pt x="171" y="773"/>
                  </a:cubicBezTo>
                  <a:cubicBezTo>
                    <a:pt x="172" y="773"/>
                    <a:pt x="172" y="773"/>
                    <a:pt x="172" y="773"/>
                  </a:cubicBezTo>
                  <a:cubicBezTo>
                    <a:pt x="171" y="772"/>
                    <a:pt x="171" y="772"/>
                    <a:pt x="171" y="772"/>
                  </a:cubicBezTo>
                  <a:cubicBezTo>
                    <a:pt x="171" y="773"/>
                    <a:pt x="171" y="773"/>
                    <a:pt x="171" y="773"/>
                  </a:cubicBezTo>
                  <a:cubicBezTo>
                    <a:pt x="172" y="773"/>
                    <a:pt x="172" y="773"/>
                    <a:pt x="172" y="773"/>
                  </a:cubicBezTo>
                  <a:cubicBezTo>
                    <a:pt x="171" y="772"/>
                    <a:pt x="171" y="772"/>
                    <a:pt x="171" y="772"/>
                  </a:cubicBezTo>
                  <a:cubicBezTo>
                    <a:pt x="171" y="772"/>
                    <a:pt x="171" y="772"/>
                    <a:pt x="171" y="772"/>
                  </a:cubicBezTo>
                  <a:cubicBezTo>
                    <a:pt x="171" y="773"/>
                    <a:pt x="170" y="773"/>
                    <a:pt x="170" y="773"/>
                  </a:cubicBezTo>
                  <a:cubicBezTo>
                    <a:pt x="169" y="773"/>
                    <a:pt x="169" y="773"/>
                    <a:pt x="169" y="773"/>
                  </a:cubicBezTo>
                  <a:cubicBezTo>
                    <a:pt x="169" y="773"/>
                    <a:pt x="169" y="773"/>
                    <a:pt x="169" y="772"/>
                  </a:cubicBezTo>
                  <a:cubicBezTo>
                    <a:pt x="169" y="772"/>
                    <a:pt x="169" y="771"/>
                    <a:pt x="170" y="771"/>
                  </a:cubicBezTo>
                  <a:cubicBezTo>
                    <a:pt x="170" y="770"/>
                    <a:pt x="170" y="770"/>
                    <a:pt x="170" y="770"/>
                  </a:cubicBezTo>
                  <a:cubicBezTo>
                    <a:pt x="170" y="770"/>
                    <a:pt x="170" y="770"/>
                    <a:pt x="170" y="770"/>
                  </a:cubicBezTo>
                  <a:cubicBezTo>
                    <a:pt x="170" y="770"/>
                    <a:pt x="170" y="770"/>
                    <a:pt x="170" y="770"/>
                  </a:cubicBezTo>
                  <a:cubicBezTo>
                    <a:pt x="169" y="769"/>
                    <a:pt x="169" y="769"/>
                    <a:pt x="169" y="769"/>
                  </a:cubicBezTo>
                  <a:cubicBezTo>
                    <a:pt x="170" y="770"/>
                    <a:pt x="170" y="770"/>
                    <a:pt x="170" y="770"/>
                  </a:cubicBezTo>
                  <a:cubicBezTo>
                    <a:pt x="170" y="770"/>
                    <a:pt x="175" y="764"/>
                    <a:pt x="178" y="759"/>
                  </a:cubicBezTo>
                  <a:cubicBezTo>
                    <a:pt x="178" y="758"/>
                    <a:pt x="179" y="757"/>
                    <a:pt x="179" y="756"/>
                  </a:cubicBezTo>
                  <a:cubicBezTo>
                    <a:pt x="179" y="753"/>
                    <a:pt x="177" y="751"/>
                    <a:pt x="176" y="749"/>
                  </a:cubicBezTo>
                  <a:cubicBezTo>
                    <a:pt x="175" y="747"/>
                    <a:pt x="174" y="746"/>
                    <a:pt x="174" y="746"/>
                  </a:cubicBezTo>
                  <a:cubicBezTo>
                    <a:pt x="174" y="746"/>
                    <a:pt x="174" y="746"/>
                    <a:pt x="174" y="746"/>
                  </a:cubicBezTo>
                  <a:cubicBezTo>
                    <a:pt x="174" y="746"/>
                    <a:pt x="174" y="746"/>
                    <a:pt x="174" y="746"/>
                  </a:cubicBezTo>
                  <a:cubicBezTo>
                    <a:pt x="174" y="746"/>
                    <a:pt x="172" y="744"/>
                    <a:pt x="170" y="742"/>
                  </a:cubicBezTo>
                  <a:cubicBezTo>
                    <a:pt x="168" y="740"/>
                    <a:pt x="166" y="738"/>
                    <a:pt x="164" y="736"/>
                  </a:cubicBezTo>
                  <a:cubicBezTo>
                    <a:pt x="163" y="735"/>
                    <a:pt x="162" y="733"/>
                    <a:pt x="162" y="731"/>
                  </a:cubicBezTo>
                  <a:cubicBezTo>
                    <a:pt x="162" y="729"/>
                    <a:pt x="163" y="728"/>
                    <a:pt x="164" y="726"/>
                  </a:cubicBezTo>
                  <a:cubicBezTo>
                    <a:pt x="164" y="725"/>
                    <a:pt x="164" y="724"/>
                    <a:pt x="164" y="723"/>
                  </a:cubicBezTo>
                  <a:cubicBezTo>
                    <a:pt x="164" y="723"/>
                    <a:pt x="164" y="722"/>
                    <a:pt x="164" y="721"/>
                  </a:cubicBezTo>
                  <a:cubicBezTo>
                    <a:pt x="163" y="720"/>
                    <a:pt x="162" y="720"/>
                    <a:pt x="161" y="719"/>
                  </a:cubicBezTo>
                  <a:cubicBezTo>
                    <a:pt x="161" y="719"/>
                    <a:pt x="160" y="719"/>
                    <a:pt x="159" y="719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19"/>
                    <a:pt x="159" y="719"/>
                    <a:pt x="159" y="719"/>
                  </a:cubicBezTo>
                  <a:cubicBezTo>
                    <a:pt x="159" y="719"/>
                    <a:pt x="158" y="719"/>
                    <a:pt x="158" y="719"/>
                  </a:cubicBezTo>
                  <a:cubicBezTo>
                    <a:pt x="156" y="719"/>
                    <a:pt x="154" y="719"/>
                    <a:pt x="153" y="718"/>
                  </a:cubicBezTo>
                  <a:cubicBezTo>
                    <a:pt x="152" y="717"/>
                    <a:pt x="150" y="717"/>
                    <a:pt x="149" y="717"/>
                  </a:cubicBezTo>
                  <a:cubicBezTo>
                    <a:pt x="147" y="717"/>
                    <a:pt x="146" y="717"/>
                    <a:pt x="144" y="717"/>
                  </a:cubicBezTo>
                  <a:cubicBezTo>
                    <a:pt x="142" y="718"/>
                    <a:pt x="142" y="718"/>
                    <a:pt x="140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8"/>
                    <a:pt x="139" y="718"/>
                    <a:pt x="139" y="718"/>
                  </a:cubicBezTo>
                  <a:cubicBezTo>
                    <a:pt x="139" y="717"/>
                    <a:pt x="139" y="717"/>
                    <a:pt x="139" y="717"/>
                  </a:cubicBezTo>
                  <a:cubicBezTo>
                    <a:pt x="139" y="716"/>
                    <a:pt x="139" y="715"/>
                    <a:pt x="140" y="715"/>
                  </a:cubicBezTo>
                  <a:cubicBezTo>
                    <a:pt x="140" y="714"/>
                    <a:pt x="140" y="713"/>
                    <a:pt x="140" y="713"/>
                  </a:cubicBezTo>
                  <a:cubicBezTo>
                    <a:pt x="140" y="712"/>
                    <a:pt x="140" y="712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39" y="711"/>
                    <a:pt x="139" y="711"/>
                    <a:pt x="139" y="711"/>
                  </a:cubicBezTo>
                  <a:cubicBezTo>
                    <a:pt x="139" y="711"/>
                    <a:pt x="139" y="711"/>
                    <a:pt x="139" y="711"/>
                  </a:cubicBezTo>
                  <a:cubicBezTo>
                    <a:pt x="140" y="711"/>
                    <a:pt x="140" y="711"/>
                    <a:pt x="140" y="711"/>
                  </a:cubicBezTo>
                  <a:cubicBezTo>
                    <a:pt x="139" y="711"/>
                    <a:pt x="139" y="711"/>
                    <a:pt x="139" y="711"/>
                  </a:cubicBezTo>
                  <a:cubicBezTo>
                    <a:pt x="139" y="711"/>
                    <a:pt x="139" y="711"/>
                    <a:pt x="139" y="711"/>
                  </a:cubicBezTo>
                  <a:cubicBezTo>
                    <a:pt x="141" y="711"/>
                    <a:pt x="142" y="710"/>
                    <a:pt x="143" y="709"/>
                  </a:cubicBezTo>
                  <a:cubicBezTo>
                    <a:pt x="144" y="708"/>
                    <a:pt x="144" y="707"/>
                    <a:pt x="145" y="705"/>
                  </a:cubicBezTo>
                  <a:cubicBezTo>
                    <a:pt x="145" y="705"/>
                    <a:pt x="145" y="705"/>
                    <a:pt x="145" y="705"/>
                  </a:cubicBezTo>
                  <a:cubicBezTo>
                    <a:pt x="145" y="705"/>
                    <a:pt x="145" y="705"/>
                    <a:pt x="145" y="705"/>
                  </a:cubicBezTo>
                  <a:cubicBezTo>
                    <a:pt x="145" y="704"/>
                    <a:pt x="145" y="704"/>
                    <a:pt x="145" y="704"/>
                  </a:cubicBezTo>
                  <a:cubicBezTo>
                    <a:pt x="145" y="703"/>
                    <a:pt x="144" y="702"/>
                    <a:pt x="143" y="701"/>
                  </a:cubicBezTo>
                  <a:cubicBezTo>
                    <a:pt x="142" y="700"/>
                    <a:pt x="141" y="699"/>
                    <a:pt x="139" y="698"/>
                  </a:cubicBezTo>
                  <a:cubicBezTo>
                    <a:pt x="138" y="697"/>
                    <a:pt x="136" y="696"/>
                    <a:pt x="135" y="695"/>
                  </a:cubicBezTo>
                  <a:cubicBezTo>
                    <a:pt x="135" y="694"/>
                    <a:pt x="134" y="693"/>
                    <a:pt x="133" y="693"/>
                  </a:cubicBezTo>
                  <a:cubicBezTo>
                    <a:pt x="132" y="693"/>
                    <a:pt x="131" y="692"/>
                    <a:pt x="130" y="692"/>
                  </a:cubicBezTo>
                  <a:cubicBezTo>
                    <a:pt x="129" y="692"/>
                    <a:pt x="128" y="693"/>
                    <a:pt x="126" y="693"/>
                  </a:cubicBezTo>
                  <a:cubicBezTo>
                    <a:pt x="126" y="693"/>
                    <a:pt x="126" y="693"/>
                    <a:pt x="126" y="693"/>
                  </a:cubicBezTo>
                  <a:cubicBezTo>
                    <a:pt x="125" y="693"/>
                    <a:pt x="125" y="693"/>
                    <a:pt x="124" y="693"/>
                  </a:cubicBezTo>
                  <a:cubicBezTo>
                    <a:pt x="124" y="692"/>
                    <a:pt x="124" y="692"/>
                    <a:pt x="123" y="691"/>
                  </a:cubicBezTo>
                  <a:cubicBezTo>
                    <a:pt x="123" y="690"/>
                    <a:pt x="123" y="690"/>
                    <a:pt x="123" y="690"/>
                  </a:cubicBezTo>
                  <a:cubicBezTo>
                    <a:pt x="123" y="690"/>
                    <a:pt x="123" y="690"/>
                    <a:pt x="123" y="690"/>
                  </a:cubicBezTo>
                  <a:cubicBezTo>
                    <a:pt x="123" y="690"/>
                    <a:pt x="123" y="690"/>
                    <a:pt x="123" y="690"/>
                  </a:cubicBezTo>
                  <a:cubicBezTo>
                    <a:pt x="123" y="689"/>
                    <a:pt x="123" y="689"/>
                    <a:pt x="123" y="689"/>
                  </a:cubicBezTo>
                  <a:cubicBezTo>
                    <a:pt x="122" y="689"/>
                    <a:pt x="122" y="689"/>
                    <a:pt x="122" y="689"/>
                  </a:cubicBezTo>
                  <a:cubicBezTo>
                    <a:pt x="122" y="689"/>
                    <a:pt x="122" y="689"/>
                    <a:pt x="122" y="689"/>
                  </a:cubicBezTo>
                  <a:cubicBezTo>
                    <a:pt x="121" y="688"/>
                    <a:pt x="118" y="686"/>
                    <a:pt x="117" y="684"/>
                  </a:cubicBezTo>
                  <a:cubicBezTo>
                    <a:pt x="116" y="682"/>
                    <a:pt x="114" y="680"/>
                    <a:pt x="113" y="679"/>
                  </a:cubicBezTo>
                  <a:cubicBezTo>
                    <a:pt x="112" y="678"/>
                    <a:pt x="111" y="677"/>
                    <a:pt x="111" y="677"/>
                  </a:cubicBezTo>
                  <a:cubicBezTo>
                    <a:pt x="110" y="676"/>
                    <a:pt x="109" y="676"/>
                    <a:pt x="108" y="675"/>
                  </a:cubicBezTo>
                  <a:cubicBezTo>
                    <a:pt x="108" y="675"/>
                    <a:pt x="107" y="675"/>
                    <a:pt x="107" y="675"/>
                  </a:cubicBezTo>
                  <a:cubicBezTo>
                    <a:pt x="107" y="675"/>
                    <a:pt x="107" y="675"/>
                    <a:pt x="107" y="675"/>
                  </a:cubicBezTo>
                  <a:cubicBezTo>
                    <a:pt x="106" y="675"/>
                    <a:pt x="106" y="675"/>
                    <a:pt x="106" y="675"/>
                  </a:cubicBezTo>
                  <a:cubicBezTo>
                    <a:pt x="106" y="675"/>
                    <a:pt x="106" y="674"/>
                    <a:pt x="105" y="674"/>
                  </a:cubicBezTo>
                  <a:cubicBezTo>
                    <a:pt x="105" y="676"/>
                    <a:pt x="105" y="676"/>
                    <a:pt x="105" y="676"/>
                  </a:cubicBezTo>
                  <a:cubicBezTo>
                    <a:pt x="106" y="674"/>
                    <a:pt x="106" y="674"/>
                    <a:pt x="106" y="674"/>
                  </a:cubicBezTo>
                  <a:cubicBezTo>
                    <a:pt x="105" y="674"/>
                    <a:pt x="105" y="674"/>
                    <a:pt x="105" y="674"/>
                  </a:cubicBezTo>
                  <a:cubicBezTo>
                    <a:pt x="105" y="676"/>
                    <a:pt x="105" y="676"/>
                    <a:pt x="105" y="676"/>
                  </a:cubicBezTo>
                  <a:cubicBezTo>
                    <a:pt x="106" y="674"/>
                    <a:pt x="106" y="674"/>
                    <a:pt x="106" y="674"/>
                  </a:cubicBezTo>
                  <a:cubicBezTo>
                    <a:pt x="106" y="675"/>
                    <a:pt x="106" y="675"/>
                    <a:pt x="106" y="675"/>
                  </a:cubicBezTo>
                  <a:cubicBezTo>
                    <a:pt x="106" y="675"/>
                    <a:pt x="106" y="675"/>
                    <a:pt x="106" y="675"/>
                  </a:cubicBezTo>
                  <a:cubicBezTo>
                    <a:pt x="106" y="674"/>
                    <a:pt x="106" y="674"/>
                    <a:pt x="106" y="674"/>
                  </a:cubicBezTo>
                  <a:cubicBezTo>
                    <a:pt x="106" y="675"/>
                    <a:pt x="106" y="675"/>
                    <a:pt x="106" y="675"/>
                  </a:cubicBezTo>
                  <a:cubicBezTo>
                    <a:pt x="106" y="675"/>
                    <a:pt x="106" y="675"/>
                    <a:pt x="106" y="675"/>
                  </a:cubicBezTo>
                  <a:cubicBezTo>
                    <a:pt x="106" y="674"/>
                    <a:pt x="106" y="674"/>
                    <a:pt x="106" y="674"/>
                  </a:cubicBezTo>
                  <a:cubicBezTo>
                    <a:pt x="105" y="673"/>
                    <a:pt x="103" y="671"/>
                    <a:pt x="101" y="670"/>
                  </a:cubicBezTo>
                  <a:cubicBezTo>
                    <a:pt x="101" y="670"/>
                    <a:pt x="101" y="670"/>
                    <a:pt x="101" y="670"/>
                  </a:cubicBezTo>
                  <a:cubicBezTo>
                    <a:pt x="99" y="668"/>
                    <a:pt x="97" y="668"/>
                    <a:pt x="95" y="668"/>
                  </a:cubicBezTo>
                  <a:cubicBezTo>
                    <a:pt x="94" y="668"/>
                    <a:pt x="93" y="668"/>
                    <a:pt x="92" y="668"/>
                  </a:cubicBezTo>
                  <a:cubicBezTo>
                    <a:pt x="91" y="668"/>
                    <a:pt x="90" y="668"/>
                    <a:pt x="90" y="668"/>
                  </a:cubicBezTo>
                  <a:cubicBezTo>
                    <a:pt x="90" y="668"/>
                    <a:pt x="90" y="668"/>
                    <a:pt x="89" y="668"/>
                  </a:cubicBezTo>
                  <a:cubicBezTo>
                    <a:pt x="89" y="668"/>
                    <a:pt x="88" y="667"/>
                    <a:pt x="86" y="666"/>
                  </a:cubicBezTo>
                  <a:cubicBezTo>
                    <a:pt x="84" y="665"/>
                    <a:pt x="82" y="664"/>
                    <a:pt x="79" y="663"/>
                  </a:cubicBezTo>
                  <a:cubicBezTo>
                    <a:pt x="77" y="662"/>
                    <a:pt x="75" y="661"/>
                    <a:pt x="73" y="660"/>
                  </a:cubicBezTo>
                  <a:cubicBezTo>
                    <a:pt x="70" y="660"/>
                    <a:pt x="68" y="659"/>
                    <a:pt x="67" y="657"/>
                  </a:cubicBezTo>
                  <a:cubicBezTo>
                    <a:pt x="66" y="654"/>
                    <a:pt x="64" y="652"/>
                    <a:pt x="64" y="650"/>
                  </a:cubicBezTo>
                  <a:cubicBezTo>
                    <a:pt x="64" y="650"/>
                    <a:pt x="64" y="650"/>
                    <a:pt x="65" y="649"/>
                  </a:cubicBezTo>
                  <a:cubicBezTo>
                    <a:pt x="65" y="649"/>
                    <a:pt x="66" y="648"/>
                    <a:pt x="67" y="647"/>
                  </a:cubicBezTo>
                  <a:cubicBezTo>
                    <a:pt x="67" y="646"/>
                    <a:pt x="67" y="646"/>
                    <a:pt x="67" y="646"/>
                  </a:cubicBezTo>
                  <a:cubicBezTo>
                    <a:pt x="68" y="646"/>
                    <a:pt x="68" y="646"/>
                    <a:pt x="68" y="646"/>
                  </a:cubicBezTo>
                  <a:cubicBezTo>
                    <a:pt x="69" y="646"/>
                    <a:pt x="69" y="646"/>
                    <a:pt x="69" y="646"/>
                  </a:cubicBezTo>
                  <a:cubicBezTo>
                    <a:pt x="68" y="645"/>
                    <a:pt x="68" y="645"/>
                    <a:pt x="68" y="645"/>
                  </a:cubicBezTo>
                  <a:cubicBezTo>
                    <a:pt x="68" y="643"/>
                    <a:pt x="68" y="642"/>
                    <a:pt x="68" y="641"/>
                  </a:cubicBezTo>
                  <a:cubicBezTo>
                    <a:pt x="68" y="639"/>
                    <a:pt x="68" y="638"/>
                    <a:pt x="68" y="637"/>
                  </a:cubicBezTo>
                  <a:cubicBezTo>
                    <a:pt x="69" y="636"/>
                    <a:pt x="70" y="635"/>
                    <a:pt x="70" y="634"/>
                  </a:cubicBezTo>
                  <a:cubicBezTo>
                    <a:pt x="71" y="632"/>
                    <a:pt x="71" y="631"/>
                    <a:pt x="71" y="629"/>
                  </a:cubicBezTo>
                  <a:cubicBezTo>
                    <a:pt x="71" y="628"/>
                    <a:pt x="71" y="626"/>
                    <a:pt x="70" y="625"/>
                  </a:cubicBezTo>
                  <a:cubicBezTo>
                    <a:pt x="69" y="623"/>
                    <a:pt x="69" y="622"/>
                    <a:pt x="67" y="622"/>
                  </a:cubicBezTo>
                  <a:cubicBezTo>
                    <a:pt x="67" y="621"/>
                    <a:pt x="66" y="621"/>
                    <a:pt x="66" y="621"/>
                  </a:cubicBezTo>
                  <a:cubicBezTo>
                    <a:pt x="66" y="621"/>
                    <a:pt x="66" y="621"/>
                    <a:pt x="66" y="620"/>
                  </a:cubicBezTo>
                  <a:cubicBezTo>
                    <a:pt x="66" y="620"/>
                    <a:pt x="67" y="619"/>
                    <a:pt x="67" y="617"/>
                  </a:cubicBezTo>
                  <a:cubicBezTo>
                    <a:pt x="68" y="615"/>
                    <a:pt x="68" y="614"/>
                    <a:pt x="68" y="613"/>
                  </a:cubicBezTo>
                  <a:cubicBezTo>
                    <a:pt x="68" y="612"/>
                    <a:pt x="68" y="612"/>
                    <a:pt x="68" y="611"/>
                  </a:cubicBezTo>
                  <a:cubicBezTo>
                    <a:pt x="68" y="611"/>
                    <a:pt x="68" y="611"/>
                    <a:pt x="68" y="610"/>
                  </a:cubicBezTo>
                  <a:cubicBezTo>
                    <a:pt x="68" y="610"/>
                    <a:pt x="67" y="609"/>
                    <a:pt x="67" y="608"/>
                  </a:cubicBezTo>
                  <a:cubicBezTo>
                    <a:pt x="65" y="607"/>
                    <a:pt x="63" y="605"/>
                    <a:pt x="61" y="603"/>
                  </a:cubicBezTo>
                  <a:cubicBezTo>
                    <a:pt x="60" y="602"/>
                    <a:pt x="60" y="602"/>
                    <a:pt x="60" y="602"/>
                  </a:cubicBezTo>
                  <a:cubicBezTo>
                    <a:pt x="60" y="601"/>
                    <a:pt x="61" y="600"/>
                    <a:pt x="61" y="598"/>
                  </a:cubicBezTo>
                  <a:cubicBezTo>
                    <a:pt x="61" y="598"/>
                    <a:pt x="61" y="598"/>
                    <a:pt x="61" y="598"/>
                  </a:cubicBezTo>
                  <a:cubicBezTo>
                    <a:pt x="61" y="597"/>
                    <a:pt x="61" y="596"/>
                    <a:pt x="61" y="596"/>
                  </a:cubicBezTo>
                  <a:cubicBezTo>
                    <a:pt x="60" y="595"/>
                    <a:pt x="59" y="594"/>
                    <a:pt x="59" y="594"/>
                  </a:cubicBezTo>
                  <a:cubicBezTo>
                    <a:pt x="58" y="593"/>
                    <a:pt x="57" y="593"/>
                    <a:pt x="55" y="593"/>
                  </a:cubicBezTo>
                  <a:cubicBezTo>
                    <a:pt x="55" y="593"/>
                    <a:pt x="55" y="593"/>
                    <a:pt x="55" y="593"/>
                  </a:cubicBezTo>
                  <a:cubicBezTo>
                    <a:pt x="55" y="593"/>
                    <a:pt x="55" y="593"/>
                    <a:pt x="55" y="593"/>
                  </a:cubicBezTo>
                  <a:cubicBezTo>
                    <a:pt x="55" y="593"/>
                    <a:pt x="55" y="593"/>
                    <a:pt x="55" y="593"/>
                  </a:cubicBezTo>
                  <a:cubicBezTo>
                    <a:pt x="54" y="592"/>
                    <a:pt x="54" y="591"/>
                    <a:pt x="54" y="589"/>
                  </a:cubicBezTo>
                  <a:cubicBezTo>
                    <a:pt x="54" y="587"/>
                    <a:pt x="54" y="586"/>
                    <a:pt x="54" y="584"/>
                  </a:cubicBezTo>
                  <a:cubicBezTo>
                    <a:pt x="54" y="583"/>
                    <a:pt x="53" y="581"/>
                    <a:pt x="52" y="580"/>
                  </a:cubicBezTo>
                  <a:cubicBezTo>
                    <a:pt x="51" y="579"/>
                    <a:pt x="51" y="578"/>
                    <a:pt x="50" y="576"/>
                  </a:cubicBezTo>
                  <a:cubicBezTo>
                    <a:pt x="49" y="573"/>
                    <a:pt x="46" y="566"/>
                    <a:pt x="44" y="563"/>
                  </a:cubicBezTo>
                  <a:cubicBezTo>
                    <a:pt x="43" y="561"/>
                    <a:pt x="41" y="559"/>
                    <a:pt x="40" y="558"/>
                  </a:cubicBezTo>
                  <a:cubicBezTo>
                    <a:pt x="39" y="556"/>
                    <a:pt x="39" y="555"/>
                    <a:pt x="39" y="554"/>
                  </a:cubicBezTo>
                  <a:cubicBezTo>
                    <a:pt x="39" y="554"/>
                    <a:pt x="39" y="554"/>
                    <a:pt x="39" y="554"/>
                  </a:cubicBezTo>
                  <a:cubicBezTo>
                    <a:pt x="39" y="553"/>
                    <a:pt x="39" y="552"/>
                    <a:pt x="40" y="551"/>
                  </a:cubicBezTo>
                  <a:cubicBezTo>
                    <a:pt x="40" y="551"/>
                    <a:pt x="40" y="551"/>
                    <a:pt x="40" y="551"/>
                  </a:cubicBezTo>
                  <a:cubicBezTo>
                    <a:pt x="41" y="550"/>
                    <a:pt x="41" y="550"/>
                    <a:pt x="41" y="550"/>
                  </a:cubicBezTo>
                  <a:cubicBezTo>
                    <a:pt x="41" y="550"/>
                    <a:pt x="41" y="550"/>
                    <a:pt x="41" y="550"/>
                  </a:cubicBezTo>
                  <a:cubicBezTo>
                    <a:pt x="41" y="550"/>
                    <a:pt x="41" y="550"/>
                    <a:pt x="41" y="550"/>
                  </a:cubicBezTo>
                  <a:cubicBezTo>
                    <a:pt x="42" y="550"/>
                    <a:pt x="42" y="550"/>
                    <a:pt x="42" y="550"/>
                  </a:cubicBezTo>
                  <a:cubicBezTo>
                    <a:pt x="42" y="549"/>
                    <a:pt x="42" y="549"/>
                    <a:pt x="42" y="549"/>
                  </a:cubicBezTo>
                  <a:cubicBezTo>
                    <a:pt x="41" y="545"/>
                    <a:pt x="39" y="542"/>
                    <a:pt x="37" y="540"/>
                  </a:cubicBezTo>
                  <a:cubicBezTo>
                    <a:pt x="35" y="538"/>
                    <a:pt x="33" y="538"/>
                    <a:pt x="32" y="537"/>
                  </a:cubicBezTo>
                  <a:cubicBezTo>
                    <a:pt x="31" y="537"/>
                    <a:pt x="31" y="537"/>
                    <a:pt x="31" y="537"/>
                  </a:cubicBezTo>
                  <a:cubicBezTo>
                    <a:pt x="31" y="537"/>
                    <a:pt x="31" y="537"/>
                    <a:pt x="31" y="536"/>
                  </a:cubicBezTo>
                  <a:cubicBezTo>
                    <a:pt x="31" y="535"/>
                    <a:pt x="31" y="535"/>
                    <a:pt x="31" y="535"/>
                  </a:cubicBezTo>
                  <a:cubicBezTo>
                    <a:pt x="32" y="534"/>
                    <a:pt x="34" y="530"/>
                    <a:pt x="34" y="525"/>
                  </a:cubicBezTo>
                  <a:cubicBezTo>
                    <a:pt x="34" y="524"/>
                    <a:pt x="34" y="524"/>
                    <a:pt x="34" y="524"/>
                  </a:cubicBezTo>
                  <a:cubicBezTo>
                    <a:pt x="34" y="519"/>
                    <a:pt x="32" y="516"/>
                    <a:pt x="32" y="515"/>
                  </a:cubicBezTo>
                  <a:cubicBezTo>
                    <a:pt x="30" y="516"/>
                    <a:pt x="30" y="516"/>
                    <a:pt x="30" y="516"/>
                  </a:cubicBezTo>
                  <a:cubicBezTo>
                    <a:pt x="32" y="517"/>
                    <a:pt x="32" y="517"/>
                    <a:pt x="32" y="517"/>
                  </a:cubicBezTo>
                  <a:cubicBezTo>
                    <a:pt x="34" y="514"/>
                    <a:pt x="36" y="509"/>
                    <a:pt x="36" y="506"/>
                  </a:cubicBezTo>
                  <a:cubicBezTo>
                    <a:pt x="36" y="503"/>
                    <a:pt x="36" y="499"/>
                    <a:pt x="36" y="496"/>
                  </a:cubicBezTo>
                  <a:cubicBezTo>
                    <a:pt x="36" y="495"/>
                    <a:pt x="37" y="495"/>
                    <a:pt x="37" y="495"/>
                  </a:cubicBezTo>
                  <a:cubicBezTo>
                    <a:pt x="37" y="495"/>
                    <a:pt x="37" y="494"/>
                    <a:pt x="38" y="494"/>
                  </a:cubicBezTo>
                  <a:cubicBezTo>
                    <a:pt x="38" y="494"/>
                    <a:pt x="39" y="494"/>
                    <a:pt x="39" y="494"/>
                  </a:cubicBezTo>
                  <a:cubicBezTo>
                    <a:pt x="40" y="493"/>
                    <a:pt x="40" y="493"/>
                    <a:pt x="40" y="492"/>
                  </a:cubicBezTo>
                  <a:cubicBezTo>
                    <a:pt x="40" y="492"/>
                    <a:pt x="41" y="492"/>
                    <a:pt x="41" y="492"/>
                  </a:cubicBezTo>
                  <a:cubicBezTo>
                    <a:pt x="42" y="491"/>
                    <a:pt x="43" y="491"/>
                    <a:pt x="43" y="491"/>
                  </a:cubicBezTo>
                  <a:cubicBezTo>
                    <a:pt x="44" y="491"/>
                    <a:pt x="44" y="491"/>
                    <a:pt x="44" y="491"/>
                  </a:cubicBezTo>
                  <a:cubicBezTo>
                    <a:pt x="45" y="491"/>
                    <a:pt x="45" y="491"/>
                    <a:pt x="45" y="491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43" y="490"/>
                    <a:pt x="43" y="490"/>
                    <a:pt x="43" y="490"/>
                  </a:cubicBezTo>
                  <a:cubicBezTo>
                    <a:pt x="44" y="491"/>
                    <a:pt x="44" y="492"/>
                    <a:pt x="44" y="493"/>
                  </a:cubicBezTo>
                  <a:cubicBezTo>
                    <a:pt x="44" y="495"/>
                    <a:pt x="44" y="497"/>
                    <a:pt x="44" y="499"/>
                  </a:cubicBezTo>
                  <a:cubicBezTo>
                    <a:pt x="44" y="501"/>
                    <a:pt x="44" y="503"/>
                    <a:pt x="44" y="504"/>
                  </a:cubicBezTo>
                  <a:cubicBezTo>
                    <a:pt x="45" y="506"/>
                    <a:pt x="45" y="507"/>
                    <a:pt x="45" y="508"/>
                  </a:cubicBezTo>
                  <a:cubicBezTo>
                    <a:pt x="45" y="509"/>
                    <a:pt x="46" y="510"/>
                    <a:pt x="46" y="510"/>
                  </a:cubicBezTo>
                  <a:cubicBezTo>
                    <a:pt x="47" y="511"/>
                    <a:pt x="48" y="512"/>
                    <a:pt x="48" y="514"/>
                  </a:cubicBezTo>
                  <a:cubicBezTo>
                    <a:pt x="48" y="514"/>
                    <a:pt x="48" y="514"/>
                    <a:pt x="48" y="514"/>
                  </a:cubicBezTo>
                  <a:cubicBezTo>
                    <a:pt x="48" y="514"/>
                    <a:pt x="48" y="514"/>
                    <a:pt x="48" y="514"/>
                  </a:cubicBezTo>
                  <a:cubicBezTo>
                    <a:pt x="48" y="514"/>
                    <a:pt x="49" y="515"/>
                    <a:pt x="49" y="516"/>
                  </a:cubicBezTo>
                  <a:cubicBezTo>
                    <a:pt x="50" y="516"/>
                    <a:pt x="51" y="516"/>
                    <a:pt x="51" y="516"/>
                  </a:cubicBezTo>
                  <a:cubicBezTo>
                    <a:pt x="52" y="516"/>
                    <a:pt x="53" y="516"/>
                    <a:pt x="53" y="516"/>
                  </a:cubicBezTo>
                  <a:cubicBezTo>
                    <a:pt x="54" y="515"/>
                    <a:pt x="55" y="515"/>
                    <a:pt x="55" y="514"/>
                  </a:cubicBezTo>
                  <a:cubicBezTo>
                    <a:pt x="55" y="514"/>
                    <a:pt x="55" y="513"/>
                    <a:pt x="55" y="513"/>
                  </a:cubicBezTo>
                  <a:cubicBezTo>
                    <a:pt x="55" y="511"/>
                    <a:pt x="55" y="510"/>
                    <a:pt x="54" y="508"/>
                  </a:cubicBezTo>
                  <a:cubicBezTo>
                    <a:pt x="54" y="506"/>
                    <a:pt x="53" y="504"/>
                    <a:pt x="52" y="503"/>
                  </a:cubicBezTo>
                  <a:cubicBezTo>
                    <a:pt x="52" y="502"/>
                    <a:pt x="52" y="500"/>
                    <a:pt x="51" y="499"/>
                  </a:cubicBezTo>
                  <a:cubicBezTo>
                    <a:pt x="51" y="497"/>
                    <a:pt x="51" y="496"/>
                    <a:pt x="51" y="495"/>
                  </a:cubicBezTo>
                  <a:cubicBezTo>
                    <a:pt x="51" y="494"/>
                    <a:pt x="51" y="493"/>
                    <a:pt x="51" y="492"/>
                  </a:cubicBezTo>
                  <a:cubicBezTo>
                    <a:pt x="51" y="490"/>
                    <a:pt x="51" y="487"/>
                    <a:pt x="51" y="486"/>
                  </a:cubicBezTo>
                  <a:cubicBezTo>
                    <a:pt x="51" y="485"/>
                    <a:pt x="51" y="485"/>
                    <a:pt x="51" y="485"/>
                  </a:cubicBezTo>
                  <a:cubicBezTo>
                    <a:pt x="51" y="484"/>
                    <a:pt x="50" y="483"/>
                    <a:pt x="49" y="482"/>
                  </a:cubicBezTo>
                  <a:cubicBezTo>
                    <a:pt x="49" y="481"/>
                    <a:pt x="48" y="481"/>
                    <a:pt x="48" y="481"/>
                  </a:cubicBezTo>
                  <a:cubicBezTo>
                    <a:pt x="48" y="483"/>
                    <a:pt x="48" y="483"/>
                    <a:pt x="48" y="483"/>
                  </a:cubicBezTo>
                  <a:cubicBezTo>
                    <a:pt x="49" y="482"/>
                    <a:pt x="49" y="482"/>
                    <a:pt x="49" y="482"/>
                  </a:cubicBezTo>
                  <a:cubicBezTo>
                    <a:pt x="49" y="482"/>
                    <a:pt x="49" y="482"/>
                    <a:pt x="49" y="482"/>
                  </a:cubicBezTo>
                  <a:cubicBezTo>
                    <a:pt x="49" y="482"/>
                    <a:pt x="49" y="482"/>
                    <a:pt x="49" y="482"/>
                  </a:cubicBezTo>
                  <a:cubicBezTo>
                    <a:pt x="49" y="482"/>
                    <a:pt x="49" y="482"/>
                    <a:pt x="49" y="482"/>
                  </a:cubicBezTo>
                  <a:cubicBezTo>
                    <a:pt x="49" y="482"/>
                    <a:pt x="49" y="482"/>
                    <a:pt x="49" y="482"/>
                  </a:cubicBezTo>
                  <a:cubicBezTo>
                    <a:pt x="49" y="482"/>
                    <a:pt x="49" y="482"/>
                    <a:pt x="49" y="482"/>
                  </a:cubicBezTo>
                  <a:cubicBezTo>
                    <a:pt x="49" y="482"/>
                    <a:pt x="48" y="481"/>
                    <a:pt x="48" y="480"/>
                  </a:cubicBezTo>
                  <a:cubicBezTo>
                    <a:pt x="48" y="480"/>
                    <a:pt x="48" y="480"/>
                    <a:pt x="49" y="479"/>
                  </a:cubicBezTo>
                  <a:cubicBezTo>
                    <a:pt x="49" y="479"/>
                    <a:pt x="49" y="479"/>
                    <a:pt x="49" y="479"/>
                  </a:cubicBezTo>
                  <a:cubicBezTo>
                    <a:pt x="49" y="479"/>
                    <a:pt x="49" y="479"/>
                    <a:pt x="50" y="479"/>
                  </a:cubicBezTo>
                  <a:cubicBezTo>
                    <a:pt x="51" y="479"/>
                    <a:pt x="52" y="479"/>
                    <a:pt x="54" y="480"/>
                  </a:cubicBezTo>
                  <a:cubicBezTo>
                    <a:pt x="56" y="480"/>
                    <a:pt x="58" y="480"/>
                    <a:pt x="59" y="480"/>
                  </a:cubicBezTo>
                  <a:cubicBezTo>
                    <a:pt x="62" y="480"/>
                    <a:pt x="63" y="481"/>
                    <a:pt x="65" y="482"/>
                  </a:cubicBezTo>
                  <a:cubicBezTo>
                    <a:pt x="66" y="483"/>
                    <a:pt x="67" y="484"/>
                    <a:pt x="67" y="484"/>
                  </a:cubicBezTo>
                  <a:cubicBezTo>
                    <a:pt x="68" y="485"/>
                    <a:pt x="70" y="485"/>
                    <a:pt x="71" y="485"/>
                  </a:cubicBezTo>
                  <a:cubicBezTo>
                    <a:pt x="73" y="485"/>
                    <a:pt x="75" y="484"/>
                    <a:pt x="77" y="483"/>
                  </a:cubicBezTo>
                  <a:cubicBezTo>
                    <a:pt x="78" y="481"/>
                    <a:pt x="79" y="479"/>
                    <a:pt x="80" y="477"/>
                  </a:cubicBezTo>
                  <a:cubicBezTo>
                    <a:pt x="80" y="476"/>
                    <a:pt x="80" y="476"/>
                    <a:pt x="80" y="476"/>
                  </a:cubicBezTo>
                  <a:cubicBezTo>
                    <a:pt x="80" y="475"/>
                    <a:pt x="80" y="474"/>
                    <a:pt x="80" y="474"/>
                  </a:cubicBezTo>
                  <a:cubicBezTo>
                    <a:pt x="79" y="473"/>
                    <a:pt x="78" y="473"/>
                    <a:pt x="77" y="472"/>
                  </a:cubicBezTo>
                  <a:cubicBezTo>
                    <a:pt x="76" y="472"/>
                    <a:pt x="76" y="472"/>
                    <a:pt x="75" y="472"/>
                  </a:cubicBezTo>
                  <a:cubicBezTo>
                    <a:pt x="71" y="472"/>
                    <a:pt x="67" y="473"/>
                    <a:pt x="64" y="474"/>
                  </a:cubicBezTo>
                  <a:cubicBezTo>
                    <a:pt x="63" y="474"/>
                    <a:pt x="62" y="474"/>
                    <a:pt x="61" y="474"/>
                  </a:cubicBezTo>
                  <a:cubicBezTo>
                    <a:pt x="58" y="474"/>
                    <a:pt x="55" y="473"/>
                    <a:pt x="52" y="472"/>
                  </a:cubicBezTo>
                  <a:cubicBezTo>
                    <a:pt x="51" y="471"/>
                    <a:pt x="50" y="471"/>
                    <a:pt x="49" y="471"/>
                  </a:cubicBezTo>
                  <a:cubicBezTo>
                    <a:pt x="47" y="471"/>
                    <a:pt x="45" y="472"/>
                    <a:pt x="44" y="474"/>
                  </a:cubicBezTo>
                  <a:cubicBezTo>
                    <a:pt x="43" y="475"/>
                    <a:pt x="42" y="477"/>
                    <a:pt x="42" y="478"/>
                  </a:cubicBezTo>
                  <a:cubicBezTo>
                    <a:pt x="42" y="480"/>
                    <a:pt x="41" y="481"/>
                    <a:pt x="40" y="482"/>
                  </a:cubicBezTo>
                  <a:cubicBezTo>
                    <a:pt x="40" y="483"/>
                    <a:pt x="39" y="483"/>
                    <a:pt x="37" y="483"/>
                  </a:cubicBezTo>
                  <a:cubicBezTo>
                    <a:pt x="37" y="483"/>
                    <a:pt x="37" y="483"/>
                    <a:pt x="37" y="483"/>
                  </a:cubicBezTo>
                  <a:cubicBezTo>
                    <a:pt x="37" y="483"/>
                    <a:pt x="37" y="483"/>
                    <a:pt x="37" y="483"/>
                  </a:cubicBezTo>
                  <a:cubicBezTo>
                    <a:pt x="37" y="483"/>
                    <a:pt x="37" y="483"/>
                    <a:pt x="37" y="483"/>
                  </a:cubicBezTo>
                  <a:cubicBezTo>
                    <a:pt x="36" y="483"/>
                    <a:pt x="35" y="483"/>
                    <a:pt x="35" y="482"/>
                  </a:cubicBezTo>
                  <a:cubicBezTo>
                    <a:pt x="34" y="481"/>
                    <a:pt x="34" y="480"/>
                    <a:pt x="34" y="479"/>
                  </a:cubicBezTo>
                  <a:cubicBezTo>
                    <a:pt x="34" y="479"/>
                    <a:pt x="34" y="479"/>
                    <a:pt x="34" y="479"/>
                  </a:cubicBezTo>
                  <a:cubicBezTo>
                    <a:pt x="34" y="478"/>
                    <a:pt x="34" y="478"/>
                    <a:pt x="34" y="478"/>
                  </a:cubicBezTo>
                  <a:cubicBezTo>
                    <a:pt x="34" y="476"/>
                    <a:pt x="33" y="475"/>
                    <a:pt x="32" y="474"/>
                  </a:cubicBezTo>
                  <a:cubicBezTo>
                    <a:pt x="32" y="473"/>
                    <a:pt x="30" y="473"/>
                    <a:pt x="30" y="473"/>
                  </a:cubicBezTo>
                  <a:cubicBezTo>
                    <a:pt x="30" y="474"/>
                    <a:pt x="30" y="474"/>
                    <a:pt x="30" y="474"/>
                  </a:cubicBezTo>
                  <a:cubicBezTo>
                    <a:pt x="30" y="473"/>
                    <a:pt x="30" y="473"/>
                    <a:pt x="30" y="473"/>
                  </a:cubicBezTo>
                  <a:cubicBezTo>
                    <a:pt x="29" y="473"/>
                    <a:pt x="29" y="473"/>
                    <a:pt x="29" y="473"/>
                  </a:cubicBezTo>
                  <a:cubicBezTo>
                    <a:pt x="29" y="473"/>
                    <a:pt x="28" y="473"/>
                    <a:pt x="28" y="473"/>
                  </a:cubicBezTo>
                  <a:cubicBezTo>
                    <a:pt x="26" y="474"/>
                    <a:pt x="26" y="476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6" y="477"/>
                    <a:pt x="26" y="477"/>
                    <a:pt x="26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6" y="477"/>
                    <a:pt x="26" y="477"/>
                    <a:pt x="26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7"/>
                    <a:pt x="25" y="477"/>
                    <a:pt x="25" y="477"/>
                  </a:cubicBezTo>
                  <a:cubicBezTo>
                    <a:pt x="25" y="476"/>
                    <a:pt x="24" y="476"/>
                    <a:pt x="24" y="476"/>
                  </a:cubicBezTo>
                  <a:cubicBezTo>
                    <a:pt x="24" y="475"/>
                    <a:pt x="23" y="475"/>
                    <a:pt x="23" y="474"/>
                  </a:cubicBezTo>
                  <a:cubicBezTo>
                    <a:pt x="23" y="473"/>
                    <a:pt x="22" y="471"/>
                    <a:pt x="22" y="470"/>
                  </a:cubicBezTo>
                  <a:cubicBezTo>
                    <a:pt x="22" y="468"/>
                    <a:pt x="23" y="467"/>
                    <a:pt x="24" y="465"/>
                  </a:cubicBezTo>
                  <a:cubicBezTo>
                    <a:pt x="24" y="465"/>
                    <a:pt x="24" y="465"/>
                    <a:pt x="25" y="464"/>
                  </a:cubicBezTo>
                  <a:cubicBezTo>
                    <a:pt x="26" y="464"/>
                    <a:pt x="26" y="464"/>
                    <a:pt x="27" y="464"/>
                  </a:cubicBezTo>
                  <a:cubicBezTo>
                    <a:pt x="28" y="464"/>
                    <a:pt x="29" y="464"/>
                    <a:pt x="29" y="464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32" y="462"/>
                    <a:pt x="32" y="462"/>
                    <a:pt x="32" y="462"/>
                  </a:cubicBezTo>
                  <a:cubicBezTo>
                    <a:pt x="32" y="462"/>
                    <a:pt x="32" y="461"/>
                    <a:pt x="31" y="461"/>
                  </a:cubicBezTo>
                  <a:cubicBezTo>
                    <a:pt x="31" y="459"/>
                    <a:pt x="30" y="457"/>
                    <a:pt x="30" y="456"/>
                  </a:cubicBezTo>
                  <a:cubicBezTo>
                    <a:pt x="30" y="455"/>
                    <a:pt x="30" y="454"/>
                    <a:pt x="29" y="454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29" y="453"/>
                    <a:pt x="29" y="453"/>
                    <a:pt x="29" y="453"/>
                  </a:cubicBezTo>
                  <a:cubicBezTo>
                    <a:pt x="29" y="452"/>
                    <a:pt x="29" y="452"/>
                    <a:pt x="29" y="451"/>
                  </a:cubicBezTo>
                  <a:cubicBezTo>
                    <a:pt x="28" y="451"/>
                    <a:pt x="27" y="451"/>
                    <a:pt x="27" y="451"/>
                  </a:cubicBezTo>
                  <a:cubicBezTo>
                    <a:pt x="27" y="451"/>
                    <a:pt x="26" y="451"/>
                    <a:pt x="26" y="451"/>
                  </a:cubicBezTo>
                  <a:cubicBezTo>
                    <a:pt x="26" y="451"/>
                    <a:pt x="26" y="451"/>
                    <a:pt x="26" y="451"/>
                  </a:cubicBezTo>
                  <a:cubicBezTo>
                    <a:pt x="26" y="451"/>
                    <a:pt x="26" y="451"/>
                    <a:pt x="26" y="451"/>
                  </a:cubicBezTo>
                  <a:cubicBezTo>
                    <a:pt x="26" y="451"/>
                    <a:pt x="26" y="451"/>
                    <a:pt x="26" y="451"/>
                  </a:cubicBezTo>
                  <a:cubicBezTo>
                    <a:pt x="26" y="451"/>
                    <a:pt x="26" y="451"/>
                    <a:pt x="26" y="451"/>
                  </a:cubicBezTo>
                  <a:cubicBezTo>
                    <a:pt x="26" y="451"/>
                    <a:pt x="26" y="451"/>
                    <a:pt x="26" y="451"/>
                  </a:cubicBezTo>
                  <a:cubicBezTo>
                    <a:pt x="26" y="451"/>
                    <a:pt x="26" y="451"/>
                    <a:pt x="26" y="451"/>
                  </a:cubicBezTo>
                  <a:cubicBezTo>
                    <a:pt x="26" y="450"/>
                    <a:pt x="25" y="450"/>
                    <a:pt x="25" y="449"/>
                  </a:cubicBezTo>
                  <a:cubicBezTo>
                    <a:pt x="25" y="448"/>
                    <a:pt x="24" y="447"/>
                    <a:pt x="24" y="446"/>
                  </a:cubicBezTo>
                  <a:cubicBezTo>
                    <a:pt x="24" y="444"/>
                    <a:pt x="23" y="443"/>
                    <a:pt x="22" y="442"/>
                  </a:cubicBezTo>
                  <a:cubicBezTo>
                    <a:pt x="21" y="441"/>
                    <a:pt x="19" y="440"/>
                    <a:pt x="19" y="439"/>
                  </a:cubicBezTo>
                  <a:cubicBezTo>
                    <a:pt x="18" y="438"/>
                    <a:pt x="18" y="437"/>
                    <a:pt x="18" y="436"/>
                  </a:cubicBezTo>
                  <a:cubicBezTo>
                    <a:pt x="18" y="436"/>
                    <a:pt x="18" y="435"/>
                    <a:pt x="18" y="435"/>
                  </a:cubicBezTo>
                  <a:cubicBezTo>
                    <a:pt x="18" y="434"/>
                    <a:pt x="18" y="434"/>
                    <a:pt x="18" y="434"/>
                  </a:cubicBezTo>
                  <a:cubicBezTo>
                    <a:pt x="18" y="432"/>
                    <a:pt x="17" y="431"/>
                    <a:pt x="16" y="429"/>
                  </a:cubicBezTo>
                  <a:cubicBezTo>
                    <a:pt x="16" y="428"/>
                    <a:pt x="15" y="428"/>
                    <a:pt x="15" y="427"/>
                  </a:cubicBezTo>
                  <a:cubicBezTo>
                    <a:pt x="14" y="427"/>
                    <a:pt x="14" y="426"/>
                    <a:pt x="13" y="426"/>
                  </a:cubicBezTo>
                  <a:cubicBezTo>
                    <a:pt x="13" y="426"/>
                    <a:pt x="13" y="426"/>
                    <a:pt x="13" y="426"/>
                  </a:cubicBezTo>
                  <a:cubicBezTo>
                    <a:pt x="13" y="426"/>
                    <a:pt x="13" y="426"/>
                    <a:pt x="13" y="426"/>
                  </a:cubicBezTo>
                  <a:cubicBezTo>
                    <a:pt x="12" y="426"/>
                    <a:pt x="12" y="426"/>
                    <a:pt x="12" y="426"/>
                  </a:cubicBezTo>
                  <a:cubicBezTo>
                    <a:pt x="11" y="426"/>
                    <a:pt x="10" y="427"/>
                    <a:pt x="9" y="427"/>
                  </a:cubicBezTo>
                  <a:cubicBezTo>
                    <a:pt x="9" y="428"/>
                    <a:pt x="9" y="428"/>
                    <a:pt x="9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9" y="428"/>
                    <a:pt x="9" y="428"/>
                    <a:pt x="9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8" y="428"/>
                    <a:pt x="8" y="428"/>
                    <a:pt x="8" y="428"/>
                  </a:cubicBezTo>
                  <a:cubicBezTo>
                    <a:pt x="9" y="428"/>
                    <a:pt x="9" y="428"/>
                    <a:pt x="9" y="428"/>
                  </a:cubicBezTo>
                  <a:cubicBezTo>
                    <a:pt x="8" y="428"/>
                    <a:pt x="8" y="428"/>
                    <a:pt x="7" y="427"/>
                  </a:cubicBezTo>
                  <a:cubicBezTo>
                    <a:pt x="7" y="427"/>
                    <a:pt x="6" y="427"/>
                    <a:pt x="5" y="426"/>
                  </a:cubicBezTo>
                  <a:cubicBezTo>
                    <a:pt x="5" y="426"/>
                    <a:pt x="4" y="426"/>
                    <a:pt x="4" y="425"/>
                  </a:cubicBezTo>
                  <a:cubicBezTo>
                    <a:pt x="4" y="425"/>
                    <a:pt x="4" y="425"/>
                    <a:pt x="4" y="425"/>
                  </a:cubicBezTo>
                  <a:cubicBezTo>
                    <a:pt x="4" y="425"/>
                    <a:pt x="4" y="425"/>
                    <a:pt x="4" y="425"/>
                  </a:cubicBezTo>
                  <a:cubicBezTo>
                    <a:pt x="3" y="425"/>
                    <a:pt x="3" y="425"/>
                    <a:pt x="3" y="425"/>
                  </a:cubicBezTo>
                  <a:cubicBezTo>
                    <a:pt x="3" y="425"/>
                    <a:pt x="3" y="425"/>
                    <a:pt x="3" y="425"/>
                  </a:cubicBezTo>
                  <a:cubicBezTo>
                    <a:pt x="4" y="425"/>
                    <a:pt x="4" y="425"/>
                    <a:pt x="4" y="425"/>
                  </a:cubicBezTo>
                  <a:cubicBezTo>
                    <a:pt x="3" y="425"/>
                    <a:pt x="3" y="425"/>
                    <a:pt x="3" y="425"/>
                  </a:cubicBezTo>
                  <a:cubicBezTo>
                    <a:pt x="3" y="425"/>
                    <a:pt x="3" y="425"/>
                    <a:pt x="3" y="425"/>
                  </a:cubicBezTo>
                  <a:cubicBezTo>
                    <a:pt x="4" y="425"/>
                    <a:pt x="4" y="425"/>
                    <a:pt x="4" y="425"/>
                  </a:cubicBezTo>
                  <a:cubicBezTo>
                    <a:pt x="4" y="425"/>
                    <a:pt x="4" y="424"/>
                    <a:pt x="5" y="424"/>
                  </a:cubicBezTo>
                  <a:cubicBezTo>
                    <a:pt x="6" y="423"/>
                    <a:pt x="7" y="423"/>
                    <a:pt x="8" y="423"/>
                  </a:cubicBezTo>
                  <a:cubicBezTo>
                    <a:pt x="8" y="423"/>
                    <a:pt x="8" y="423"/>
                    <a:pt x="8" y="423"/>
                  </a:cubicBezTo>
                  <a:cubicBezTo>
                    <a:pt x="8" y="423"/>
                    <a:pt x="8" y="423"/>
                    <a:pt x="8" y="423"/>
                  </a:cubicBezTo>
                  <a:cubicBezTo>
                    <a:pt x="9" y="422"/>
                    <a:pt x="9" y="422"/>
                    <a:pt x="10" y="421"/>
                  </a:cubicBezTo>
                  <a:cubicBezTo>
                    <a:pt x="10" y="420"/>
                    <a:pt x="10" y="419"/>
                    <a:pt x="10" y="418"/>
                  </a:cubicBezTo>
                  <a:cubicBezTo>
                    <a:pt x="10" y="417"/>
                    <a:pt x="11" y="417"/>
                    <a:pt x="11" y="417"/>
                  </a:cubicBezTo>
                  <a:cubicBezTo>
                    <a:pt x="11" y="417"/>
                    <a:pt x="11" y="417"/>
                    <a:pt x="12" y="417"/>
                  </a:cubicBezTo>
                  <a:cubicBezTo>
                    <a:pt x="13" y="416"/>
                    <a:pt x="14" y="415"/>
                    <a:pt x="15" y="414"/>
                  </a:cubicBezTo>
                  <a:cubicBezTo>
                    <a:pt x="15" y="414"/>
                    <a:pt x="16" y="412"/>
                    <a:pt x="16" y="411"/>
                  </a:cubicBezTo>
                  <a:cubicBezTo>
                    <a:pt x="16" y="410"/>
                    <a:pt x="15" y="409"/>
                    <a:pt x="15" y="408"/>
                  </a:cubicBezTo>
                  <a:cubicBezTo>
                    <a:pt x="14" y="407"/>
                    <a:pt x="14" y="406"/>
                    <a:pt x="14" y="406"/>
                  </a:cubicBezTo>
                  <a:cubicBezTo>
                    <a:pt x="14" y="405"/>
                    <a:pt x="14" y="405"/>
                    <a:pt x="14" y="405"/>
                  </a:cubicBezTo>
                  <a:cubicBezTo>
                    <a:pt x="14" y="405"/>
                    <a:pt x="15" y="404"/>
                    <a:pt x="16" y="402"/>
                  </a:cubicBezTo>
                  <a:cubicBezTo>
                    <a:pt x="17" y="401"/>
                    <a:pt x="18" y="399"/>
                    <a:pt x="19" y="398"/>
                  </a:cubicBezTo>
                  <a:cubicBezTo>
                    <a:pt x="21" y="394"/>
                    <a:pt x="21" y="390"/>
                    <a:pt x="21" y="386"/>
                  </a:cubicBezTo>
                  <a:cubicBezTo>
                    <a:pt x="21" y="386"/>
                    <a:pt x="21" y="386"/>
                    <a:pt x="21" y="386"/>
                  </a:cubicBezTo>
                  <a:cubicBezTo>
                    <a:pt x="21" y="381"/>
                    <a:pt x="20" y="376"/>
                    <a:pt x="2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8" y="373"/>
                    <a:pt x="18" y="373"/>
                    <a:pt x="18" y="373"/>
                  </a:cubicBezTo>
                  <a:cubicBezTo>
                    <a:pt x="18" y="370"/>
                    <a:pt x="18" y="370"/>
                    <a:pt x="18" y="370"/>
                  </a:cubicBezTo>
                  <a:cubicBezTo>
                    <a:pt x="18" y="369"/>
                    <a:pt x="18" y="369"/>
                    <a:pt x="18" y="369"/>
                  </a:cubicBezTo>
                  <a:cubicBezTo>
                    <a:pt x="18" y="369"/>
                    <a:pt x="18" y="369"/>
                    <a:pt x="18" y="369"/>
                  </a:cubicBezTo>
                  <a:cubicBezTo>
                    <a:pt x="18" y="369"/>
                    <a:pt x="17" y="368"/>
                    <a:pt x="16" y="366"/>
                  </a:cubicBezTo>
                  <a:cubicBezTo>
                    <a:pt x="15" y="365"/>
                    <a:pt x="14" y="363"/>
                    <a:pt x="13" y="361"/>
                  </a:cubicBezTo>
                  <a:cubicBezTo>
                    <a:pt x="13" y="360"/>
                    <a:pt x="12" y="359"/>
                    <a:pt x="12" y="357"/>
                  </a:cubicBezTo>
                  <a:cubicBezTo>
                    <a:pt x="12" y="356"/>
                    <a:pt x="13" y="355"/>
                    <a:pt x="13" y="355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2" y="355"/>
                    <a:pt x="12" y="355"/>
                    <a:pt x="12" y="355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2" y="355"/>
                    <a:pt x="12" y="355"/>
                    <a:pt x="12" y="355"/>
                  </a:cubicBezTo>
                  <a:cubicBezTo>
                    <a:pt x="13" y="355"/>
                    <a:pt x="13" y="355"/>
                    <a:pt x="13" y="355"/>
                  </a:cubicBezTo>
                  <a:cubicBezTo>
                    <a:pt x="13" y="355"/>
                    <a:pt x="13" y="355"/>
                    <a:pt x="13" y="354"/>
                  </a:cubicBezTo>
                  <a:cubicBezTo>
                    <a:pt x="14" y="352"/>
                    <a:pt x="15" y="349"/>
                    <a:pt x="17" y="346"/>
                  </a:cubicBezTo>
                  <a:cubicBezTo>
                    <a:pt x="20" y="342"/>
                    <a:pt x="24" y="338"/>
                    <a:pt x="27" y="336"/>
                  </a:cubicBezTo>
                  <a:cubicBezTo>
                    <a:pt x="30" y="334"/>
                    <a:pt x="30" y="331"/>
                    <a:pt x="30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29" y="330"/>
                    <a:pt x="29" y="330"/>
                    <a:pt x="29" y="330"/>
                  </a:cubicBezTo>
                  <a:cubicBezTo>
                    <a:pt x="30" y="330"/>
                    <a:pt x="30" y="330"/>
                    <a:pt x="30" y="330"/>
                  </a:cubicBezTo>
                  <a:cubicBezTo>
                    <a:pt x="31" y="319"/>
                    <a:pt x="31" y="319"/>
                    <a:pt x="31" y="319"/>
                  </a:cubicBezTo>
                  <a:cubicBezTo>
                    <a:pt x="30" y="319"/>
                    <a:pt x="30" y="319"/>
                    <a:pt x="30" y="319"/>
                  </a:cubicBezTo>
                  <a:cubicBezTo>
                    <a:pt x="30" y="320"/>
                    <a:pt x="30" y="320"/>
                    <a:pt x="30" y="320"/>
                  </a:cubicBezTo>
                  <a:cubicBezTo>
                    <a:pt x="31" y="320"/>
                    <a:pt x="31" y="320"/>
                    <a:pt x="31" y="320"/>
                  </a:cubicBezTo>
                  <a:cubicBezTo>
                    <a:pt x="31" y="319"/>
                    <a:pt x="31" y="319"/>
                    <a:pt x="31" y="319"/>
                  </a:cubicBezTo>
                  <a:cubicBezTo>
                    <a:pt x="31" y="320"/>
                    <a:pt x="31" y="320"/>
                    <a:pt x="31" y="320"/>
                  </a:cubicBezTo>
                  <a:cubicBezTo>
                    <a:pt x="32" y="320"/>
                    <a:pt x="33" y="319"/>
                    <a:pt x="34" y="319"/>
                  </a:cubicBezTo>
                  <a:cubicBezTo>
                    <a:pt x="35" y="317"/>
                    <a:pt x="36" y="315"/>
                    <a:pt x="37" y="314"/>
                  </a:cubicBezTo>
                  <a:cubicBezTo>
                    <a:pt x="38" y="312"/>
                    <a:pt x="38" y="311"/>
                    <a:pt x="39" y="310"/>
                  </a:cubicBezTo>
                  <a:cubicBezTo>
                    <a:pt x="39" y="308"/>
                    <a:pt x="40" y="302"/>
                    <a:pt x="40" y="299"/>
                  </a:cubicBezTo>
                  <a:cubicBezTo>
                    <a:pt x="41" y="299"/>
                    <a:pt x="41" y="298"/>
                    <a:pt x="41" y="297"/>
                  </a:cubicBezTo>
                  <a:cubicBezTo>
                    <a:pt x="41" y="295"/>
                    <a:pt x="40" y="294"/>
                    <a:pt x="39" y="293"/>
                  </a:cubicBezTo>
                  <a:cubicBezTo>
                    <a:pt x="38" y="292"/>
                    <a:pt x="38" y="291"/>
                    <a:pt x="37" y="290"/>
                  </a:cubicBezTo>
                  <a:cubicBezTo>
                    <a:pt x="36" y="288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6" y="287"/>
                    <a:pt x="36" y="287"/>
                    <a:pt x="36" y="287"/>
                  </a:cubicBezTo>
                  <a:cubicBezTo>
                    <a:pt x="36" y="287"/>
                    <a:pt x="37" y="287"/>
                    <a:pt x="38" y="287"/>
                  </a:cubicBezTo>
                  <a:cubicBezTo>
                    <a:pt x="38" y="287"/>
                    <a:pt x="38" y="287"/>
                    <a:pt x="38" y="287"/>
                  </a:cubicBezTo>
                  <a:cubicBezTo>
                    <a:pt x="39" y="287"/>
                    <a:pt x="39" y="287"/>
                    <a:pt x="40" y="287"/>
                  </a:cubicBezTo>
                  <a:cubicBezTo>
                    <a:pt x="42" y="287"/>
                    <a:pt x="43" y="286"/>
                    <a:pt x="43" y="285"/>
                  </a:cubicBezTo>
                  <a:cubicBezTo>
                    <a:pt x="44" y="284"/>
                    <a:pt x="44" y="284"/>
                    <a:pt x="44" y="284"/>
                  </a:cubicBezTo>
                  <a:cubicBezTo>
                    <a:pt x="44" y="283"/>
                    <a:pt x="43" y="282"/>
                    <a:pt x="43" y="281"/>
                  </a:cubicBezTo>
                  <a:cubicBezTo>
                    <a:pt x="43" y="280"/>
                    <a:pt x="43" y="280"/>
                    <a:pt x="43" y="280"/>
                  </a:cubicBezTo>
                  <a:cubicBezTo>
                    <a:pt x="41" y="280"/>
                    <a:pt x="41" y="280"/>
                    <a:pt x="41" y="280"/>
                  </a:cubicBezTo>
                  <a:cubicBezTo>
                    <a:pt x="43" y="280"/>
                    <a:pt x="43" y="280"/>
                    <a:pt x="43" y="280"/>
                  </a:cubicBezTo>
                  <a:cubicBezTo>
                    <a:pt x="43" y="280"/>
                    <a:pt x="43" y="279"/>
                    <a:pt x="43" y="278"/>
                  </a:cubicBezTo>
                  <a:cubicBezTo>
                    <a:pt x="43" y="277"/>
                    <a:pt x="42" y="275"/>
                    <a:pt x="42" y="273"/>
                  </a:cubicBezTo>
                  <a:cubicBezTo>
                    <a:pt x="42" y="273"/>
                    <a:pt x="42" y="272"/>
                    <a:pt x="43" y="271"/>
                  </a:cubicBezTo>
                  <a:cubicBezTo>
                    <a:pt x="43" y="269"/>
                    <a:pt x="43" y="269"/>
                    <a:pt x="43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4" y="268"/>
                    <a:pt x="44" y="268"/>
                    <a:pt x="44" y="268"/>
                  </a:cubicBezTo>
                  <a:cubicBezTo>
                    <a:pt x="45" y="268"/>
                    <a:pt x="45" y="268"/>
                    <a:pt x="45" y="268"/>
                  </a:cubicBezTo>
                  <a:cubicBezTo>
                    <a:pt x="45" y="267"/>
                    <a:pt x="45" y="267"/>
                    <a:pt x="45" y="267"/>
                  </a:cubicBezTo>
                  <a:cubicBezTo>
                    <a:pt x="45" y="267"/>
                    <a:pt x="45" y="263"/>
                    <a:pt x="45" y="259"/>
                  </a:cubicBezTo>
                  <a:cubicBezTo>
                    <a:pt x="45" y="258"/>
                    <a:pt x="45" y="258"/>
                    <a:pt x="45" y="258"/>
                  </a:cubicBezTo>
                  <a:cubicBezTo>
                    <a:pt x="45" y="256"/>
                    <a:pt x="44" y="254"/>
                    <a:pt x="43" y="252"/>
                  </a:cubicBezTo>
                  <a:cubicBezTo>
                    <a:pt x="42" y="251"/>
                    <a:pt x="40" y="249"/>
                    <a:pt x="39" y="247"/>
                  </a:cubicBezTo>
                  <a:cubicBezTo>
                    <a:pt x="38" y="246"/>
                    <a:pt x="38" y="246"/>
                    <a:pt x="38" y="245"/>
                  </a:cubicBezTo>
                  <a:cubicBezTo>
                    <a:pt x="38" y="244"/>
                    <a:pt x="38" y="244"/>
                    <a:pt x="39" y="243"/>
                  </a:cubicBezTo>
                  <a:cubicBezTo>
                    <a:pt x="39" y="243"/>
                    <a:pt x="40" y="242"/>
                    <a:pt x="40" y="242"/>
                  </a:cubicBezTo>
                  <a:cubicBezTo>
                    <a:pt x="40" y="242"/>
                    <a:pt x="40" y="242"/>
                    <a:pt x="41" y="242"/>
                  </a:cubicBezTo>
                  <a:cubicBezTo>
                    <a:pt x="42" y="242"/>
                    <a:pt x="43" y="242"/>
                    <a:pt x="44" y="242"/>
                  </a:cubicBezTo>
                  <a:cubicBezTo>
                    <a:pt x="46" y="243"/>
                    <a:pt x="47" y="243"/>
                    <a:pt x="49" y="243"/>
                  </a:cubicBezTo>
                  <a:cubicBezTo>
                    <a:pt x="49" y="243"/>
                    <a:pt x="49" y="243"/>
                    <a:pt x="49" y="243"/>
                  </a:cubicBezTo>
                  <a:cubicBezTo>
                    <a:pt x="51" y="243"/>
                    <a:pt x="52" y="242"/>
                    <a:pt x="53" y="242"/>
                  </a:cubicBezTo>
                  <a:cubicBezTo>
                    <a:pt x="54" y="241"/>
                    <a:pt x="54" y="241"/>
                    <a:pt x="54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39"/>
                    <a:pt x="54" y="239"/>
                    <a:pt x="54" y="239"/>
                  </a:cubicBezTo>
                  <a:cubicBezTo>
                    <a:pt x="53" y="240"/>
                    <a:pt x="53" y="240"/>
                    <a:pt x="53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39"/>
                    <a:pt x="54" y="239"/>
                    <a:pt x="54" y="239"/>
                  </a:cubicBezTo>
                  <a:cubicBezTo>
                    <a:pt x="53" y="240"/>
                    <a:pt x="53" y="240"/>
                    <a:pt x="53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4" y="240"/>
                    <a:pt x="54" y="240"/>
                  </a:cubicBezTo>
                  <a:cubicBezTo>
                    <a:pt x="54" y="240"/>
                    <a:pt x="54" y="239"/>
                    <a:pt x="55" y="239"/>
                  </a:cubicBezTo>
                  <a:cubicBezTo>
                    <a:pt x="57" y="236"/>
                    <a:pt x="58" y="233"/>
                    <a:pt x="58" y="231"/>
                  </a:cubicBezTo>
                  <a:cubicBezTo>
                    <a:pt x="58" y="229"/>
                    <a:pt x="58" y="228"/>
                    <a:pt x="58" y="228"/>
                  </a:cubicBezTo>
                  <a:cubicBezTo>
                    <a:pt x="59" y="227"/>
                    <a:pt x="59" y="226"/>
                    <a:pt x="60" y="226"/>
                  </a:cubicBezTo>
                  <a:cubicBezTo>
                    <a:pt x="63" y="224"/>
                    <a:pt x="64" y="221"/>
                    <a:pt x="64" y="221"/>
                  </a:cubicBezTo>
                  <a:cubicBezTo>
                    <a:pt x="64" y="221"/>
                    <a:pt x="64" y="221"/>
                    <a:pt x="64" y="221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20"/>
                  </a:cubicBezTo>
                  <a:cubicBezTo>
                    <a:pt x="64" y="220"/>
                    <a:pt x="64" y="220"/>
                    <a:pt x="64" y="219"/>
                  </a:cubicBezTo>
                  <a:cubicBezTo>
                    <a:pt x="64" y="218"/>
                    <a:pt x="64" y="217"/>
                    <a:pt x="65" y="216"/>
                  </a:cubicBezTo>
                  <a:cubicBezTo>
                    <a:pt x="65" y="215"/>
                    <a:pt x="66" y="214"/>
                    <a:pt x="67" y="214"/>
                  </a:cubicBezTo>
                  <a:cubicBezTo>
                    <a:pt x="67" y="213"/>
                    <a:pt x="68" y="213"/>
                    <a:pt x="68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69" y="213"/>
                    <a:pt x="69" y="213"/>
                    <a:pt x="69" y="213"/>
                  </a:cubicBezTo>
                  <a:cubicBezTo>
                    <a:pt x="70" y="212"/>
                    <a:pt x="70" y="212"/>
                    <a:pt x="70" y="212"/>
                  </a:cubicBezTo>
                  <a:cubicBezTo>
                    <a:pt x="70" y="212"/>
                    <a:pt x="70" y="211"/>
                    <a:pt x="71" y="210"/>
                  </a:cubicBezTo>
                  <a:cubicBezTo>
                    <a:pt x="71" y="208"/>
                    <a:pt x="72" y="207"/>
                    <a:pt x="72" y="205"/>
                  </a:cubicBezTo>
                  <a:cubicBezTo>
                    <a:pt x="73" y="203"/>
                    <a:pt x="76" y="202"/>
                    <a:pt x="78" y="201"/>
                  </a:cubicBezTo>
                  <a:cubicBezTo>
                    <a:pt x="79" y="201"/>
                    <a:pt x="79" y="200"/>
                    <a:pt x="80" y="199"/>
                  </a:cubicBezTo>
                  <a:cubicBezTo>
                    <a:pt x="80" y="198"/>
                    <a:pt x="80" y="198"/>
                    <a:pt x="80" y="197"/>
                  </a:cubicBezTo>
                  <a:cubicBezTo>
                    <a:pt x="80" y="196"/>
                    <a:pt x="80" y="195"/>
                    <a:pt x="80" y="194"/>
                  </a:cubicBezTo>
                  <a:cubicBezTo>
                    <a:pt x="80" y="194"/>
                    <a:pt x="80" y="194"/>
                    <a:pt x="80" y="194"/>
                  </a:cubicBezTo>
                  <a:cubicBezTo>
                    <a:pt x="80" y="193"/>
                    <a:pt x="80" y="193"/>
                    <a:pt x="80" y="193"/>
                  </a:cubicBezTo>
                  <a:cubicBezTo>
                    <a:pt x="81" y="193"/>
                    <a:pt x="81" y="192"/>
                    <a:pt x="82" y="192"/>
                  </a:cubicBezTo>
                  <a:cubicBezTo>
                    <a:pt x="83" y="191"/>
                    <a:pt x="84" y="191"/>
                    <a:pt x="84" y="190"/>
                  </a:cubicBezTo>
                  <a:cubicBezTo>
                    <a:pt x="85" y="190"/>
                    <a:pt x="85" y="189"/>
                    <a:pt x="86" y="189"/>
                  </a:cubicBezTo>
                  <a:cubicBezTo>
                    <a:pt x="86" y="188"/>
                    <a:pt x="87" y="187"/>
                    <a:pt x="87" y="186"/>
                  </a:cubicBezTo>
                  <a:cubicBezTo>
                    <a:pt x="87" y="185"/>
                    <a:pt x="86" y="184"/>
                    <a:pt x="86" y="183"/>
                  </a:cubicBezTo>
                  <a:cubicBezTo>
                    <a:pt x="85" y="182"/>
                    <a:pt x="85" y="182"/>
                    <a:pt x="85" y="182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85" y="181"/>
                    <a:pt x="86" y="181"/>
                    <a:pt x="86" y="180"/>
                  </a:cubicBezTo>
                  <a:cubicBezTo>
                    <a:pt x="87" y="179"/>
                    <a:pt x="88" y="178"/>
                    <a:pt x="88" y="177"/>
                  </a:cubicBezTo>
                  <a:cubicBezTo>
                    <a:pt x="89" y="176"/>
                    <a:pt x="89" y="175"/>
                    <a:pt x="89" y="173"/>
                  </a:cubicBezTo>
                  <a:cubicBezTo>
                    <a:pt x="90" y="171"/>
                    <a:pt x="91" y="169"/>
                    <a:pt x="92" y="168"/>
                  </a:cubicBezTo>
                  <a:cubicBezTo>
                    <a:pt x="92" y="167"/>
                    <a:pt x="93" y="166"/>
                    <a:pt x="93" y="165"/>
                  </a:cubicBezTo>
                  <a:cubicBezTo>
                    <a:pt x="94" y="165"/>
                    <a:pt x="94" y="164"/>
                    <a:pt x="94" y="163"/>
                  </a:cubicBezTo>
                  <a:cubicBezTo>
                    <a:pt x="95" y="161"/>
                    <a:pt x="96" y="155"/>
                    <a:pt x="97" y="152"/>
                  </a:cubicBezTo>
                  <a:cubicBezTo>
                    <a:pt x="98" y="150"/>
                    <a:pt x="99" y="149"/>
                    <a:pt x="100" y="148"/>
                  </a:cubicBezTo>
                  <a:cubicBezTo>
                    <a:pt x="101" y="147"/>
                    <a:pt x="102" y="147"/>
                    <a:pt x="102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103" y="145"/>
                    <a:pt x="103" y="145"/>
                    <a:pt x="103" y="145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08" y="136"/>
                    <a:pt x="109" y="134"/>
                    <a:pt x="111" y="131"/>
                  </a:cubicBezTo>
                  <a:cubicBezTo>
                    <a:pt x="113" y="129"/>
                    <a:pt x="115" y="126"/>
                    <a:pt x="116" y="124"/>
                  </a:cubicBezTo>
                  <a:cubicBezTo>
                    <a:pt x="118" y="121"/>
                    <a:pt x="118" y="118"/>
                    <a:pt x="118" y="116"/>
                  </a:cubicBezTo>
                  <a:cubicBezTo>
                    <a:pt x="118" y="115"/>
                    <a:pt x="118" y="113"/>
                    <a:pt x="118" y="112"/>
                  </a:cubicBezTo>
                  <a:cubicBezTo>
                    <a:pt x="118" y="111"/>
                    <a:pt x="118" y="110"/>
                    <a:pt x="118" y="110"/>
                  </a:cubicBezTo>
                  <a:cubicBezTo>
                    <a:pt x="118" y="110"/>
                    <a:pt x="118" y="109"/>
                    <a:pt x="118" y="109"/>
                  </a:cubicBezTo>
                  <a:cubicBezTo>
                    <a:pt x="118" y="108"/>
                    <a:pt x="118" y="108"/>
                    <a:pt x="119" y="106"/>
                  </a:cubicBezTo>
                  <a:cubicBezTo>
                    <a:pt x="119" y="106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21" y="106"/>
                    <a:pt x="126" y="109"/>
                    <a:pt x="130" y="111"/>
                  </a:cubicBezTo>
                  <a:cubicBezTo>
                    <a:pt x="133" y="113"/>
                    <a:pt x="140" y="115"/>
                    <a:pt x="143" y="116"/>
                  </a:cubicBezTo>
                  <a:cubicBezTo>
                    <a:pt x="146" y="117"/>
                    <a:pt x="150" y="119"/>
                    <a:pt x="151" y="121"/>
                  </a:cubicBezTo>
                  <a:cubicBezTo>
                    <a:pt x="152" y="121"/>
                    <a:pt x="152" y="123"/>
                    <a:pt x="153" y="124"/>
                  </a:cubicBezTo>
                  <a:cubicBezTo>
                    <a:pt x="153" y="124"/>
                    <a:pt x="153" y="125"/>
                    <a:pt x="153" y="125"/>
                  </a:cubicBezTo>
                  <a:cubicBezTo>
                    <a:pt x="153" y="126"/>
                    <a:pt x="153" y="126"/>
                    <a:pt x="153" y="126"/>
                  </a:cubicBezTo>
                  <a:cubicBezTo>
                    <a:pt x="156" y="126"/>
                    <a:pt x="156" y="126"/>
                    <a:pt x="156" y="126"/>
                  </a:cubicBezTo>
                  <a:cubicBezTo>
                    <a:pt x="156" y="126"/>
                    <a:pt x="157" y="123"/>
                    <a:pt x="157" y="120"/>
                  </a:cubicBezTo>
                  <a:cubicBezTo>
                    <a:pt x="157" y="119"/>
                    <a:pt x="157" y="119"/>
                    <a:pt x="157" y="118"/>
                  </a:cubicBezTo>
                  <a:cubicBezTo>
                    <a:pt x="156" y="117"/>
                    <a:pt x="156" y="116"/>
                    <a:pt x="155" y="115"/>
                  </a:cubicBezTo>
                  <a:cubicBezTo>
                    <a:pt x="153" y="114"/>
                    <a:pt x="151" y="113"/>
                    <a:pt x="150" y="112"/>
                  </a:cubicBezTo>
                  <a:cubicBezTo>
                    <a:pt x="148" y="111"/>
                    <a:pt x="146" y="110"/>
                    <a:pt x="146" y="110"/>
                  </a:cubicBezTo>
                  <a:cubicBezTo>
                    <a:pt x="144" y="109"/>
                    <a:pt x="143" y="108"/>
                    <a:pt x="141" y="107"/>
                  </a:cubicBezTo>
                  <a:cubicBezTo>
                    <a:pt x="139" y="106"/>
                    <a:pt x="137" y="105"/>
                    <a:pt x="136" y="105"/>
                  </a:cubicBezTo>
                  <a:cubicBezTo>
                    <a:pt x="135" y="104"/>
                    <a:pt x="134" y="103"/>
                    <a:pt x="133" y="102"/>
                  </a:cubicBezTo>
                  <a:cubicBezTo>
                    <a:pt x="131" y="101"/>
                    <a:pt x="130" y="100"/>
                    <a:pt x="128" y="100"/>
                  </a:cubicBezTo>
                  <a:cubicBezTo>
                    <a:pt x="127" y="100"/>
                    <a:pt x="127" y="100"/>
                    <a:pt x="126" y="100"/>
                  </a:cubicBezTo>
                  <a:cubicBezTo>
                    <a:pt x="125" y="101"/>
                    <a:pt x="123" y="101"/>
                    <a:pt x="122" y="101"/>
                  </a:cubicBezTo>
                  <a:cubicBezTo>
                    <a:pt x="121" y="101"/>
                    <a:pt x="121" y="101"/>
                    <a:pt x="120" y="100"/>
                  </a:cubicBezTo>
                  <a:cubicBezTo>
                    <a:pt x="120" y="100"/>
                    <a:pt x="120" y="100"/>
                    <a:pt x="120" y="100"/>
                  </a:cubicBezTo>
                  <a:cubicBezTo>
                    <a:pt x="119" y="100"/>
                    <a:pt x="119" y="99"/>
                    <a:pt x="119" y="98"/>
                  </a:cubicBezTo>
                  <a:cubicBezTo>
                    <a:pt x="119" y="96"/>
                    <a:pt x="120" y="94"/>
                    <a:pt x="120" y="93"/>
                  </a:cubicBezTo>
                  <a:cubicBezTo>
                    <a:pt x="120" y="93"/>
                    <a:pt x="120" y="92"/>
                    <a:pt x="121" y="91"/>
                  </a:cubicBezTo>
                  <a:cubicBezTo>
                    <a:pt x="121" y="90"/>
                    <a:pt x="121" y="88"/>
                    <a:pt x="121" y="87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21" y="85"/>
                    <a:pt x="120" y="85"/>
                    <a:pt x="120" y="84"/>
                  </a:cubicBezTo>
                  <a:cubicBezTo>
                    <a:pt x="119" y="83"/>
                    <a:pt x="119" y="82"/>
                    <a:pt x="118" y="81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7" y="80"/>
                    <a:pt x="117" y="80"/>
                    <a:pt x="117" y="80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80"/>
                    <a:pt x="117" y="80"/>
                    <a:pt x="117" y="80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0"/>
                    <a:pt x="118" y="80"/>
                    <a:pt x="120" y="80"/>
                  </a:cubicBezTo>
                  <a:cubicBezTo>
                    <a:pt x="122" y="80"/>
                    <a:pt x="122" y="80"/>
                    <a:pt x="122" y="80"/>
                  </a:cubicBezTo>
                  <a:cubicBezTo>
                    <a:pt x="123" y="80"/>
                    <a:pt x="123" y="81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2"/>
                    <a:pt x="123" y="82"/>
                    <a:pt x="122" y="82"/>
                  </a:cubicBezTo>
                  <a:cubicBezTo>
                    <a:pt x="122" y="83"/>
                    <a:pt x="121" y="83"/>
                    <a:pt x="121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21" y="85"/>
                    <a:pt x="120" y="85"/>
                    <a:pt x="120" y="86"/>
                  </a:cubicBezTo>
                  <a:cubicBezTo>
                    <a:pt x="121" y="87"/>
                    <a:pt x="121" y="89"/>
                    <a:pt x="121" y="90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1" y="92"/>
                    <a:pt x="121" y="94"/>
                    <a:pt x="121" y="95"/>
                  </a:cubicBezTo>
                  <a:cubicBezTo>
                    <a:pt x="121" y="96"/>
                    <a:pt x="121" y="97"/>
                    <a:pt x="121" y="97"/>
                  </a:cubicBezTo>
                  <a:cubicBezTo>
                    <a:pt x="122" y="98"/>
                    <a:pt x="123" y="99"/>
                    <a:pt x="124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4" y="99"/>
                    <a:pt x="124" y="99"/>
                    <a:pt x="124" y="99"/>
                  </a:cubicBezTo>
                  <a:cubicBezTo>
                    <a:pt x="125" y="99"/>
                    <a:pt x="125" y="99"/>
                    <a:pt x="126" y="98"/>
                  </a:cubicBezTo>
                  <a:cubicBezTo>
                    <a:pt x="127" y="97"/>
                    <a:pt x="127" y="96"/>
                    <a:pt x="128" y="96"/>
                  </a:cubicBezTo>
                  <a:cubicBezTo>
                    <a:pt x="128" y="95"/>
                    <a:pt x="128" y="94"/>
                    <a:pt x="128" y="93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28" y="92"/>
                    <a:pt x="128" y="92"/>
                    <a:pt x="128" y="92"/>
                  </a:cubicBezTo>
                  <a:cubicBezTo>
                    <a:pt x="128" y="92"/>
                    <a:pt x="128" y="91"/>
                    <a:pt x="129" y="91"/>
                  </a:cubicBezTo>
                  <a:cubicBezTo>
                    <a:pt x="129" y="90"/>
                    <a:pt x="129" y="90"/>
                    <a:pt x="130" y="89"/>
                  </a:cubicBezTo>
                  <a:cubicBezTo>
                    <a:pt x="132" y="89"/>
                    <a:pt x="133" y="88"/>
                    <a:pt x="134" y="87"/>
                  </a:cubicBezTo>
                  <a:cubicBezTo>
                    <a:pt x="135" y="85"/>
                    <a:pt x="135" y="84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2"/>
                    <a:pt x="135" y="82"/>
                  </a:cubicBezTo>
                  <a:cubicBezTo>
                    <a:pt x="134" y="80"/>
                    <a:pt x="132" y="79"/>
                    <a:pt x="131" y="78"/>
                  </a:cubicBezTo>
                  <a:cubicBezTo>
                    <a:pt x="129" y="76"/>
                    <a:pt x="128" y="75"/>
                    <a:pt x="128" y="75"/>
                  </a:cubicBezTo>
                  <a:cubicBezTo>
                    <a:pt x="127" y="77"/>
                    <a:pt x="127" y="77"/>
                    <a:pt x="127" y="77"/>
                  </a:cubicBezTo>
                  <a:cubicBezTo>
                    <a:pt x="127" y="78"/>
                    <a:pt x="127" y="78"/>
                    <a:pt x="127" y="78"/>
                  </a:cubicBezTo>
                  <a:cubicBezTo>
                    <a:pt x="127" y="78"/>
                    <a:pt x="129" y="78"/>
                    <a:pt x="130" y="78"/>
                  </a:cubicBezTo>
                  <a:cubicBezTo>
                    <a:pt x="132" y="78"/>
                    <a:pt x="134" y="77"/>
                    <a:pt x="135" y="77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6" y="77"/>
                    <a:pt x="137" y="77"/>
                    <a:pt x="138" y="77"/>
                  </a:cubicBezTo>
                  <a:cubicBezTo>
                    <a:pt x="138" y="76"/>
                    <a:pt x="139" y="76"/>
                    <a:pt x="139" y="75"/>
                  </a:cubicBezTo>
                  <a:cubicBezTo>
                    <a:pt x="139" y="74"/>
                    <a:pt x="138" y="74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3"/>
                    <a:pt x="138" y="73"/>
                    <a:pt x="138" y="73"/>
                  </a:cubicBezTo>
                  <a:cubicBezTo>
                    <a:pt x="138" y="72"/>
                    <a:pt x="138" y="72"/>
                    <a:pt x="138" y="72"/>
                  </a:cubicBezTo>
                  <a:cubicBezTo>
                    <a:pt x="129" y="67"/>
                    <a:pt x="129" y="67"/>
                    <a:pt x="129" y="67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70"/>
                    <a:pt x="129" y="71"/>
                    <a:pt x="127" y="72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3"/>
                    <a:pt x="127" y="73"/>
                    <a:pt x="127" y="73"/>
                  </a:cubicBezTo>
                  <a:cubicBezTo>
                    <a:pt x="127" y="72"/>
                    <a:pt x="127" y="71"/>
                    <a:pt x="127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7" y="69"/>
                    <a:pt x="127" y="69"/>
                    <a:pt x="128" y="69"/>
                  </a:cubicBezTo>
                  <a:cubicBezTo>
                    <a:pt x="128" y="68"/>
                    <a:pt x="129" y="68"/>
                    <a:pt x="130" y="67"/>
                  </a:cubicBezTo>
                  <a:cubicBezTo>
                    <a:pt x="130" y="67"/>
                    <a:pt x="130" y="66"/>
                    <a:pt x="131" y="66"/>
                  </a:cubicBezTo>
                  <a:cubicBezTo>
                    <a:pt x="131" y="66"/>
                    <a:pt x="132" y="66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4"/>
                    <a:pt x="132" y="64"/>
                    <a:pt x="132" y="63"/>
                  </a:cubicBezTo>
                  <a:cubicBezTo>
                    <a:pt x="133" y="62"/>
                    <a:pt x="133" y="61"/>
                    <a:pt x="133" y="61"/>
                  </a:cubicBezTo>
                  <a:cubicBezTo>
                    <a:pt x="133" y="60"/>
                    <a:pt x="132" y="59"/>
                    <a:pt x="132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7"/>
                    <a:pt x="133" y="55"/>
                    <a:pt x="133" y="54"/>
                  </a:cubicBezTo>
                  <a:cubicBezTo>
                    <a:pt x="134" y="53"/>
                    <a:pt x="134" y="52"/>
                    <a:pt x="134" y="51"/>
                  </a:cubicBezTo>
                  <a:cubicBezTo>
                    <a:pt x="135" y="51"/>
                    <a:pt x="135" y="51"/>
                    <a:pt x="135" y="50"/>
                  </a:cubicBezTo>
                  <a:cubicBezTo>
                    <a:pt x="136" y="48"/>
                    <a:pt x="136" y="45"/>
                    <a:pt x="136" y="45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7" y="44"/>
                    <a:pt x="137" y="43"/>
                    <a:pt x="137" y="40"/>
                  </a:cubicBezTo>
                  <a:cubicBezTo>
                    <a:pt x="137" y="38"/>
                    <a:pt x="137" y="36"/>
                    <a:pt x="137" y="35"/>
                  </a:cubicBezTo>
                  <a:cubicBezTo>
                    <a:pt x="137" y="34"/>
                    <a:pt x="138" y="34"/>
                    <a:pt x="138" y="33"/>
                  </a:cubicBezTo>
                  <a:cubicBezTo>
                    <a:pt x="138" y="32"/>
                    <a:pt x="137" y="31"/>
                    <a:pt x="136" y="29"/>
                  </a:cubicBezTo>
                  <a:cubicBezTo>
                    <a:pt x="135" y="28"/>
                    <a:pt x="134" y="27"/>
                    <a:pt x="133" y="25"/>
                  </a:cubicBezTo>
                  <a:cubicBezTo>
                    <a:pt x="132" y="24"/>
                    <a:pt x="132" y="23"/>
                    <a:pt x="132" y="22"/>
                  </a:cubicBezTo>
                  <a:cubicBezTo>
                    <a:pt x="132" y="21"/>
                    <a:pt x="132" y="21"/>
                    <a:pt x="132" y="20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133" y="20"/>
                    <a:pt x="133" y="20"/>
                    <a:pt x="133" y="20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133" y="20"/>
                    <a:pt x="133" y="20"/>
                    <a:pt x="133" y="20"/>
                  </a:cubicBezTo>
                  <a:cubicBezTo>
                    <a:pt x="133" y="20"/>
                    <a:pt x="133" y="20"/>
                    <a:pt x="133" y="20"/>
                  </a:cubicBezTo>
                  <a:cubicBezTo>
                    <a:pt x="132" y="20"/>
                    <a:pt x="132" y="20"/>
                    <a:pt x="132" y="20"/>
                  </a:cubicBezTo>
                  <a:cubicBezTo>
                    <a:pt x="133" y="20"/>
                    <a:pt x="133" y="20"/>
                    <a:pt x="133" y="20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2" y="21"/>
                    <a:pt x="133" y="20"/>
                    <a:pt x="133" y="20"/>
                  </a:cubicBezTo>
                  <a:cubicBezTo>
                    <a:pt x="134" y="19"/>
                    <a:pt x="135" y="18"/>
                    <a:pt x="135" y="17"/>
                  </a:cubicBezTo>
                  <a:cubicBezTo>
                    <a:pt x="136" y="14"/>
                    <a:pt x="137" y="10"/>
                    <a:pt x="137" y="10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6" y="4"/>
                    <a:pt x="136" y="4"/>
                    <a:pt x="136" y="4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5"/>
                    <a:pt x="137" y="8"/>
                    <a:pt x="140" y="11"/>
                  </a:cubicBezTo>
                  <a:cubicBezTo>
                    <a:pt x="143" y="15"/>
                    <a:pt x="147" y="18"/>
                    <a:pt x="148" y="20"/>
                  </a:cubicBezTo>
                  <a:cubicBezTo>
                    <a:pt x="150" y="21"/>
                    <a:pt x="152" y="22"/>
                    <a:pt x="154" y="22"/>
                  </a:cubicBezTo>
                  <a:cubicBezTo>
                    <a:pt x="155" y="23"/>
                    <a:pt x="157" y="23"/>
                    <a:pt x="158" y="23"/>
                  </a:cubicBezTo>
                  <a:cubicBezTo>
                    <a:pt x="159" y="23"/>
                    <a:pt x="160" y="24"/>
                    <a:pt x="160" y="24"/>
                  </a:cubicBezTo>
                  <a:cubicBezTo>
                    <a:pt x="160" y="25"/>
                    <a:pt x="161" y="26"/>
                    <a:pt x="161" y="27"/>
                  </a:cubicBezTo>
                  <a:cubicBezTo>
                    <a:pt x="162" y="28"/>
                    <a:pt x="164" y="29"/>
                    <a:pt x="165" y="28"/>
                  </a:cubicBezTo>
                  <a:cubicBezTo>
                    <a:pt x="166" y="28"/>
                    <a:pt x="166" y="28"/>
                    <a:pt x="166" y="28"/>
                  </a:cubicBezTo>
                  <a:cubicBezTo>
                    <a:pt x="167" y="28"/>
                    <a:pt x="167" y="28"/>
                    <a:pt x="167" y="28"/>
                  </a:cubicBezTo>
                  <a:cubicBezTo>
                    <a:pt x="167" y="28"/>
                    <a:pt x="168" y="28"/>
                    <a:pt x="169" y="29"/>
                  </a:cubicBezTo>
                  <a:cubicBezTo>
                    <a:pt x="171" y="29"/>
                    <a:pt x="173" y="30"/>
                    <a:pt x="176" y="30"/>
                  </a:cubicBezTo>
                  <a:cubicBezTo>
                    <a:pt x="176" y="30"/>
                    <a:pt x="177" y="30"/>
                    <a:pt x="177" y="30"/>
                  </a:cubicBezTo>
                  <a:cubicBezTo>
                    <a:pt x="177" y="30"/>
                    <a:pt x="177" y="30"/>
                    <a:pt x="177" y="30"/>
                  </a:cubicBezTo>
                  <a:cubicBezTo>
                    <a:pt x="178" y="30"/>
                    <a:pt x="178" y="30"/>
                    <a:pt x="178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0" y="32"/>
                    <a:pt x="180" y="33"/>
                    <a:pt x="181" y="34"/>
                  </a:cubicBezTo>
                  <a:cubicBezTo>
                    <a:pt x="181" y="35"/>
                    <a:pt x="182" y="35"/>
                    <a:pt x="182" y="36"/>
                  </a:cubicBezTo>
                  <a:cubicBezTo>
                    <a:pt x="182" y="36"/>
                    <a:pt x="183" y="37"/>
                    <a:pt x="184" y="37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6" y="37"/>
                  </a:cubicBezTo>
                  <a:cubicBezTo>
                    <a:pt x="186" y="36"/>
                    <a:pt x="187" y="36"/>
                    <a:pt x="187" y="35"/>
                  </a:cubicBezTo>
                  <a:cubicBezTo>
                    <a:pt x="187" y="35"/>
                    <a:pt x="187" y="35"/>
                    <a:pt x="187" y="34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7" y="33"/>
                    <a:pt x="187" y="33"/>
                    <a:pt x="187" y="32"/>
                  </a:cubicBezTo>
                  <a:cubicBezTo>
                    <a:pt x="187" y="32"/>
                    <a:pt x="187" y="32"/>
                    <a:pt x="187" y="31"/>
                  </a:cubicBezTo>
                  <a:cubicBezTo>
                    <a:pt x="187" y="31"/>
                    <a:pt x="187" y="31"/>
                    <a:pt x="187" y="31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7" y="31"/>
                    <a:pt x="187" y="31"/>
                    <a:pt x="187" y="31"/>
                  </a:cubicBezTo>
                  <a:cubicBezTo>
                    <a:pt x="187" y="31"/>
                    <a:pt x="187" y="31"/>
                    <a:pt x="187" y="31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7" y="34"/>
                    <a:pt x="187" y="36"/>
                  </a:cubicBezTo>
                  <a:cubicBezTo>
                    <a:pt x="187" y="37"/>
                    <a:pt x="188" y="38"/>
                    <a:pt x="188" y="38"/>
                  </a:cubicBezTo>
                  <a:cubicBezTo>
                    <a:pt x="188" y="39"/>
                    <a:pt x="189" y="40"/>
                    <a:pt x="190" y="41"/>
                  </a:cubicBezTo>
                  <a:cubicBezTo>
                    <a:pt x="190" y="41"/>
                    <a:pt x="190" y="41"/>
                    <a:pt x="191" y="41"/>
                  </a:cubicBezTo>
                  <a:cubicBezTo>
                    <a:pt x="192" y="41"/>
                    <a:pt x="193" y="40"/>
                    <a:pt x="193" y="40"/>
                  </a:cubicBezTo>
                  <a:cubicBezTo>
                    <a:pt x="194" y="39"/>
                    <a:pt x="194" y="38"/>
                    <a:pt x="194" y="38"/>
                  </a:cubicBezTo>
                  <a:cubicBezTo>
                    <a:pt x="194" y="37"/>
                    <a:pt x="194" y="37"/>
                    <a:pt x="194" y="37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4" y="35"/>
                    <a:pt x="193" y="35"/>
                    <a:pt x="193" y="34"/>
                  </a:cubicBezTo>
                  <a:cubicBezTo>
                    <a:pt x="193" y="34"/>
                    <a:pt x="192" y="34"/>
                    <a:pt x="192" y="33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2" y="32"/>
                    <a:pt x="193" y="32"/>
                    <a:pt x="193" y="32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4" y="32"/>
                    <a:pt x="194" y="33"/>
                    <a:pt x="194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194" y="34"/>
                    <a:pt x="194" y="34"/>
                    <a:pt x="194" y="34"/>
                  </a:cubicBezTo>
                  <a:cubicBezTo>
                    <a:pt x="194" y="34"/>
                    <a:pt x="194" y="35"/>
                    <a:pt x="193" y="35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1" y="35"/>
                    <a:pt x="191" y="35"/>
                    <a:pt x="191" y="35"/>
                  </a:cubicBezTo>
                  <a:cubicBezTo>
                    <a:pt x="191" y="37"/>
                    <a:pt x="191" y="37"/>
                    <a:pt x="191" y="37"/>
                  </a:cubicBezTo>
                  <a:cubicBezTo>
                    <a:pt x="191" y="37"/>
                    <a:pt x="191" y="37"/>
                    <a:pt x="191" y="37"/>
                  </a:cubicBezTo>
                  <a:cubicBezTo>
                    <a:pt x="191" y="38"/>
                    <a:pt x="191" y="38"/>
                    <a:pt x="191" y="38"/>
                  </a:cubicBezTo>
                  <a:cubicBezTo>
                    <a:pt x="191" y="39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0" y="42"/>
                    <a:pt x="188" y="43"/>
                  </a:cubicBezTo>
                  <a:cubicBezTo>
                    <a:pt x="187" y="44"/>
                    <a:pt x="186" y="46"/>
                    <a:pt x="184" y="48"/>
                  </a:cubicBezTo>
                  <a:cubicBezTo>
                    <a:pt x="183" y="51"/>
                    <a:pt x="182" y="53"/>
                    <a:pt x="182" y="55"/>
                  </a:cubicBezTo>
                  <a:cubicBezTo>
                    <a:pt x="182" y="56"/>
                    <a:pt x="182" y="57"/>
                    <a:pt x="183" y="58"/>
                  </a:cubicBezTo>
                  <a:cubicBezTo>
                    <a:pt x="183" y="58"/>
                    <a:pt x="183" y="59"/>
                    <a:pt x="184" y="59"/>
                  </a:cubicBezTo>
                  <a:cubicBezTo>
                    <a:pt x="184" y="59"/>
                    <a:pt x="185" y="60"/>
                    <a:pt x="185" y="60"/>
                  </a:cubicBezTo>
                  <a:cubicBezTo>
                    <a:pt x="186" y="60"/>
                    <a:pt x="186" y="59"/>
                    <a:pt x="186" y="59"/>
                  </a:cubicBezTo>
                  <a:cubicBezTo>
                    <a:pt x="187" y="59"/>
                    <a:pt x="187" y="59"/>
                    <a:pt x="187" y="58"/>
                  </a:cubicBezTo>
                  <a:cubicBezTo>
                    <a:pt x="188" y="57"/>
                    <a:pt x="188" y="56"/>
                    <a:pt x="188" y="54"/>
                  </a:cubicBezTo>
                  <a:cubicBezTo>
                    <a:pt x="189" y="53"/>
                    <a:pt x="189" y="51"/>
                    <a:pt x="190" y="50"/>
                  </a:cubicBezTo>
                  <a:cubicBezTo>
                    <a:pt x="190" y="50"/>
                    <a:pt x="191" y="49"/>
                    <a:pt x="191" y="48"/>
                  </a:cubicBezTo>
                  <a:cubicBezTo>
                    <a:pt x="192" y="48"/>
                    <a:pt x="193" y="47"/>
                    <a:pt x="193" y="47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4" y="47"/>
                    <a:pt x="194" y="47"/>
                    <a:pt x="194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7"/>
                  </a:cubicBezTo>
                  <a:cubicBezTo>
                    <a:pt x="193" y="47"/>
                    <a:pt x="193" y="47"/>
                    <a:pt x="193" y="48"/>
                  </a:cubicBezTo>
                  <a:cubicBezTo>
                    <a:pt x="193" y="49"/>
                    <a:pt x="193" y="50"/>
                    <a:pt x="193" y="51"/>
                  </a:cubicBezTo>
                  <a:cubicBezTo>
                    <a:pt x="193" y="52"/>
                    <a:pt x="193" y="53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5"/>
                    <a:pt x="191" y="55"/>
                    <a:pt x="190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89" y="57"/>
                    <a:pt x="188" y="57"/>
                    <a:pt x="188" y="58"/>
                  </a:cubicBezTo>
                  <a:cubicBezTo>
                    <a:pt x="188" y="58"/>
                    <a:pt x="188" y="58"/>
                    <a:pt x="188" y="58"/>
                  </a:cubicBezTo>
                  <a:cubicBezTo>
                    <a:pt x="188" y="58"/>
                    <a:pt x="188" y="58"/>
                    <a:pt x="188" y="58"/>
                  </a:cubicBezTo>
                  <a:cubicBezTo>
                    <a:pt x="188" y="58"/>
                    <a:pt x="188" y="58"/>
                    <a:pt x="188" y="58"/>
                  </a:cubicBezTo>
                  <a:cubicBezTo>
                    <a:pt x="188" y="59"/>
                    <a:pt x="189" y="60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89" y="61"/>
                    <a:pt x="189" y="61"/>
                    <a:pt x="189" y="61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89" y="61"/>
                    <a:pt x="189" y="61"/>
                    <a:pt x="189" y="61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88" y="63"/>
                    <a:pt x="187" y="64"/>
                  </a:cubicBezTo>
                  <a:cubicBezTo>
                    <a:pt x="187" y="65"/>
                    <a:pt x="186" y="67"/>
                    <a:pt x="185" y="68"/>
                  </a:cubicBezTo>
                  <a:cubicBezTo>
                    <a:pt x="185" y="69"/>
                    <a:pt x="185" y="70"/>
                    <a:pt x="185" y="70"/>
                  </a:cubicBezTo>
                  <a:cubicBezTo>
                    <a:pt x="185" y="72"/>
                    <a:pt x="186" y="74"/>
                    <a:pt x="187" y="75"/>
                  </a:cubicBezTo>
                  <a:cubicBezTo>
                    <a:pt x="188" y="76"/>
                    <a:pt x="188" y="77"/>
                    <a:pt x="189" y="77"/>
                  </a:cubicBezTo>
                  <a:cubicBezTo>
                    <a:pt x="190" y="77"/>
                    <a:pt x="190" y="77"/>
                    <a:pt x="190" y="77"/>
                  </a:cubicBezTo>
                  <a:cubicBezTo>
                    <a:pt x="190" y="77"/>
                    <a:pt x="190" y="78"/>
                    <a:pt x="191" y="78"/>
                  </a:cubicBezTo>
                  <a:cubicBezTo>
                    <a:pt x="191" y="78"/>
                    <a:pt x="192" y="77"/>
                    <a:pt x="192" y="77"/>
                  </a:cubicBezTo>
                  <a:cubicBezTo>
                    <a:pt x="192" y="77"/>
                    <a:pt x="192" y="76"/>
                    <a:pt x="192" y="76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4"/>
                    <a:pt x="192" y="72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2" y="71"/>
                    <a:pt x="192" y="71"/>
                  </a:cubicBezTo>
                  <a:cubicBezTo>
                    <a:pt x="192" y="71"/>
                    <a:pt x="193" y="71"/>
                    <a:pt x="194" y="70"/>
                  </a:cubicBezTo>
                  <a:cubicBezTo>
                    <a:pt x="194" y="70"/>
                    <a:pt x="195" y="70"/>
                    <a:pt x="195" y="70"/>
                  </a:cubicBezTo>
                  <a:cubicBezTo>
                    <a:pt x="196" y="70"/>
                    <a:pt x="196" y="70"/>
                    <a:pt x="197" y="69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7" y="69"/>
                    <a:pt x="197" y="69"/>
                    <a:pt x="197" y="69"/>
                  </a:cubicBezTo>
                  <a:cubicBezTo>
                    <a:pt x="197" y="68"/>
                    <a:pt x="197" y="68"/>
                    <a:pt x="197" y="67"/>
                  </a:cubicBezTo>
                  <a:cubicBezTo>
                    <a:pt x="197" y="65"/>
                    <a:pt x="196" y="64"/>
                    <a:pt x="195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0"/>
                    <a:pt x="196" y="60"/>
                  </a:cubicBezTo>
                  <a:cubicBezTo>
                    <a:pt x="196" y="59"/>
                    <a:pt x="197" y="59"/>
                    <a:pt x="197" y="59"/>
                  </a:cubicBezTo>
                  <a:cubicBezTo>
                    <a:pt x="198" y="59"/>
                    <a:pt x="199" y="58"/>
                    <a:pt x="199" y="58"/>
                  </a:cubicBezTo>
                  <a:cubicBezTo>
                    <a:pt x="200" y="57"/>
                    <a:pt x="200" y="56"/>
                    <a:pt x="200" y="55"/>
                  </a:cubicBezTo>
                  <a:cubicBezTo>
                    <a:pt x="200" y="55"/>
                    <a:pt x="200" y="54"/>
                    <a:pt x="200" y="54"/>
                  </a:cubicBezTo>
                  <a:cubicBezTo>
                    <a:pt x="201" y="53"/>
                    <a:pt x="201" y="52"/>
                    <a:pt x="202" y="51"/>
                  </a:cubicBezTo>
                  <a:cubicBezTo>
                    <a:pt x="203" y="50"/>
                    <a:pt x="204" y="50"/>
                    <a:pt x="204" y="50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5" y="50"/>
                    <a:pt x="205" y="51"/>
                    <a:pt x="205" y="51"/>
                  </a:cubicBezTo>
                  <a:cubicBezTo>
                    <a:pt x="205" y="51"/>
                    <a:pt x="205" y="52"/>
                    <a:pt x="205" y="52"/>
                  </a:cubicBezTo>
                  <a:cubicBezTo>
                    <a:pt x="205" y="52"/>
                    <a:pt x="205" y="52"/>
                    <a:pt x="205" y="52"/>
                  </a:cubicBezTo>
                  <a:cubicBezTo>
                    <a:pt x="205" y="52"/>
                    <a:pt x="205" y="52"/>
                    <a:pt x="205" y="52"/>
                  </a:cubicBezTo>
                  <a:cubicBezTo>
                    <a:pt x="205" y="52"/>
                    <a:pt x="205" y="52"/>
                    <a:pt x="205" y="52"/>
                  </a:cubicBezTo>
                  <a:cubicBezTo>
                    <a:pt x="205" y="53"/>
                    <a:pt x="205" y="53"/>
                    <a:pt x="205" y="53"/>
                  </a:cubicBezTo>
                  <a:cubicBezTo>
                    <a:pt x="205" y="54"/>
                    <a:pt x="206" y="55"/>
                    <a:pt x="206" y="56"/>
                  </a:cubicBezTo>
                  <a:cubicBezTo>
                    <a:pt x="206" y="56"/>
                    <a:pt x="207" y="57"/>
                    <a:pt x="207" y="57"/>
                  </a:cubicBezTo>
                  <a:cubicBezTo>
                    <a:pt x="208" y="57"/>
                    <a:pt x="208" y="58"/>
                    <a:pt x="209" y="58"/>
                  </a:cubicBezTo>
                  <a:cubicBezTo>
                    <a:pt x="210" y="58"/>
                    <a:pt x="211" y="57"/>
                    <a:pt x="211" y="57"/>
                  </a:cubicBezTo>
                  <a:cubicBezTo>
                    <a:pt x="212" y="56"/>
                    <a:pt x="212" y="55"/>
                    <a:pt x="212" y="54"/>
                  </a:cubicBezTo>
                  <a:cubicBezTo>
                    <a:pt x="212" y="54"/>
                    <a:pt x="212" y="53"/>
                    <a:pt x="212" y="52"/>
                  </a:cubicBezTo>
                  <a:cubicBezTo>
                    <a:pt x="212" y="51"/>
                    <a:pt x="212" y="50"/>
                    <a:pt x="212" y="49"/>
                  </a:cubicBezTo>
                  <a:cubicBezTo>
                    <a:pt x="212" y="48"/>
                    <a:pt x="211" y="47"/>
                    <a:pt x="210" y="46"/>
                  </a:cubicBezTo>
                  <a:cubicBezTo>
                    <a:pt x="210" y="44"/>
                    <a:pt x="209" y="43"/>
                    <a:pt x="209" y="43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9" y="44"/>
                    <a:pt x="209" y="44"/>
                    <a:pt x="209" y="44"/>
                  </a:cubicBezTo>
                  <a:cubicBezTo>
                    <a:pt x="209" y="44"/>
                    <a:pt x="209" y="43"/>
                    <a:pt x="209" y="41"/>
                  </a:cubicBezTo>
                  <a:cubicBezTo>
                    <a:pt x="209" y="40"/>
                    <a:pt x="209" y="39"/>
                    <a:pt x="209" y="37"/>
                  </a:cubicBezTo>
                  <a:cubicBezTo>
                    <a:pt x="209" y="37"/>
                    <a:pt x="209" y="36"/>
                    <a:pt x="209" y="36"/>
                  </a:cubicBezTo>
                  <a:cubicBezTo>
                    <a:pt x="208" y="35"/>
                    <a:pt x="208" y="35"/>
                    <a:pt x="207" y="35"/>
                  </a:cubicBezTo>
                  <a:cubicBezTo>
                    <a:pt x="206" y="35"/>
                    <a:pt x="206" y="35"/>
                    <a:pt x="205" y="36"/>
                  </a:cubicBezTo>
                  <a:cubicBezTo>
                    <a:pt x="205" y="36"/>
                    <a:pt x="204" y="36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4" y="37"/>
                    <a:pt x="204" y="36"/>
                    <a:pt x="204" y="36"/>
                  </a:cubicBezTo>
                  <a:cubicBezTo>
                    <a:pt x="204" y="35"/>
                    <a:pt x="204" y="34"/>
                    <a:pt x="204" y="34"/>
                  </a:cubicBezTo>
                  <a:cubicBezTo>
                    <a:pt x="204" y="33"/>
                    <a:pt x="204" y="33"/>
                    <a:pt x="204" y="33"/>
                  </a:cubicBezTo>
                  <a:cubicBezTo>
                    <a:pt x="204" y="33"/>
                    <a:pt x="204" y="33"/>
                    <a:pt x="204" y="33"/>
                  </a:cubicBezTo>
                  <a:cubicBezTo>
                    <a:pt x="204" y="33"/>
                    <a:pt x="204" y="33"/>
                    <a:pt x="204" y="33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4" y="34"/>
                    <a:pt x="204" y="34"/>
                    <a:pt x="204" y="34"/>
                  </a:cubicBezTo>
                  <a:cubicBezTo>
                    <a:pt x="204" y="34"/>
                    <a:pt x="205" y="33"/>
                    <a:pt x="205" y="32"/>
                  </a:cubicBezTo>
                  <a:cubicBezTo>
                    <a:pt x="206" y="31"/>
                    <a:pt x="207" y="30"/>
                    <a:pt x="208" y="30"/>
                  </a:cubicBezTo>
                  <a:cubicBezTo>
                    <a:pt x="208" y="30"/>
                    <a:pt x="208" y="29"/>
                    <a:pt x="208" y="29"/>
                  </a:cubicBezTo>
                  <a:cubicBezTo>
                    <a:pt x="209" y="29"/>
                    <a:pt x="209" y="28"/>
                    <a:pt x="209" y="27"/>
                  </a:cubicBezTo>
                  <a:cubicBezTo>
                    <a:pt x="209" y="26"/>
                    <a:pt x="208" y="26"/>
                    <a:pt x="208" y="25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8" y="24"/>
                    <a:pt x="208" y="24"/>
                    <a:pt x="208" y="24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4"/>
                    <a:pt x="207" y="24"/>
                    <a:pt x="207" y="24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5"/>
                    <a:pt x="208" y="25"/>
                    <a:pt x="208" y="25"/>
                  </a:cubicBezTo>
                  <a:cubicBezTo>
                    <a:pt x="209" y="25"/>
                    <a:pt x="210" y="25"/>
                    <a:pt x="210" y="24"/>
                  </a:cubicBezTo>
                  <a:cubicBezTo>
                    <a:pt x="211" y="24"/>
                    <a:pt x="211" y="23"/>
                    <a:pt x="211" y="22"/>
                  </a:cubicBezTo>
                  <a:cubicBezTo>
                    <a:pt x="211" y="21"/>
                    <a:pt x="210" y="20"/>
                    <a:pt x="210" y="19"/>
                  </a:cubicBezTo>
                  <a:cubicBezTo>
                    <a:pt x="210" y="19"/>
                    <a:pt x="210" y="19"/>
                    <a:pt x="210" y="19"/>
                  </a:cubicBezTo>
                  <a:cubicBezTo>
                    <a:pt x="210" y="19"/>
                    <a:pt x="210" y="19"/>
                    <a:pt x="210" y="19"/>
                  </a:cubicBezTo>
                  <a:cubicBezTo>
                    <a:pt x="210" y="18"/>
                    <a:pt x="211" y="18"/>
                    <a:pt x="211" y="17"/>
                  </a:cubicBezTo>
                  <a:cubicBezTo>
                    <a:pt x="212" y="17"/>
                    <a:pt x="212" y="16"/>
                    <a:pt x="213" y="15"/>
                  </a:cubicBezTo>
                  <a:cubicBezTo>
                    <a:pt x="213" y="15"/>
                    <a:pt x="214" y="14"/>
                    <a:pt x="214" y="13"/>
                  </a:cubicBezTo>
                  <a:cubicBezTo>
                    <a:pt x="214" y="13"/>
                    <a:pt x="214" y="12"/>
                    <a:pt x="213" y="12"/>
                  </a:cubicBezTo>
                  <a:cubicBezTo>
                    <a:pt x="213" y="11"/>
                    <a:pt x="212" y="10"/>
                    <a:pt x="211" y="11"/>
                  </a:cubicBezTo>
                  <a:cubicBezTo>
                    <a:pt x="210" y="11"/>
                    <a:pt x="210" y="11"/>
                    <a:pt x="209" y="11"/>
                  </a:cubicBezTo>
                  <a:cubicBezTo>
                    <a:pt x="208" y="12"/>
                    <a:pt x="208" y="12"/>
                    <a:pt x="207" y="13"/>
                  </a:cubicBezTo>
                  <a:cubicBezTo>
                    <a:pt x="207" y="13"/>
                    <a:pt x="206" y="13"/>
                    <a:pt x="206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4"/>
                    <a:pt x="205" y="14"/>
                    <a:pt x="205" y="14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4" y="15"/>
                    <a:pt x="204" y="15"/>
                    <a:pt x="204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5" y="15"/>
                    <a:pt x="205" y="15"/>
                  </a:cubicBezTo>
                  <a:cubicBezTo>
                    <a:pt x="205" y="15"/>
                    <a:pt x="206" y="14"/>
                    <a:pt x="206" y="14"/>
                  </a:cubicBezTo>
                  <a:cubicBezTo>
                    <a:pt x="206" y="13"/>
                    <a:pt x="207" y="13"/>
                    <a:pt x="208" y="12"/>
                  </a:cubicBezTo>
                  <a:cubicBezTo>
                    <a:pt x="209" y="11"/>
                    <a:pt x="210" y="10"/>
                    <a:pt x="210" y="9"/>
                  </a:cubicBezTo>
                  <a:cubicBezTo>
                    <a:pt x="210" y="7"/>
                    <a:pt x="209" y="6"/>
                    <a:pt x="208" y="5"/>
                  </a:cubicBezTo>
                  <a:cubicBezTo>
                    <a:pt x="207" y="5"/>
                    <a:pt x="207" y="5"/>
                    <a:pt x="207" y="5"/>
                  </a:cubicBezTo>
                  <a:cubicBezTo>
                    <a:pt x="207" y="4"/>
                    <a:pt x="207" y="4"/>
                    <a:pt x="207" y="3"/>
                  </a:cubicBezTo>
                  <a:cubicBezTo>
                    <a:pt x="207" y="3"/>
                    <a:pt x="207" y="3"/>
                    <a:pt x="207" y="2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7" y="2"/>
                    <a:pt x="207" y="2"/>
                    <a:pt x="207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6" y="1"/>
                    <a:pt x="206" y="1"/>
                    <a:pt x="206" y="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6" name="Freeform 97"/>
            <p:cNvSpPr>
              <a:spLocks/>
            </p:cNvSpPr>
            <p:nvPr/>
          </p:nvSpPr>
          <p:spPr bwMode="auto">
            <a:xfrm>
              <a:off x="11092622" y="1910024"/>
              <a:ext cx="455840" cy="698147"/>
            </a:xfrm>
            <a:custGeom>
              <a:avLst/>
              <a:gdLst>
                <a:gd name="T0" fmla="*/ 135 w 140"/>
                <a:gd name="T1" fmla="*/ 94 h 214"/>
                <a:gd name="T2" fmla="*/ 132 w 140"/>
                <a:gd name="T3" fmla="*/ 89 h 214"/>
                <a:gd name="T4" fmla="*/ 132 w 140"/>
                <a:gd name="T5" fmla="*/ 83 h 214"/>
                <a:gd name="T6" fmla="*/ 120 w 140"/>
                <a:gd name="T7" fmla="*/ 72 h 214"/>
                <a:gd name="T8" fmla="*/ 112 w 140"/>
                <a:gd name="T9" fmla="*/ 71 h 214"/>
                <a:gd name="T10" fmla="*/ 102 w 140"/>
                <a:gd name="T11" fmla="*/ 70 h 214"/>
                <a:gd name="T12" fmla="*/ 91 w 140"/>
                <a:gd name="T13" fmla="*/ 47 h 214"/>
                <a:gd name="T14" fmla="*/ 77 w 140"/>
                <a:gd name="T15" fmla="*/ 10 h 214"/>
                <a:gd name="T16" fmla="*/ 70 w 140"/>
                <a:gd name="T17" fmla="*/ 6 h 214"/>
                <a:gd name="T18" fmla="*/ 59 w 140"/>
                <a:gd name="T19" fmla="*/ 2 h 214"/>
                <a:gd name="T20" fmla="*/ 50 w 140"/>
                <a:gd name="T21" fmla="*/ 1 h 214"/>
                <a:gd name="T22" fmla="*/ 41 w 140"/>
                <a:gd name="T23" fmla="*/ 5 h 214"/>
                <a:gd name="T24" fmla="*/ 31 w 140"/>
                <a:gd name="T25" fmla="*/ 5 h 214"/>
                <a:gd name="T26" fmla="*/ 11 w 140"/>
                <a:gd name="T27" fmla="*/ 41 h 214"/>
                <a:gd name="T28" fmla="*/ 16 w 140"/>
                <a:gd name="T29" fmla="*/ 80 h 214"/>
                <a:gd name="T30" fmla="*/ 12 w 140"/>
                <a:gd name="T31" fmla="*/ 94 h 214"/>
                <a:gd name="T32" fmla="*/ 4 w 140"/>
                <a:gd name="T33" fmla="*/ 111 h 214"/>
                <a:gd name="T34" fmla="*/ 36 w 140"/>
                <a:gd name="T35" fmla="*/ 206 h 214"/>
                <a:gd name="T36" fmla="*/ 49 w 140"/>
                <a:gd name="T37" fmla="*/ 206 h 214"/>
                <a:gd name="T38" fmla="*/ 58 w 140"/>
                <a:gd name="T39" fmla="*/ 189 h 214"/>
                <a:gd name="T40" fmla="*/ 55 w 140"/>
                <a:gd name="T41" fmla="*/ 185 h 214"/>
                <a:gd name="T42" fmla="*/ 57 w 140"/>
                <a:gd name="T43" fmla="*/ 175 h 214"/>
                <a:gd name="T44" fmla="*/ 61 w 140"/>
                <a:gd name="T45" fmla="*/ 167 h 214"/>
                <a:gd name="T46" fmla="*/ 71 w 140"/>
                <a:gd name="T47" fmla="*/ 175 h 214"/>
                <a:gd name="T48" fmla="*/ 70 w 140"/>
                <a:gd name="T49" fmla="*/ 163 h 214"/>
                <a:gd name="T50" fmla="*/ 76 w 140"/>
                <a:gd name="T51" fmla="*/ 152 h 214"/>
                <a:gd name="T52" fmla="*/ 82 w 140"/>
                <a:gd name="T53" fmla="*/ 157 h 214"/>
                <a:gd name="T54" fmla="*/ 84 w 140"/>
                <a:gd name="T55" fmla="*/ 146 h 214"/>
                <a:gd name="T56" fmla="*/ 84 w 140"/>
                <a:gd name="T57" fmla="*/ 123 h 214"/>
                <a:gd name="T58" fmla="*/ 90 w 140"/>
                <a:gd name="T59" fmla="*/ 134 h 214"/>
                <a:gd name="T60" fmla="*/ 96 w 140"/>
                <a:gd name="T61" fmla="*/ 126 h 214"/>
                <a:gd name="T62" fmla="*/ 107 w 140"/>
                <a:gd name="T63" fmla="*/ 131 h 214"/>
                <a:gd name="T64" fmla="*/ 105 w 140"/>
                <a:gd name="T65" fmla="*/ 123 h 214"/>
                <a:gd name="T66" fmla="*/ 115 w 140"/>
                <a:gd name="T67" fmla="*/ 127 h 214"/>
                <a:gd name="T68" fmla="*/ 116 w 140"/>
                <a:gd name="T69" fmla="*/ 122 h 214"/>
                <a:gd name="T70" fmla="*/ 119 w 140"/>
                <a:gd name="T71" fmla="*/ 119 h 214"/>
                <a:gd name="T72" fmla="*/ 120 w 140"/>
                <a:gd name="T73" fmla="*/ 115 h 214"/>
                <a:gd name="T74" fmla="*/ 127 w 140"/>
                <a:gd name="T75" fmla="*/ 109 h 214"/>
                <a:gd name="T76" fmla="*/ 140 w 140"/>
                <a:gd name="T77" fmla="*/ 9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0" h="214">
                  <a:moveTo>
                    <a:pt x="137" y="97"/>
                  </a:moveTo>
                  <a:cubicBezTo>
                    <a:pt x="137" y="97"/>
                    <a:pt x="136" y="94"/>
                    <a:pt x="135" y="94"/>
                  </a:cubicBezTo>
                  <a:cubicBezTo>
                    <a:pt x="133" y="90"/>
                    <a:pt x="133" y="90"/>
                    <a:pt x="133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6"/>
                    <a:pt x="133" y="86"/>
                    <a:pt x="133" y="86"/>
                  </a:cubicBezTo>
                  <a:cubicBezTo>
                    <a:pt x="133" y="86"/>
                    <a:pt x="133" y="84"/>
                    <a:pt x="132" y="83"/>
                  </a:cubicBezTo>
                  <a:cubicBezTo>
                    <a:pt x="130" y="82"/>
                    <a:pt x="126" y="79"/>
                    <a:pt x="125" y="76"/>
                  </a:cubicBezTo>
                  <a:cubicBezTo>
                    <a:pt x="124" y="74"/>
                    <a:pt x="123" y="72"/>
                    <a:pt x="120" y="72"/>
                  </a:cubicBezTo>
                  <a:cubicBezTo>
                    <a:pt x="117" y="72"/>
                    <a:pt x="115" y="72"/>
                    <a:pt x="115" y="72"/>
                  </a:cubicBezTo>
                  <a:cubicBezTo>
                    <a:pt x="115" y="72"/>
                    <a:pt x="112" y="71"/>
                    <a:pt x="112" y="71"/>
                  </a:cubicBezTo>
                  <a:cubicBezTo>
                    <a:pt x="111" y="70"/>
                    <a:pt x="109" y="70"/>
                    <a:pt x="107" y="70"/>
                  </a:cubicBezTo>
                  <a:cubicBezTo>
                    <a:pt x="105" y="70"/>
                    <a:pt x="102" y="70"/>
                    <a:pt x="102" y="70"/>
                  </a:cubicBezTo>
                  <a:cubicBezTo>
                    <a:pt x="102" y="70"/>
                    <a:pt x="99" y="70"/>
                    <a:pt x="98" y="67"/>
                  </a:cubicBezTo>
                  <a:cubicBezTo>
                    <a:pt x="98" y="65"/>
                    <a:pt x="91" y="47"/>
                    <a:pt x="91" y="47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75" y="7"/>
                    <a:pt x="74" y="6"/>
                  </a:cubicBezTo>
                  <a:cubicBezTo>
                    <a:pt x="72" y="6"/>
                    <a:pt x="71" y="5"/>
                    <a:pt x="70" y="6"/>
                  </a:cubicBezTo>
                  <a:cubicBezTo>
                    <a:pt x="69" y="6"/>
                    <a:pt x="67" y="6"/>
                    <a:pt x="64" y="4"/>
                  </a:cubicBezTo>
                  <a:cubicBezTo>
                    <a:pt x="62" y="2"/>
                    <a:pt x="60" y="2"/>
                    <a:pt x="59" y="2"/>
                  </a:cubicBezTo>
                  <a:cubicBezTo>
                    <a:pt x="58" y="2"/>
                    <a:pt x="57" y="3"/>
                    <a:pt x="55" y="3"/>
                  </a:cubicBezTo>
                  <a:cubicBezTo>
                    <a:pt x="54" y="3"/>
                    <a:pt x="51" y="3"/>
                    <a:pt x="50" y="1"/>
                  </a:cubicBezTo>
                  <a:cubicBezTo>
                    <a:pt x="48" y="0"/>
                    <a:pt x="46" y="0"/>
                    <a:pt x="46" y="0"/>
                  </a:cubicBezTo>
                  <a:cubicBezTo>
                    <a:pt x="46" y="0"/>
                    <a:pt x="44" y="4"/>
                    <a:pt x="41" y="5"/>
                  </a:cubicBezTo>
                  <a:cubicBezTo>
                    <a:pt x="38" y="7"/>
                    <a:pt x="35" y="8"/>
                    <a:pt x="34" y="8"/>
                  </a:cubicBezTo>
                  <a:cubicBezTo>
                    <a:pt x="34" y="8"/>
                    <a:pt x="32" y="7"/>
                    <a:pt x="31" y="5"/>
                  </a:cubicBezTo>
                  <a:cubicBezTo>
                    <a:pt x="30" y="3"/>
                    <a:pt x="28" y="0"/>
                    <a:pt x="26" y="0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7" y="49"/>
                    <a:pt x="11" y="61"/>
                  </a:cubicBezTo>
                  <a:cubicBezTo>
                    <a:pt x="16" y="73"/>
                    <a:pt x="17" y="76"/>
                    <a:pt x="16" y="80"/>
                  </a:cubicBezTo>
                  <a:cubicBezTo>
                    <a:pt x="14" y="83"/>
                    <a:pt x="13" y="85"/>
                    <a:pt x="15" y="88"/>
                  </a:cubicBezTo>
                  <a:cubicBezTo>
                    <a:pt x="16" y="91"/>
                    <a:pt x="14" y="93"/>
                    <a:pt x="12" y="94"/>
                  </a:cubicBezTo>
                  <a:cubicBezTo>
                    <a:pt x="9" y="95"/>
                    <a:pt x="8" y="96"/>
                    <a:pt x="9" y="100"/>
                  </a:cubicBezTo>
                  <a:cubicBezTo>
                    <a:pt x="10" y="103"/>
                    <a:pt x="10" y="110"/>
                    <a:pt x="4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9" y="214"/>
                    <a:pt x="43" y="213"/>
                  </a:cubicBezTo>
                  <a:cubicBezTo>
                    <a:pt x="43" y="213"/>
                    <a:pt x="48" y="209"/>
                    <a:pt x="49" y="206"/>
                  </a:cubicBezTo>
                  <a:cubicBezTo>
                    <a:pt x="51" y="203"/>
                    <a:pt x="51" y="199"/>
                    <a:pt x="50" y="197"/>
                  </a:cubicBezTo>
                  <a:cubicBezTo>
                    <a:pt x="50" y="197"/>
                    <a:pt x="58" y="195"/>
                    <a:pt x="58" y="189"/>
                  </a:cubicBezTo>
                  <a:cubicBezTo>
                    <a:pt x="58" y="189"/>
                    <a:pt x="55" y="190"/>
                    <a:pt x="53" y="189"/>
                  </a:cubicBezTo>
                  <a:cubicBezTo>
                    <a:pt x="52" y="188"/>
                    <a:pt x="52" y="186"/>
                    <a:pt x="55" y="185"/>
                  </a:cubicBezTo>
                  <a:cubicBezTo>
                    <a:pt x="58" y="184"/>
                    <a:pt x="61" y="182"/>
                    <a:pt x="61" y="180"/>
                  </a:cubicBezTo>
                  <a:cubicBezTo>
                    <a:pt x="61" y="178"/>
                    <a:pt x="58" y="176"/>
                    <a:pt x="57" y="175"/>
                  </a:cubicBezTo>
                  <a:cubicBezTo>
                    <a:pt x="56" y="174"/>
                    <a:pt x="55" y="171"/>
                    <a:pt x="57" y="169"/>
                  </a:cubicBezTo>
                  <a:cubicBezTo>
                    <a:pt x="59" y="168"/>
                    <a:pt x="61" y="167"/>
                    <a:pt x="61" y="167"/>
                  </a:cubicBezTo>
                  <a:cubicBezTo>
                    <a:pt x="61" y="167"/>
                    <a:pt x="64" y="166"/>
                    <a:pt x="65" y="168"/>
                  </a:cubicBezTo>
                  <a:cubicBezTo>
                    <a:pt x="66" y="171"/>
                    <a:pt x="68" y="177"/>
                    <a:pt x="71" y="175"/>
                  </a:cubicBezTo>
                  <a:cubicBezTo>
                    <a:pt x="74" y="173"/>
                    <a:pt x="73" y="172"/>
                    <a:pt x="71" y="170"/>
                  </a:cubicBezTo>
                  <a:cubicBezTo>
                    <a:pt x="70" y="169"/>
                    <a:pt x="68" y="166"/>
                    <a:pt x="70" y="163"/>
                  </a:cubicBezTo>
                  <a:cubicBezTo>
                    <a:pt x="71" y="160"/>
                    <a:pt x="74" y="159"/>
                    <a:pt x="74" y="156"/>
                  </a:cubicBezTo>
                  <a:cubicBezTo>
                    <a:pt x="74" y="154"/>
                    <a:pt x="74" y="152"/>
                    <a:pt x="76" y="152"/>
                  </a:cubicBezTo>
                  <a:cubicBezTo>
                    <a:pt x="78" y="151"/>
                    <a:pt x="79" y="152"/>
                    <a:pt x="79" y="154"/>
                  </a:cubicBezTo>
                  <a:cubicBezTo>
                    <a:pt x="80" y="156"/>
                    <a:pt x="80" y="158"/>
                    <a:pt x="82" y="157"/>
                  </a:cubicBezTo>
                  <a:cubicBezTo>
                    <a:pt x="84" y="156"/>
                    <a:pt x="85" y="155"/>
                    <a:pt x="84" y="153"/>
                  </a:cubicBezTo>
                  <a:cubicBezTo>
                    <a:pt x="83" y="151"/>
                    <a:pt x="83" y="149"/>
                    <a:pt x="84" y="146"/>
                  </a:cubicBezTo>
                  <a:cubicBezTo>
                    <a:pt x="84" y="143"/>
                    <a:pt x="84" y="139"/>
                    <a:pt x="83" y="135"/>
                  </a:cubicBezTo>
                  <a:cubicBezTo>
                    <a:pt x="83" y="131"/>
                    <a:pt x="83" y="125"/>
                    <a:pt x="84" y="123"/>
                  </a:cubicBezTo>
                  <a:cubicBezTo>
                    <a:pt x="84" y="123"/>
                    <a:pt x="87" y="124"/>
                    <a:pt x="88" y="128"/>
                  </a:cubicBezTo>
                  <a:cubicBezTo>
                    <a:pt x="89" y="132"/>
                    <a:pt x="89" y="135"/>
                    <a:pt x="90" y="134"/>
                  </a:cubicBezTo>
                  <a:cubicBezTo>
                    <a:pt x="92" y="134"/>
                    <a:pt x="93" y="134"/>
                    <a:pt x="93" y="131"/>
                  </a:cubicBezTo>
                  <a:cubicBezTo>
                    <a:pt x="94" y="128"/>
                    <a:pt x="94" y="126"/>
                    <a:pt x="96" y="126"/>
                  </a:cubicBezTo>
                  <a:cubicBezTo>
                    <a:pt x="99" y="126"/>
                    <a:pt x="103" y="130"/>
                    <a:pt x="103" y="130"/>
                  </a:cubicBezTo>
                  <a:cubicBezTo>
                    <a:pt x="103" y="130"/>
                    <a:pt x="105" y="133"/>
                    <a:pt x="107" y="131"/>
                  </a:cubicBezTo>
                  <a:cubicBezTo>
                    <a:pt x="109" y="130"/>
                    <a:pt x="108" y="129"/>
                    <a:pt x="107" y="128"/>
                  </a:cubicBezTo>
                  <a:cubicBezTo>
                    <a:pt x="106" y="127"/>
                    <a:pt x="104" y="124"/>
                    <a:pt x="105" y="123"/>
                  </a:cubicBezTo>
                  <a:cubicBezTo>
                    <a:pt x="106" y="122"/>
                    <a:pt x="107" y="123"/>
                    <a:pt x="108" y="124"/>
                  </a:cubicBezTo>
                  <a:cubicBezTo>
                    <a:pt x="110" y="126"/>
                    <a:pt x="114" y="127"/>
                    <a:pt x="115" y="127"/>
                  </a:cubicBezTo>
                  <a:cubicBezTo>
                    <a:pt x="115" y="127"/>
                    <a:pt x="114" y="124"/>
                    <a:pt x="113" y="123"/>
                  </a:cubicBezTo>
                  <a:cubicBezTo>
                    <a:pt x="113" y="122"/>
                    <a:pt x="115" y="120"/>
                    <a:pt x="116" y="122"/>
                  </a:cubicBezTo>
                  <a:cubicBezTo>
                    <a:pt x="118" y="124"/>
                    <a:pt x="120" y="124"/>
                    <a:pt x="120" y="122"/>
                  </a:cubicBezTo>
                  <a:cubicBezTo>
                    <a:pt x="121" y="121"/>
                    <a:pt x="120" y="120"/>
                    <a:pt x="119" y="119"/>
                  </a:cubicBezTo>
                  <a:cubicBezTo>
                    <a:pt x="118" y="118"/>
                    <a:pt x="116" y="117"/>
                    <a:pt x="117" y="115"/>
                  </a:cubicBezTo>
                  <a:cubicBezTo>
                    <a:pt x="117" y="113"/>
                    <a:pt x="119" y="114"/>
                    <a:pt x="120" y="115"/>
                  </a:cubicBezTo>
                  <a:cubicBezTo>
                    <a:pt x="121" y="116"/>
                    <a:pt x="123" y="117"/>
                    <a:pt x="125" y="115"/>
                  </a:cubicBezTo>
                  <a:cubicBezTo>
                    <a:pt x="126" y="113"/>
                    <a:pt x="127" y="110"/>
                    <a:pt x="127" y="109"/>
                  </a:cubicBezTo>
                  <a:cubicBezTo>
                    <a:pt x="127" y="109"/>
                    <a:pt x="131" y="110"/>
                    <a:pt x="135" y="107"/>
                  </a:cubicBezTo>
                  <a:cubicBezTo>
                    <a:pt x="138" y="104"/>
                    <a:pt x="138" y="101"/>
                    <a:pt x="140" y="99"/>
                  </a:cubicBezTo>
                  <a:cubicBezTo>
                    <a:pt x="140" y="99"/>
                    <a:pt x="139" y="97"/>
                    <a:pt x="137" y="9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7" name="Freeform 98"/>
            <p:cNvSpPr>
              <a:spLocks/>
            </p:cNvSpPr>
            <p:nvPr/>
          </p:nvSpPr>
          <p:spPr bwMode="auto">
            <a:xfrm>
              <a:off x="11082021" y="1899423"/>
              <a:ext cx="477042" cy="711776"/>
            </a:xfrm>
            <a:custGeom>
              <a:avLst/>
              <a:gdLst>
                <a:gd name="T0" fmla="*/ 138 w 146"/>
                <a:gd name="T1" fmla="*/ 89 h 218"/>
                <a:gd name="T2" fmla="*/ 118 w 146"/>
                <a:gd name="T3" fmla="*/ 75 h 218"/>
                <a:gd name="T4" fmla="*/ 105 w 146"/>
                <a:gd name="T5" fmla="*/ 72 h 218"/>
                <a:gd name="T6" fmla="*/ 79 w 146"/>
                <a:gd name="T7" fmla="*/ 9 h 218"/>
                <a:gd name="T8" fmla="*/ 58 w 146"/>
                <a:gd name="T9" fmla="*/ 4 h 218"/>
                <a:gd name="T10" fmla="*/ 37 w 146"/>
                <a:gd name="T11" fmla="*/ 9 h 218"/>
                <a:gd name="T12" fmla="*/ 32 w 146"/>
                <a:gd name="T13" fmla="*/ 2 h 218"/>
                <a:gd name="T14" fmla="*/ 16 w 146"/>
                <a:gd name="T15" fmla="*/ 93 h 218"/>
                <a:gd name="T16" fmla="*/ 37 w 146"/>
                <a:gd name="T17" fmla="*/ 210 h 218"/>
                <a:gd name="T18" fmla="*/ 53 w 146"/>
                <a:gd name="T19" fmla="*/ 200 h 218"/>
                <a:gd name="T20" fmla="*/ 58 w 146"/>
                <a:gd name="T21" fmla="*/ 191 h 218"/>
                <a:gd name="T22" fmla="*/ 58 w 146"/>
                <a:gd name="T23" fmla="*/ 191 h 218"/>
                <a:gd name="T24" fmla="*/ 64 w 146"/>
                <a:gd name="T25" fmla="*/ 179 h 218"/>
                <a:gd name="T26" fmla="*/ 65 w 146"/>
                <a:gd name="T27" fmla="*/ 172 h 218"/>
                <a:gd name="T28" fmla="*/ 77 w 146"/>
                <a:gd name="T29" fmla="*/ 178 h 218"/>
                <a:gd name="T30" fmla="*/ 80 w 146"/>
                <a:gd name="T31" fmla="*/ 157 h 218"/>
                <a:gd name="T32" fmla="*/ 88 w 146"/>
                <a:gd name="T33" fmla="*/ 138 h 218"/>
                <a:gd name="T34" fmla="*/ 88 w 146"/>
                <a:gd name="T35" fmla="*/ 129 h 218"/>
                <a:gd name="T36" fmla="*/ 103 w 146"/>
                <a:gd name="T37" fmla="*/ 133 h 218"/>
                <a:gd name="T38" fmla="*/ 110 w 146"/>
                <a:gd name="T39" fmla="*/ 128 h 218"/>
                <a:gd name="T40" fmla="*/ 110 w 146"/>
                <a:gd name="T41" fmla="*/ 127 h 218"/>
                <a:gd name="T42" fmla="*/ 109 w 146"/>
                <a:gd name="T43" fmla="*/ 127 h 218"/>
                <a:gd name="T44" fmla="*/ 117 w 146"/>
                <a:gd name="T45" fmla="*/ 126 h 218"/>
                <a:gd name="T46" fmla="*/ 118 w 146"/>
                <a:gd name="T47" fmla="*/ 126 h 218"/>
                <a:gd name="T48" fmla="*/ 118 w 146"/>
                <a:gd name="T49" fmla="*/ 126 h 218"/>
                <a:gd name="T50" fmla="*/ 121 w 146"/>
                <a:gd name="T51" fmla="*/ 119 h 218"/>
                <a:gd name="T52" fmla="*/ 121 w 146"/>
                <a:gd name="T53" fmla="*/ 119 h 218"/>
                <a:gd name="T54" fmla="*/ 123 w 146"/>
                <a:gd name="T55" fmla="*/ 120 h 218"/>
                <a:gd name="T56" fmla="*/ 146 w 146"/>
                <a:gd name="T57" fmla="*/ 102 h 218"/>
                <a:gd name="T58" fmla="*/ 142 w 146"/>
                <a:gd name="T59" fmla="*/ 103 h 218"/>
                <a:gd name="T60" fmla="*/ 130 w 146"/>
                <a:gd name="T61" fmla="*/ 110 h 218"/>
                <a:gd name="T62" fmla="*/ 129 w 146"/>
                <a:gd name="T63" fmla="*/ 113 h 218"/>
                <a:gd name="T64" fmla="*/ 121 w 146"/>
                <a:gd name="T65" fmla="*/ 124 h 218"/>
                <a:gd name="T66" fmla="*/ 122 w 146"/>
                <a:gd name="T67" fmla="*/ 124 h 218"/>
                <a:gd name="T68" fmla="*/ 121 w 146"/>
                <a:gd name="T69" fmla="*/ 123 h 218"/>
                <a:gd name="T70" fmla="*/ 116 w 146"/>
                <a:gd name="T71" fmla="*/ 131 h 218"/>
                <a:gd name="T72" fmla="*/ 107 w 146"/>
                <a:gd name="T73" fmla="*/ 125 h 218"/>
                <a:gd name="T74" fmla="*/ 109 w 146"/>
                <a:gd name="T75" fmla="*/ 133 h 218"/>
                <a:gd name="T76" fmla="*/ 109 w 146"/>
                <a:gd name="T77" fmla="*/ 133 h 218"/>
                <a:gd name="T78" fmla="*/ 102 w 146"/>
                <a:gd name="T79" fmla="*/ 128 h 218"/>
                <a:gd name="T80" fmla="*/ 94 w 146"/>
                <a:gd name="T81" fmla="*/ 136 h 218"/>
                <a:gd name="T82" fmla="*/ 94 w 146"/>
                <a:gd name="T83" fmla="*/ 136 h 218"/>
                <a:gd name="T84" fmla="*/ 84 w 146"/>
                <a:gd name="T85" fmla="*/ 153 h 218"/>
                <a:gd name="T86" fmla="*/ 86 w 146"/>
                <a:gd name="T87" fmla="*/ 158 h 218"/>
                <a:gd name="T88" fmla="*/ 84 w 146"/>
                <a:gd name="T89" fmla="*/ 159 h 218"/>
                <a:gd name="T90" fmla="*/ 79 w 146"/>
                <a:gd name="T91" fmla="*/ 153 h 218"/>
                <a:gd name="T92" fmla="*/ 74 w 146"/>
                <a:gd name="T93" fmla="*/ 176 h 218"/>
                <a:gd name="T94" fmla="*/ 73 w 146"/>
                <a:gd name="T95" fmla="*/ 177 h 218"/>
                <a:gd name="T96" fmla="*/ 66 w 146"/>
                <a:gd name="T97" fmla="*/ 168 h 218"/>
                <a:gd name="T98" fmla="*/ 60 w 146"/>
                <a:gd name="T99" fmla="*/ 185 h 218"/>
                <a:gd name="T100" fmla="*/ 52 w 146"/>
                <a:gd name="T101" fmla="*/ 198 h 218"/>
                <a:gd name="T102" fmla="*/ 45 w 146"/>
                <a:gd name="T103" fmla="*/ 214 h 218"/>
                <a:gd name="T104" fmla="*/ 15 w 146"/>
                <a:gd name="T105" fmla="*/ 106 h 218"/>
                <a:gd name="T106" fmla="*/ 14 w 146"/>
                <a:gd name="T107" fmla="*/ 53 h 218"/>
                <a:gd name="T108" fmla="*/ 29 w 146"/>
                <a:gd name="T109" fmla="*/ 5 h 218"/>
                <a:gd name="T110" fmla="*/ 51 w 146"/>
                <a:gd name="T111" fmla="*/ 6 h 218"/>
                <a:gd name="T112" fmla="*/ 72 w 146"/>
                <a:gd name="T113" fmla="*/ 11 h 218"/>
                <a:gd name="T114" fmla="*/ 78 w 146"/>
                <a:gd name="T115" fmla="*/ 14 h 218"/>
                <a:gd name="T116" fmla="*/ 117 w 146"/>
                <a:gd name="T117" fmla="*/ 77 h 218"/>
                <a:gd name="T118" fmla="*/ 134 w 146"/>
                <a:gd name="T119" fmla="*/ 89 h 218"/>
                <a:gd name="T120" fmla="*/ 138 w 146"/>
                <a:gd name="T121" fmla="*/ 97 h 218"/>
                <a:gd name="T122" fmla="*/ 138 w 146"/>
                <a:gd name="T123" fmla="*/ 10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6" h="218">
                  <a:moveTo>
                    <a:pt x="140" y="100"/>
                  </a:moveTo>
                  <a:cubicBezTo>
                    <a:pt x="142" y="99"/>
                    <a:pt x="142" y="99"/>
                    <a:pt x="142" y="99"/>
                  </a:cubicBezTo>
                  <a:cubicBezTo>
                    <a:pt x="142" y="99"/>
                    <a:pt x="141" y="98"/>
                    <a:pt x="141" y="97"/>
                  </a:cubicBezTo>
                  <a:cubicBezTo>
                    <a:pt x="141" y="97"/>
                    <a:pt x="140" y="96"/>
                    <a:pt x="140" y="96"/>
                  </a:cubicBezTo>
                  <a:cubicBezTo>
                    <a:pt x="140" y="95"/>
                    <a:pt x="139" y="95"/>
                    <a:pt x="138" y="95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8" y="92"/>
                    <a:pt x="138" y="92"/>
                    <a:pt x="138" y="92"/>
                  </a:cubicBezTo>
                  <a:cubicBezTo>
                    <a:pt x="137" y="92"/>
                    <a:pt x="137" y="92"/>
                    <a:pt x="137" y="92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38" y="89"/>
                    <a:pt x="138" y="89"/>
                    <a:pt x="138" y="89"/>
                  </a:cubicBezTo>
                  <a:cubicBezTo>
                    <a:pt x="138" y="88"/>
                    <a:pt x="138" y="88"/>
                    <a:pt x="138" y="87"/>
                  </a:cubicBezTo>
                  <a:cubicBezTo>
                    <a:pt x="137" y="86"/>
                    <a:pt x="137" y="85"/>
                    <a:pt x="136" y="85"/>
                  </a:cubicBezTo>
                  <a:cubicBezTo>
                    <a:pt x="135" y="84"/>
                    <a:pt x="134" y="83"/>
                    <a:pt x="133" y="82"/>
                  </a:cubicBezTo>
                  <a:cubicBezTo>
                    <a:pt x="132" y="81"/>
                    <a:pt x="131" y="79"/>
                    <a:pt x="130" y="79"/>
                  </a:cubicBezTo>
                  <a:cubicBezTo>
                    <a:pt x="130" y="77"/>
                    <a:pt x="129" y="76"/>
                    <a:pt x="128" y="75"/>
                  </a:cubicBezTo>
                  <a:cubicBezTo>
                    <a:pt x="126" y="74"/>
                    <a:pt x="125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2" y="73"/>
                    <a:pt x="122" y="73"/>
                    <a:pt x="121" y="73"/>
                  </a:cubicBezTo>
                  <a:cubicBezTo>
                    <a:pt x="120" y="73"/>
                    <a:pt x="120" y="73"/>
                    <a:pt x="119" y="73"/>
                  </a:cubicBezTo>
                  <a:cubicBezTo>
                    <a:pt x="119" y="73"/>
                    <a:pt x="118" y="73"/>
                    <a:pt x="118" y="73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119" y="73"/>
                    <a:pt x="119" y="73"/>
                    <a:pt x="119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7" y="73"/>
                    <a:pt x="117" y="73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4" y="71"/>
                    <a:pt x="113" y="71"/>
                    <a:pt x="111" y="71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08" y="71"/>
                    <a:pt x="105" y="71"/>
                    <a:pt x="105" y="7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5" y="72"/>
                    <a:pt x="105" y="72"/>
                    <a:pt x="105" y="72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5" y="71"/>
                    <a:pt x="105" y="71"/>
                    <a:pt x="105" y="71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70"/>
                    <a:pt x="104" y="70"/>
                    <a:pt x="103" y="70"/>
                  </a:cubicBezTo>
                  <a:cubicBezTo>
                    <a:pt x="103" y="68"/>
                    <a:pt x="101" y="63"/>
                    <a:pt x="99" y="58"/>
                  </a:cubicBezTo>
                  <a:cubicBezTo>
                    <a:pt x="97" y="54"/>
                    <a:pt x="95" y="49"/>
                    <a:pt x="95" y="49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12"/>
                    <a:pt x="81" y="11"/>
                    <a:pt x="80" y="10"/>
                  </a:cubicBezTo>
                  <a:cubicBezTo>
                    <a:pt x="80" y="10"/>
                    <a:pt x="79" y="9"/>
                    <a:pt x="79" y="9"/>
                  </a:cubicBezTo>
                  <a:cubicBezTo>
                    <a:pt x="79" y="8"/>
                    <a:pt x="78" y="8"/>
                    <a:pt x="77" y="7"/>
                  </a:cubicBezTo>
                  <a:cubicBezTo>
                    <a:pt x="76" y="7"/>
                    <a:pt x="75" y="6"/>
                    <a:pt x="74" y="6"/>
                  </a:cubicBezTo>
                  <a:cubicBezTo>
                    <a:pt x="74" y="6"/>
                    <a:pt x="73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1" y="7"/>
                    <a:pt x="70" y="7"/>
                    <a:pt x="69" y="5"/>
                  </a:cubicBezTo>
                  <a:cubicBezTo>
                    <a:pt x="66" y="3"/>
                    <a:pt x="63" y="3"/>
                    <a:pt x="62" y="3"/>
                  </a:cubicBezTo>
                  <a:cubicBezTo>
                    <a:pt x="61" y="3"/>
                    <a:pt x="60" y="4"/>
                    <a:pt x="60" y="4"/>
                  </a:cubicBezTo>
                  <a:cubicBezTo>
                    <a:pt x="59" y="4"/>
                    <a:pt x="59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4"/>
                    <a:pt x="55" y="4"/>
                    <a:pt x="54" y="3"/>
                  </a:cubicBezTo>
                  <a:cubicBezTo>
                    <a:pt x="52" y="1"/>
                    <a:pt x="49" y="1"/>
                    <a:pt x="49" y="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7" y="3"/>
                    <a:pt x="46" y="4"/>
                  </a:cubicBezTo>
                  <a:cubicBezTo>
                    <a:pt x="45" y="5"/>
                    <a:pt x="44" y="6"/>
                    <a:pt x="43" y="6"/>
                  </a:cubicBezTo>
                  <a:cubicBezTo>
                    <a:pt x="42" y="7"/>
                    <a:pt x="40" y="8"/>
                    <a:pt x="39" y="8"/>
                  </a:cubicBezTo>
                  <a:cubicBezTo>
                    <a:pt x="39" y="8"/>
                    <a:pt x="38" y="8"/>
                    <a:pt x="38" y="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6" y="8"/>
                    <a:pt x="36" y="7"/>
                  </a:cubicBezTo>
                  <a:cubicBezTo>
                    <a:pt x="35" y="6"/>
                    <a:pt x="34" y="5"/>
                    <a:pt x="33" y="3"/>
                  </a:cubicBezTo>
                  <a:cubicBezTo>
                    <a:pt x="33" y="3"/>
                    <a:pt x="32" y="2"/>
                    <a:pt x="32" y="2"/>
                  </a:cubicBezTo>
                  <a:cubicBezTo>
                    <a:pt x="31" y="1"/>
                    <a:pt x="30" y="1"/>
                    <a:pt x="29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3"/>
                    <a:pt x="10" y="47"/>
                    <a:pt x="10" y="53"/>
                  </a:cubicBezTo>
                  <a:cubicBezTo>
                    <a:pt x="10" y="56"/>
                    <a:pt x="11" y="60"/>
                    <a:pt x="12" y="65"/>
                  </a:cubicBezTo>
                  <a:cubicBezTo>
                    <a:pt x="14" y="69"/>
                    <a:pt x="15" y="72"/>
                    <a:pt x="16" y="75"/>
                  </a:cubicBezTo>
                  <a:cubicBezTo>
                    <a:pt x="17" y="77"/>
                    <a:pt x="17" y="79"/>
                    <a:pt x="17" y="80"/>
                  </a:cubicBezTo>
                  <a:cubicBezTo>
                    <a:pt x="17" y="81"/>
                    <a:pt x="17" y="81"/>
                    <a:pt x="17" y="82"/>
                  </a:cubicBezTo>
                  <a:cubicBezTo>
                    <a:pt x="16" y="84"/>
                    <a:pt x="15" y="86"/>
                    <a:pt x="15" y="88"/>
                  </a:cubicBezTo>
                  <a:cubicBezTo>
                    <a:pt x="15" y="89"/>
                    <a:pt x="15" y="91"/>
                    <a:pt x="16" y="92"/>
                  </a:cubicBezTo>
                  <a:cubicBezTo>
                    <a:pt x="16" y="92"/>
                    <a:pt x="16" y="93"/>
                    <a:pt x="16" y="93"/>
                  </a:cubicBezTo>
                  <a:cubicBezTo>
                    <a:pt x="16" y="93"/>
                    <a:pt x="16" y="94"/>
                    <a:pt x="16" y="94"/>
                  </a:cubicBezTo>
                  <a:cubicBezTo>
                    <a:pt x="15" y="95"/>
                    <a:pt x="15" y="95"/>
                    <a:pt x="14" y="95"/>
                  </a:cubicBezTo>
                  <a:cubicBezTo>
                    <a:pt x="13" y="96"/>
                    <a:pt x="12" y="96"/>
                    <a:pt x="11" y="97"/>
                  </a:cubicBezTo>
                  <a:cubicBezTo>
                    <a:pt x="10" y="98"/>
                    <a:pt x="10" y="99"/>
                    <a:pt x="10" y="100"/>
                  </a:cubicBezTo>
                  <a:cubicBezTo>
                    <a:pt x="10" y="101"/>
                    <a:pt x="10" y="102"/>
                    <a:pt x="10" y="103"/>
                  </a:cubicBezTo>
                  <a:cubicBezTo>
                    <a:pt x="11" y="104"/>
                    <a:pt x="11" y="105"/>
                    <a:pt x="11" y="106"/>
                  </a:cubicBezTo>
                  <a:cubicBezTo>
                    <a:pt x="11" y="107"/>
                    <a:pt x="10" y="109"/>
                    <a:pt x="10" y="110"/>
                  </a:cubicBezTo>
                  <a:cubicBezTo>
                    <a:pt x="9" y="111"/>
                    <a:pt x="8" y="112"/>
                    <a:pt x="7" y="112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3" y="112"/>
                    <a:pt x="3" y="112"/>
                    <a:pt x="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37" y="210"/>
                    <a:pt x="37" y="210"/>
                    <a:pt x="37" y="210"/>
                  </a:cubicBezTo>
                  <a:cubicBezTo>
                    <a:pt x="37" y="210"/>
                    <a:pt x="37" y="212"/>
                    <a:pt x="39" y="214"/>
                  </a:cubicBezTo>
                  <a:cubicBezTo>
                    <a:pt x="40" y="215"/>
                    <a:pt x="40" y="216"/>
                    <a:pt x="41" y="217"/>
                  </a:cubicBezTo>
                  <a:cubicBezTo>
                    <a:pt x="42" y="218"/>
                    <a:pt x="44" y="218"/>
                    <a:pt x="45" y="218"/>
                  </a:cubicBezTo>
                  <a:cubicBezTo>
                    <a:pt x="46" y="218"/>
                    <a:pt x="46" y="218"/>
                    <a:pt x="47" y="218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48" y="218"/>
                    <a:pt x="48" y="218"/>
                    <a:pt x="48" y="218"/>
                  </a:cubicBezTo>
                  <a:cubicBezTo>
                    <a:pt x="48" y="218"/>
                    <a:pt x="49" y="217"/>
                    <a:pt x="50" y="215"/>
                  </a:cubicBezTo>
                  <a:cubicBezTo>
                    <a:pt x="52" y="214"/>
                    <a:pt x="53" y="212"/>
                    <a:pt x="54" y="210"/>
                  </a:cubicBezTo>
                  <a:cubicBezTo>
                    <a:pt x="55" y="208"/>
                    <a:pt x="56" y="206"/>
                    <a:pt x="56" y="203"/>
                  </a:cubicBezTo>
                  <a:cubicBezTo>
                    <a:pt x="56" y="203"/>
                    <a:pt x="56" y="202"/>
                    <a:pt x="55" y="201"/>
                  </a:cubicBezTo>
                  <a:cubicBezTo>
                    <a:pt x="55" y="200"/>
                    <a:pt x="55" y="199"/>
                    <a:pt x="54" y="199"/>
                  </a:cubicBezTo>
                  <a:cubicBezTo>
                    <a:pt x="53" y="200"/>
                    <a:pt x="53" y="200"/>
                    <a:pt x="53" y="200"/>
                  </a:cubicBezTo>
                  <a:cubicBezTo>
                    <a:pt x="53" y="202"/>
                    <a:pt x="53" y="202"/>
                    <a:pt x="53" y="202"/>
                  </a:cubicBezTo>
                  <a:cubicBezTo>
                    <a:pt x="53" y="202"/>
                    <a:pt x="56" y="201"/>
                    <a:pt x="58" y="200"/>
                  </a:cubicBezTo>
                  <a:cubicBezTo>
                    <a:pt x="59" y="199"/>
                    <a:pt x="60" y="198"/>
                    <a:pt x="61" y="197"/>
                  </a:cubicBezTo>
                  <a:cubicBezTo>
                    <a:pt x="62" y="196"/>
                    <a:pt x="63" y="194"/>
                    <a:pt x="63" y="192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60" y="191"/>
                    <a:pt x="60" y="191"/>
                    <a:pt x="60" y="191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60" y="191"/>
                    <a:pt x="60" y="191"/>
                    <a:pt x="60" y="191"/>
                  </a:cubicBezTo>
                  <a:cubicBezTo>
                    <a:pt x="60" y="190"/>
                    <a:pt x="60" y="190"/>
                    <a:pt x="60" y="190"/>
                  </a:cubicBezTo>
                  <a:cubicBezTo>
                    <a:pt x="60" y="190"/>
                    <a:pt x="59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0"/>
                    <a:pt x="58" y="190"/>
                    <a:pt x="58" y="190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7" y="191"/>
                    <a:pt x="57" y="191"/>
                    <a:pt x="57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1"/>
                    <a:pt x="58" y="191"/>
                    <a:pt x="58" y="191"/>
                  </a:cubicBezTo>
                  <a:cubicBezTo>
                    <a:pt x="58" y="190"/>
                    <a:pt x="58" y="190"/>
                    <a:pt x="59" y="190"/>
                  </a:cubicBezTo>
                  <a:cubicBezTo>
                    <a:pt x="60" y="189"/>
                    <a:pt x="62" y="188"/>
                    <a:pt x="63" y="187"/>
                  </a:cubicBezTo>
                  <a:cubicBezTo>
                    <a:pt x="64" y="187"/>
                    <a:pt x="64" y="186"/>
                    <a:pt x="65" y="186"/>
                  </a:cubicBezTo>
                  <a:cubicBezTo>
                    <a:pt x="65" y="185"/>
                    <a:pt x="66" y="184"/>
                    <a:pt x="66" y="183"/>
                  </a:cubicBezTo>
                  <a:cubicBezTo>
                    <a:pt x="66" y="183"/>
                    <a:pt x="66" y="183"/>
                    <a:pt x="66" y="183"/>
                  </a:cubicBezTo>
                  <a:cubicBezTo>
                    <a:pt x="66" y="183"/>
                    <a:pt x="66" y="183"/>
                    <a:pt x="66" y="183"/>
                  </a:cubicBezTo>
                  <a:cubicBezTo>
                    <a:pt x="66" y="181"/>
                    <a:pt x="65" y="180"/>
                    <a:pt x="64" y="179"/>
                  </a:cubicBezTo>
                  <a:cubicBezTo>
                    <a:pt x="63" y="178"/>
                    <a:pt x="62" y="177"/>
                    <a:pt x="61" y="176"/>
                  </a:cubicBezTo>
                  <a:cubicBezTo>
                    <a:pt x="61" y="176"/>
                    <a:pt x="61" y="175"/>
                    <a:pt x="61" y="175"/>
                  </a:cubicBezTo>
                  <a:cubicBezTo>
                    <a:pt x="61" y="175"/>
                    <a:pt x="61" y="174"/>
                    <a:pt x="61" y="174"/>
                  </a:cubicBezTo>
                  <a:cubicBezTo>
                    <a:pt x="62" y="173"/>
                    <a:pt x="63" y="173"/>
                    <a:pt x="64" y="173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5" y="171"/>
                    <a:pt x="65" y="171"/>
                    <a:pt x="65" y="171"/>
                  </a:cubicBezTo>
                  <a:cubicBezTo>
                    <a:pt x="65" y="172"/>
                    <a:pt x="65" y="172"/>
                    <a:pt x="65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2"/>
                    <a:pt x="66" y="172"/>
                    <a:pt x="66" y="172"/>
                  </a:cubicBezTo>
                  <a:cubicBezTo>
                    <a:pt x="66" y="173"/>
                    <a:pt x="67" y="175"/>
                    <a:pt x="68" y="177"/>
                  </a:cubicBezTo>
                  <a:cubicBezTo>
                    <a:pt x="68" y="178"/>
                    <a:pt x="69" y="178"/>
                    <a:pt x="70" y="179"/>
                  </a:cubicBezTo>
                  <a:cubicBezTo>
                    <a:pt x="70" y="180"/>
                    <a:pt x="71" y="181"/>
                    <a:pt x="73" y="181"/>
                  </a:cubicBezTo>
                  <a:cubicBezTo>
                    <a:pt x="73" y="181"/>
                    <a:pt x="74" y="180"/>
                    <a:pt x="75" y="180"/>
                  </a:cubicBezTo>
                  <a:cubicBezTo>
                    <a:pt x="76" y="179"/>
                    <a:pt x="77" y="179"/>
                    <a:pt x="77" y="178"/>
                  </a:cubicBezTo>
                  <a:cubicBezTo>
                    <a:pt x="78" y="177"/>
                    <a:pt x="78" y="176"/>
                    <a:pt x="78" y="176"/>
                  </a:cubicBezTo>
                  <a:cubicBezTo>
                    <a:pt x="78" y="175"/>
                    <a:pt x="77" y="174"/>
                    <a:pt x="77" y="173"/>
                  </a:cubicBezTo>
                  <a:cubicBezTo>
                    <a:pt x="77" y="173"/>
                    <a:pt x="76" y="172"/>
                    <a:pt x="76" y="172"/>
                  </a:cubicBezTo>
                  <a:cubicBezTo>
                    <a:pt x="76" y="172"/>
                    <a:pt x="75" y="171"/>
                    <a:pt x="75" y="170"/>
                  </a:cubicBezTo>
                  <a:cubicBezTo>
                    <a:pt x="74" y="170"/>
                    <a:pt x="74" y="169"/>
                    <a:pt x="74" y="168"/>
                  </a:cubicBezTo>
                  <a:cubicBezTo>
                    <a:pt x="74" y="168"/>
                    <a:pt x="74" y="167"/>
                    <a:pt x="74" y="167"/>
                  </a:cubicBezTo>
                  <a:cubicBezTo>
                    <a:pt x="75" y="166"/>
                    <a:pt x="76" y="165"/>
                    <a:pt x="77" y="164"/>
                  </a:cubicBezTo>
                  <a:cubicBezTo>
                    <a:pt x="77" y="163"/>
                    <a:pt x="78" y="163"/>
                    <a:pt x="78" y="162"/>
                  </a:cubicBezTo>
                  <a:cubicBezTo>
                    <a:pt x="79" y="161"/>
                    <a:pt x="79" y="160"/>
                    <a:pt x="79" y="160"/>
                  </a:cubicBezTo>
                  <a:cubicBezTo>
                    <a:pt x="79" y="158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80" y="157"/>
                    <a:pt x="80" y="157"/>
                    <a:pt x="80" y="157"/>
                  </a:cubicBezTo>
                  <a:cubicBezTo>
                    <a:pt x="80" y="158"/>
                    <a:pt x="81" y="159"/>
                    <a:pt x="81" y="160"/>
                  </a:cubicBezTo>
                  <a:cubicBezTo>
                    <a:pt x="81" y="160"/>
                    <a:pt x="82" y="161"/>
                    <a:pt x="82" y="161"/>
                  </a:cubicBezTo>
                  <a:cubicBezTo>
                    <a:pt x="83" y="162"/>
                    <a:pt x="83" y="162"/>
                    <a:pt x="84" y="162"/>
                  </a:cubicBezTo>
                  <a:cubicBezTo>
                    <a:pt x="85" y="162"/>
                    <a:pt x="85" y="162"/>
                    <a:pt x="86" y="162"/>
                  </a:cubicBezTo>
                  <a:cubicBezTo>
                    <a:pt x="87" y="162"/>
                    <a:pt x="87" y="161"/>
                    <a:pt x="88" y="161"/>
                  </a:cubicBezTo>
                  <a:cubicBezTo>
                    <a:pt x="89" y="160"/>
                    <a:pt x="90" y="159"/>
                    <a:pt x="89" y="158"/>
                  </a:cubicBezTo>
                  <a:cubicBezTo>
                    <a:pt x="89" y="157"/>
                    <a:pt x="89" y="156"/>
                    <a:pt x="89" y="155"/>
                  </a:cubicBezTo>
                  <a:cubicBezTo>
                    <a:pt x="88" y="155"/>
                    <a:pt x="88" y="154"/>
                    <a:pt x="88" y="153"/>
                  </a:cubicBezTo>
                  <a:cubicBezTo>
                    <a:pt x="88" y="152"/>
                    <a:pt x="88" y="151"/>
                    <a:pt x="88" y="150"/>
                  </a:cubicBezTo>
                  <a:cubicBezTo>
                    <a:pt x="89" y="148"/>
                    <a:pt x="89" y="147"/>
                    <a:pt x="89" y="145"/>
                  </a:cubicBezTo>
                  <a:cubicBezTo>
                    <a:pt x="89" y="143"/>
                    <a:pt x="89" y="140"/>
                    <a:pt x="88" y="138"/>
                  </a:cubicBezTo>
                  <a:cubicBezTo>
                    <a:pt x="88" y="136"/>
                    <a:pt x="88" y="134"/>
                    <a:pt x="88" y="132"/>
                  </a:cubicBezTo>
                  <a:cubicBezTo>
                    <a:pt x="88" y="131"/>
                    <a:pt x="88" y="130"/>
                    <a:pt x="88" y="129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8"/>
                    <a:pt x="87" y="128"/>
                    <a:pt x="88" y="129"/>
                  </a:cubicBezTo>
                  <a:cubicBezTo>
                    <a:pt x="88" y="129"/>
                    <a:pt x="89" y="130"/>
                    <a:pt x="89" y="131"/>
                  </a:cubicBezTo>
                  <a:cubicBezTo>
                    <a:pt x="90" y="133"/>
                    <a:pt x="90" y="135"/>
                    <a:pt x="90" y="136"/>
                  </a:cubicBezTo>
                  <a:cubicBezTo>
                    <a:pt x="90" y="137"/>
                    <a:pt x="90" y="137"/>
                    <a:pt x="91" y="138"/>
                  </a:cubicBezTo>
                  <a:cubicBezTo>
                    <a:pt x="91" y="138"/>
                    <a:pt x="91" y="139"/>
                    <a:pt x="92" y="139"/>
                  </a:cubicBezTo>
                  <a:cubicBezTo>
                    <a:pt x="92" y="139"/>
                    <a:pt x="93" y="139"/>
                    <a:pt x="93" y="139"/>
                  </a:cubicBezTo>
                  <a:cubicBezTo>
                    <a:pt x="94" y="139"/>
                    <a:pt x="94" y="139"/>
                    <a:pt x="94" y="139"/>
                  </a:cubicBezTo>
                  <a:cubicBezTo>
                    <a:pt x="95" y="139"/>
                    <a:pt x="96" y="139"/>
                    <a:pt x="97" y="138"/>
                  </a:cubicBezTo>
                  <a:cubicBezTo>
                    <a:pt x="98" y="137"/>
                    <a:pt x="98" y="136"/>
                    <a:pt x="98" y="134"/>
                  </a:cubicBezTo>
                  <a:cubicBezTo>
                    <a:pt x="99" y="133"/>
                    <a:pt x="99" y="132"/>
                    <a:pt x="99" y="131"/>
                  </a:cubicBezTo>
                  <a:cubicBezTo>
                    <a:pt x="99" y="131"/>
                    <a:pt x="99" y="131"/>
                    <a:pt x="99" y="131"/>
                  </a:cubicBezTo>
                  <a:cubicBezTo>
                    <a:pt x="99" y="131"/>
                    <a:pt x="99" y="131"/>
                    <a:pt x="99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2" y="132"/>
                    <a:pt x="103" y="133"/>
                  </a:cubicBezTo>
                  <a:cubicBezTo>
                    <a:pt x="103" y="134"/>
                    <a:pt x="104" y="134"/>
                    <a:pt x="104" y="134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5" y="135"/>
                    <a:pt x="105" y="136"/>
                  </a:cubicBezTo>
                  <a:cubicBezTo>
                    <a:pt x="106" y="136"/>
                    <a:pt x="107" y="137"/>
                    <a:pt x="109" y="137"/>
                  </a:cubicBezTo>
                  <a:cubicBezTo>
                    <a:pt x="109" y="137"/>
                    <a:pt x="111" y="136"/>
                    <a:pt x="111" y="136"/>
                  </a:cubicBezTo>
                  <a:cubicBezTo>
                    <a:pt x="112" y="135"/>
                    <a:pt x="112" y="135"/>
                    <a:pt x="112" y="134"/>
                  </a:cubicBezTo>
                  <a:cubicBezTo>
                    <a:pt x="113" y="134"/>
                    <a:pt x="113" y="133"/>
                    <a:pt x="113" y="133"/>
                  </a:cubicBezTo>
                  <a:cubicBezTo>
                    <a:pt x="113" y="132"/>
                    <a:pt x="112" y="131"/>
                    <a:pt x="112" y="131"/>
                  </a:cubicBezTo>
                  <a:cubicBezTo>
                    <a:pt x="112" y="130"/>
                    <a:pt x="111" y="130"/>
                    <a:pt x="111" y="130"/>
                  </a:cubicBezTo>
                  <a:cubicBezTo>
                    <a:pt x="111" y="129"/>
                    <a:pt x="111" y="129"/>
                    <a:pt x="110" y="128"/>
                  </a:cubicBezTo>
                  <a:cubicBezTo>
                    <a:pt x="110" y="128"/>
                    <a:pt x="110" y="127"/>
                    <a:pt x="110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9" y="128"/>
                    <a:pt x="110" y="128"/>
                  </a:cubicBezTo>
                  <a:cubicBezTo>
                    <a:pt x="111" y="130"/>
                    <a:pt x="112" y="130"/>
                    <a:pt x="114" y="131"/>
                  </a:cubicBezTo>
                  <a:cubicBezTo>
                    <a:pt x="115" y="132"/>
                    <a:pt x="115" y="132"/>
                    <a:pt x="116" y="132"/>
                  </a:cubicBezTo>
                  <a:cubicBezTo>
                    <a:pt x="117" y="132"/>
                    <a:pt x="117" y="132"/>
                    <a:pt x="118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0" y="130"/>
                    <a:pt x="120" y="130"/>
                    <a:pt x="120" y="130"/>
                  </a:cubicBezTo>
                  <a:cubicBezTo>
                    <a:pt x="120" y="130"/>
                    <a:pt x="120" y="129"/>
                    <a:pt x="119" y="128"/>
                  </a:cubicBezTo>
                  <a:cubicBezTo>
                    <a:pt x="119" y="127"/>
                    <a:pt x="119" y="127"/>
                    <a:pt x="119" y="126"/>
                  </a:cubicBezTo>
                  <a:cubicBezTo>
                    <a:pt x="118" y="126"/>
                    <a:pt x="118" y="126"/>
                    <a:pt x="118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7"/>
                    <a:pt x="119" y="127"/>
                    <a:pt x="120" y="128"/>
                  </a:cubicBezTo>
                  <a:cubicBezTo>
                    <a:pt x="120" y="128"/>
                    <a:pt x="121" y="128"/>
                    <a:pt x="122" y="128"/>
                  </a:cubicBezTo>
                  <a:cubicBezTo>
                    <a:pt x="123" y="128"/>
                    <a:pt x="123" y="128"/>
                    <a:pt x="124" y="128"/>
                  </a:cubicBezTo>
                  <a:cubicBezTo>
                    <a:pt x="124" y="127"/>
                    <a:pt x="125" y="127"/>
                    <a:pt x="125" y="127"/>
                  </a:cubicBezTo>
                  <a:cubicBezTo>
                    <a:pt x="125" y="126"/>
                    <a:pt x="126" y="125"/>
                    <a:pt x="126" y="124"/>
                  </a:cubicBezTo>
                  <a:cubicBezTo>
                    <a:pt x="126" y="123"/>
                    <a:pt x="125" y="122"/>
                    <a:pt x="125" y="122"/>
                  </a:cubicBezTo>
                  <a:cubicBezTo>
                    <a:pt x="124" y="121"/>
                    <a:pt x="124" y="121"/>
                    <a:pt x="123" y="120"/>
                  </a:cubicBezTo>
                  <a:cubicBezTo>
                    <a:pt x="123" y="120"/>
                    <a:pt x="122" y="120"/>
                    <a:pt x="122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19"/>
                    <a:pt x="122" y="119"/>
                    <a:pt x="122" y="119"/>
                  </a:cubicBezTo>
                  <a:cubicBezTo>
                    <a:pt x="122" y="120"/>
                    <a:pt x="122" y="120"/>
                    <a:pt x="123" y="120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7" y="121"/>
                    <a:pt x="128" y="120"/>
                    <a:pt x="129" y="119"/>
                  </a:cubicBezTo>
                  <a:cubicBezTo>
                    <a:pt x="130" y="118"/>
                    <a:pt x="131" y="117"/>
                    <a:pt x="131" y="116"/>
                  </a:cubicBezTo>
                  <a:cubicBezTo>
                    <a:pt x="132" y="115"/>
                    <a:pt x="132" y="114"/>
                    <a:pt x="132" y="113"/>
                  </a:cubicBezTo>
                  <a:cubicBezTo>
                    <a:pt x="132" y="112"/>
                    <a:pt x="132" y="112"/>
                    <a:pt x="132" y="112"/>
                  </a:cubicBezTo>
                  <a:cubicBezTo>
                    <a:pt x="132" y="112"/>
                    <a:pt x="132" y="111"/>
                    <a:pt x="131" y="111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4"/>
                    <a:pt x="130" y="114"/>
                    <a:pt x="131" y="114"/>
                  </a:cubicBezTo>
                  <a:cubicBezTo>
                    <a:pt x="132" y="114"/>
                    <a:pt x="136" y="114"/>
                    <a:pt x="139" y="111"/>
                  </a:cubicBezTo>
                  <a:cubicBezTo>
                    <a:pt x="141" y="110"/>
                    <a:pt x="142" y="108"/>
                    <a:pt x="143" y="106"/>
                  </a:cubicBezTo>
                  <a:cubicBezTo>
                    <a:pt x="143" y="105"/>
                    <a:pt x="144" y="104"/>
                    <a:pt x="145" y="103"/>
                  </a:cubicBezTo>
                  <a:cubicBezTo>
                    <a:pt x="146" y="102"/>
                    <a:pt x="146" y="102"/>
                    <a:pt x="146" y="102"/>
                  </a:cubicBezTo>
                  <a:cubicBezTo>
                    <a:pt x="145" y="100"/>
                    <a:pt x="145" y="100"/>
                    <a:pt x="145" y="100"/>
                  </a:cubicBezTo>
                  <a:cubicBezTo>
                    <a:pt x="145" y="100"/>
                    <a:pt x="144" y="100"/>
                    <a:pt x="144" y="99"/>
                  </a:cubicBezTo>
                  <a:cubicBezTo>
                    <a:pt x="143" y="98"/>
                    <a:pt x="141" y="98"/>
                    <a:pt x="140" y="98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2" y="99"/>
                    <a:pt x="142" y="99"/>
                    <a:pt x="142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0" y="102"/>
                    <a:pt x="141" y="102"/>
                    <a:pt x="141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1" y="101"/>
                    <a:pt x="140" y="103"/>
                    <a:pt x="139" y="104"/>
                  </a:cubicBezTo>
                  <a:cubicBezTo>
                    <a:pt x="138" y="106"/>
                    <a:pt x="138" y="107"/>
                    <a:pt x="136" y="108"/>
                  </a:cubicBezTo>
                  <a:cubicBezTo>
                    <a:pt x="134" y="110"/>
                    <a:pt x="132" y="110"/>
                    <a:pt x="131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24" y="110"/>
                    <a:pt x="124" y="110"/>
                    <a:pt x="124" y="110"/>
                  </a:cubicBezTo>
                  <a:cubicBezTo>
                    <a:pt x="128" y="114"/>
                    <a:pt x="128" y="114"/>
                    <a:pt x="128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8" y="113"/>
                    <a:pt x="128" y="113"/>
                    <a:pt x="128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8" y="114"/>
                    <a:pt x="127" y="115"/>
                    <a:pt x="126" y="117"/>
                  </a:cubicBezTo>
                  <a:cubicBezTo>
                    <a:pt x="126" y="117"/>
                    <a:pt x="126" y="117"/>
                    <a:pt x="126" y="117"/>
                  </a:cubicBezTo>
                  <a:cubicBezTo>
                    <a:pt x="125" y="117"/>
                    <a:pt x="125" y="117"/>
                    <a:pt x="125" y="117"/>
                  </a:cubicBezTo>
                  <a:cubicBezTo>
                    <a:pt x="124" y="116"/>
                    <a:pt x="124" y="116"/>
                    <a:pt x="124" y="116"/>
                  </a:cubicBezTo>
                  <a:cubicBezTo>
                    <a:pt x="123" y="116"/>
                    <a:pt x="123" y="115"/>
                    <a:pt x="121" y="115"/>
                  </a:cubicBezTo>
                  <a:cubicBezTo>
                    <a:pt x="120" y="115"/>
                    <a:pt x="120" y="115"/>
                    <a:pt x="119" y="116"/>
                  </a:cubicBezTo>
                  <a:cubicBezTo>
                    <a:pt x="119" y="116"/>
                    <a:pt x="118" y="117"/>
                    <a:pt x="118" y="117"/>
                  </a:cubicBezTo>
                  <a:cubicBezTo>
                    <a:pt x="118" y="118"/>
                    <a:pt x="117" y="118"/>
                    <a:pt x="117" y="119"/>
                  </a:cubicBezTo>
                  <a:cubicBezTo>
                    <a:pt x="117" y="120"/>
                    <a:pt x="118" y="120"/>
                    <a:pt x="118" y="121"/>
                  </a:cubicBezTo>
                  <a:cubicBezTo>
                    <a:pt x="118" y="122"/>
                    <a:pt x="119" y="122"/>
                    <a:pt x="120" y="123"/>
                  </a:cubicBezTo>
                  <a:cubicBezTo>
                    <a:pt x="120" y="123"/>
                    <a:pt x="121" y="123"/>
                    <a:pt x="121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5"/>
                    <a:pt x="122" y="125"/>
                    <a:pt x="122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1" y="123"/>
                  </a:cubicBezTo>
                  <a:cubicBezTo>
                    <a:pt x="120" y="123"/>
                    <a:pt x="119" y="122"/>
                    <a:pt x="118" y="122"/>
                  </a:cubicBezTo>
                  <a:cubicBezTo>
                    <a:pt x="117" y="122"/>
                    <a:pt x="116" y="123"/>
                    <a:pt x="115" y="123"/>
                  </a:cubicBezTo>
                  <a:cubicBezTo>
                    <a:pt x="115" y="124"/>
                    <a:pt x="114" y="125"/>
                    <a:pt x="114" y="126"/>
                  </a:cubicBezTo>
                  <a:cubicBezTo>
                    <a:pt x="114" y="126"/>
                    <a:pt x="114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8"/>
                    <a:pt x="115" y="128"/>
                  </a:cubicBezTo>
                  <a:cubicBezTo>
                    <a:pt x="115" y="129"/>
                    <a:pt x="116" y="129"/>
                    <a:pt x="116" y="130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8" y="130"/>
                    <a:pt x="118" y="130"/>
                    <a:pt x="118" y="130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8" y="129"/>
                    <a:pt x="118" y="129"/>
                    <a:pt x="118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8" y="129"/>
                    <a:pt x="118" y="129"/>
                    <a:pt x="118" y="129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8" y="128"/>
                    <a:pt x="118" y="128"/>
                    <a:pt x="117" y="128"/>
                  </a:cubicBezTo>
                  <a:cubicBezTo>
                    <a:pt x="116" y="128"/>
                    <a:pt x="115" y="128"/>
                    <a:pt x="115" y="127"/>
                  </a:cubicBezTo>
                  <a:cubicBezTo>
                    <a:pt x="114" y="127"/>
                    <a:pt x="113" y="126"/>
                    <a:pt x="113" y="126"/>
                  </a:cubicBezTo>
                  <a:cubicBezTo>
                    <a:pt x="112" y="125"/>
                    <a:pt x="112" y="125"/>
                    <a:pt x="111" y="124"/>
                  </a:cubicBezTo>
                  <a:cubicBezTo>
                    <a:pt x="111" y="124"/>
                    <a:pt x="110" y="124"/>
                    <a:pt x="109" y="123"/>
                  </a:cubicBezTo>
                  <a:cubicBezTo>
                    <a:pt x="108" y="123"/>
                    <a:pt x="107" y="124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6" y="125"/>
                    <a:pt x="106" y="126"/>
                    <a:pt x="106" y="127"/>
                  </a:cubicBezTo>
                  <a:cubicBezTo>
                    <a:pt x="106" y="128"/>
                    <a:pt x="106" y="129"/>
                    <a:pt x="107" y="130"/>
                  </a:cubicBezTo>
                  <a:cubicBezTo>
                    <a:pt x="107" y="131"/>
                    <a:pt x="108" y="131"/>
                    <a:pt x="108" y="132"/>
                  </a:cubicBezTo>
                  <a:cubicBezTo>
                    <a:pt x="108" y="132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6" y="131"/>
                    <a:pt x="105" y="130"/>
                  </a:cubicBezTo>
                  <a:cubicBezTo>
                    <a:pt x="104" y="129"/>
                    <a:pt x="103" y="129"/>
                    <a:pt x="102" y="128"/>
                  </a:cubicBezTo>
                  <a:cubicBezTo>
                    <a:pt x="101" y="128"/>
                    <a:pt x="101" y="127"/>
                    <a:pt x="99" y="127"/>
                  </a:cubicBezTo>
                  <a:cubicBezTo>
                    <a:pt x="98" y="127"/>
                    <a:pt x="98" y="127"/>
                    <a:pt x="97" y="128"/>
                  </a:cubicBezTo>
                  <a:cubicBezTo>
                    <a:pt x="96" y="129"/>
                    <a:pt x="95" y="130"/>
                    <a:pt x="95" y="131"/>
                  </a:cubicBezTo>
                  <a:cubicBezTo>
                    <a:pt x="95" y="132"/>
                    <a:pt x="95" y="133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5"/>
                    <a:pt x="94" y="134"/>
                  </a:cubicBezTo>
                  <a:cubicBezTo>
                    <a:pt x="94" y="133"/>
                    <a:pt x="93" y="132"/>
                    <a:pt x="93" y="131"/>
                  </a:cubicBezTo>
                  <a:cubicBezTo>
                    <a:pt x="93" y="128"/>
                    <a:pt x="91" y="126"/>
                    <a:pt x="90" y="125"/>
                  </a:cubicBezTo>
                  <a:cubicBezTo>
                    <a:pt x="88" y="124"/>
                    <a:pt x="87" y="124"/>
                    <a:pt x="87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5" y="125"/>
                    <a:pt x="85" y="125"/>
                    <a:pt x="85" y="125"/>
                  </a:cubicBezTo>
                  <a:cubicBezTo>
                    <a:pt x="84" y="126"/>
                    <a:pt x="84" y="127"/>
                    <a:pt x="84" y="128"/>
                  </a:cubicBezTo>
                  <a:cubicBezTo>
                    <a:pt x="84" y="129"/>
                    <a:pt x="84" y="131"/>
                    <a:pt x="84" y="132"/>
                  </a:cubicBezTo>
                  <a:cubicBezTo>
                    <a:pt x="84" y="134"/>
                    <a:pt x="84" y="136"/>
                    <a:pt x="84" y="138"/>
                  </a:cubicBezTo>
                  <a:cubicBezTo>
                    <a:pt x="85" y="141"/>
                    <a:pt x="85" y="143"/>
                    <a:pt x="85" y="145"/>
                  </a:cubicBezTo>
                  <a:cubicBezTo>
                    <a:pt x="85" y="146"/>
                    <a:pt x="85" y="148"/>
                    <a:pt x="85" y="148"/>
                  </a:cubicBezTo>
                  <a:cubicBezTo>
                    <a:pt x="84" y="150"/>
                    <a:pt x="84" y="151"/>
                    <a:pt x="84" y="153"/>
                  </a:cubicBezTo>
                  <a:cubicBezTo>
                    <a:pt x="84" y="154"/>
                    <a:pt x="84" y="156"/>
                    <a:pt x="85" y="157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6" y="158"/>
                    <a:pt x="85" y="158"/>
                    <a:pt x="85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85" y="158"/>
                    <a:pt x="84" y="158"/>
                    <a:pt x="84" y="157"/>
                  </a:cubicBezTo>
                  <a:cubicBezTo>
                    <a:pt x="84" y="156"/>
                    <a:pt x="84" y="155"/>
                    <a:pt x="83" y="154"/>
                  </a:cubicBezTo>
                  <a:cubicBezTo>
                    <a:pt x="82" y="153"/>
                    <a:pt x="81" y="153"/>
                    <a:pt x="80" y="153"/>
                  </a:cubicBezTo>
                  <a:cubicBezTo>
                    <a:pt x="79" y="153"/>
                    <a:pt x="79" y="153"/>
                    <a:pt x="79" y="153"/>
                  </a:cubicBezTo>
                  <a:cubicBezTo>
                    <a:pt x="78" y="153"/>
                    <a:pt x="77" y="153"/>
                    <a:pt x="76" y="154"/>
                  </a:cubicBezTo>
                  <a:cubicBezTo>
                    <a:pt x="76" y="155"/>
                    <a:pt x="75" y="156"/>
                    <a:pt x="75" y="157"/>
                  </a:cubicBezTo>
                  <a:cubicBezTo>
                    <a:pt x="75" y="158"/>
                    <a:pt x="75" y="158"/>
                    <a:pt x="75" y="159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1"/>
                    <a:pt x="74" y="161"/>
                    <a:pt x="73" y="162"/>
                  </a:cubicBezTo>
                  <a:cubicBezTo>
                    <a:pt x="72" y="163"/>
                    <a:pt x="72" y="164"/>
                    <a:pt x="71" y="165"/>
                  </a:cubicBezTo>
                  <a:cubicBezTo>
                    <a:pt x="70" y="166"/>
                    <a:pt x="70" y="167"/>
                    <a:pt x="70" y="168"/>
                  </a:cubicBezTo>
                  <a:cubicBezTo>
                    <a:pt x="70" y="170"/>
                    <a:pt x="71" y="171"/>
                    <a:pt x="71" y="172"/>
                  </a:cubicBezTo>
                  <a:cubicBezTo>
                    <a:pt x="72" y="173"/>
                    <a:pt x="72" y="174"/>
                    <a:pt x="73" y="175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3" y="176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3" y="177"/>
                    <a:pt x="73" y="177"/>
                    <a:pt x="73" y="177"/>
                  </a:cubicBezTo>
                  <a:cubicBezTo>
                    <a:pt x="72" y="176"/>
                    <a:pt x="72" y="175"/>
                    <a:pt x="71" y="174"/>
                  </a:cubicBezTo>
                  <a:cubicBezTo>
                    <a:pt x="70" y="173"/>
                    <a:pt x="70" y="171"/>
                    <a:pt x="70" y="170"/>
                  </a:cubicBezTo>
                  <a:cubicBezTo>
                    <a:pt x="69" y="170"/>
                    <a:pt x="69" y="169"/>
                    <a:pt x="68" y="168"/>
                  </a:cubicBezTo>
                  <a:cubicBezTo>
                    <a:pt x="67" y="168"/>
                    <a:pt x="66" y="168"/>
                    <a:pt x="66" y="168"/>
                  </a:cubicBezTo>
                  <a:cubicBezTo>
                    <a:pt x="64" y="168"/>
                    <a:pt x="63" y="169"/>
                    <a:pt x="63" y="169"/>
                  </a:cubicBezTo>
                  <a:cubicBezTo>
                    <a:pt x="64" y="170"/>
                    <a:pt x="64" y="170"/>
                    <a:pt x="64" y="170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3" y="169"/>
                    <a:pt x="61" y="169"/>
                    <a:pt x="59" y="171"/>
                  </a:cubicBezTo>
                  <a:cubicBezTo>
                    <a:pt x="58" y="172"/>
                    <a:pt x="57" y="174"/>
                    <a:pt x="57" y="175"/>
                  </a:cubicBezTo>
                  <a:cubicBezTo>
                    <a:pt x="57" y="177"/>
                    <a:pt x="58" y="178"/>
                    <a:pt x="59" y="179"/>
                  </a:cubicBezTo>
                  <a:cubicBezTo>
                    <a:pt x="59" y="180"/>
                    <a:pt x="60" y="180"/>
                    <a:pt x="61" y="181"/>
                  </a:cubicBezTo>
                  <a:cubicBezTo>
                    <a:pt x="61" y="182"/>
                    <a:pt x="62" y="183"/>
                    <a:pt x="62" y="183"/>
                  </a:cubicBezTo>
                  <a:cubicBezTo>
                    <a:pt x="62" y="183"/>
                    <a:pt x="62" y="183"/>
                    <a:pt x="62" y="183"/>
                  </a:cubicBezTo>
                  <a:cubicBezTo>
                    <a:pt x="62" y="183"/>
                    <a:pt x="62" y="183"/>
                    <a:pt x="62" y="183"/>
                  </a:cubicBezTo>
                  <a:cubicBezTo>
                    <a:pt x="62" y="183"/>
                    <a:pt x="62" y="183"/>
                    <a:pt x="62" y="183"/>
                  </a:cubicBezTo>
                  <a:cubicBezTo>
                    <a:pt x="62" y="183"/>
                    <a:pt x="62" y="183"/>
                    <a:pt x="62" y="183"/>
                  </a:cubicBezTo>
                  <a:cubicBezTo>
                    <a:pt x="61" y="184"/>
                    <a:pt x="61" y="184"/>
                    <a:pt x="60" y="185"/>
                  </a:cubicBezTo>
                  <a:cubicBezTo>
                    <a:pt x="59" y="185"/>
                    <a:pt x="58" y="186"/>
                    <a:pt x="57" y="186"/>
                  </a:cubicBezTo>
                  <a:cubicBezTo>
                    <a:pt x="56" y="187"/>
                    <a:pt x="55" y="187"/>
                    <a:pt x="55" y="188"/>
                  </a:cubicBezTo>
                  <a:cubicBezTo>
                    <a:pt x="54" y="189"/>
                    <a:pt x="54" y="190"/>
                    <a:pt x="54" y="191"/>
                  </a:cubicBezTo>
                  <a:cubicBezTo>
                    <a:pt x="54" y="192"/>
                    <a:pt x="54" y="193"/>
                    <a:pt x="55" y="194"/>
                  </a:cubicBezTo>
                  <a:cubicBezTo>
                    <a:pt x="56" y="194"/>
                    <a:pt x="57" y="195"/>
                    <a:pt x="58" y="195"/>
                  </a:cubicBezTo>
                  <a:cubicBezTo>
                    <a:pt x="60" y="195"/>
                    <a:pt x="61" y="194"/>
                    <a:pt x="62" y="194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59" y="192"/>
                    <a:pt x="59" y="192"/>
                    <a:pt x="59" y="192"/>
                  </a:cubicBezTo>
                  <a:cubicBezTo>
                    <a:pt x="59" y="193"/>
                    <a:pt x="58" y="194"/>
                    <a:pt x="58" y="195"/>
                  </a:cubicBezTo>
                  <a:cubicBezTo>
                    <a:pt x="57" y="196"/>
                    <a:pt x="56" y="197"/>
                    <a:pt x="54" y="197"/>
                  </a:cubicBezTo>
                  <a:cubicBezTo>
                    <a:pt x="54" y="198"/>
                    <a:pt x="53" y="198"/>
                    <a:pt x="53" y="198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52" y="198"/>
                    <a:pt x="52" y="198"/>
                    <a:pt x="52" y="198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1" y="201"/>
                    <a:pt x="51" y="201"/>
                    <a:pt x="51" y="201"/>
                  </a:cubicBezTo>
                  <a:cubicBezTo>
                    <a:pt x="51" y="202"/>
                    <a:pt x="51" y="202"/>
                    <a:pt x="51" y="202"/>
                  </a:cubicBezTo>
                  <a:cubicBezTo>
                    <a:pt x="51" y="202"/>
                    <a:pt x="52" y="203"/>
                    <a:pt x="52" y="203"/>
                  </a:cubicBezTo>
                  <a:cubicBezTo>
                    <a:pt x="52" y="205"/>
                    <a:pt x="51" y="207"/>
                    <a:pt x="51" y="208"/>
                  </a:cubicBezTo>
                  <a:cubicBezTo>
                    <a:pt x="50" y="209"/>
                    <a:pt x="49" y="211"/>
                    <a:pt x="47" y="212"/>
                  </a:cubicBezTo>
                  <a:cubicBezTo>
                    <a:pt x="47" y="213"/>
                    <a:pt x="46" y="214"/>
                    <a:pt x="46" y="214"/>
                  </a:cubicBezTo>
                  <a:cubicBezTo>
                    <a:pt x="45" y="215"/>
                    <a:pt x="45" y="215"/>
                    <a:pt x="45" y="215"/>
                  </a:cubicBezTo>
                  <a:cubicBezTo>
                    <a:pt x="45" y="215"/>
                    <a:pt x="45" y="215"/>
                    <a:pt x="45" y="215"/>
                  </a:cubicBezTo>
                  <a:cubicBezTo>
                    <a:pt x="46" y="216"/>
                    <a:pt x="46" y="216"/>
                    <a:pt x="46" y="216"/>
                  </a:cubicBezTo>
                  <a:cubicBezTo>
                    <a:pt x="46" y="214"/>
                    <a:pt x="46" y="214"/>
                    <a:pt x="46" y="214"/>
                  </a:cubicBezTo>
                  <a:cubicBezTo>
                    <a:pt x="45" y="214"/>
                    <a:pt x="45" y="214"/>
                    <a:pt x="45" y="214"/>
                  </a:cubicBezTo>
                  <a:cubicBezTo>
                    <a:pt x="45" y="214"/>
                    <a:pt x="45" y="214"/>
                    <a:pt x="44" y="214"/>
                  </a:cubicBezTo>
                  <a:cubicBezTo>
                    <a:pt x="43" y="213"/>
                    <a:pt x="42" y="212"/>
                    <a:pt x="41" y="210"/>
                  </a:cubicBezTo>
                  <a:cubicBezTo>
                    <a:pt x="41" y="210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10" y="116"/>
                    <a:pt x="12" y="114"/>
                    <a:pt x="13" y="112"/>
                  </a:cubicBezTo>
                  <a:cubicBezTo>
                    <a:pt x="14" y="110"/>
                    <a:pt x="15" y="108"/>
                    <a:pt x="15" y="106"/>
                  </a:cubicBezTo>
                  <a:cubicBezTo>
                    <a:pt x="15" y="104"/>
                    <a:pt x="15" y="103"/>
                    <a:pt x="14" y="102"/>
                  </a:cubicBezTo>
                  <a:cubicBezTo>
                    <a:pt x="14" y="101"/>
                    <a:pt x="14" y="101"/>
                    <a:pt x="14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0"/>
                    <a:pt x="15" y="99"/>
                    <a:pt x="15" y="99"/>
                  </a:cubicBezTo>
                  <a:cubicBezTo>
                    <a:pt x="17" y="99"/>
                    <a:pt x="18" y="98"/>
                    <a:pt x="19" y="97"/>
                  </a:cubicBezTo>
                  <a:cubicBezTo>
                    <a:pt x="20" y="96"/>
                    <a:pt x="20" y="95"/>
                    <a:pt x="20" y="93"/>
                  </a:cubicBezTo>
                  <a:cubicBezTo>
                    <a:pt x="20" y="92"/>
                    <a:pt x="20" y="91"/>
                    <a:pt x="20" y="90"/>
                  </a:cubicBezTo>
                  <a:cubicBezTo>
                    <a:pt x="19" y="89"/>
                    <a:pt x="19" y="88"/>
                    <a:pt x="19" y="88"/>
                  </a:cubicBezTo>
                  <a:cubicBezTo>
                    <a:pt x="19" y="87"/>
                    <a:pt x="19" y="85"/>
                    <a:pt x="20" y="84"/>
                  </a:cubicBezTo>
                  <a:cubicBezTo>
                    <a:pt x="21" y="83"/>
                    <a:pt x="21" y="81"/>
                    <a:pt x="21" y="80"/>
                  </a:cubicBezTo>
                  <a:cubicBezTo>
                    <a:pt x="21" y="78"/>
                    <a:pt x="21" y="76"/>
                    <a:pt x="20" y="73"/>
                  </a:cubicBezTo>
                  <a:cubicBezTo>
                    <a:pt x="19" y="71"/>
                    <a:pt x="18" y="68"/>
                    <a:pt x="16" y="63"/>
                  </a:cubicBezTo>
                  <a:cubicBezTo>
                    <a:pt x="14" y="59"/>
                    <a:pt x="14" y="56"/>
                    <a:pt x="14" y="53"/>
                  </a:cubicBezTo>
                  <a:cubicBezTo>
                    <a:pt x="14" y="50"/>
                    <a:pt x="14" y="48"/>
                    <a:pt x="15" y="47"/>
                  </a:cubicBezTo>
                  <a:cubicBezTo>
                    <a:pt x="15" y="46"/>
                    <a:pt x="15" y="46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5"/>
                    <a:pt x="30" y="6"/>
                    <a:pt x="30" y="6"/>
                  </a:cubicBezTo>
                  <a:cubicBezTo>
                    <a:pt x="31" y="7"/>
                    <a:pt x="32" y="8"/>
                    <a:pt x="32" y="9"/>
                  </a:cubicBezTo>
                  <a:cubicBezTo>
                    <a:pt x="33" y="10"/>
                    <a:pt x="34" y="11"/>
                    <a:pt x="35" y="12"/>
                  </a:cubicBezTo>
                  <a:cubicBezTo>
                    <a:pt x="36" y="12"/>
                    <a:pt x="36" y="13"/>
                    <a:pt x="37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42" y="11"/>
                    <a:pt x="45" y="10"/>
                  </a:cubicBezTo>
                  <a:cubicBezTo>
                    <a:pt x="47" y="9"/>
                    <a:pt x="48" y="8"/>
                    <a:pt x="49" y="6"/>
                  </a:cubicBezTo>
                  <a:cubicBezTo>
                    <a:pt x="50" y="5"/>
                    <a:pt x="51" y="3"/>
                    <a:pt x="51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5"/>
                    <a:pt x="51" y="6"/>
                  </a:cubicBezTo>
                  <a:cubicBezTo>
                    <a:pt x="54" y="8"/>
                    <a:pt x="56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0" y="8"/>
                    <a:pt x="60" y="8"/>
                    <a:pt x="61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3" y="7"/>
                    <a:pt x="64" y="7"/>
                    <a:pt x="66" y="9"/>
                  </a:cubicBezTo>
                  <a:cubicBezTo>
                    <a:pt x="68" y="10"/>
                    <a:pt x="70" y="11"/>
                    <a:pt x="72" y="11"/>
                  </a:cubicBezTo>
                  <a:cubicBezTo>
                    <a:pt x="73" y="11"/>
                    <a:pt x="73" y="11"/>
                    <a:pt x="74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4" y="10"/>
                    <a:pt x="75" y="11"/>
                    <a:pt x="76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7" y="12"/>
                    <a:pt x="77" y="13"/>
                  </a:cubicBezTo>
                  <a:cubicBezTo>
                    <a:pt x="78" y="13"/>
                    <a:pt x="78" y="13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2" y="51"/>
                    <a:pt x="99" y="69"/>
                    <a:pt x="100" y="71"/>
                  </a:cubicBezTo>
                  <a:cubicBezTo>
                    <a:pt x="100" y="73"/>
                    <a:pt x="101" y="74"/>
                    <a:pt x="103" y="74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05" y="75"/>
                    <a:pt x="108" y="75"/>
                    <a:pt x="110" y="75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2" y="75"/>
                    <a:pt x="113" y="75"/>
                    <a:pt x="113" y="75"/>
                  </a:cubicBezTo>
                  <a:cubicBezTo>
                    <a:pt x="114" y="76"/>
                    <a:pt x="115" y="76"/>
                    <a:pt x="116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18" y="77"/>
                    <a:pt x="119" y="77"/>
                    <a:pt x="121" y="77"/>
                  </a:cubicBezTo>
                  <a:cubicBezTo>
                    <a:pt x="122" y="77"/>
                    <a:pt x="122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3" y="77"/>
                    <a:pt x="123" y="77"/>
                    <a:pt x="123" y="77"/>
                  </a:cubicBezTo>
                  <a:cubicBezTo>
                    <a:pt x="124" y="77"/>
                    <a:pt x="125" y="77"/>
                    <a:pt x="125" y="78"/>
                  </a:cubicBezTo>
                  <a:cubicBezTo>
                    <a:pt x="126" y="78"/>
                    <a:pt x="126" y="79"/>
                    <a:pt x="127" y="80"/>
                  </a:cubicBezTo>
                  <a:cubicBezTo>
                    <a:pt x="127" y="82"/>
                    <a:pt x="129" y="84"/>
                    <a:pt x="130" y="85"/>
                  </a:cubicBezTo>
                  <a:cubicBezTo>
                    <a:pt x="131" y="86"/>
                    <a:pt x="133" y="87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36" y="89"/>
                    <a:pt x="136" y="89"/>
                    <a:pt x="136" y="89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3" y="92"/>
                    <a:pt x="133" y="92"/>
                    <a:pt x="133" y="92"/>
                  </a:cubicBezTo>
                  <a:cubicBezTo>
                    <a:pt x="133" y="93"/>
                    <a:pt x="133" y="93"/>
                    <a:pt x="133" y="93"/>
                  </a:cubicBezTo>
                  <a:cubicBezTo>
                    <a:pt x="134" y="94"/>
                    <a:pt x="134" y="94"/>
                    <a:pt x="134" y="94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6" y="98"/>
                    <a:pt x="136" y="98"/>
                    <a:pt x="136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8"/>
                    <a:pt x="137" y="98"/>
                  </a:cubicBezTo>
                  <a:cubicBezTo>
                    <a:pt x="137" y="98"/>
                    <a:pt x="137" y="99"/>
                    <a:pt x="138" y="99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102"/>
                    <a:pt x="138" y="102"/>
                    <a:pt x="138" y="102"/>
                  </a:cubicBezTo>
                  <a:cubicBezTo>
                    <a:pt x="140" y="102"/>
                    <a:pt x="140" y="102"/>
                    <a:pt x="140" y="102"/>
                  </a:cubicBezTo>
                  <a:lnTo>
                    <a:pt x="140" y="1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8" name="Freeform 99"/>
            <p:cNvSpPr>
              <a:spLocks/>
            </p:cNvSpPr>
            <p:nvPr/>
          </p:nvSpPr>
          <p:spPr bwMode="auto">
            <a:xfrm>
              <a:off x="6888598" y="3103385"/>
              <a:ext cx="884420" cy="696632"/>
            </a:xfrm>
            <a:custGeom>
              <a:avLst/>
              <a:gdLst>
                <a:gd name="T0" fmla="*/ 266 w 271"/>
                <a:gd name="T1" fmla="*/ 73 h 213"/>
                <a:gd name="T2" fmla="*/ 271 w 271"/>
                <a:gd name="T3" fmla="*/ 31 h 213"/>
                <a:gd name="T4" fmla="*/ 199 w 271"/>
                <a:gd name="T5" fmla="*/ 22 h 213"/>
                <a:gd name="T6" fmla="*/ 30 w 271"/>
                <a:gd name="T7" fmla="*/ 1 h 213"/>
                <a:gd name="T8" fmla="*/ 28 w 271"/>
                <a:gd name="T9" fmla="*/ 0 h 213"/>
                <a:gd name="T10" fmla="*/ 0 w 271"/>
                <a:gd name="T11" fmla="*/ 180 h 213"/>
                <a:gd name="T12" fmla="*/ 253 w 271"/>
                <a:gd name="T13" fmla="*/ 213 h 213"/>
                <a:gd name="T14" fmla="*/ 253 w 271"/>
                <a:gd name="T15" fmla="*/ 211 h 213"/>
                <a:gd name="T16" fmla="*/ 253 w 271"/>
                <a:gd name="T17" fmla="*/ 211 h 213"/>
                <a:gd name="T18" fmla="*/ 253 w 271"/>
                <a:gd name="T19" fmla="*/ 211 h 213"/>
                <a:gd name="T20" fmla="*/ 266 w 271"/>
                <a:gd name="T21" fmla="*/ 7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13">
                  <a:moveTo>
                    <a:pt x="266" y="73"/>
                  </a:moveTo>
                  <a:cubicBezTo>
                    <a:pt x="271" y="31"/>
                    <a:pt x="271" y="31"/>
                    <a:pt x="271" y="31"/>
                  </a:cubicBezTo>
                  <a:cubicBezTo>
                    <a:pt x="199" y="22"/>
                    <a:pt x="199" y="22"/>
                    <a:pt x="199" y="2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13" y="182"/>
                    <a:pt x="172" y="206"/>
                    <a:pt x="253" y="213"/>
                  </a:cubicBezTo>
                  <a:cubicBezTo>
                    <a:pt x="253" y="211"/>
                    <a:pt x="253" y="211"/>
                    <a:pt x="253" y="211"/>
                  </a:cubicBezTo>
                  <a:cubicBezTo>
                    <a:pt x="253" y="211"/>
                    <a:pt x="253" y="211"/>
                    <a:pt x="253" y="211"/>
                  </a:cubicBezTo>
                  <a:cubicBezTo>
                    <a:pt x="253" y="211"/>
                    <a:pt x="253" y="211"/>
                    <a:pt x="253" y="211"/>
                  </a:cubicBezTo>
                  <a:cubicBezTo>
                    <a:pt x="266" y="73"/>
                    <a:pt x="266" y="73"/>
                    <a:pt x="266" y="73"/>
                  </a:cubicBez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9" name="Freeform 100"/>
            <p:cNvSpPr>
              <a:spLocks/>
            </p:cNvSpPr>
            <p:nvPr/>
          </p:nvSpPr>
          <p:spPr bwMode="auto">
            <a:xfrm>
              <a:off x="6882541" y="3097327"/>
              <a:ext cx="898050" cy="708748"/>
            </a:xfrm>
            <a:custGeom>
              <a:avLst/>
              <a:gdLst>
                <a:gd name="T0" fmla="*/ 268 w 275"/>
                <a:gd name="T1" fmla="*/ 75 h 217"/>
                <a:gd name="T2" fmla="*/ 270 w 275"/>
                <a:gd name="T3" fmla="*/ 75 h 217"/>
                <a:gd name="T4" fmla="*/ 275 w 275"/>
                <a:gd name="T5" fmla="*/ 31 h 217"/>
                <a:gd name="T6" fmla="*/ 202 w 275"/>
                <a:gd name="T7" fmla="*/ 22 h 217"/>
                <a:gd name="T8" fmla="*/ 32 w 275"/>
                <a:gd name="T9" fmla="*/ 1 h 217"/>
                <a:gd name="T10" fmla="*/ 30 w 275"/>
                <a:gd name="T11" fmla="*/ 0 h 217"/>
                <a:gd name="T12" fmla="*/ 28 w 275"/>
                <a:gd name="T13" fmla="*/ 0 h 217"/>
                <a:gd name="T14" fmla="*/ 0 w 275"/>
                <a:gd name="T15" fmla="*/ 184 h 217"/>
                <a:gd name="T16" fmla="*/ 2 w 275"/>
                <a:gd name="T17" fmla="*/ 184 h 217"/>
                <a:gd name="T18" fmla="*/ 255 w 275"/>
                <a:gd name="T19" fmla="*/ 217 h 217"/>
                <a:gd name="T20" fmla="*/ 257 w 275"/>
                <a:gd name="T21" fmla="*/ 217 h 217"/>
                <a:gd name="T22" fmla="*/ 257 w 275"/>
                <a:gd name="T23" fmla="*/ 213 h 217"/>
                <a:gd name="T24" fmla="*/ 257 w 275"/>
                <a:gd name="T25" fmla="*/ 211 h 217"/>
                <a:gd name="T26" fmla="*/ 255 w 275"/>
                <a:gd name="T27" fmla="*/ 211 h 217"/>
                <a:gd name="T28" fmla="*/ 255 w 275"/>
                <a:gd name="T29" fmla="*/ 215 h 217"/>
                <a:gd name="T30" fmla="*/ 255 w 275"/>
                <a:gd name="T31" fmla="*/ 215 h 217"/>
                <a:gd name="T32" fmla="*/ 257 w 275"/>
                <a:gd name="T33" fmla="*/ 215 h 217"/>
                <a:gd name="T34" fmla="*/ 271 w 275"/>
                <a:gd name="T35" fmla="*/ 73 h 217"/>
                <a:gd name="T36" fmla="*/ 269 w 275"/>
                <a:gd name="T37" fmla="*/ 73 h 217"/>
                <a:gd name="T38" fmla="*/ 268 w 275"/>
                <a:gd name="T39" fmla="*/ 75 h 217"/>
                <a:gd name="T40" fmla="*/ 270 w 275"/>
                <a:gd name="T41" fmla="*/ 75 h 217"/>
                <a:gd name="T42" fmla="*/ 268 w 275"/>
                <a:gd name="T43" fmla="*/ 75 h 217"/>
                <a:gd name="T44" fmla="*/ 268 w 275"/>
                <a:gd name="T45" fmla="*/ 77 h 217"/>
                <a:gd name="T46" fmla="*/ 268 w 275"/>
                <a:gd name="T47" fmla="*/ 77 h 217"/>
                <a:gd name="T48" fmla="*/ 268 w 275"/>
                <a:gd name="T49" fmla="*/ 75 h 217"/>
                <a:gd name="T50" fmla="*/ 266 w 275"/>
                <a:gd name="T51" fmla="*/ 75 h 217"/>
                <a:gd name="T52" fmla="*/ 253 w 275"/>
                <a:gd name="T53" fmla="*/ 213 h 217"/>
                <a:gd name="T54" fmla="*/ 255 w 275"/>
                <a:gd name="T55" fmla="*/ 213 h 217"/>
                <a:gd name="T56" fmla="*/ 255 w 275"/>
                <a:gd name="T57" fmla="*/ 211 h 217"/>
                <a:gd name="T58" fmla="*/ 255 w 275"/>
                <a:gd name="T59" fmla="*/ 211 h 217"/>
                <a:gd name="T60" fmla="*/ 255 w 275"/>
                <a:gd name="T61" fmla="*/ 215 h 217"/>
                <a:gd name="T62" fmla="*/ 255 w 275"/>
                <a:gd name="T63" fmla="*/ 215 h 217"/>
                <a:gd name="T64" fmla="*/ 255 w 275"/>
                <a:gd name="T65" fmla="*/ 213 h 217"/>
                <a:gd name="T66" fmla="*/ 253 w 275"/>
                <a:gd name="T67" fmla="*/ 213 h 217"/>
                <a:gd name="T68" fmla="*/ 253 w 275"/>
                <a:gd name="T69" fmla="*/ 215 h 217"/>
                <a:gd name="T70" fmla="*/ 255 w 275"/>
                <a:gd name="T71" fmla="*/ 215 h 217"/>
                <a:gd name="T72" fmla="*/ 255 w 275"/>
                <a:gd name="T73" fmla="*/ 213 h 217"/>
                <a:gd name="T74" fmla="*/ 3 w 275"/>
                <a:gd name="T75" fmla="*/ 180 h 217"/>
                <a:gd name="T76" fmla="*/ 2 w 275"/>
                <a:gd name="T77" fmla="*/ 182 h 217"/>
                <a:gd name="T78" fmla="*/ 4 w 275"/>
                <a:gd name="T79" fmla="*/ 183 h 217"/>
                <a:gd name="T80" fmla="*/ 31 w 275"/>
                <a:gd name="T81" fmla="*/ 5 h 217"/>
                <a:gd name="T82" fmla="*/ 31 w 275"/>
                <a:gd name="T83" fmla="*/ 5 h 217"/>
                <a:gd name="T84" fmla="*/ 31 w 275"/>
                <a:gd name="T85" fmla="*/ 5 h 217"/>
                <a:gd name="T86" fmla="*/ 201 w 275"/>
                <a:gd name="T87" fmla="*/ 26 h 217"/>
                <a:gd name="T88" fmla="*/ 270 w 275"/>
                <a:gd name="T89" fmla="*/ 35 h 217"/>
                <a:gd name="T90" fmla="*/ 266 w 275"/>
                <a:gd name="T91" fmla="*/ 77 h 217"/>
                <a:gd name="T92" fmla="*/ 268 w 275"/>
                <a:gd name="T93" fmla="*/ 77 h 217"/>
                <a:gd name="T94" fmla="*/ 268 w 275"/>
                <a:gd name="T95" fmla="*/ 7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75" h="217">
                  <a:moveTo>
                    <a:pt x="268" y="75"/>
                  </a:moveTo>
                  <a:cubicBezTo>
                    <a:pt x="270" y="75"/>
                    <a:pt x="270" y="75"/>
                    <a:pt x="270" y="75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15" y="186"/>
                    <a:pt x="173" y="210"/>
                    <a:pt x="255" y="217"/>
                  </a:cubicBezTo>
                  <a:cubicBezTo>
                    <a:pt x="257" y="217"/>
                    <a:pt x="257" y="217"/>
                    <a:pt x="257" y="217"/>
                  </a:cubicBezTo>
                  <a:cubicBezTo>
                    <a:pt x="257" y="213"/>
                    <a:pt x="257" y="213"/>
                    <a:pt x="257" y="213"/>
                  </a:cubicBezTo>
                  <a:cubicBezTo>
                    <a:pt x="257" y="211"/>
                    <a:pt x="257" y="211"/>
                    <a:pt x="257" y="211"/>
                  </a:cubicBezTo>
                  <a:cubicBezTo>
                    <a:pt x="255" y="211"/>
                    <a:pt x="255" y="211"/>
                    <a:pt x="255" y="211"/>
                  </a:cubicBezTo>
                  <a:cubicBezTo>
                    <a:pt x="255" y="215"/>
                    <a:pt x="255" y="215"/>
                    <a:pt x="255" y="215"/>
                  </a:cubicBezTo>
                  <a:cubicBezTo>
                    <a:pt x="255" y="215"/>
                    <a:pt x="255" y="215"/>
                    <a:pt x="255" y="215"/>
                  </a:cubicBezTo>
                  <a:cubicBezTo>
                    <a:pt x="257" y="215"/>
                    <a:pt x="257" y="215"/>
                    <a:pt x="257" y="215"/>
                  </a:cubicBezTo>
                  <a:cubicBezTo>
                    <a:pt x="271" y="73"/>
                    <a:pt x="271" y="73"/>
                    <a:pt x="271" y="73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70" y="75"/>
                    <a:pt x="270" y="75"/>
                    <a:pt x="270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53" y="213"/>
                    <a:pt x="253" y="213"/>
                    <a:pt x="253" y="213"/>
                  </a:cubicBezTo>
                  <a:cubicBezTo>
                    <a:pt x="255" y="213"/>
                    <a:pt x="255" y="213"/>
                    <a:pt x="255" y="213"/>
                  </a:cubicBezTo>
                  <a:cubicBezTo>
                    <a:pt x="255" y="211"/>
                    <a:pt x="255" y="211"/>
                    <a:pt x="255" y="211"/>
                  </a:cubicBezTo>
                  <a:cubicBezTo>
                    <a:pt x="255" y="211"/>
                    <a:pt x="255" y="211"/>
                    <a:pt x="255" y="211"/>
                  </a:cubicBezTo>
                  <a:cubicBezTo>
                    <a:pt x="255" y="215"/>
                    <a:pt x="255" y="215"/>
                    <a:pt x="255" y="215"/>
                  </a:cubicBezTo>
                  <a:cubicBezTo>
                    <a:pt x="255" y="215"/>
                    <a:pt x="255" y="215"/>
                    <a:pt x="255" y="215"/>
                  </a:cubicBezTo>
                  <a:cubicBezTo>
                    <a:pt x="255" y="213"/>
                    <a:pt x="255" y="213"/>
                    <a:pt x="255" y="213"/>
                  </a:cubicBezTo>
                  <a:cubicBezTo>
                    <a:pt x="253" y="213"/>
                    <a:pt x="253" y="213"/>
                    <a:pt x="253" y="213"/>
                  </a:cubicBezTo>
                  <a:cubicBezTo>
                    <a:pt x="253" y="215"/>
                    <a:pt x="253" y="215"/>
                    <a:pt x="253" y="215"/>
                  </a:cubicBezTo>
                  <a:cubicBezTo>
                    <a:pt x="255" y="215"/>
                    <a:pt x="255" y="215"/>
                    <a:pt x="255" y="215"/>
                  </a:cubicBezTo>
                  <a:cubicBezTo>
                    <a:pt x="255" y="213"/>
                    <a:pt x="255" y="213"/>
                    <a:pt x="255" y="213"/>
                  </a:cubicBezTo>
                  <a:cubicBezTo>
                    <a:pt x="174" y="206"/>
                    <a:pt x="15" y="182"/>
                    <a:pt x="3" y="180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4" y="183"/>
                    <a:pt x="4" y="183"/>
                    <a:pt x="4" y="183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01" y="26"/>
                    <a:pt x="201" y="26"/>
                    <a:pt x="201" y="26"/>
                  </a:cubicBezTo>
                  <a:cubicBezTo>
                    <a:pt x="270" y="35"/>
                    <a:pt x="270" y="35"/>
                    <a:pt x="270" y="35"/>
                  </a:cubicBezTo>
                  <a:cubicBezTo>
                    <a:pt x="266" y="77"/>
                    <a:pt x="266" y="77"/>
                    <a:pt x="266" y="77"/>
                  </a:cubicBezTo>
                  <a:cubicBezTo>
                    <a:pt x="268" y="77"/>
                    <a:pt x="268" y="77"/>
                    <a:pt x="268" y="77"/>
                  </a:cubicBezTo>
                  <a:lnTo>
                    <a:pt x="268" y="7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0" name="Freeform 101"/>
            <p:cNvSpPr>
              <a:spLocks/>
            </p:cNvSpPr>
            <p:nvPr/>
          </p:nvSpPr>
          <p:spPr bwMode="auto">
            <a:xfrm>
              <a:off x="6285860" y="2851992"/>
              <a:ext cx="695118" cy="843531"/>
            </a:xfrm>
            <a:custGeom>
              <a:avLst/>
              <a:gdLst>
                <a:gd name="T0" fmla="*/ 144 w 213"/>
                <a:gd name="T1" fmla="*/ 64 h 258"/>
                <a:gd name="T2" fmla="*/ 153 w 213"/>
                <a:gd name="T3" fmla="*/ 19 h 258"/>
                <a:gd name="T4" fmla="*/ 50 w 213"/>
                <a:gd name="T5" fmla="*/ 0 h 258"/>
                <a:gd name="T6" fmla="*/ 0 w 213"/>
                <a:gd name="T7" fmla="*/ 224 h 258"/>
                <a:gd name="T8" fmla="*/ 185 w 213"/>
                <a:gd name="T9" fmla="*/ 258 h 258"/>
                <a:gd name="T10" fmla="*/ 185 w 213"/>
                <a:gd name="T11" fmla="*/ 257 h 258"/>
                <a:gd name="T12" fmla="*/ 185 w 213"/>
                <a:gd name="T13" fmla="*/ 257 h 258"/>
                <a:gd name="T14" fmla="*/ 213 w 213"/>
                <a:gd name="T15" fmla="*/ 77 h 258"/>
                <a:gd name="T16" fmla="*/ 144 w 213"/>
                <a:gd name="T17" fmla="*/ 64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3" h="258">
                  <a:moveTo>
                    <a:pt x="144" y="64"/>
                  </a:moveTo>
                  <a:cubicBezTo>
                    <a:pt x="153" y="19"/>
                    <a:pt x="153" y="19"/>
                    <a:pt x="153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185" y="258"/>
                    <a:pt x="185" y="258"/>
                    <a:pt x="185" y="258"/>
                  </a:cubicBezTo>
                  <a:cubicBezTo>
                    <a:pt x="185" y="257"/>
                    <a:pt x="185" y="257"/>
                    <a:pt x="185" y="257"/>
                  </a:cubicBezTo>
                  <a:cubicBezTo>
                    <a:pt x="185" y="257"/>
                    <a:pt x="185" y="257"/>
                    <a:pt x="185" y="257"/>
                  </a:cubicBezTo>
                  <a:cubicBezTo>
                    <a:pt x="213" y="77"/>
                    <a:pt x="213" y="77"/>
                    <a:pt x="213" y="77"/>
                  </a:cubicBezTo>
                  <a:lnTo>
                    <a:pt x="144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1" name="Freeform 102"/>
            <p:cNvSpPr>
              <a:spLocks/>
            </p:cNvSpPr>
            <p:nvPr/>
          </p:nvSpPr>
          <p:spPr bwMode="auto">
            <a:xfrm>
              <a:off x="6278288" y="2842905"/>
              <a:ext cx="708748" cy="858675"/>
            </a:xfrm>
            <a:custGeom>
              <a:avLst/>
              <a:gdLst>
                <a:gd name="T0" fmla="*/ 146 w 217"/>
                <a:gd name="T1" fmla="*/ 67 h 263"/>
                <a:gd name="T2" fmla="*/ 148 w 217"/>
                <a:gd name="T3" fmla="*/ 68 h 263"/>
                <a:gd name="T4" fmla="*/ 157 w 217"/>
                <a:gd name="T5" fmla="*/ 21 h 263"/>
                <a:gd name="T6" fmla="*/ 51 w 217"/>
                <a:gd name="T7" fmla="*/ 0 h 263"/>
                <a:gd name="T8" fmla="*/ 0 w 217"/>
                <a:gd name="T9" fmla="*/ 229 h 263"/>
                <a:gd name="T10" fmla="*/ 188 w 217"/>
                <a:gd name="T11" fmla="*/ 263 h 263"/>
                <a:gd name="T12" fmla="*/ 189 w 217"/>
                <a:gd name="T13" fmla="*/ 260 h 263"/>
                <a:gd name="T14" fmla="*/ 187 w 217"/>
                <a:gd name="T15" fmla="*/ 260 h 263"/>
                <a:gd name="T16" fmla="*/ 186 w 217"/>
                <a:gd name="T17" fmla="*/ 262 h 263"/>
                <a:gd name="T18" fmla="*/ 187 w 217"/>
                <a:gd name="T19" fmla="*/ 262 h 263"/>
                <a:gd name="T20" fmla="*/ 189 w 217"/>
                <a:gd name="T21" fmla="*/ 263 h 263"/>
                <a:gd name="T22" fmla="*/ 217 w 217"/>
                <a:gd name="T23" fmla="*/ 79 h 263"/>
                <a:gd name="T24" fmla="*/ 146 w 217"/>
                <a:gd name="T25" fmla="*/ 65 h 263"/>
                <a:gd name="T26" fmla="*/ 146 w 217"/>
                <a:gd name="T27" fmla="*/ 67 h 263"/>
                <a:gd name="T28" fmla="*/ 148 w 217"/>
                <a:gd name="T29" fmla="*/ 68 h 263"/>
                <a:gd name="T30" fmla="*/ 146 w 217"/>
                <a:gd name="T31" fmla="*/ 67 h 263"/>
                <a:gd name="T32" fmla="*/ 145 w 217"/>
                <a:gd name="T33" fmla="*/ 69 h 263"/>
                <a:gd name="T34" fmla="*/ 212 w 217"/>
                <a:gd name="T35" fmla="*/ 82 h 263"/>
                <a:gd name="T36" fmla="*/ 185 w 217"/>
                <a:gd name="T37" fmla="*/ 260 h 263"/>
                <a:gd name="T38" fmla="*/ 187 w 217"/>
                <a:gd name="T39" fmla="*/ 260 h 263"/>
                <a:gd name="T40" fmla="*/ 188 w 217"/>
                <a:gd name="T41" fmla="*/ 258 h 263"/>
                <a:gd name="T42" fmla="*/ 187 w 217"/>
                <a:gd name="T43" fmla="*/ 258 h 263"/>
                <a:gd name="T44" fmla="*/ 185 w 217"/>
                <a:gd name="T45" fmla="*/ 258 h 263"/>
                <a:gd name="T46" fmla="*/ 185 w 217"/>
                <a:gd name="T47" fmla="*/ 258 h 263"/>
                <a:gd name="T48" fmla="*/ 4 w 217"/>
                <a:gd name="T49" fmla="*/ 226 h 263"/>
                <a:gd name="T50" fmla="*/ 54 w 217"/>
                <a:gd name="T51" fmla="*/ 5 h 263"/>
                <a:gd name="T52" fmla="*/ 152 w 217"/>
                <a:gd name="T53" fmla="*/ 24 h 263"/>
                <a:gd name="T54" fmla="*/ 143 w 217"/>
                <a:gd name="T55" fmla="*/ 69 h 263"/>
                <a:gd name="T56" fmla="*/ 145 w 217"/>
                <a:gd name="T57" fmla="*/ 69 h 263"/>
                <a:gd name="T58" fmla="*/ 146 w 217"/>
                <a:gd name="T59" fmla="*/ 67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7" h="263">
                  <a:moveTo>
                    <a:pt x="146" y="67"/>
                  </a:moveTo>
                  <a:cubicBezTo>
                    <a:pt x="148" y="68"/>
                    <a:pt x="148" y="68"/>
                    <a:pt x="148" y="68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188" y="263"/>
                    <a:pt x="188" y="263"/>
                    <a:pt x="188" y="263"/>
                  </a:cubicBezTo>
                  <a:cubicBezTo>
                    <a:pt x="189" y="260"/>
                    <a:pt x="189" y="260"/>
                    <a:pt x="189" y="260"/>
                  </a:cubicBezTo>
                  <a:cubicBezTo>
                    <a:pt x="187" y="260"/>
                    <a:pt x="187" y="260"/>
                    <a:pt x="187" y="260"/>
                  </a:cubicBezTo>
                  <a:cubicBezTo>
                    <a:pt x="186" y="262"/>
                    <a:pt x="186" y="262"/>
                    <a:pt x="186" y="262"/>
                  </a:cubicBezTo>
                  <a:cubicBezTo>
                    <a:pt x="186" y="262"/>
                    <a:pt x="187" y="262"/>
                    <a:pt x="187" y="262"/>
                  </a:cubicBezTo>
                  <a:cubicBezTo>
                    <a:pt x="189" y="263"/>
                    <a:pt x="189" y="263"/>
                    <a:pt x="189" y="263"/>
                  </a:cubicBezTo>
                  <a:cubicBezTo>
                    <a:pt x="217" y="79"/>
                    <a:pt x="217" y="79"/>
                    <a:pt x="217" y="79"/>
                  </a:cubicBezTo>
                  <a:cubicBezTo>
                    <a:pt x="146" y="65"/>
                    <a:pt x="146" y="65"/>
                    <a:pt x="146" y="65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6" y="67"/>
                    <a:pt x="146" y="67"/>
                    <a:pt x="146" y="67"/>
                  </a:cubicBezTo>
                  <a:cubicBezTo>
                    <a:pt x="145" y="69"/>
                    <a:pt x="145" y="69"/>
                    <a:pt x="145" y="69"/>
                  </a:cubicBezTo>
                  <a:cubicBezTo>
                    <a:pt x="212" y="82"/>
                    <a:pt x="212" y="82"/>
                    <a:pt x="212" y="82"/>
                  </a:cubicBezTo>
                  <a:cubicBezTo>
                    <a:pt x="185" y="260"/>
                    <a:pt x="185" y="260"/>
                    <a:pt x="185" y="260"/>
                  </a:cubicBezTo>
                  <a:cubicBezTo>
                    <a:pt x="187" y="260"/>
                    <a:pt x="187" y="260"/>
                    <a:pt x="187" y="260"/>
                  </a:cubicBezTo>
                  <a:cubicBezTo>
                    <a:pt x="188" y="258"/>
                    <a:pt x="188" y="258"/>
                    <a:pt x="188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5" y="258"/>
                    <a:pt x="185" y="258"/>
                    <a:pt x="185" y="258"/>
                  </a:cubicBezTo>
                  <a:cubicBezTo>
                    <a:pt x="185" y="258"/>
                    <a:pt x="185" y="258"/>
                    <a:pt x="185" y="258"/>
                  </a:cubicBezTo>
                  <a:cubicBezTo>
                    <a:pt x="4" y="226"/>
                    <a:pt x="4" y="226"/>
                    <a:pt x="4" y="226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45" y="69"/>
                    <a:pt x="145" y="69"/>
                    <a:pt x="145" y="69"/>
                  </a:cubicBezTo>
                  <a:lnTo>
                    <a:pt x="146" y="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2" name="Freeform 103"/>
            <p:cNvSpPr>
              <a:spLocks/>
            </p:cNvSpPr>
            <p:nvPr/>
          </p:nvSpPr>
          <p:spPr bwMode="auto">
            <a:xfrm>
              <a:off x="9476738" y="2453700"/>
              <a:ext cx="502787" cy="626969"/>
            </a:xfrm>
            <a:custGeom>
              <a:avLst/>
              <a:gdLst>
                <a:gd name="T0" fmla="*/ 133 w 154"/>
                <a:gd name="T1" fmla="*/ 186 h 192"/>
                <a:gd name="T2" fmla="*/ 141 w 154"/>
                <a:gd name="T3" fmla="*/ 170 h 192"/>
                <a:gd name="T4" fmla="*/ 146 w 154"/>
                <a:gd name="T5" fmla="*/ 153 h 192"/>
                <a:gd name="T6" fmla="*/ 148 w 154"/>
                <a:gd name="T7" fmla="*/ 144 h 192"/>
                <a:gd name="T8" fmla="*/ 154 w 154"/>
                <a:gd name="T9" fmla="*/ 131 h 192"/>
                <a:gd name="T10" fmla="*/ 150 w 154"/>
                <a:gd name="T11" fmla="*/ 115 h 192"/>
                <a:gd name="T12" fmla="*/ 139 w 154"/>
                <a:gd name="T13" fmla="*/ 83 h 192"/>
                <a:gd name="T14" fmla="*/ 120 w 154"/>
                <a:gd name="T15" fmla="*/ 81 h 192"/>
                <a:gd name="T16" fmla="*/ 113 w 154"/>
                <a:gd name="T17" fmla="*/ 85 h 192"/>
                <a:gd name="T18" fmla="*/ 109 w 154"/>
                <a:gd name="T19" fmla="*/ 93 h 192"/>
                <a:gd name="T20" fmla="*/ 102 w 154"/>
                <a:gd name="T21" fmla="*/ 99 h 192"/>
                <a:gd name="T22" fmla="*/ 99 w 154"/>
                <a:gd name="T23" fmla="*/ 79 h 192"/>
                <a:gd name="T24" fmla="*/ 106 w 154"/>
                <a:gd name="T25" fmla="*/ 76 h 192"/>
                <a:gd name="T26" fmla="*/ 111 w 154"/>
                <a:gd name="T27" fmla="*/ 57 h 192"/>
                <a:gd name="T28" fmla="*/ 104 w 154"/>
                <a:gd name="T29" fmla="*/ 36 h 192"/>
                <a:gd name="T30" fmla="*/ 109 w 154"/>
                <a:gd name="T31" fmla="*/ 29 h 192"/>
                <a:gd name="T32" fmla="*/ 104 w 154"/>
                <a:gd name="T33" fmla="*/ 19 h 192"/>
                <a:gd name="T34" fmla="*/ 96 w 154"/>
                <a:gd name="T35" fmla="*/ 15 h 192"/>
                <a:gd name="T36" fmla="*/ 83 w 154"/>
                <a:gd name="T37" fmla="*/ 12 h 192"/>
                <a:gd name="T38" fmla="*/ 73 w 154"/>
                <a:gd name="T39" fmla="*/ 9 h 192"/>
                <a:gd name="T40" fmla="*/ 61 w 154"/>
                <a:gd name="T41" fmla="*/ 0 h 192"/>
                <a:gd name="T42" fmla="*/ 52 w 154"/>
                <a:gd name="T43" fmla="*/ 2 h 192"/>
                <a:gd name="T44" fmla="*/ 50 w 154"/>
                <a:gd name="T45" fmla="*/ 13 h 192"/>
                <a:gd name="T46" fmla="*/ 41 w 154"/>
                <a:gd name="T47" fmla="*/ 33 h 192"/>
                <a:gd name="T48" fmla="*/ 37 w 154"/>
                <a:gd name="T49" fmla="*/ 46 h 192"/>
                <a:gd name="T50" fmla="*/ 35 w 154"/>
                <a:gd name="T51" fmla="*/ 31 h 192"/>
                <a:gd name="T52" fmla="*/ 24 w 154"/>
                <a:gd name="T53" fmla="*/ 44 h 192"/>
                <a:gd name="T54" fmla="*/ 9 w 154"/>
                <a:gd name="T55" fmla="*/ 66 h 192"/>
                <a:gd name="T56" fmla="*/ 6 w 154"/>
                <a:gd name="T57" fmla="*/ 96 h 192"/>
                <a:gd name="T58" fmla="*/ 10 w 154"/>
                <a:gd name="T59" fmla="*/ 114 h 192"/>
                <a:gd name="T60" fmla="*/ 20 w 154"/>
                <a:gd name="T61" fmla="*/ 137 h 192"/>
                <a:gd name="T62" fmla="*/ 12 w 154"/>
                <a:gd name="T63" fmla="*/ 181 h 192"/>
                <a:gd name="T64" fmla="*/ 74 w 154"/>
                <a:gd name="T65" fmla="*/ 18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4" h="192">
                  <a:moveTo>
                    <a:pt x="75" y="190"/>
                  </a:moveTo>
                  <a:cubicBezTo>
                    <a:pt x="133" y="186"/>
                    <a:pt x="133" y="186"/>
                    <a:pt x="133" y="186"/>
                  </a:cubicBezTo>
                  <a:cubicBezTo>
                    <a:pt x="133" y="183"/>
                    <a:pt x="136" y="180"/>
                    <a:pt x="137" y="178"/>
                  </a:cubicBezTo>
                  <a:cubicBezTo>
                    <a:pt x="139" y="176"/>
                    <a:pt x="141" y="173"/>
                    <a:pt x="141" y="170"/>
                  </a:cubicBezTo>
                  <a:cubicBezTo>
                    <a:pt x="141" y="167"/>
                    <a:pt x="142" y="165"/>
                    <a:pt x="143" y="163"/>
                  </a:cubicBezTo>
                  <a:cubicBezTo>
                    <a:pt x="144" y="161"/>
                    <a:pt x="146" y="155"/>
                    <a:pt x="146" y="153"/>
                  </a:cubicBezTo>
                  <a:cubicBezTo>
                    <a:pt x="146" y="151"/>
                    <a:pt x="142" y="148"/>
                    <a:pt x="143" y="145"/>
                  </a:cubicBezTo>
                  <a:cubicBezTo>
                    <a:pt x="144" y="142"/>
                    <a:pt x="147" y="143"/>
                    <a:pt x="148" y="144"/>
                  </a:cubicBezTo>
                  <a:cubicBezTo>
                    <a:pt x="148" y="145"/>
                    <a:pt x="151" y="145"/>
                    <a:pt x="152" y="142"/>
                  </a:cubicBezTo>
                  <a:cubicBezTo>
                    <a:pt x="153" y="138"/>
                    <a:pt x="154" y="134"/>
                    <a:pt x="154" y="131"/>
                  </a:cubicBezTo>
                  <a:cubicBezTo>
                    <a:pt x="153" y="128"/>
                    <a:pt x="153" y="125"/>
                    <a:pt x="151" y="123"/>
                  </a:cubicBezTo>
                  <a:cubicBezTo>
                    <a:pt x="149" y="120"/>
                    <a:pt x="150" y="116"/>
                    <a:pt x="150" y="115"/>
                  </a:cubicBezTo>
                  <a:cubicBezTo>
                    <a:pt x="150" y="114"/>
                    <a:pt x="149" y="108"/>
                    <a:pt x="148" y="103"/>
                  </a:cubicBezTo>
                  <a:cubicBezTo>
                    <a:pt x="146" y="98"/>
                    <a:pt x="142" y="87"/>
                    <a:pt x="139" y="83"/>
                  </a:cubicBezTo>
                  <a:cubicBezTo>
                    <a:pt x="136" y="78"/>
                    <a:pt x="129" y="72"/>
                    <a:pt x="123" y="77"/>
                  </a:cubicBezTo>
                  <a:cubicBezTo>
                    <a:pt x="123" y="77"/>
                    <a:pt x="121" y="81"/>
                    <a:pt x="120" y="81"/>
                  </a:cubicBezTo>
                  <a:cubicBezTo>
                    <a:pt x="119" y="81"/>
                    <a:pt x="113" y="81"/>
                    <a:pt x="113" y="81"/>
                  </a:cubicBezTo>
                  <a:cubicBezTo>
                    <a:pt x="113" y="81"/>
                    <a:pt x="113" y="83"/>
                    <a:pt x="113" y="85"/>
                  </a:cubicBezTo>
                  <a:cubicBezTo>
                    <a:pt x="114" y="86"/>
                    <a:pt x="114" y="88"/>
                    <a:pt x="113" y="89"/>
                  </a:cubicBezTo>
                  <a:cubicBezTo>
                    <a:pt x="112" y="90"/>
                    <a:pt x="111" y="92"/>
                    <a:pt x="109" y="93"/>
                  </a:cubicBezTo>
                  <a:cubicBezTo>
                    <a:pt x="108" y="95"/>
                    <a:pt x="107" y="95"/>
                    <a:pt x="107" y="96"/>
                  </a:cubicBezTo>
                  <a:cubicBezTo>
                    <a:pt x="106" y="98"/>
                    <a:pt x="105" y="100"/>
                    <a:pt x="102" y="99"/>
                  </a:cubicBezTo>
                  <a:cubicBezTo>
                    <a:pt x="99" y="98"/>
                    <a:pt x="92" y="94"/>
                    <a:pt x="93" y="88"/>
                  </a:cubicBezTo>
                  <a:cubicBezTo>
                    <a:pt x="94" y="83"/>
                    <a:pt x="98" y="79"/>
                    <a:pt x="99" y="79"/>
                  </a:cubicBezTo>
                  <a:cubicBezTo>
                    <a:pt x="101" y="79"/>
                    <a:pt x="103" y="80"/>
                    <a:pt x="103" y="80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6" y="76"/>
                    <a:pt x="105" y="73"/>
                    <a:pt x="106" y="70"/>
                  </a:cubicBezTo>
                  <a:cubicBezTo>
                    <a:pt x="108" y="67"/>
                    <a:pt x="111" y="60"/>
                    <a:pt x="111" y="57"/>
                  </a:cubicBezTo>
                  <a:cubicBezTo>
                    <a:pt x="110" y="54"/>
                    <a:pt x="109" y="48"/>
                    <a:pt x="108" y="45"/>
                  </a:cubicBezTo>
                  <a:cubicBezTo>
                    <a:pt x="106" y="41"/>
                    <a:pt x="106" y="39"/>
                    <a:pt x="104" y="36"/>
                  </a:cubicBezTo>
                  <a:cubicBezTo>
                    <a:pt x="103" y="33"/>
                    <a:pt x="102" y="27"/>
                    <a:pt x="105" y="30"/>
                  </a:cubicBezTo>
                  <a:cubicBezTo>
                    <a:pt x="107" y="32"/>
                    <a:pt x="111" y="34"/>
                    <a:pt x="109" y="29"/>
                  </a:cubicBezTo>
                  <a:cubicBezTo>
                    <a:pt x="107" y="25"/>
                    <a:pt x="107" y="24"/>
                    <a:pt x="107" y="23"/>
                  </a:cubicBezTo>
                  <a:cubicBezTo>
                    <a:pt x="106" y="22"/>
                    <a:pt x="106" y="20"/>
                    <a:pt x="104" y="19"/>
                  </a:cubicBezTo>
                  <a:cubicBezTo>
                    <a:pt x="102" y="18"/>
                    <a:pt x="100" y="15"/>
                    <a:pt x="100" y="14"/>
                  </a:cubicBezTo>
                  <a:cubicBezTo>
                    <a:pt x="100" y="14"/>
                    <a:pt x="97" y="14"/>
                    <a:pt x="96" y="15"/>
                  </a:cubicBezTo>
                  <a:cubicBezTo>
                    <a:pt x="95" y="16"/>
                    <a:pt x="93" y="16"/>
                    <a:pt x="91" y="15"/>
                  </a:cubicBezTo>
                  <a:cubicBezTo>
                    <a:pt x="88" y="13"/>
                    <a:pt x="85" y="12"/>
                    <a:pt x="83" y="12"/>
                  </a:cubicBezTo>
                  <a:cubicBezTo>
                    <a:pt x="80" y="12"/>
                    <a:pt x="77" y="11"/>
                    <a:pt x="77" y="11"/>
                  </a:cubicBezTo>
                  <a:cubicBezTo>
                    <a:pt x="77" y="11"/>
                    <a:pt x="75" y="9"/>
                    <a:pt x="73" y="9"/>
                  </a:cubicBezTo>
                  <a:cubicBezTo>
                    <a:pt x="72" y="10"/>
                    <a:pt x="71" y="10"/>
                    <a:pt x="69" y="8"/>
                  </a:cubicBezTo>
                  <a:cubicBezTo>
                    <a:pt x="67" y="5"/>
                    <a:pt x="63" y="0"/>
                    <a:pt x="61" y="0"/>
                  </a:cubicBezTo>
                  <a:cubicBezTo>
                    <a:pt x="59" y="0"/>
                    <a:pt x="58" y="2"/>
                    <a:pt x="56" y="2"/>
                  </a:cubicBezTo>
                  <a:cubicBezTo>
                    <a:pt x="54" y="2"/>
                    <a:pt x="52" y="2"/>
                    <a:pt x="52" y="2"/>
                  </a:cubicBezTo>
                  <a:cubicBezTo>
                    <a:pt x="52" y="1"/>
                    <a:pt x="53" y="4"/>
                    <a:pt x="52" y="6"/>
                  </a:cubicBezTo>
                  <a:cubicBezTo>
                    <a:pt x="50" y="7"/>
                    <a:pt x="47" y="10"/>
                    <a:pt x="50" y="13"/>
                  </a:cubicBezTo>
                  <a:cubicBezTo>
                    <a:pt x="53" y="17"/>
                    <a:pt x="53" y="18"/>
                    <a:pt x="50" y="20"/>
                  </a:cubicBezTo>
                  <a:cubicBezTo>
                    <a:pt x="47" y="22"/>
                    <a:pt x="39" y="25"/>
                    <a:pt x="41" y="33"/>
                  </a:cubicBezTo>
                  <a:cubicBezTo>
                    <a:pt x="43" y="41"/>
                    <a:pt x="39" y="48"/>
                    <a:pt x="39" y="48"/>
                  </a:cubicBezTo>
                  <a:cubicBezTo>
                    <a:pt x="39" y="48"/>
                    <a:pt x="36" y="49"/>
                    <a:pt x="37" y="46"/>
                  </a:cubicBezTo>
                  <a:cubicBezTo>
                    <a:pt x="37" y="46"/>
                    <a:pt x="33" y="48"/>
                    <a:pt x="33" y="44"/>
                  </a:cubicBezTo>
                  <a:cubicBezTo>
                    <a:pt x="33" y="40"/>
                    <a:pt x="36" y="32"/>
                    <a:pt x="35" y="31"/>
                  </a:cubicBezTo>
                  <a:cubicBezTo>
                    <a:pt x="33" y="30"/>
                    <a:pt x="32" y="33"/>
                    <a:pt x="31" y="35"/>
                  </a:cubicBezTo>
                  <a:cubicBezTo>
                    <a:pt x="29" y="38"/>
                    <a:pt x="24" y="41"/>
                    <a:pt x="24" y="44"/>
                  </a:cubicBezTo>
                  <a:cubicBezTo>
                    <a:pt x="23" y="46"/>
                    <a:pt x="20" y="51"/>
                    <a:pt x="15" y="53"/>
                  </a:cubicBezTo>
                  <a:cubicBezTo>
                    <a:pt x="10" y="54"/>
                    <a:pt x="5" y="58"/>
                    <a:pt x="9" y="66"/>
                  </a:cubicBezTo>
                  <a:cubicBezTo>
                    <a:pt x="12" y="75"/>
                    <a:pt x="10" y="78"/>
                    <a:pt x="9" y="81"/>
                  </a:cubicBezTo>
                  <a:cubicBezTo>
                    <a:pt x="7" y="84"/>
                    <a:pt x="4" y="91"/>
                    <a:pt x="6" y="96"/>
                  </a:cubicBezTo>
                  <a:cubicBezTo>
                    <a:pt x="6" y="96"/>
                    <a:pt x="7" y="98"/>
                    <a:pt x="7" y="101"/>
                  </a:cubicBezTo>
                  <a:cubicBezTo>
                    <a:pt x="7" y="104"/>
                    <a:pt x="8" y="111"/>
                    <a:pt x="10" y="114"/>
                  </a:cubicBezTo>
                  <a:cubicBezTo>
                    <a:pt x="12" y="117"/>
                    <a:pt x="18" y="125"/>
                    <a:pt x="19" y="127"/>
                  </a:cubicBezTo>
                  <a:cubicBezTo>
                    <a:pt x="19" y="129"/>
                    <a:pt x="20" y="129"/>
                    <a:pt x="20" y="137"/>
                  </a:cubicBezTo>
                  <a:cubicBezTo>
                    <a:pt x="19" y="144"/>
                    <a:pt x="21" y="151"/>
                    <a:pt x="19" y="159"/>
                  </a:cubicBezTo>
                  <a:cubicBezTo>
                    <a:pt x="18" y="168"/>
                    <a:pt x="18" y="174"/>
                    <a:pt x="12" y="181"/>
                  </a:cubicBezTo>
                  <a:cubicBezTo>
                    <a:pt x="6" y="187"/>
                    <a:pt x="3" y="189"/>
                    <a:pt x="0" y="192"/>
                  </a:cubicBezTo>
                  <a:cubicBezTo>
                    <a:pt x="74" y="188"/>
                    <a:pt x="74" y="188"/>
                    <a:pt x="74" y="188"/>
                  </a:cubicBezTo>
                  <a:lnTo>
                    <a:pt x="75" y="19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3" name="Freeform 104"/>
            <p:cNvSpPr>
              <a:spLocks/>
            </p:cNvSpPr>
            <p:nvPr/>
          </p:nvSpPr>
          <p:spPr bwMode="auto">
            <a:xfrm>
              <a:off x="9463109" y="2447642"/>
              <a:ext cx="522475" cy="640599"/>
            </a:xfrm>
            <a:custGeom>
              <a:avLst/>
              <a:gdLst>
                <a:gd name="T0" fmla="*/ 151 w 160"/>
                <a:gd name="T1" fmla="*/ 158 h 196"/>
                <a:gd name="T2" fmla="*/ 150 w 160"/>
                <a:gd name="T3" fmla="*/ 148 h 196"/>
                <a:gd name="T4" fmla="*/ 160 w 160"/>
                <a:gd name="T5" fmla="*/ 133 h 196"/>
                <a:gd name="T6" fmla="*/ 145 w 160"/>
                <a:gd name="T7" fmla="*/ 84 h 196"/>
                <a:gd name="T8" fmla="*/ 124 w 160"/>
                <a:gd name="T9" fmla="*/ 82 h 196"/>
                <a:gd name="T10" fmla="*/ 115 w 160"/>
                <a:gd name="T11" fmla="*/ 84 h 196"/>
                <a:gd name="T12" fmla="*/ 107 w 160"/>
                <a:gd name="T13" fmla="*/ 99 h 196"/>
                <a:gd name="T14" fmla="*/ 104 w 160"/>
                <a:gd name="T15" fmla="*/ 83 h 196"/>
                <a:gd name="T16" fmla="*/ 112 w 160"/>
                <a:gd name="T17" fmla="*/ 78 h 196"/>
                <a:gd name="T18" fmla="*/ 109 w 160"/>
                <a:gd name="T19" fmla="*/ 32 h 196"/>
                <a:gd name="T20" fmla="*/ 108 w 160"/>
                <a:gd name="T21" fmla="*/ 32 h 196"/>
                <a:gd name="T22" fmla="*/ 115 w 160"/>
                <a:gd name="T23" fmla="*/ 31 h 196"/>
                <a:gd name="T24" fmla="*/ 99 w 160"/>
                <a:gd name="T25" fmla="*/ 15 h 196"/>
                <a:gd name="T26" fmla="*/ 81 w 160"/>
                <a:gd name="T27" fmla="*/ 10 h 196"/>
                <a:gd name="T28" fmla="*/ 62 w 160"/>
                <a:gd name="T29" fmla="*/ 1 h 196"/>
                <a:gd name="T30" fmla="*/ 58 w 160"/>
                <a:gd name="T31" fmla="*/ 3 h 196"/>
                <a:gd name="T32" fmla="*/ 56 w 160"/>
                <a:gd name="T33" fmla="*/ 2 h 196"/>
                <a:gd name="T34" fmla="*/ 52 w 160"/>
                <a:gd name="T35" fmla="*/ 17 h 196"/>
                <a:gd name="T36" fmla="*/ 54 w 160"/>
                <a:gd name="T37" fmla="*/ 20 h 196"/>
                <a:gd name="T38" fmla="*/ 41 w 160"/>
                <a:gd name="T39" fmla="*/ 49 h 196"/>
                <a:gd name="T40" fmla="*/ 42 w 160"/>
                <a:gd name="T41" fmla="*/ 49 h 196"/>
                <a:gd name="T42" fmla="*/ 43 w 160"/>
                <a:gd name="T43" fmla="*/ 49 h 196"/>
                <a:gd name="T44" fmla="*/ 43 w 160"/>
                <a:gd name="T45" fmla="*/ 45 h 196"/>
                <a:gd name="T46" fmla="*/ 39 w 160"/>
                <a:gd name="T47" fmla="*/ 47 h 196"/>
                <a:gd name="T48" fmla="*/ 39 w 160"/>
                <a:gd name="T49" fmla="*/ 46 h 196"/>
                <a:gd name="T50" fmla="*/ 28 w 160"/>
                <a:gd name="T51" fmla="*/ 41 h 196"/>
                <a:gd name="T52" fmla="*/ 8 w 160"/>
                <a:gd name="T53" fmla="*/ 99 h 196"/>
                <a:gd name="T54" fmla="*/ 9 w 160"/>
                <a:gd name="T55" fmla="*/ 104 h 196"/>
                <a:gd name="T56" fmla="*/ 21 w 160"/>
                <a:gd name="T57" fmla="*/ 129 h 196"/>
                <a:gd name="T58" fmla="*/ 3 w 160"/>
                <a:gd name="T59" fmla="*/ 193 h 196"/>
                <a:gd name="T60" fmla="*/ 4 w 160"/>
                <a:gd name="T61" fmla="*/ 194 h 196"/>
                <a:gd name="T62" fmla="*/ 24 w 160"/>
                <a:gd name="T63" fmla="*/ 127 h 196"/>
                <a:gd name="T64" fmla="*/ 15 w 160"/>
                <a:gd name="T65" fmla="*/ 84 h 196"/>
                <a:gd name="T66" fmla="*/ 36 w 160"/>
                <a:gd name="T67" fmla="*/ 38 h 196"/>
                <a:gd name="T68" fmla="*/ 38 w 160"/>
                <a:gd name="T69" fmla="*/ 35 h 196"/>
                <a:gd name="T70" fmla="*/ 38 w 160"/>
                <a:gd name="T71" fmla="*/ 35 h 196"/>
                <a:gd name="T72" fmla="*/ 35 w 160"/>
                <a:gd name="T73" fmla="*/ 46 h 196"/>
                <a:gd name="T74" fmla="*/ 44 w 160"/>
                <a:gd name="T75" fmla="*/ 52 h 196"/>
                <a:gd name="T76" fmla="*/ 56 w 160"/>
                <a:gd name="T77" fmla="*/ 14 h 196"/>
                <a:gd name="T78" fmla="*/ 58 w 160"/>
                <a:gd name="T79" fmla="*/ 3 h 196"/>
                <a:gd name="T80" fmla="*/ 56 w 160"/>
                <a:gd name="T81" fmla="*/ 4 h 196"/>
                <a:gd name="T82" fmla="*/ 57 w 160"/>
                <a:gd name="T83" fmla="*/ 6 h 196"/>
                <a:gd name="T84" fmla="*/ 56 w 160"/>
                <a:gd name="T85" fmla="*/ 4 h 196"/>
                <a:gd name="T86" fmla="*/ 54 w 160"/>
                <a:gd name="T87" fmla="*/ 5 h 196"/>
                <a:gd name="T88" fmla="*/ 56 w 160"/>
                <a:gd name="T89" fmla="*/ 6 h 196"/>
                <a:gd name="T90" fmla="*/ 72 w 160"/>
                <a:gd name="T91" fmla="*/ 11 h 196"/>
                <a:gd name="T92" fmla="*/ 79 w 160"/>
                <a:gd name="T93" fmla="*/ 14 h 196"/>
                <a:gd name="T94" fmla="*/ 103 w 160"/>
                <a:gd name="T95" fmla="*/ 18 h 196"/>
                <a:gd name="T96" fmla="*/ 103 w 160"/>
                <a:gd name="T97" fmla="*/ 18 h 196"/>
                <a:gd name="T98" fmla="*/ 113 w 160"/>
                <a:gd name="T99" fmla="*/ 33 h 196"/>
                <a:gd name="T100" fmla="*/ 113 w 160"/>
                <a:gd name="T101" fmla="*/ 32 h 196"/>
                <a:gd name="T102" fmla="*/ 107 w 160"/>
                <a:gd name="T103" fmla="*/ 39 h 196"/>
                <a:gd name="T104" fmla="*/ 107 w 160"/>
                <a:gd name="T105" fmla="*/ 82 h 196"/>
                <a:gd name="T106" fmla="*/ 113 w 160"/>
                <a:gd name="T107" fmla="*/ 99 h 196"/>
                <a:gd name="T108" fmla="*/ 117 w 160"/>
                <a:gd name="T109" fmla="*/ 83 h 196"/>
                <a:gd name="T110" fmla="*/ 132 w 160"/>
                <a:gd name="T111" fmla="*/ 79 h 196"/>
                <a:gd name="T112" fmla="*/ 152 w 160"/>
                <a:gd name="T113" fmla="*/ 117 h 196"/>
                <a:gd name="T114" fmla="*/ 153 w 160"/>
                <a:gd name="T115" fmla="*/ 145 h 196"/>
                <a:gd name="T116" fmla="*/ 153 w 160"/>
                <a:gd name="T117" fmla="*/ 145 h 196"/>
                <a:gd name="T118" fmla="*/ 148 w 160"/>
                <a:gd name="T119" fmla="*/ 155 h 196"/>
                <a:gd name="T120" fmla="*/ 137 w 160"/>
                <a:gd name="T121" fmla="*/ 18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0" h="196">
                  <a:moveTo>
                    <a:pt x="79" y="192"/>
                  </a:moveTo>
                  <a:cubicBezTo>
                    <a:pt x="79" y="194"/>
                    <a:pt x="79" y="194"/>
                    <a:pt x="79" y="194"/>
                  </a:cubicBezTo>
                  <a:cubicBezTo>
                    <a:pt x="139" y="189"/>
                    <a:pt x="139" y="189"/>
                    <a:pt x="139" y="189"/>
                  </a:cubicBezTo>
                  <a:cubicBezTo>
                    <a:pt x="139" y="188"/>
                    <a:pt x="139" y="188"/>
                    <a:pt x="139" y="188"/>
                  </a:cubicBezTo>
                  <a:cubicBezTo>
                    <a:pt x="139" y="187"/>
                    <a:pt x="140" y="186"/>
                    <a:pt x="140" y="184"/>
                  </a:cubicBezTo>
                  <a:cubicBezTo>
                    <a:pt x="141" y="183"/>
                    <a:pt x="142" y="182"/>
                    <a:pt x="143" y="181"/>
                  </a:cubicBezTo>
                  <a:cubicBezTo>
                    <a:pt x="144" y="179"/>
                    <a:pt x="147" y="176"/>
                    <a:pt x="147" y="172"/>
                  </a:cubicBezTo>
                  <a:cubicBezTo>
                    <a:pt x="147" y="170"/>
                    <a:pt x="148" y="168"/>
                    <a:pt x="148" y="166"/>
                  </a:cubicBezTo>
                  <a:cubicBezTo>
                    <a:pt x="148" y="166"/>
                    <a:pt x="148" y="166"/>
                    <a:pt x="148" y="166"/>
                  </a:cubicBezTo>
                  <a:cubicBezTo>
                    <a:pt x="149" y="165"/>
                    <a:pt x="150" y="163"/>
                    <a:pt x="151" y="161"/>
                  </a:cubicBezTo>
                  <a:cubicBezTo>
                    <a:pt x="151" y="160"/>
                    <a:pt x="151" y="159"/>
                    <a:pt x="151" y="158"/>
                  </a:cubicBezTo>
                  <a:cubicBezTo>
                    <a:pt x="152" y="157"/>
                    <a:pt x="152" y="156"/>
                    <a:pt x="152" y="155"/>
                  </a:cubicBezTo>
                  <a:cubicBezTo>
                    <a:pt x="152" y="154"/>
                    <a:pt x="151" y="154"/>
                    <a:pt x="151" y="153"/>
                  </a:cubicBezTo>
                  <a:cubicBezTo>
                    <a:pt x="151" y="152"/>
                    <a:pt x="150" y="151"/>
                    <a:pt x="150" y="150"/>
                  </a:cubicBezTo>
                  <a:cubicBezTo>
                    <a:pt x="149" y="149"/>
                    <a:pt x="149" y="149"/>
                    <a:pt x="149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9" y="148"/>
                    <a:pt x="149" y="148"/>
                    <a:pt x="149" y="148"/>
                  </a:cubicBezTo>
                  <a:cubicBezTo>
                    <a:pt x="149" y="147"/>
                    <a:pt x="150" y="147"/>
                    <a:pt x="150" y="147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0" y="148"/>
                    <a:pt x="150" y="148"/>
                    <a:pt x="150" y="148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0" y="147"/>
                    <a:pt x="150" y="147"/>
                    <a:pt x="150" y="147"/>
                  </a:cubicBezTo>
                  <a:cubicBezTo>
                    <a:pt x="151" y="148"/>
                    <a:pt x="151" y="148"/>
                    <a:pt x="152" y="148"/>
                  </a:cubicBezTo>
                  <a:cubicBezTo>
                    <a:pt x="152" y="148"/>
                    <a:pt x="152" y="149"/>
                    <a:pt x="153" y="149"/>
                  </a:cubicBezTo>
                  <a:cubicBezTo>
                    <a:pt x="154" y="149"/>
                    <a:pt x="155" y="148"/>
                    <a:pt x="156" y="148"/>
                  </a:cubicBezTo>
                  <a:cubicBezTo>
                    <a:pt x="157" y="147"/>
                    <a:pt x="158" y="145"/>
                    <a:pt x="158" y="144"/>
                  </a:cubicBezTo>
                  <a:cubicBezTo>
                    <a:pt x="158" y="141"/>
                    <a:pt x="160" y="138"/>
                    <a:pt x="160" y="134"/>
                  </a:cubicBezTo>
                  <a:cubicBezTo>
                    <a:pt x="160" y="134"/>
                    <a:pt x="160" y="133"/>
                    <a:pt x="160" y="133"/>
                  </a:cubicBezTo>
                  <a:cubicBezTo>
                    <a:pt x="159" y="130"/>
                    <a:pt x="159" y="126"/>
                    <a:pt x="156" y="123"/>
                  </a:cubicBezTo>
                  <a:cubicBezTo>
                    <a:pt x="156" y="123"/>
                    <a:pt x="156" y="122"/>
                    <a:pt x="156" y="121"/>
                  </a:cubicBezTo>
                  <a:cubicBezTo>
                    <a:pt x="156" y="120"/>
                    <a:pt x="156" y="119"/>
                    <a:pt x="156" y="119"/>
                  </a:cubicBezTo>
                  <a:cubicBezTo>
                    <a:pt x="156" y="118"/>
                    <a:pt x="156" y="118"/>
                    <a:pt x="156" y="117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6" y="117"/>
                    <a:pt x="156" y="116"/>
                    <a:pt x="156" y="115"/>
                  </a:cubicBezTo>
                  <a:cubicBezTo>
                    <a:pt x="155" y="113"/>
                    <a:pt x="155" y="108"/>
                    <a:pt x="153" y="104"/>
                  </a:cubicBezTo>
                  <a:cubicBezTo>
                    <a:pt x="153" y="102"/>
                    <a:pt x="151" y="98"/>
                    <a:pt x="150" y="94"/>
                  </a:cubicBezTo>
                  <a:cubicBezTo>
                    <a:pt x="148" y="90"/>
                    <a:pt x="147" y="86"/>
                    <a:pt x="145" y="84"/>
                  </a:cubicBezTo>
                  <a:cubicBezTo>
                    <a:pt x="144" y="82"/>
                    <a:pt x="142" y="80"/>
                    <a:pt x="140" y="78"/>
                  </a:cubicBezTo>
                  <a:cubicBezTo>
                    <a:pt x="138" y="76"/>
                    <a:pt x="135" y="75"/>
                    <a:pt x="132" y="75"/>
                  </a:cubicBezTo>
                  <a:cubicBezTo>
                    <a:pt x="130" y="75"/>
                    <a:pt x="128" y="76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5" y="79"/>
                    <a:pt x="124" y="80"/>
                    <a:pt x="124" y="80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4" y="82"/>
                    <a:pt x="124" y="82"/>
                    <a:pt x="124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3" y="81"/>
                    <a:pt x="121" y="81"/>
                    <a:pt x="120" y="81"/>
                  </a:cubicBezTo>
                  <a:cubicBezTo>
                    <a:pt x="118" y="81"/>
                    <a:pt x="117" y="81"/>
                    <a:pt x="117" y="81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4"/>
                  </a:cubicBezTo>
                  <a:cubicBezTo>
                    <a:pt x="115" y="84"/>
                    <a:pt x="115" y="85"/>
                    <a:pt x="115" y="86"/>
                  </a:cubicBezTo>
                  <a:cubicBezTo>
                    <a:pt x="115" y="86"/>
                    <a:pt x="115" y="87"/>
                    <a:pt x="116" y="88"/>
                  </a:cubicBezTo>
                  <a:cubicBezTo>
                    <a:pt x="116" y="88"/>
                    <a:pt x="116" y="89"/>
                    <a:pt x="116" y="89"/>
                  </a:cubicBezTo>
                  <a:cubicBezTo>
                    <a:pt x="116" y="89"/>
                    <a:pt x="116" y="90"/>
                    <a:pt x="116" y="90"/>
                  </a:cubicBezTo>
                  <a:cubicBezTo>
                    <a:pt x="115" y="91"/>
                    <a:pt x="113" y="92"/>
                    <a:pt x="112" y="94"/>
                  </a:cubicBezTo>
                  <a:cubicBezTo>
                    <a:pt x="111" y="94"/>
                    <a:pt x="111" y="95"/>
                    <a:pt x="110" y="95"/>
                  </a:cubicBezTo>
                  <a:cubicBezTo>
                    <a:pt x="110" y="96"/>
                    <a:pt x="109" y="97"/>
                    <a:pt x="109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09" y="98"/>
                    <a:pt x="108" y="99"/>
                    <a:pt x="108" y="99"/>
                  </a:cubicBezTo>
                  <a:cubicBezTo>
                    <a:pt x="107" y="99"/>
                    <a:pt x="107" y="99"/>
                    <a:pt x="107" y="99"/>
                  </a:cubicBezTo>
                  <a:cubicBezTo>
                    <a:pt x="107" y="99"/>
                    <a:pt x="107" y="99"/>
                    <a:pt x="107" y="99"/>
                  </a:cubicBezTo>
                  <a:cubicBezTo>
                    <a:pt x="105" y="98"/>
                    <a:pt x="103" y="97"/>
                    <a:pt x="102" y="96"/>
                  </a:cubicBezTo>
                  <a:cubicBezTo>
                    <a:pt x="100" y="95"/>
                    <a:pt x="99" y="93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0" y="88"/>
                    <a:pt x="101" y="86"/>
                    <a:pt x="102" y="85"/>
                  </a:cubicBezTo>
                  <a:cubicBezTo>
                    <a:pt x="102" y="84"/>
                    <a:pt x="103" y="84"/>
                    <a:pt x="103" y="84"/>
                  </a:cubicBezTo>
                  <a:cubicBezTo>
                    <a:pt x="104" y="83"/>
                    <a:pt x="104" y="83"/>
                    <a:pt x="104" y="83"/>
                  </a:cubicBezTo>
                  <a:cubicBezTo>
                    <a:pt x="104" y="83"/>
                    <a:pt x="104" y="83"/>
                    <a:pt x="104" y="83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4" y="83"/>
                    <a:pt x="104" y="83"/>
                    <a:pt x="104" y="83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3" y="83"/>
                    <a:pt x="103" y="83"/>
                    <a:pt x="103" y="83"/>
                  </a:cubicBezTo>
                  <a:cubicBezTo>
                    <a:pt x="104" y="83"/>
                    <a:pt x="105" y="83"/>
                    <a:pt x="106" y="83"/>
                  </a:cubicBezTo>
                  <a:cubicBezTo>
                    <a:pt x="106" y="83"/>
                    <a:pt x="107" y="84"/>
                    <a:pt x="107" y="84"/>
                  </a:cubicBezTo>
                  <a:cubicBezTo>
                    <a:pt x="108" y="84"/>
                    <a:pt x="108" y="84"/>
                    <a:pt x="108" y="84"/>
                  </a:cubicBezTo>
                  <a:cubicBezTo>
                    <a:pt x="112" y="79"/>
                    <a:pt x="112" y="79"/>
                    <a:pt x="112" y="79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12" y="78"/>
                    <a:pt x="112" y="78"/>
                    <a:pt x="112" y="78"/>
                  </a:cubicBezTo>
                  <a:cubicBezTo>
                    <a:pt x="112" y="78"/>
                    <a:pt x="111" y="77"/>
                    <a:pt x="111" y="75"/>
                  </a:cubicBezTo>
                  <a:cubicBezTo>
                    <a:pt x="111" y="75"/>
                    <a:pt x="112" y="74"/>
                    <a:pt x="112" y="73"/>
                  </a:cubicBezTo>
                  <a:cubicBezTo>
                    <a:pt x="113" y="72"/>
                    <a:pt x="114" y="69"/>
                    <a:pt x="115" y="67"/>
                  </a:cubicBezTo>
                  <a:cubicBezTo>
                    <a:pt x="116" y="64"/>
                    <a:pt x="117" y="62"/>
                    <a:pt x="117" y="60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6" y="56"/>
                    <a:pt x="115" y="50"/>
                    <a:pt x="113" y="46"/>
                  </a:cubicBezTo>
                  <a:cubicBezTo>
                    <a:pt x="112" y="42"/>
                    <a:pt x="112" y="40"/>
                    <a:pt x="110" y="37"/>
                  </a:cubicBezTo>
                  <a:cubicBezTo>
                    <a:pt x="110" y="36"/>
                    <a:pt x="109" y="34"/>
                    <a:pt x="109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9" y="33"/>
                    <a:pt x="109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7" y="33"/>
                    <a:pt x="107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4"/>
                    <a:pt x="109" y="35"/>
                    <a:pt x="110" y="35"/>
                  </a:cubicBezTo>
                  <a:cubicBezTo>
                    <a:pt x="110" y="36"/>
                    <a:pt x="111" y="36"/>
                    <a:pt x="112" y="36"/>
                  </a:cubicBezTo>
                  <a:cubicBezTo>
                    <a:pt x="113" y="36"/>
                    <a:pt x="114" y="36"/>
                    <a:pt x="115" y="35"/>
                  </a:cubicBezTo>
                  <a:cubicBezTo>
                    <a:pt x="115" y="35"/>
                    <a:pt x="115" y="34"/>
                    <a:pt x="115" y="33"/>
                  </a:cubicBezTo>
                  <a:cubicBezTo>
                    <a:pt x="115" y="32"/>
                    <a:pt x="115" y="32"/>
                    <a:pt x="115" y="31"/>
                  </a:cubicBezTo>
                  <a:cubicBezTo>
                    <a:pt x="113" y="26"/>
                    <a:pt x="113" y="26"/>
                    <a:pt x="112" y="24"/>
                  </a:cubicBezTo>
                  <a:cubicBezTo>
                    <a:pt x="112" y="24"/>
                    <a:pt x="112" y="23"/>
                    <a:pt x="112" y="22"/>
                  </a:cubicBezTo>
                  <a:cubicBezTo>
                    <a:pt x="111" y="21"/>
                    <a:pt x="110" y="20"/>
                    <a:pt x="109" y="19"/>
                  </a:cubicBezTo>
                  <a:cubicBezTo>
                    <a:pt x="109" y="19"/>
                    <a:pt x="108" y="18"/>
                    <a:pt x="107" y="17"/>
                  </a:cubicBezTo>
                  <a:cubicBezTo>
                    <a:pt x="107" y="17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5" y="15"/>
                    <a:pt x="105" y="14"/>
                    <a:pt x="104" y="14"/>
                  </a:cubicBezTo>
                  <a:cubicBezTo>
                    <a:pt x="104" y="14"/>
                    <a:pt x="104" y="14"/>
                    <a:pt x="103" y="14"/>
                  </a:cubicBezTo>
                  <a:cubicBezTo>
                    <a:pt x="102" y="14"/>
                    <a:pt x="100" y="15"/>
                    <a:pt x="99" y="15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5"/>
                    <a:pt x="98" y="16"/>
                    <a:pt x="98" y="16"/>
                  </a:cubicBezTo>
                  <a:cubicBezTo>
                    <a:pt x="97" y="16"/>
                    <a:pt x="97" y="15"/>
                    <a:pt x="96" y="15"/>
                  </a:cubicBezTo>
                  <a:cubicBezTo>
                    <a:pt x="93" y="13"/>
                    <a:pt x="90" y="12"/>
                    <a:pt x="87" y="12"/>
                  </a:cubicBezTo>
                  <a:cubicBezTo>
                    <a:pt x="86" y="12"/>
                    <a:pt x="84" y="11"/>
                    <a:pt x="83" y="11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2" y="11"/>
                    <a:pt x="81" y="11"/>
                    <a:pt x="81" y="10"/>
                  </a:cubicBezTo>
                  <a:cubicBezTo>
                    <a:pt x="80" y="10"/>
                    <a:pt x="79" y="9"/>
                    <a:pt x="78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10"/>
                    <a:pt x="77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9"/>
                    <a:pt x="75" y="9"/>
                    <a:pt x="75" y="8"/>
                  </a:cubicBezTo>
                  <a:cubicBezTo>
                    <a:pt x="74" y="7"/>
                    <a:pt x="72" y="5"/>
                    <a:pt x="70" y="4"/>
                  </a:cubicBezTo>
                  <a:cubicBezTo>
                    <a:pt x="69" y="3"/>
                    <a:pt x="69" y="2"/>
                    <a:pt x="68" y="2"/>
                  </a:cubicBezTo>
                  <a:cubicBezTo>
                    <a:pt x="67" y="1"/>
                    <a:pt x="66" y="0"/>
                    <a:pt x="65" y="0"/>
                  </a:cubicBezTo>
                  <a:cubicBezTo>
                    <a:pt x="63" y="0"/>
                    <a:pt x="62" y="1"/>
                    <a:pt x="62" y="1"/>
                  </a:cubicBezTo>
                  <a:cubicBezTo>
                    <a:pt x="61" y="2"/>
                    <a:pt x="60" y="2"/>
                    <a:pt x="60" y="2"/>
                  </a:cubicBezTo>
                  <a:cubicBezTo>
                    <a:pt x="59" y="2"/>
                    <a:pt x="58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2"/>
                    <a:pt x="57" y="2"/>
                    <a:pt x="57" y="2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7"/>
                    <a:pt x="53" y="7"/>
                    <a:pt x="52" y="8"/>
                  </a:cubicBezTo>
                  <a:cubicBezTo>
                    <a:pt x="52" y="9"/>
                    <a:pt x="51" y="11"/>
                    <a:pt x="51" y="12"/>
                  </a:cubicBezTo>
                  <a:cubicBezTo>
                    <a:pt x="51" y="14"/>
                    <a:pt x="51" y="15"/>
                    <a:pt x="52" y="17"/>
                  </a:cubicBezTo>
                  <a:cubicBezTo>
                    <a:pt x="53" y="18"/>
                    <a:pt x="53" y="18"/>
                    <a:pt x="54" y="19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3" y="21"/>
                  </a:cubicBezTo>
                  <a:cubicBezTo>
                    <a:pt x="51" y="21"/>
                    <a:pt x="49" y="23"/>
                    <a:pt x="47" y="24"/>
                  </a:cubicBezTo>
                  <a:cubicBezTo>
                    <a:pt x="45" y="26"/>
                    <a:pt x="43" y="29"/>
                    <a:pt x="43" y="33"/>
                  </a:cubicBezTo>
                  <a:cubicBezTo>
                    <a:pt x="43" y="34"/>
                    <a:pt x="43" y="35"/>
                    <a:pt x="43" y="35"/>
                  </a:cubicBezTo>
                  <a:cubicBezTo>
                    <a:pt x="43" y="37"/>
                    <a:pt x="43" y="38"/>
                    <a:pt x="43" y="39"/>
                  </a:cubicBezTo>
                  <a:cubicBezTo>
                    <a:pt x="43" y="42"/>
                    <a:pt x="43" y="45"/>
                    <a:pt x="42" y="46"/>
                  </a:cubicBezTo>
                  <a:cubicBezTo>
                    <a:pt x="42" y="47"/>
                    <a:pt x="42" y="48"/>
                    <a:pt x="41" y="48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5"/>
                    <a:pt x="40" y="43"/>
                    <a:pt x="40" y="41"/>
                  </a:cubicBezTo>
                  <a:cubicBezTo>
                    <a:pt x="41" y="39"/>
                    <a:pt x="41" y="36"/>
                    <a:pt x="41" y="35"/>
                  </a:cubicBezTo>
                  <a:cubicBezTo>
                    <a:pt x="41" y="34"/>
                    <a:pt x="41" y="34"/>
                    <a:pt x="41" y="33"/>
                  </a:cubicBezTo>
                  <a:cubicBezTo>
                    <a:pt x="41" y="33"/>
                    <a:pt x="41" y="32"/>
                    <a:pt x="40" y="31"/>
                  </a:cubicBezTo>
                  <a:cubicBezTo>
                    <a:pt x="40" y="31"/>
                    <a:pt x="39" y="31"/>
                    <a:pt x="38" y="31"/>
                  </a:cubicBezTo>
                  <a:cubicBezTo>
                    <a:pt x="37" y="31"/>
                    <a:pt x="36" y="31"/>
                    <a:pt x="36" y="32"/>
                  </a:cubicBezTo>
                  <a:cubicBezTo>
                    <a:pt x="35" y="33"/>
                    <a:pt x="35" y="33"/>
                    <a:pt x="34" y="34"/>
                  </a:cubicBezTo>
                  <a:cubicBezTo>
                    <a:pt x="34" y="35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2" y="37"/>
                    <a:pt x="32" y="38"/>
                  </a:cubicBezTo>
                  <a:cubicBezTo>
                    <a:pt x="31" y="39"/>
                    <a:pt x="29" y="40"/>
                    <a:pt x="28" y="41"/>
                  </a:cubicBezTo>
                  <a:cubicBezTo>
                    <a:pt x="28" y="42"/>
                    <a:pt x="27" y="42"/>
                    <a:pt x="27" y="43"/>
                  </a:cubicBezTo>
                  <a:cubicBezTo>
                    <a:pt x="26" y="44"/>
                    <a:pt x="26" y="44"/>
                    <a:pt x="26" y="45"/>
                  </a:cubicBezTo>
                  <a:cubicBezTo>
                    <a:pt x="25" y="46"/>
                    <a:pt x="24" y="48"/>
                    <a:pt x="23" y="49"/>
                  </a:cubicBezTo>
                  <a:cubicBezTo>
                    <a:pt x="22" y="51"/>
                    <a:pt x="20" y="52"/>
                    <a:pt x="18" y="53"/>
                  </a:cubicBezTo>
                  <a:cubicBezTo>
                    <a:pt x="16" y="54"/>
                    <a:pt x="14" y="55"/>
                    <a:pt x="12" y="56"/>
                  </a:cubicBezTo>
                  <a:cubicBezTo>
                    <a:pt x="11" y="58"/>
                    <a:pt x="9" y="60"/>
                    <a:pt x="9" y="63"/>
                  </a:cubicBezTo>
                  <a:cubicBezTo>
                    <a:pt x="9" y="65"/>
                    <a:pt x="10" y="67"/>
                    <a:pt x="11" y="69"/>
                  </a:cubicBezTo>
                  <a:cubicBezTo>
                    <a:pt x="12" y="72"/>
                    <a:pt x="13" y="75"/>
                    <a:pt x="13" y="77"/>
                  </a:cubicBezTo>
                  <a:cubicBezTo>
                    <a:pt x="13" y="79"/>
                    <a:pt x="12" y="81"/>
                    <a:pt x="11" y="82"/>
                  </a:cubicBezTo>
                  <a:cubicBezTo>
                    <a:pt x="10" y="84"/>
                    <a:pt x="7" y="89"/>
                    <a:pt x="7" y="94"/>
                  </a:cubicBezTo>
                  <a:cubicBezTo>
                    <a:pt x="7" y="96"/>
                    <a:pt x="8" y="98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9" y="100"/>
                    <a:pt x="9" y="100"/>
                  </a:cubicBezTo>
                  <a:cubicBezTo>
                    <a:pt x="9" y="101"/>
                    <a:pt x="9" y="101"/>
                    <a:pt x="9" y="102"/>
                  </a:cubicBezTo>
                  <a:cubicBezTo>
                    <a:pt x="9" y="102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9" y="106"/>
                    <a:pt x="9" y="109"/>
                    <a:pt x="10" y="111"/>
                  </a:cubicBezTo>
                  <a:cubicBezTo>
                    <a:pt x="11" y="113"/>
                    <a:pt x="11" y="115"/>
                    <a:pt x="13" y="117"/>
                  </a:cubicBezTo>
                  <a:cubicBezTo>
                    <a:pt x="14" y="118"/>
                    <a:pt x="16" y="121"/>
                    <a:pt x="17" y="124"/>
                  </a:cubicBezTo>
                  <a:cubicBezTo>
                    <a:pt x="18" y="125"/>
                    <a:pt x="19" y="126"/>
                    <a:pt x="20" y="127"/>
                  </a:cubicBezTo>
                  <a:cubicBezTo>
                    <a:pt x="20" y="128"/>
                    <a:pt x="20" y="128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30"/>
                    <a:pt x="21" y="131"/>
                    <a:pt x="22" y="132"/>
                  </a:cubicBezTo>
                  <a:cubicBezTo>
                    <a:pt x="22" y="132"/>
                    <a:pt x="22" y="133"/>
                    <a:pt x="22" y="135"/>
                  </a:cubicBezTo>
                  <a:cubicBezTo>
                    <a:pt x="22" y="136"/>
                    <a:pt x="22" y="137"/>
                    <a:pt x="22" y="139"/>
                  </a:cubicBezTo>
                  <a:cubicBezTo>
                    <a:pt x="22" y="140"/>
                    <a:pt x="22" y="141"/>
                    <a:pt x="22" y="142"/>
                  </a:cubicBezTo>
                  <a:cubicBezTo>
                    <a:pt x="22" y="146"/>
                    <a:pt x="22" y="149"/>
                    <a:pt x="22" y="152"/>
                  </a:cubicBezTo>
                  <a:cubicBezTo>
                    <a:pt x="22" y="155"/>
                    <a:pt x="22" y="158"/>
                    <a:pt x="21" y="161"/>
                  </a:cubicBezTo>
                  <a:cubicBezTo>
                    <a:pt x="21" y="165"/>
                    <a:pt x="20" y="169"/>
                    <a:pt x="19" y="172"/>
                  </a:cubicBezTo>
                  <a:cubicBezTo>
                    <a:pt x="18" y="175"/>
                    <a:pt x="17" y="178"/>
                    <a:pt x="14" y="181"/>
                  </a:cubicBezTo>
                  <a:cubicBezTo>
                    <a:pt x="8" y="187"/>
                    <a:pt x="5" y="190"/>
                    <a:pt x="3" y="193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3"/>
                    <a:pt x="77" y="193"/>
                    <a:pt x="77" y="193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9" y="194"/>
                    <a:pt x="79" y="194"/>
                    <a:pt x="79" y="194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81" y="192"/>
                    <a:pt x="81" y="192"/>
                    <a:pt x="81" y="192"/>
                  </a:cubicBezTo>
                  <a:cubicBezTo>
                    <a:pt x="80" y="189"/>
                    <a:pt x="80" y="189"/>
                    <a:pt x="80" y="189"/>
                  </a:cubicBezTo>
                  <a:cubicBezTo>
                    <a:pt x="79" y="188"/>
                    <a:pt x="79" y="188"/>
                    <a:pt x="79" y="188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6" y="195"/>
                    <a:pt x="6" y="195"/>
                    <a:pt x="6" y="195"/>
                  </a:cubicBezTo>
                  <a:cubicBezTo>
                    <a:pt x="8" y="193"/>
                    <a:pt x="11" y="190"/>
                    <a:pt x="17" y="184"/>
                  </a:cubicBezTo>
                  <a:cubicBezTo>
                    <a:pt x="20" y="180"/>
                    <a:pt x="22" y="177"/>
                    <a:pt x="23" y="173"/>
                  </a:cubicBezTo>
                  <a:cubicBezTo>
                    <a:pt x="24" y="169"/>
                    <a:pt x="25" y="166"/>
                    <a:pt x="25" y="161"/>
                  </a:cubicBezTo>
                  <a:cubicBezTo>
                    <a:pt x="26" y="158"/>
                    <a:pt x="26" y="155"/>
                    <a:pt x="26" y="152"/>
                  </a:cubicBezTo>
                  <a:cubicBezTo>
                    <a:pt x="26" y="149"/>
                    <a:pt x="26" y="146"/>
                    <a:pt x="26" y="142"/>
                  </a:cubicBezTo>
                  <a:cubicBezTo>
                    <a:pt x="26" y="141"/>
                    <a:pt x="26" y="140"/>
                    <a:pt x="26" y="139"/>
                  </a:cubicBezTo>
                  <a:cubicBezTo>
                    <a:pt x="26" y="137"/>
                    <a:pt x="26" y="136"/>
                    <a:pt x="26" y="135"/>
                  </a:cubicBezTo>
                  <a:cubicBezTo>
                    <a:pt x="26" y="133"/>
                    <a:pt x="26" y="132"/>
                    <a:pt x="25" y="131"/>
                  </a:cubicBezTo>
                  <a:cubicBezTo>
                    <a:pt x="25" y="129"/>
                    <a:pt x="25" y="129"/>
                    <a:pt x="25" y="128"/>
                  </a:cubicBezTo>
                  <a:cubicBezTo>
                    <a:pt x="25" y="128"/>
                    <a:pt x="24" y="127"/>
                    <a:pt x="24" y="127"/>
                  </a:cubicBezTo>
                  <a:cubicBezTo>
                    <a:pt x="23" y="125"/>
                    <a:pt x="22" y="123"/>
                    <a:pt x="20" y="121"/>
                  </a:cubicBezTo>
                  <a:cubicBezTo>
                    <a:pt x="18" y="118"/>
                    <a:pt x="17" y="116"/>
                    <a:pt x="16" y="115"/>
                  </a:cubicBezTo>
                  <a:cubicBezTo>
                    <a:pt x="15" y="113"/>
                    <a:pt x="14" y="112"/>
                    <a:pt x="14" y="110"/>
                  </a:cubicBezTo>
                  <a:cubicBezTo>
                    <a:pt x="13" y="108"/>
                    <a:pt x="13" y="106"/>
                    <a:pt x="13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3" y="103"/>
                    <a:pt x="13" y="103"/>
                    <a:pt x="13" y="102"/>
                  </a:cubicBezTo>
                  <a:cubicBezTo>
                    <a:pt x="13" y="99"/>
                    <a:pt x="12" y="98"/>
                    <a:pt x="12" y="97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6"/>
                    <a:pt x="11" y="95"/>
                    <a:pt x="11" y="94"/>
                  </a:cubicBezTo>
                  <a:cubicBezTo>
                    <a:pt x="11" y="90"/>
                    <a:pt x="13" y="86"/>
                    <a:pt x="15" y="84"/>
                  </a:cubicBezTo>
                  <a:cubicBezTo>
                    <a:pt x="15" y="82"/>
                    <a:pt x="17" y="80"/>
                    <a:pt x="17" y="77"/>
                  </a:cubicBezTo>
                  <a:cubicBezTo>
                    <a:pt x="17" y="74"/>
                    <a:pt x="16" y="71"/>
                    <a:pt x="15" y="68"/>
                  </a:cubicBezTo>
                  <a:cubicBezTo>
                    <a:pt x="14" y="66"/>
                    <a:pt x="13" y="64"/>
                    <a:pt x="13" y="63"/>
                  </a:cubicBezTo>
                  <a:cubicBezTo>
                    <a:pt x="13" y="61"/>
                    <a:pt x="14" y="60"/>
                    <a:pt x="15" y="59"/>
                  </a:cubicBezTo>
                  <a:cubicBezTo>
                    <a:pt x="16" y="58"/>
                    <a:pt x="18" y="57"/>
                    <a:pt x="19" y="57"/>
                  </a:cubicBezTo>
                  <a:cubicBezTo>
                    <a:pt x="22" y="56"/>
                    <a:pt x="24" y="54"/>
                    <a:pt x="26" y="52"/>
                  </a:cubicBezTo>
                  <a:cubicBezTo>
                    <a:pt x="28" y="50"/>
                    <a:pt x="29" y="48"/>
                    <a:pt x="29" y="46"/>
                  </a:cubicBezTo>
                  <a:cubicBezTo>
                    <a:pt x="29" y="46"/>
                    <a:pt x="30" y="46"/>
                    <a:pt x="30" y="45"/>
                  </a:cubicBezTo>
                  <a:cubicBezTo>
                    <a:pt x="31" y="44"/>
                    <a:pt x="32" y="43"/>
                    <a:pt x="33" y="42"/>
                  </a:cubicBezTo>
                  <a:cubicBezTo>
                    <a:pt x="35" y="41"/>
                    <a:pt x="36" y="40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7"/>
                    <a:pt x="37" y="36"/>
                    <a:pt x="38" y="36"/>
                  </a:cubicBezTo>
                  <a:cubicBezTo>
                    <a:pt x="38" y="35"/>
                    <a:pt x="38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6"/>
                    <a:pt x="37" y="38"/>
                    <a:pt x="36" y="40"/>
                  </a:cubicBezTo>
                  <a:cubicBezTo>
                    <a:pt x="36" y="42"/>
                    <a:pt x="35" y="44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9"/>
                    <a:pt x="36" y="50"/>
                  </a:cubicBezTo>
                  <a:cubicBezTo>
                    <a:pt x="37" y="51"/>
                    <a:pt x="38" y="51"/>
                    <a:pt x="39" y="51"/>
                  </a:cubicBezTo>
                  <a:cubicBezTo>
                    <a:pt x="40" y="51"/>
                    <a:pt x="41" y="50"/>
                    <a:pt x="41" y="50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8" y="50"/>
                    <a:pt x="39" y="51"/>
                    <a:pt x="40" y="52"/>
                  </a:cubicBezTo>
                  <a:cubicBezTo>
                    <a:pt x="40" y="52"/>
                    <a:pt x="41" y="52"/>
                    <a:pt x="42" y="52"/>
                  </a:cubicBezTo>
                  <a:cubicBezTo>
                    <a:pt x="43" y="52"/>
                    <a:pt x="44" y="52"/>
                    <a:pt x="44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5" y="51"/>
                    <a:pt x="47" y="46"/>
                    <a:pt x="47" y="39"/>
                  </a:cubicBezTo>
                  <a:cubicBezTo>
                    <a:pt x="47" y="38"/>
                    <a:pt x="47" y="36"/>
                    <a:pt x="47" y="35"/>
                  </a:cubicBezTo>
                  <a:cubicBezTo>
                    <a:pt x="47" y="34"/>
                    <a:pt x="47" y="33"/>
                    <a:pt x="47" y="33"/>
                  </a:cubicBezTo>
                  <a:cubicBezTo>
                    <a:pt x="47" y="30"/>
                    <a:pt x="48" y="29"/>
                    <a:pt x="49" y="27"/>
                  </a:cubicBezTo>
                  <a:cubicBezTo>
                    <a:pt x="51" y="26"/>
                    <a:pt x="53" y="25"/>
                    <a:pt x="55" y="24"/>
                  </a:cubicBezTo>
                  <a:cubicBezTo>
                    <a:pt x="56" y="24"/>
                    <a:pt x="56" y="23"/>
                    <a:pt x="57" y="22"/>
                  </a:cubicBezTo>
                  <a:cubicBezTo>
                    <a:pt x="58" y="22"/>
                    <a:pt x="58" y="21"/>
                    <a:pt x="58" y="20"/>
                  </a:cubicBezTo>
                  <a:cubicBezTo>
                    <a:pt x="58" y="19"/>
                    <a:pt x="58" y="18"/>
                    <a:pt x="57" y="17"/>
                  </a:cubicBezTo>
                  <a:cubicBezTo>
                    <a:pt x="57" y="16"/>
                    <a:pt x="56" y="15"/>
                    <a:pt x="56" y="14"/>
                  </a:cubicBezTo>
                  <a:cubicBezTo>
                    <a:pt x="55" y="13"/>
                    <a:pt x="55" y="13"/>
                    <a:pt x="55" y="12"/>
                  </a:cubicBezTo>
                  <a:cubicBezTo>
                    <a:pt x="55" y="12"/>
                    <a:pt x="55" y="11"/>
                    <a:pt x="55" y="11"/>
                  </a:cubicBezTo>
                  <a:cubicBezTo>
                    <a:pt x="56" y="10"/>
                    <a:pt x="57" y="10"/>
                    <a:pt x="57" y="9"/>
                  </a:cubicBezTo>
                  <a:cubicBezTo>
                    <a:pt x="58" y="8"/>
                    <a:pt x="59" y="7"/>
                    <a:pt x="59" y="6"/>
                  </a:cubicBezTo>
                  <a:cubicBezTo>
                    <a:pt x="59" y="5"/>
                    <a:pt x="58" y="4"/>
                    <a:pt x="58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8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6"/>
                    <a:pt x="56" y="6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5" y="5"/>
                    <a:pt x="55" y="6"/>
                    <a:pt x="55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8" y="6"/>
                    <a:pt x="59" y="6"/>
                    <a:pt x="60" y="6"/>
                  </a:cubicBezTo>
                  <a:cubicBezTo>
                    <a:pt x="61" y="6"/>
                    <a:pt x="63" y="5"/>
                    <a:pt x="63" y="5"/>
                  </a:cubicBezTo>
                  <a:cubicBezTo>
                    <a:pt x="64" y="4"/>
                    <a:pt x="64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5"/>
                    <a:pt x="66" y="5"/>
                  </a:cubicBezTo>
                  <a:cubicBezTo>
                    <a:pt x="68" y="6"/>
                    <a:pt x="70" y="9"/>
                    <a:pt x="72" y="11"/>
                  </a:cubicBezTo>
                  <a:cubicBezTo>
                    <a:pt x="72" y="12"/>
                    <a:pt x="73" y="12"/>
                    <a:pt x="74" y="13"/>
                  </a:cubicBezTo>
                  <a:cubicBezTo>
                    <a:pt x="75" y="13"/>
                    <a:pt x="76" y="14"/>
                    <a:pt x="76" y="14"/>
                  </a:cubicBezTo>
                  <a:cubicBezTo>
                    <a:pt x="77" y="14"/>
                    <a:pt x="77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3"/>
                    <a:pt x="78" y="14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15"/>
                    <a:pt x="84" y="16"/>
                    <a:pt x="87" y="16"/>
                  </a:cubicBezTo>
                  <a:cubicBezTo>
                    <a:pt x="89" y="16"/>
                    <a:pt x="91" y="17"/>
                    <a:pt x="93" y="18"/>
                  </a:cubicBezTo>
                  <a:cubicBezTo>
                    <a:pt x="95" y="19"/>
                    <a:pt x="96" y="20"/>
                    <a:pt x="98" y="20"/>
                  </a:cubicBezTo>
                  <a:cubicBezTo>
                    <a:pt x="99" y="20"/>
                    <a:pt x="100" y="19"/>
                    <a:pt x="101" y="19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7"/>
                    <a:pt x="103" y="17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2" y="17"/>
                    <a:pt x="102" y="17"/>
                    <a:pt x="102" y="17"/>
                  </a:cubicBezTo>
                  <a:cubicBezTo>
                    <a:pt x="102" y="18"/>
                    <a:pt x="103" y="18"/>
                    <a:pt x="103" y="18"/>
                  </a:cubicBezTo>
                  <a:cubicBezTo>
                    <a:pt x="104" y="19"/>
                    <a:pt x="105" y="21"/>
                    <a:pt x="107" y="23"/>
                  </a:cubicBezTo>
                  <a:cubicBezTo>
                    <a:pt x="107" y="23"/>
                    <a:pt x="108" y="23"/>
                    <a:pt x="108" y="24"/>
                  </a:cubicBezTo>
                  <a:cubicBezTo>
                    <a:pt x="108" y="24"/>
                    <a:pt x="108" y="25"/>
                    <a:pt x="109" y="26"/>
                  </a:cubicBezTo>
                  <a:cubicBezTo>
                    <a:pt x="109" y="27"/>
                    <a:pt x="109" y="27"/>
                    <a:pt x="111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0" y="31"/>
                    <a:pt x="110" y="30"/>
                  </a:cubicBezTo>
                  <a:cubicBezTo>
                    <a:pt x="110" y="30"/>
                    <a:pt x="109" y="30"/>
                    <a:pt x="109" y="30"/>
                  </a:cubicBezTo>
                  <a:cubicBezTo>
                    <a:pt x="109" y="29"/>
                    <a:pt x="108" y="29"/>
                    <a:pt x="108" y="29"/>
                  </a:cubicBezTo>
                  <a:cubicBezTo>
                    <a:pt x="107" y="29"/>
                    <a:pt x="106" y="29"/>
                    <a:pt x="106" y="30"/>
                  </a:cubicBezTo>
                  <a:cubicBezTo>
                    <a:pt x="105" y="30"/>
                    <a:pt x="105" y="31"/>
                    <a:pt x="105" y="31"/>
                  </a:cubicBezTo>
                  <a:cubicBezTo>
                    <a:pt x="105" y="32"/>
                    <a:pt x="105" y="32"/>
                    <a:pt x="105" y="33"/>
                  </a:cubicBezTo>
                  <a:cubicBezTo>
                    <a:pt x="105" y="35"/>
                    <a:pt x="106" y="37"/>
                    <a:pt x="107" y="39"/>
                  </a:cubicBezTo>
                  <a:cubicBezTo>
                    <a:pt x="108" y="42"/>
                    <a:pt x="108" y="44"/>
                    <a:pt x="110" y="47"/>
                  </a:cubicBezTo>
                  <a:cubicBezTo>
                    <a:pt x="111" y="51"/>
                    <a:pt x="113" y="57"/>
                    <a:pt x="113" y="60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1"/>
                    <a:pt x="112" y="63"/>
                    <a:pt x="111" y="65"/>
                  </a:cubicBezTo>
                  <a:cubicBezTo>
                    <a:pt x="110" y="68"/>
                    <a:pt x="109" y="70"/>
                    <a:pt x="109" y="71"/>
                  </a:cubicBezTo>
                  <a:cubicBezTo>
                    <a:pt x="108" y="73"/>
                    <a:pt x="107" y="74"/>
                    <a:pt x="107" y="75"/>
                  </a:cubicBezTo>
                  <a:cubicBezTo>
                    <a:pt x="108" y="78"/>
                    <a:pt x="108" y="79"/>
                    <a:pt x="108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6" y="80"/>
                    <a:pt x="106" y="80"/>
                    <a:pt x="106" y="80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7" y="80"/>
                    <a:pt x="105" y="79"/>
                    <a:pt x="103" y="79"/>
                  </a:cubicBezTo>
                  <a:cubicBezTo>
                    <a:pt x="102" y="79"/>
                    <a:pt x="102" y="80"/>
                    <a:pt x="101" y="80"/>
                  </a:cubicBezTo>
                  <a:cubicBezTo>
                    <a:pt x="99" y="82"/>
                    <a:pt x="96" y="85"/>
                    <a:pt x="95" y="90"/>
                  </a:cubicBezTo>
                  <a:cubicBezTo>
                    <a:pt x="95" y="91"/>
                    <a:pt x="95" y="91"/>
                    <a:pt x="95" y="91"/>
                  </a:cubicBezTo>
                  <a:cubicBezTo>
                    <a:pt x="95" y="95"/>
                    <a:pt x="97" y="97"/>
                    <a:pt x="99" y="99"/>
                  </a:cubicBezTo>
                  <a:cubicBezTo>
                    <a:pt x="101" y="101"/>
                    <a:pt x="103" y="102"/>
                    <a:pt x="105" y="103"/>
                  </a:cubicBezTo>
                  <a:cubicBezTo>
                    <a:pt x="106" y="103"/>
                    <a:pt x="107" y="103"/>
                    <a:pt x="107" y="103"/>
                  </a:cubicBezTo>
                  <a:cubicBezTo>
                    <a:pt x="109" y="103"/>
                    <a:pt x="110" y="102"/>
                    <a:pt x="111" y="102"/>
                  </a:cubicBezTo>
                  <a:cubicBezTo>
                    <a:pt x="112" y="101"/>
                    <a:pt x="112" y="100"/>
                    <a:pt x="112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2" y="99"/>
                    <a:pt x="112" y="99"/>
                    <a:pt x="112" y="99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13" y="98"/>
                    <a:pt x="114" y="97"/>
                    <a:pt x="115" y="97"/>
                  </a:cubicBezTo>
                  <a:cubicBezTo>
                    <a:pt x="116" y="95"/>
                    <a:pt x="118" y="94"/>
                    <a:pt x="119" y="92"/>
                  </a:cubicBezTo>
                  <a:cubicBezTo>
                    <a:pt x="120" y="91"/>
                    <a:pt x="120" y="90"/>
                    <a:pt x="120" y="89"/>
                  </a:cubicBezTo>
                  <a:cubicBezTo>
                    <a:pt x="120" y="88"/>
                    <a:pt x="120" y="87"/>
                    <a:pt x="119" y="86"/>
                  </a:cubicBezTo>
                  <a:cubicBezTo>
                    <a:pt x="119" y="86"/>
                    <a:pt x="119" y="85"/>
                    <a:pt x="119" y="85"/>
                  </a:cubicBezTo>
                  <a:cubicBezTo>
                    <a:pt x="119" y="85"/>
                    <a:pt x="119" y="84"/>
                    <a:pt x="119" y="84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17" y="83"/>
                    <a:pt x="117" y="83"/>
                    <a:pt x="117" y="83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7" y="85"/>
                    <a:pt x="118" y="85"/>
                    <a:pt x="120" y="85"/>
                  </a:cubicBezTo>
                  <a:cubicBezTo>
                    <a:pt x="121" y="85"/>
                    <a:pt x="123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4" y="85"/>
                    <a:pt x="125" y="84"/>
                    <a:pt x="125" y="84"/>
                  </a:cubicBezTo>
                  <a:cubicBezTo>
                    <a:pt x="126" y="84"/>
                    <a:pt x="127" y="83"/>
                    <a:pt x="128" y="82"/>
                  </a:cubicBezTo>
                  <a:cubicBezTo>
                    <a:pt x="128" y="81"/>
                    <a:pt x="129" y="81"/>
                    <a:pt x="129" y="81"/>
                  </a:cubicBezTo>
                  <a:cubicBezTo>
                    <a:pt x="127" y="79"/>
                    <a:pt x="127" y="79"/>
                    <a:pt x="127" y="79"/>
                  </a:cubicBezTo>
                  <a:cubicBezTo>
                    <a:pt x="129" y="81"/>
                    <a:pt x="129" y="81"/>
                    <a:pt x="129" y="81"/>
                  </a:cubicBezTo>
                  <a:cubicBezTo>
                    <a:pt x="130" y="80"/>
                    <a:pt x="131" y="79"/>
                    <a:pt x="132" y="79"/>
                  </a:cubicBezTo>
                  <a:cubicBezTo>
                    <a:pt x="134" y="79"/>
                    <a:pt x="136" y="80"/>
                    <a:pt x="137" y="81"/>
                  </a:cubicBezTo>
                  <a:cubicBezTo>
                    <a:pt x="139" y="83"/>
                    <a:pt x="141" y="84"/>
                    <a:pt x="142" y="86"/>
                  </a:cubicBezTo>
                  <a:cubicBezTo>
                    <a:pt x="143" y="88"/>
                    <a:pt x="145" y="92"/>
                    <a:pt x="146" y="95"/>
                  </a:cubicBezTo>
                  <a:cubicBezTo>
                    <a:pt x="148" y="99"/>
                    <a:pt x="149" y="103"/>
                    <a:pt x="150" y="105"/>
                  </a:cubicBezTo>
                  <a:cubicBezTo>
                    <a:pt x="150" y="108"/>
                    <a:pt x="151" y="111"/>
                    <a:pt x="151" y="113"/>
                  </a:cubicBezTo>
                  <a:cubicBezTo>
                    <a:pt x="152" y="114"/>
                    <a:pt x="152" y="115"/>
                    <a:pt x="152" y="116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8"/>
                    <a:pt x="152" y="118"/>
                  </a:cubicBezTo>
                  <a:cubicBezTo>
                    <a:pt x="152" y="119"/>
                    <a:pt x="152" y="120"/>
                    <a:pt x="152" y="121"/>
                  </a:cubicBezTo>
                  <a:cubicBezTo>
                    <a:pt x="152" y="122"/>
                    <a:pt x="152" y="124"/>
                    <a:pt x="153" y="126"/>
                  </a:cubicBezTo>
                  <a:cubicBezTo>
                    <a:pt x="155" y="127"/>
                    <a:pt x="155" y="131"/>
                    <a:pt x="156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6" y="137"/>
                    <a:pt x="155" y="140"/>
                    <a:pt x="154" y="143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2" y="144"/>
                    <a:pt x="152" y="144"/>
                  </a:cubicBezTo>
                  <a:cubicBezTo>
                    <a:pt x="151" y="144"/>
                    <a:pt x="150" y="143"/>
                    <a:pt x="150" y="143"/>
                  </a:cubicBezTo>
                  <a:cubicBezTo>
                    <a:pt x="149" y="143"/>
                    <a:pt x="148" y="144"/>
                    <a:pt x="147" y="144"/>
                  </a:cubicBezTo>
                  <a:cubicBezTo>
                    <a:pt x="146" y="145"/>
                    <a:pt x="146" y="145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5" y="147"/>
                    <a:pt x="145" y="148"/>
                    <a:pt x="145" y="148"/>
                  </a:cubicBezTo>
                  <a:cubicBezTo>
                    <a:pt x="145" y="150"/>
                    <a:pt x="146" y="152"/>
                    <a:pt x="147" y="153"/>
                  </a:cubicBezTo>
                  <a:cubicBezTo>
                    <a:pt x="147" y="154"/>
                    <a:pt x="147" y="154"/>
                    <a:pt x="148" y="155"/>
                  </a:cubicBezTo>
                  <a:cubicBezTo>
                    <a:pt x="148" y="155"/>
                    <a:pt x="148" y="155"/>
                    <a:pt x="148" y="155"/>
                  </a:cubicBezTo>
                  <a:cubicBezTo>
                    <a:pt x="148" y="155"/>
                    <a:pt x="148" y="155"/>
                    <a:pt x="148" y="155"/>
                  </a:cubicBezTo>
                  <a:cubicBezTo>
                    <a:pt x="148" y="155"/>
                    <a:pt x="148" y="155"/>
                    <a:pt x="148" y="155"/>
                  </a:cubicBezTo>
                  <a:cubicBezTo>
                    <a:pt x="148" y="155"/>
                    <a:pt x="148" y="156"/>
                    <a:pt x="148" y="157"/>
                  </a:cubicBezTo>
                  <a:cubicBezTo>
                    <a:pt x="147" y="158"/>
                    <a:pt x="147" y="160"/>
                    <a:pt x="146" y="161"/>
                  </a:cubicBezTo>
                  <a:cubicBezTo>
                    <a:pt x="146" y="162"/>
                    <a:pt x="145" y="164"/>
                    <a:pt x="145" y="164"/>
                  </a:cubicBezTo>
                  <a:cubicBezTo>
                    <a:pt x="145" y="164"/>
                    <a:pt x="145" y="164"/>
                    <a:pt x="145" y="164"/>
                  </a:cubicBezTo>
                  <a:cubicBezTo>
                    <a:pt x="144" y="166"/>
                    <a:pt x="143" y="169"/>
                    <a:pt x="143" y="172"/>
                  </a:cubicBezTo>
                  <a:cubicBezTo>
                    <a:pt x="143" y="175"/>
                    <a:pt x="141" y="177"/>
                    <a:pt x="140" y="178"/>
                  </a:cubicBezTo>
                  <a:cubicBezTo>
                    <a:pt x="139" y="179"/>
                    <a:pt x="138" y="181"/>
                    <a:pt x="137" y="182"/>
                  </a:cubicBezTo>
                  <a:cubicBezTo>
                    <a:pt x="136" y="184"/>
                    <a:pt x="135" y="186"/>
                    <a:pt x="135" y="188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37" y="186"/>
                    <a:pt x="137" y="186"/>
                    <a:pt x="137" y="186"/>
                  </a:cubicBezTo>
                  <a:cubicBezTo>
                    <a:pt x="79" y="190"/>
                    <a:pt x="79" y="190"/>
                    <a:pt x="79" y="190"/>
                  </a:cubicBezTo>
                  <a:cubicBezTo>
                    <a:pt x="79" y="192"/>
                    <a:pt x="79" y="192"/>
                    <a:pt x="79" y="192"/>
                  </a:cubicBezTo>
                  <a:cubicBezTo>
                    <a:pt x="81" y="192"/>
                    <a:pt x="81" y="192"/>
                    <a:pt x="81" y="192"/>
                  </a:cubicBezTo>
                  <a:lnTo>
                    <a:pt x="79" y="19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4" name="Freeform 105"/>
            <p:cNvSpPr>
              <a:spLocks/>
            </p:cNvSpPr>
            <p:nvPr/>
          </p:nvSpPr>
          <p:spPr bwMode="auto">
            <a:xfrm>
              <a:off x="5652833" y="2679348"/>
              <a:ext cx="795070" cy="1185790"/>
            </a:xfrm>
            <a:custGeom>
              <a:avLst/>
              <a:gdLst>
                <a:gd name="T0" fmla="*/ 148 w 244"/>
                <a:gd name="T1" fmla="*/ 28 h 363"/>
                <a:gd name="T2" fmla="*/ 39 w 244"/>
                <a:gd name="T3" fmla="*/ 0 h 363"/>
                <a:gd name="T4" fmla="*/ 7 w 244"/>
                <a:gd name="T5" fmla="*/ 110 h 363"/>
                <a:gd name="T6" fmla="*/ 10 w 244"/>
                <a:gd name="T7" fmla="*/ 117 h 363"/>
                <a:gd name="T8" fmla="*/ 2 w 244"/>
                <a:gd name="T9" fmla="*/ 130 h 363"/>
                <a:gd name="T10" fmla="*/ 1 w 244"/>
                <a:gd name="T11" fmla="*/ 136 h 363"/>
                <a:gd name="T12" fmla="*/ 149 w 244"/>
                <a:gd name="T13" fmla="*/ 361 h 363"/>
                <a:gd name="T14" fmla="*/ 154 w 244"/>
                <a:gd name="T15" fmla="*/ 356 h 363"/>
                <a:gd name="T16" fmla="*/ 152 w 244"/>
                <a:gd name="T17" fmla="*/ 339 h 363"/>
                <a:gd name="T18" fmla="*/ 153 w 244"/>
                <a:gd name="T19" fmla="*/ 328 h 363"/>
                <a:gd name="T20" fmla="*/ 156 w 244"/>
                <a:gd name="T21" fmla="*/ 318 h 363"/>
                <a:gd name="T22" fmla="*/ 168 w 244"/>
                <a:gd name="T23" fmla="*/ 305 h 363"/>
                <a:gd name="T24" fmla="*/ 178 w 244"/>
                <a:gd name="T25" fmla="*/ 309 h 363"/>
                <a:gd name="T26" fmla="*/ 185 w 244"/>
                <a:gd name="T27" fmla="*/ 316 h 363"/>
                <a:gd name="T28" fmla="*/ 194 w 244"/>
                <a:gd name="T29" fmla="*/ 277 h 363"/>
                <a:gd name="T30" fmla="*/ 244 w 244"/>
                <a:gd name="T31" fmla="*/ 53 h 363"/>
                <a:gd name="T32" fmla="*/ 148 w 244"/>
                <a:gd name="T33" fmla="*/ 28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4" h="363">
                  <a:moveTo>
                    <a:pt x="148" y="28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7" y="110"/>
                    <a:pt x="6" y="118"/>
                    <a:pt x="10" y="117"/>
                  </a:cubicBezTo>
                  <a:cubicBezTo>
                    <a:pt x="10" y="117"/>
                    <a:pt x="3" y="128"/>
                    <a:pt x="2" y="130"/>
                  </a:cubicBezTo>
                  <a:cubicBezTo>
                    <a:pt x="1" y="132"/>
                    <a:pt x="3" y="134"/>
                    <a:pt x="1" y="136"/>
                  </a:cubicBezTo>
                  <a:cubicBezTo>
                    <a:pt x="0" y="137"/>
                    <a:pt x="149" y="361"/>
                    <a:pt x="149" y="361"/>
                  </a:cubicBezTo>
                  <a:cubicBezTo>
                    <a:pt x="149" y="361"/>
                    <a:pt x="154" y="363"/>
                    <a:pt x="154" y="356"/>
                  </a:cubicBezTo>
                  <a:cubicBezTo>
                    <a:pt x="154" y="350"/>
                    <a:pt x="153" y="343"/>
                    <a:pt x="152" y="339"/>
                  </a:cubicBezTo>
                  <a:cubicBezTo>
                    <a:pt x="151" y="335"/>
                    <a:pt x="152" y="331"/>
                    <a:pt x="153" y="328"/>
                  </a:cubicBezTo>
                  <a:cubicBezTo>
                    <a:pt x="154" y="325"/>
                    <a:pt x="156" y="323"/>
                    <a:pt x="156" y="318"/>
                  </a:cubicBezTo>
                  <a:cubicBezTo>
                    <a:pt x="156" y="314"/>
                    <a:pt x="160" y="305"/>
                    <a:pt x="168" y="305"/>
                  </a:cubicBezTo>
                  <a:cubicBezTo>
                    <a:pt x="177" y="306"/>
                    <a:pt x="176" y="304"/>
                    <a:pt x="178" y="309"/>
                  </a:cubicBezTo>
                  <a:cubicBezTo>
                    <a:pt x="180" y="313"/>
                    <a:pt x="185" y="316"/>
                    <a:pt x="185" y="316"/>
                  </a:cubicBezTo>
                  <a:cubicBezTo>
                    <a:pt x="194" y="277"/>
                    <a:pt x="194" y="277"/>
                    <a:pt x="194" y="277"/>
                  </a:cubicBezTo>
                  <a:cubicBezTo>
                    <a:pt x="244" y="53"/>
                    <a:pt x="244" y="53"/>
                    <a:pt x="244" y="53"/>
                  </a:cubicBezTo>
                  <a:lnTo>
                    <a:pt x="148" y="2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5" name="Freeform 106"/>
            <p:cNvSpPr>
              <a:spLocks/>
            </p:cNvSpPr>
            <p:nvPr/>
          </p:nvSpPr>
          <p:spPr bwMode="auto">
            <a:xfrm>
              <a:off x="5649805" y="2670261"/>
              <a:ext cx="808699" cy="1194876"/>
            </a:xfrm>
            <a:custGeom>
              <a:avLst/>
              <a:gdLst>
                <a:gd name="T0" fmla="*/ 39 w 248"/>
                <a:gd name="T1" fmla="*/ 0 h 366"/>
                <a:gd name="T2" fmla="*/ 6 w 248"/>
                <a:gd name="T3" fmla="*/ 115 h 366"/>
                <a:gd name="T4" fmla="*/ 11 w 248"/>
                <a:gd name="T5" fmla="*/ 122 h 366"/>
                <a:gd name="T6" fmla="*/ 10 w 248"/>
                <a:gd name="T7" fmla="*/ 119 h 366"/>
                <a:gd name="T8" fmla="*/ 1 w 248"/>
                <a:gd name="T9" fmla="*/ 133 h 366"/>
                <a:gd name="T10" fmla="*/ 1 w 248"/>
                <a:gd name="T11" fmla="*/ 137 h 366"/>
                <a:gd name="T12" fmla="*/ 0 w 248"/>
                <a:gd name="T13" fmla="*/ 139 h 366"/>
                <a:gd name="T14" fmla="*/ 11 w 248"/>
                <a:gd name="T15" fmla="*/ 156 h 366"/>
                <a:gd name="T16" fmla="*/ 149 w 248"/>
                <a:gd name="T17" fmla="*/ 366 h 366"/>
                <a:gd name="T18" fmla="*/ 157 w 248"/>
                <a:gd name="T19" fmla="*/ 359 h 366"/>
                <a:gd name="T20" fmla="*/ 156 w 248"/>
                <a:gd name="T21" fmla="*/ 332 h 366"/>
                <a:gd name="T22" fmla="*/ 162 w 248"/>
                <a:gd name="T23" fmla="*/ 314 h 366"/>
                <a:gd name="T24" fmla="*/ 169 w 248"/>
                <a:gd name="T25" fmla="*/ 310 h 366"/>
                <a:gd name="T26" fmla="*/ 175 w 248"/>
                <a:gd name="T27" fmla="*/ 310 h 366"/>
                <a:gd name="T28" fmla="*/ 176 w 248"/>
                <a:gd name="T29" fmla="*/ 310 h 366"/>
                <a:gd name="T30" fmla="*/ 176 w 248"/>
                <a:gd name="T31" fmla="*/ 310 h 366"/>
                <a:gd name="T32" fmla="*/ 176 w 248"/>
                <a:gd name="T33" fmla="*/ 310 h 366"/>
                <a:gd name="T34" fmla="*/ 185 w 248"/>
                <a:gd name="T35" fmla="*/ 321 h 366"/>
                <a:gd name="T36" fmla="*/ 248 w 248"/>
                <a:gd name="T37" fmla="*/ 54 h 366"/>
                <a:gd name="T38" fmla="*/ 149 w 248"/>
                <a:gd name="T39" fmla="*/ 31 h 366"/>
                <a:gd name="T40" fmla="*/ 193 w 248"/>
                <a:gd name="T41" fmla="*/ 280 h 366"/>
                <a:gd name="T42" fmla="*/ 187 w 248"/>
                <a:gd name="T43" fmla="*/ 317 h 366"/>
                <a:gd name="T44" fmla="*/ 181 w 248"/>
                <a:gd name="T45" fmla="*/ 311 h 366"/>
                <a:gd name="T46" fmla="*/ 177 w 248"/>
                <a:gd name="T47" fmla="*/ 306 h 366"/>
                <a:gd name="T48" fmla="*/ 169 w 248"/>
                <a:gd name="T49" fmla="*/ 306 h 366"/>
                <a:gd name="T50" fmla="*/ 158 w 248"/>
                <a:gd name="T51" fmla="*/ 312 h 366"/>
                <a:gd name="T52" fmla="*/ 152 w 248"/>
                <a:gd name="T53" fmla="*/ 330 h 366"/>
                <a:gd name="T54" fmla="*/ 153 w 248"/>
                <a:gd name="T55" fmla="*/ 359 h 366"/>
                <a:gd name="T56" fmla="*/ 151 w 248"/>
                <a:gd name="T57" fmla="*/ 362 h 366"/>
                <a:gd name="T58" fmla="*/ 150 w 248"/>
                <a:gd name="T59" fmla="*/ 364 h 366"/>
                <a:gd name="T60" fmla="*/ 64 w 248"/>
                <a:gd name="T61" fmla="*/ 231 h 366"/>
                <a:gd name="T62" fmla="*/ 5 w 248"/>
                <a:gd name="T63" fmla="*/ 140 h 366"/>
                <a:gd name="T64" fmla="*/ 4 w 248"/>
                <a:gd name="T65" fmla="*/ 138 h 366"/>
                <a:gd name="T66" fmla="*/ 4 w 248"/>
                <a:gd name="T67" fmla="*/ 138 h 366"/>
                <a:gd name="T68" fmla="*/ 2 w 248"/>
                <a:gd name="T69" fmla="*/ 139 h 366"/>
                <a:gd name="T70" fmla="*/ 2 w 248"/>
                <a:gd name="T71" fmla="*/ 139 h 366"/>
                <a:gd name="T72" fmla="*/ 4 w 248"/>
                <a:gd name="T73" fmla="*/ 140 h 366"/>
                <a:gd name="T74" fmla="*/ 5 w 248"/>
                <a:gd name="T75" fmla="*/ 134 h 366"/>
                <a:gd name="T76" fmla="*/ 13 w 248"/>
                <a:gd name="T77" fmla="*/ 121 h 366"/>
                <a:gd name="T78" fmla="*/ 11 w 248"/>
                <a:gd name="T79" fmla="*/ 118 h 366"/>
                <a:gd name="T80" fmla="*/ 10 w 248"/>
                <a:gd name="T81" fmla="*/ 115 h 366"/>
                <a:gd name="T82" fmla="*/ 10 w 248"/>
                <a:gd name="T83" fmla="*/ 113 h 366"/>
                <a:gd name="T84" fmla="*/ 42 w 248"/>
                <a:gd name="T85" fmla="*/ 5 h 366"/>
                <a:gd name="T86" fmla="*/ 149 w 248"/>
                <a:gd name="T87" fmla="*/ 31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8" h="366">
                  <a:moveTo>
                    <a:pt x="149" y="31"/>
                  </a:moveTo>
                  <a:cubicBezTo>
                    <a:pt x="150" y="29"/>
                    <a:pt x="150" y="29"/>
                    <a:pt x="150" y="29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4"/>
                    <a:pt x="6" y="115"/>
                  </a:cubicBezTo>
                  <a:cubicBezTo>
                    <a:pt x="6" y="116"/>
                    <a:pt x="6" y="118"/>
                    <a:pt x="6" y="119"/>
                  </a:cubicBezTo>
                  <a:cubicBezTo>
                    <a:pt x="7" y="120"/>
                    <a:pt x="7" y="121"/>
                    <a:pt x="8" y="121"/>
                  </a:cubicBezTo>
                  <a:cubicBezTo>
                    <a:pt x="8" y="122"/>
                    <a:pt x="9" y="122"/>
                    <a:pt x="11" y="122"/>
                  </a:cubicBezTo>
                  <a:cubicBezTo>
                    <a:pt x="12" y="122"/>
                    <a:pt x="12" y="122"/>
                    <a:pt x="12" y="122"/>
                  </a:cubicBezTo>
                  <a:cubicBezTo>
                    <a:pt x="11" y="120"/>
                    <a:pt x="11" y="120"/>
                    <a:pt x="11" y="120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10" y="119"/>
                    <a:pt x="8" y="122"/>
                    <a:pt x="6" y="125"/>
                  </a:cubicBezTo>
                  <a:cubicBezTo>
                    <a:pt x="5" y="127"/>
                    <a:pt x="4" y="128"/>
                    <a:pt x="3" y="129"/>
                  </a:cubicBezTo>
                  <a:cubicBezTo>
                    <a:pt x="2" y="131"/>
                    <a:pt x="2" y="132"/>
                    <a:pt x="1" y="133"/>
                  </a:cubicBezTo>
                  <a:cubicBezTo>
                    <a:pt x="1" y="133"/>
                    <a:pt x="1" y="134"/>
                    <a:pt x="1" y="135"/>
                  </a:cubicBezTo>
                  <a:cubicBezTo>
                    <a:pt x="1" y="136"/>
                    <a:pt x="1" y="137"/>
                    <a:pt x="1" y="137"/>
                  </a:cubicBezTo>
                  <a:cubicBezTo>
                    <a:pt x="1" y="137"/>
                    <a:pt x="1" y="137"/>
                    <a:pt x="1" y="137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1" y="137"/>
                    <a:pt x="1" y="137"/>
                    <a:pt x="1" y="137"/>
                  </a:cubicBezTo>
                  <a:cubicBezTo>
                    <a:pt x="0" y="138"/>
                    <a:pt x="0" y="138"/>
                    <a:pt x="0" y="139"/>
                  </a:cubicBezTo>
                  <a:cubicBezTo>
                    <a:pt x="0" y="139"/>
                    <a:pt x="0" y="139"/>
                    <a:pt x="1" y="139"/>
                  </a:cubicBezTo>
                  <a:cubicBezTo>
                    <a:pt x="1" y="140"/>
                    <a:pt x="1" y="140"/>
                    <a:pt x="1" y="141"/>
                  </a:cubicBezTo>
                  <a:cubicBezTo>
                    <a:pt x="3" y="144"/>
                    <a:pt x="6" y="149"/>
                    <a:pt x="11" y="156"/>
                  </a:cubicBezTo>
                  <a:cubicBezTo>
                    <a:pt x="44" y="208"/>
                    <a:pt x="148" y="365"/>
                    <a:pt x="148" y="365"/>
                  </a:cubicBezTo>
                  <a:cubicBezTo>
                    <a:pt x="149" y="366"/>
                    <a:pt x="149" y="366"/>
                    <a:pt x="149" y="366"/>
                  </a:cubicBezTo>
                  <a:cubicBezTo>
                    <a:pt x="149" y="366"/>
                    <a:pt x="149" y="366"/>
                    <a:pt x="149" y="366"/>
                  </a:cubicBezTo>
                  <a:cubicBezTo>
                    <a:pt x="149" y="366"/>
                    <a:pt x="150" y="366"/>
                    <a:pt x="151" y="366"/>
                  </a:cubicBezTo>
                  <a:cubicBezTo>
                    <a:pt x="152" y="366"/>
                    <a:pt x="154" y="366"/>
                    <a:pt x="155" y="365"/>
                  </a:cubicBezTo>
                  <a:cubicBezTo>
                    <a:pt x="156" y="364"/>
                    <a:pt x="157" y="362"/>
                    <a:pt x="157" y="359"/>
                  </a:cubicBezTo>
                  <a:cubicBezTo>
                    <a:pt x="157" y="352"/>
                    <a:pt x="157" y="346"/>
                    <a:pt x="155" y="341"/>
                  </a:cubicBezTo>
                  <a:cubicBezTo>
                    <a:pt x="154" y="340"/>
                    <a:pt x="154" y="339"/>
                    <a:pt x="154" y="338"/>
                  </a:cubicBezTo>
                  <a:cubicBezTo>
                    <a:pt x="154" y="336"/>
                    <a:pt x="155" y="334"/>
                    <a:pt x="156" y="332"/>
                  </a:cubicBezTo>
                  <a:cubicBezTo>
                    <a:pt x="156" y="331"/>
                    <a:pt x="157" y="329"/>
                    <a:pt x="158" y="328"/>
                  </a:cubicBezTo>
                  <a:cubicBezTo>
                    <a:pt x="159" y="326"/>
                    <a:pt x="159" y="324"/>
                    <a:pt x="159" y="321"/>
                  </a:cubicBezTo>
                  <a:cubicBezTo>
                    <a:pt x="159" y="320"/>
                    <a:pt x="160" y="317"/>
                    <a:pt x="162" y="314"/>
                  </a:cubicBezTo>
                  <a:cubicBezTo>
                    <a:pt x="163" y="312"/>
                    <a:pt x="166" y="310"/>
                    <a:pt x="169" y="310"/>
                  </a:cubicBezTo>
                  <a:cubicBezTo>
                    <a:pt x="169" y="310"/>
                    <a:pt x="169" y="310"/>
                    <a:pt x="169" y="310"/>
                  </a:cubicBezTo>
                  <a:cubicBezTo>
                    <a:pt x="169" y="310"/>
                    <a:pt x="169" y="310"/>
                    <a:pt x="169" y="310"/>
                  </a:cubicBezTo>
                  <a:cubicBezTo>
                    <a:pt x="169" y="310"/>
                    <a:pt x="169" y="310"/>
                    <a:pt x="169" y="310"/>
                  </a:cubicBezTo>
                  <a:cubicBezTo>
                    <a:pt x="171" y="310"/>
                    <a:pt x="172" y="310"/>
                    <a:pt x="173" y="310"/>
                  </a:cubicBezTo>
                  <a:cubicBezTo>
                    <a:pt x="174" y="310"/>
                    <a:pt x="174" y="310"/>
                    <a:pt x="175" y="310"/>
                  </a:cubicBezTo>
                  <a:cubicBezTo>
                    <a:pt x="175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6" y="310"/>
                    <a:pt x="176" y="310"/>
                    <a:pt x="176" y="310"/>
                  </a:cubicBezTo>
                  <a:cubicBezTo>
                    <a:pt x="177" y="311"/>
                    <a:pt x="177" y="311"/>
                    <a:pt x="177" y="312"/>
                  </a:cubicBezTo>
                  <a:cubicBezTo>
                    <a:pt x="178" y="315"/>
                    <a:pt x="180" y="317"/>
                    <a:pt x="182" y="318"/>
                  </a:cubicBezTo>
                  <a:cubicBezTo>
                    <a:pt x="184" y="320"/>
                    <a:pt x="185" y="321"/>
                    <a:pt x="185" y="321"/>
                  </a:cubicBezTo>
                  <a:cubicBezTo>
                    <a:pt x="188" y="322"/>
                    <a:pt x="188" y="322"/>
                    <a:pt x="188" y="322"/>
                  </a:cubicBezTo>
                  <a:cubicBezTo>
                    <a:pt x="197" y="281"/>
                    <a:pt x="197" y="281"/>
                    <a:pt x="197" y="281"/>
                  </a:cubicBezTo>
                  <a:cubicBezTo>
                    <a:pt x="248" y="54"/>
                    <a:pt x="248" y="54"/>
                    <a:pt x="248" y="54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243" y="57"/>
                    <a:pt x="243" y="57"/>
                    <a:pt x="243" y="57"/>
                  </a:cubicBezTo>
                  <a:cubicBezTo>
                    <a:pt x="193" y="280"/>
                    <a:pt x="193" y="280"/>
                    <a:pt x="193" y="280"/>
                  </a:cubicBezTo>
                  <a:cubicBezTo>
                    <a:pt x="184" y="319"/>
                    <a:pt x="184" y="319"/>
                    <a:pt x="184" y="319"/>
                  </a:cubicBezTo>
                  <a:cubicBezTo>
                    <a:pt x="186" y="319"/>
                    <a:pt x="186" y="319"/>
                    <a:pt x="186" y="319"/>
                  </a:cubicBezTo>
                  <a:cubicBezTo>
                    <a:pt x="187" y="317"/>
                    <a:pt x="187" y="317"/>
                    <a:pt x="187" y="317"/>
                  </a:cubicBezTo>
                  <a:cubicBezTo>
                    <a:pt x="187" y="317"/>
                    <a:pt x="187" y="317"/>
                    <a:pt x="187" y="317"/>
                  </a:cubicBezTo>
                  <a:cubicBezTo>
                    <a:pt x="187" y="317"/>
                    <a:pt x="185" y="316"/>
                    <a:pt x="184" y="315"/>
                  </a:cubicBezTo>
                  <a:cubicBezTo>
                    <a:pt x="183" y="314"/>
                    <a:pt x="181" y="312"/>
                    <a:pt x="181" y="311"/>
                  </a:cubicBezTo>
                  <a:cubicBezTo>
                    <a:pt x="181" y="310"/>
                    <a:pt x="180" y="309"/>
                    <a:pt x="180" y="309"/>
                  </a:cubicBezTo>
                  <a:cubicBezTo>
                    <a:pt x="180" y="308"/>
                    <a:pt x="180" y="308"/>
                    <a:pt x="179" y="308"/>
                  </a:cubicBezTo>
                  <a:cubicBezTo>
                    <a:pt x="179" y="307"/>
                    <a:pt x="178" y="307"/>
                    <a:pt x="177" y="306"/>
                  </a:cubicBezTo>
                  <a:cubicBezTo>
                    <a:pt x="176" y="306"/>
                    <a:pt x="176" y="306"/>
                    <a:pt x="175" y="306"/>
                  </a:cubicBezTo>
                  <a:cubicBezTo>
                    <a:pt x="174" y="306"/>
                    <a:pt x="174" y="306"/>
                    <a:pt x="173" y="306"/>
                  </a:cubicBezTo>
                  <a:cubicBezTo>
                    <a:pt x="172" y="306"/>
                    <a:pt x="171" y="306"/>
                    <a:pt x="169" y="306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64" y="306"/>
                    <a:pt x="161" y="309"/>
                    <a:pt x="158" y="312"/>
                  </a:cubicBezTo>
                  <a:cubicBezTo>
                    <a:pt x="156" y="315"/>
                    <a:pt x="155" y="319"/>
                    <a:pt x="155" y="321"/>
                  </a:cubicBezTo>
                  <a:cubicBezTo>
                    <a:pt x="155" y="323"/>
                    <a:pt x="155" y="325"/>
                    <a:pt x="154" y="326"/>
                  </a:cubicBezTo>
                  <a:cubicBezTo>
                    <a:pt x="154" y="327"/>
                    <a:pt x="153" y="329"/>
                    <a:pt x="152" y="330"/>
                  </a:cubicBezTo>
                  <a:cubicBezTo>
                    <a:pt x="151" y="332"/>
                    <a:pt x="150" y="335"/>
                    <a:pt x="150" y="338"/>
                  </a:cubicBezTo>
                  <a:cubicBezTo>
                    <a:pt x="150" y="340"/>
                    <a:pt x="151" y="341"/>
                    <a:pt x="151" y="343"/>
                  </a:cubicBezTo>
                  <a:cubicBezTo>
                    <a:pt x="152" y="346"/>
                    <a:pt x="153" y="353"/>
                    <a:pt x="153" y="359"/>
                  </a:cubicBezTo>
                  <a:cubicBezTo>
                    <a:pt x="153" y="361"/>
                    <a:pt x="153" y="362"/>
                    <a:pt x="152" y="362"/>
                  </a:cubicBezTo>
                  <a:cubicBezTo>
                    <a:pt x="152" y="362"/>
                    <a:pt x="152" y="362"/>
                    <a:pt x="151" y="362"/>
                  </a:cubicBezTo>
                  <a:cubicBezTo>
                    <a:pt x="151" y="362"/>
                    <a:pt x="151" y="362"/>
                    <a:pt x="151" y="362"/>
                  </a:cubicBezTo>
                  <a:cubicBezTo>
                    <a:pt x="150" y="362"/>
                    <a:pt x="150" y="362"/>
                    <a:pt x="150" y="362"/>
                  </a:cubicBezTo>
                  <a:cubicBezTo>
                    <a:pt x="150" y="362"/>
                    <a:pt x="150" y="362"/>
                    <a:pt x="150" y="362"/>
                  </a:cubicBezTo>
                  <a:cubicBezTo>
                    <a:pt x="150" y="364"/>
                    <a:pt x="150" y="364"/>
                    <a:pt x="150" y="364"/>
                  </a:cubicBezTo>
                  <a:cubicBezTo>
                    <a:pt x="151" y="363"/>
                    <a:pt x="151" y="363"/>
                    <a:pt x="151" y="363"/>
                  </a:cubicBezTo>
                  <a:cubicBezTo>
                    <a:pt x="151" y="363"/>
                    <a:pt x="149" y="360"/>
                    <a:pt x="145" y="354"/>
                  </a:cubicBezTo>
                  <a:cubicBezTo>
                    <a:pt x="131" y="332"/>
                    <a:pt x="96" y="279"/>
                    <a:pt x="64" y="231"/>
                  </a:cubicBezTo>
                  <a:cubicBezTo>
                    <a:pt x="48" y="207"/>
                    <a:pt x="33" y="184"/>
                    <a:pt x="22" y="167"/>
                  </a:cubicBezTo>
                  <a:cubicBezTo>
                    <a:pt x="17" y="158"/>
                    <a:pt x="12" y="151"/>
                    <a:pt x="9" y="146"/>
                  </a:cubicBezTo>
                  <a:cubicBezTo>
                    <a:pt x="7" y="144"/>
                    <a:pt x="6" y="142"/>
                    <a:pt x="5" y="140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3" y="139"/>
                    <a:pt x="3" y="139"/>
                    <a:pt x="3" y="139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3" y="139"/>
                    <a:pt x="3" y="139"/>
                    <a:pt x="3" y="139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5" y="139"/>
                    <a:pt x="5" y="138"/>
                    <a:pt x="5" y="137"/>
                  </a:cubicBezTo>
                  <a:cubicBezTo>
                    <a:pt x="5" y="136"/>
                    <a:pt x="5" y="135"/>
                    <a:pt x="5" y="135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4"/>
                    <a:pt x="6" y="133"/>
                    <a:pt x="7" y="131"/>
                  </a:cubicBezTo>
                  <a:cubicBezTo>
                    <a:pt x="8" y="130"/>
                    <a:pt x="9" y="127"/>
                    <a:pt x="11" y="125"/>
                  </a:cubicBezTo>
                  <a:cubicBezTo>
                    <a:pt x="12" y="123"/>
                    <a:pt x="13" y="121"/>
                    <a:pt x="13" y="121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7"/>
                  </a:cubicBezTo>
                  <a:cubicBezTo>
                    <a:pt x="10" y="117"/>
                    <a:pt x="10" y="116"/>
                    <a:pt x="10" y="115"/>
                  </a:cubicBezTo>
                  <a:cubicBezTo>
                    <a:pt x="10" y="115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6" name="Freeform 107"/>
            <p:cNvSpPr>
              <a:spLocks/>
            </p:cNvSpPr>
            <p:nvPr/>
          </p:nvSpPr>
          <p:spPr bwMode="auto">
            <a:xfrm>
              <a:off x="7715471" y="3342663"/>
              <a:ext cx="899564" cy="486129"/>
            </a:xfrm>
            <a:custGeom>
              <a:avLst/>
              <a:gdLst>
                <a:gd name="T0" fmla="*/ 264 w 276"/>
                <a:gd name="T1" fmla="*/ 39 h 149"/>
                <a:gd name="T2" fmla="*/ 269 w 276"/>
                <a:gd name="T3" fmla="*/ 25 h 149"/>
                <a:gd name="T4" fmla="*/ 249 w 276"/>
                <a:gd name="T5" fmla="*/ 10 h 149"/>
                <a:gd name="T6" fmla="*/ 13 w 276"/>
                <a:gd name="T7" fmla="*/ 0 h 149"/>
                <a:gd name="T8" fmla="*/ 0 w 276"/>
                <a:gd name="T9" fmla="*/ 138 h 149"/>
                <a:gd name="T10" fmla="*/ 276 w 276"/>
                <a:gd name="T11" fmla="*/ 149 h 149"/>
                <a:gd name="T12" fmla="*/ 273 w 276"/>
                <a:gd name="T13" fmla="*/ 54 h 149"/>
                <a:gd name="T14" fmla="*/ 264 w 276"/>
                <a:gd name="T15" fmla="*/ 3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6" h="149">
                  <a:moveTo>
                    <a:pt x="264" y="39"/>
                  </a:moveTo>
                  <a:cubicBezTo>
                    <a:pt x="264" y="28"/>
                    <a:pt x="269" y="30"/>
                    <a:pt x="269" y="25"/>
                  </a:cubicBezTo>
                  <a:cubicBezTo>
                    <a:pt x="268" y="19"/>
                    <a:pt x="249" y="10"/>
                    <a:pt x="249" y="10"/>
                  </a:cubicBezTo>
                  <a:cubicBezTo>
                    <a:pt x="194" y="12"/>
                    <a:pt x="15" y="0"/>
                    <a:pt x="13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3" y="54"/>
                    <a:pt x="273" y="54"/>
                    <a:pt x="273" y="54"/>
                  </a:cubicBezTo>
                  <a:cubicBezTo>
                    <a:pt x="273" y="54"/>
                    <a:pt x="264" y="50"/>
                    <a:pt x="264" y="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7" name="Freeform 108"/>
            <p:cNvSpPr>
              <a:spLocks/>
            </p:cNvSpPr>
            <p:nvPr/>
          </p:nvSpPr>
          <p:spPr bwMode="auto">
            <a:xfrm>
              <a:off x="7707898" y="3335091"/>
              <a:ext cx="914708" cy="499758"/>
            </a:xfrm>
            <a:custGeom>
              <a:avLst/>
              <a:gdLst>
                <a:gd name="T0" fmla="*/ 266 w 280"/>
                <a:gd name="T1" fmla="*/ 41 h 153"/>
                <a:gd name="T2" fmla="*/ 268 w 280"/>
                <a:gd name="T3" fmla="*/ 41 h 153"/>
                <a:gd name="T4" fmla="*/ 268 w 280"/>
                <a:gd name="T5" fmla="*/ 36 h 153"/>
                <a:gd name="T6" fmla="*/ 271 w 280"/>
                <a:gd name="T7" fmla="*/ 32 h 153"/>
                <a:gd name="T8" fmla="*/ 272 w 280"/>
                <a:gd name="T9" fmla="*/ 30 h 153"/>
                <a:gd name="T10" fmla="*/ 273 w 280"/>
                <a:gd name="T11" fmla="*/ 27 h 153"/>
                <a:gd name="T12" fmla="*/ 273 w 280"/>
                <a:gd name="T13" fmla="*/ 27 h 153"/>
                <a:gd name="T14" fmla="*/ 271 w 280"/>
                <a:gd name="T15" fmla="*/ 23 h 153"/>
                <a:gd name="T16" fmla="*/ 266 w 280"/>
                <a:gd name="T17" fmla="*/ 19 h 153"/>
                <a:gd name="T18" fmla="*/ 252 w 280"/>
                <a:gd name="T19" fmla="*/ 10 h 153"/>
                <a:gd name="T20" fmla="*/ 252 w 280"/>
                <a:gd name="T21" fmla="*/ 10 h 153"/>
                <a:gd name="T22" fmla="*/ 251 w 280"/>
                <a:gd name="T23" fmla="*/ 10 h 153"/>
                <a:gd name="T24" fmla="*/ 236 w 280"/>
                <a:gd name="T25" fmla="*/ 10 h 153"/>
                <a:gd name="T26" fmla="*/ 16 w 280"/>
                <a:gd name="T27" fmla="*/ 0 h 153"/>
                <a:gd name="T28" fmla="*/ 14 w 280"/>
                <a:gd name="T29" fmla="*/ 0 h 153"/>
                <a:gd name="T30" fmla="*/ 0 w 280"/>
                <a:gd name="T31" fmla="*/ 142 h 153"/>
                <a:gd name="T32" fmla="*/ 280 w 280"/>
                <a:gd name="T33" fmla="*/ 153 h 153"/>
                <a:gd name="T34" fmla="*/ 277 w 280"/>
                <a:gd name="T35" fmla="*/ 55 h 153"/>
                <a:gd name="T36" fmla="*/ 276 w 280"/>
                <a:gd name="T37" fmla="*/ 54 h 153"/>
                <a:gd name="T38" fmla="*/ 276 w 280"/>
                <a:gd name="T39" fmla="*/ 54 h 153"/>
                <a:gd name="T40" fmla="*/ 271 w 280"/>
                <a:gd name="T41" fmla="*/ 51 h 153"/>
                <a:gd name="T42" fmla="*/ 268 w 280"/>
                <a:gd name="T43" fmla="*/ 41 h 153"/>
                <a:gd name="T44" fmla="*/ 266 w 280"/>
                <a:gd name="T45" fmla="*/ 41 h 153"/>
                <a:gd name="T46" fmla="*/ 264 w 280"/>
                <a:gd name="T47" fmla="*/ 41 h 153"/>
                <a:gd name="T48" fmla="*/ 269 w 280"/>
                <a:gd name="T49" fmla="*/ 54 h 153"/>
                <a:gd name="T50" fmla="*/ 274 w 280"/>
                <a:gd name="T51" fmla="*/ 58 h 153"/>
                <a:gd name="T52" fmla="*/ 275 w 280"/>
                <a:gd name="T53" fmla="*/ 56 h 153"/>
                <a:gd name="T54" fmla="*/ 273 w 280"/>
                <a:gd name="T55" fmla="*/ 56 h 153"/>
                <a:gd name="T56" fmla="*/ 276 w 280"/>
                <a:gd name="T57" fmla="*/ 149 h 153"/>
                <a:gd name="T58" fmla="*/ 4 w 280"/>
                <a:gd name="T59" fmla="*/ 138 h 153"/>
                <a:gd name="T60" fmla="*/ 17 w 280"/>
                <a:gd name="T61" fmla="*/ 2 h 153"/>
                <a:gd name="T62" fmla="*/ 15 w 280"/>
                <a:gd name="T63" fmla="*/ 2 h 153"/>
                <a:gd name="T64" fmla="*/ 15 w 280"/>
                <a:gd name="T65" fmla="*/ 4 h 153"/>
                <a:gd name="T66" fmla="*/ 236 w 280"/>
                <a:gd name="T67" fmla="*/ 14 h 153"/>
                <a:gd name="T68" fmla="*/ 252 w 280"/>
                <a:gd name="T69" fmla="*/ 14 h 153"/>
                <a:gd name="T70" fmla="*/ 251 w 280"/>
                <a:gd name="T71" fmla="*/ 12 h 153"/>
                <a:gd name="T72" fmla="*/ 251 w 280"/>
                <a:gd name="T73" fmla="*/ 14 h 153"/>
                <a:gd name="T74" fmla="*/ 251 w 280"/>
                <a:gd name="T75" fmla="*/ 14 h 153"/>
                <a:gd name="T76" fmla="*/ 262 w 280"/>
                <a:gd name="T77" fmla="*/ 20 h 153"/>
                <a:gd name="T78" fmla="*/ 267 w 280"/>
                <a:gd name="T79" fmla="*/ 24 h 153"/>
                <a:gd name="T80" fmla="*/ 268 w 280"/>
                <a:gd name="T81" fmla="*/ 26 h 153"/>
                <a:gd name="T82" fmla="*/ 269 w 280"/>
                <a:gd name="T83" fmla="*/ 27 h 153"/>
                <a:gd name="T84" fmla="*/ 269 w 280"/>
                <a:gd name="T85" fmla="*/ 27 h 153"/>
                <a:gd name="T86" fmla="*/ 268 w 280"/>
                <a:gd name="T87" fmla="*/ 29 h 153"/>
                <a:gd name="T88" fmla="*/ 265 w 280"/>
                <a:gd name="T89" fmla="*/ 32 h 153"/>
                <a:gd name="T90" fmla="*/ 264 w 280"/>
                <a:gd name="T91" fmla="*/ 41 h 153"/>
                <a:gd name="T92" fmla="*/ 266 w 280"/>
                <a:gd name="T93" fmla="*/ 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0" h="153">
                  <a:moveTo>
                    <a:pt x="266" y="41"/>
                  </a:moveTo>
                  <a:cubicBezTo>
                    <a:pt x="268" y="41"/>
                    <a:pt x="268" y="41"/>
                    <a:pt x="268" y="41"/>
                  </a:cubicBezTo>
                  <a:cubicBezTo>
                    <a:pt x="268" y="39"/>
                    <a:pt x="268" y="37"/>
                    <a:pt x="268" y="36"/>
                  </a:cubicBezTo>
                  <a:cubicBezTo>
                    <a:pt x="269" y="34"/>
                    <a:pt x="270" y="33"/>
                    <a:pt x="271" y="32"/>
                  </a:cubicBezTo>
                  <a:cubicBezTo>
                    <a:pt x="271" y="32"/>
                    <a:pt x="272" y="31"/>
                    <a:pt x="272" y="30"/>
                  </a:cubicBezTo>
                  <a:cubicBezTo>
                    <a:pt x="272" y="29"/>
                    <a:pt x="273" y="28"/>
                    <a:pt x="273" y="27"/>
                  </a:cubicBezTo>
                  <a:cubicBezTo>
                    <a:pt x="273" y="27"/>
                    <a:pt x="273" y="27"/>
                    <a:pt x="273" y="27"/>
                  </a:cubicBezTo>
                  <a:cubicBezTo>
                    <a:pt x="273" y="25"/>
                    <a:pt x="272" y="24"/>
                    <a:pt x="271" y="23"/>
                  </a:cubicBezTo>
                  <a:cubicBezTo>
                    <a:pt x="270" y="22"/>
                    <a:pt x="268" y="20"/>
                    <a:pt x="266" y="19"/>
                  </a:cubicBezTo>
                  <a:cubicBezTo>
                    <a:pt x="261" y="14"/>
                    <a:pt x="252" y="10"/>
                    <a:pt x="252" y="10"/>
                  </a:cubicBezTo>
                  <a:cubicBezTo>
                    <a:pt x="252" y="10"/>
                    <a:pt x="252" y="10"/>
                    <a:pt x="252" y="10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47" y="10"/>
                    <a:pt x="242" y="10"/>
                    <a:pt x="236" y="10"/>
                  </a:cubicBezTo>
                  <a:cubicBezTo>
                    <a:pt x="168" y="10"/>
                    <a:pt x="17" y="0"/>
                    <a:pt x="16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6" y="54"/>
                    <a:pt x="273" y="53"/>
                    <a:pt x="271" y="51"/>
                  </a:cubicBezTo>
                  <a:cubicBezTo>
                    <a:pt x="269" y="48"/>
                    <a:pt x="268" y="45"/>
                    <a:pt x="268" y="41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4" y="41"/>
                    <a:pt x="264" y="41"/>
                    <a:pt x="264" y="41"/>
                  </a:cubicBezTo>
                  <a:cubicBezTo>
                    <a:pt x="264" y="47"/>
                    <a:pt x="266" y="51"/>
                    <a:pt x="269" y="54"/>
                  </a:cubicBezTo>
                  <a:cubicBezTo>
                    <a:pt x="272" y="57"/>
                    <a:pt x="274" y="58"/>
                    <a:pt x="274" y="58"/>
                  </a:cubicBezTo>
                  <a:cubicBezTo>
                    <a:pt x="275" y="56"/>
                    <a:pt x="275" y="56"/>
                    <a:pt x="275" y="56"/>
                  </a:cubicBezTo>
                  <a:cubicBezTo>
                    <a:pt x="273" y="56"/>
                    <a:pt x="273" y="56"/>
                    <a:pt x="273" y="56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68" y="14"/>
                    <a:pt x="236" y="14"/>
                  </a:cubicBezTo>
                  <a:cubicBezTo>
                    <a:pt x="242" y="14"/>
                    <a:pt x="247" y="14"/>
                    <a:pt x="252" y="14"/>
                  </a:cubicBezTo>
                  <a:cubicBezTo>
                    <a:pt x="251" y="12"/>
                    <a:pt x="251" y="12"/>
                    <a:pt x="251" y="12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3" y="15"/>
                    <a:pt x="258" y="17"/>
                    <a:pt x="262" y="20"/>
                  </a:cubicBezTo>
                  <a:cubicBezTo>
                    <a:pt x="264" y="22"/>
                    <a:pt x="265" y="23"/>
                    <a:pt x="267" y="24"/>
                  </a:cubicBezTo>
                  <a:cubicBezTo>
                    <a:pt x="267" y="25"/>
                    <a:pt x="268" y="25"/>
                    <a:pt x="268" y="26"/>
                  </a:cubicBezTo>
                  <a:cubicBezTo>
                    <a:pt x="269" y="26"/>
                    <a:pt x="269" y="27"/>
                    <a:pt x="269" y="27"/>
                  </a:cubicBezTo>
                  <a:cubicBezTo>
                    <a:pt x="269" y="27"/>
                    <a:pt x="269" y="27"/>
                    <a:pt x="269" y="27"/>
                  </a:cubicBezTo>
                  <a:cubicBezTo>
                    <a:pt x="269" y="28"/>
                    <a:pt x="268" y="28"/>
                    <a:pt x="268" y="29"/>
                  </a:cubicBezTo>
                  <a:cubicBezTo>
                    <a:pt x="268" y="29"/>
                    <a:pt x="267" y="30"/>
                    <a:pt x="265" y="32"/>
                  </a:cubicBezTo>
                  <a:cubicBezTo>
                    <a:pt x="264" y="34"/>
                    <a:pt x="264" y="37"/>
                    <a:pt x="264" y="41"/>
                  </a:cubicBezTo>
                  <a:lnTo>
                    <a:pt x="266" y="4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8" name="Freeform 109"/>
            <p:cNvSpPr>
              <a:spLocks/>
            </p:cNvSpPr>
            <p:nvPr/>
          </p:nvSpPr>
          <p:spPr bwMode="auto">
            <a:xfrm>
              <a:off x="6755330" y="2473387"/>
              <a:ext cx="848074" cy="702690"/>
            </a:xfrm>
            <a:custGeom>
              <a:avLst/>
              <a:gdLst>
                <a:gd name="T0" fmla="*/ 258 w 260"/>
                <a:gd name="T1" fmla="*/ 34 h 215"/>
                <a:gd name="T2" fmla="*/ 38 w 260"/>
                <a:gd name="T3" fmla="*/ 0 h 215"/>
                <a:gd name="T4" fmla="*/ 33 w 260"/>
                <a:gd name="T5" fmla="*/ 24 h 215"/>
                <a:gd name="T6" fmla="*/ 33 w 260"/>
                <a:gd name="T7" fmla="*/ 24 h 215"/>
                <a:gd name="T8" fmla="*/ 9 w 260"/>
                <a:gd name="T9" fmla="*/ 135 h 215"/>
                <a:gd name="T10" fmla="*/ 0 w 260"/>
                <a:gd name="T11" fmla="*/ 180 h 215"/>
                <a:gd name="T12" fmla="*/ 69 w 260"/>
                <a:gd name="T13" fmla="*/ 193 h 215"/>
                <a:gd name="T14" fmla="*/ 69 w 260"/>
                <a:gd name="T15" fmla="*/ 193 h 215"/>
                <a:gd name="T16" fmla="*/ 69 w 260"/>
                <a:gd name="T17" fmla="*/ 193 h 215"/>
                <a:gd name="T18" fmla="*/ 71 w 260"/>
                <a:gd name="T19" fmla="*/ 194 h 215"/>
                <a:gd name="T20" fmla="*/ 240 w 260"/>
                <a:gd name="T21" fmla="*/ 215 h 215"/>
                <a:gd name="T22" fmla="*/ 241 w 260"/>
                <a:gd name="T23" fmla="*/ 214 h 215"/>
                <a:gd name="T24" fmla="*/ 250 w 260"/>
                <a:gd name="T25" fmla="*/ 125 h 215"/>
                <a:gd name="T26" fmla="*/ 260 w 260"/>
                <a:gd name="T27" fmla="*/ 34 h 215"/>
                <a:gd name="T28" fmla="*/ 258 w 260"/>
                <a:gd name="T29" fmla="*/ 3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0" h="215">
                  <a:moveTo>
                    <a:pt x="258" y="34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71" y="194"/>
                    <a:pt x="71" y="194"/>
                    <a:pt x="71" y="194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1" y="214"/>
                    <a:pt x="241" y="214"/>
                    <a:pt x="241" y="214"/>
                  </a:cubicBezTo>
                  <a:cubicBezTo>
                    <a:pt x="240" y="206"/>
                    <a:pt x="250" y="125"/>
                    <a:pt x="250" y="125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59" y="34"/>
                    <a:pt x="258" y="34"/>
                    <a:pt x="258" y="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9" name="Freeform 110"/>
            <p:cNvSpPr>
              <a:spLocks/>
            </p:cNvSpPr>
            <p:nvPr/>
          </p:nvSpPr>
          <p:spPr bwMode="auto">
            <a:xfrm>
              <a:off x="6746243" y="2467329"/>
              <a:ext cx="867762" cy="714805"/>
            </a:xfrm>
            <a:custGeom>
              <a:avLst/>
              <a:gdLst>
                <a:gd name="T0" fmla="*/ 261 w 266"/>
                <a:gd name="T1" fmla="*/ 34 h 219"/>
                <a:gd name="T2" fmla="*/ 33 w 266"/>
                <a:gd name="T3" fmla="*/ 28 h 219"/>
                <a:gd name="T4" fmla="*/ 10 w 266"/>
                <a:gd name="T5" fmla="*/ 137 h 219"/>
                <a:gd name="T6" fmla="*/ 73 w 266"/>
                <a:gd name="T7" fmla="*/ 198 h 219"/>
                <a:gd name="T8" fmla="*/ 70 w 266"/>
                <a:gd name="T9" fmla="*/ 194 h 219"/>
                <a:gd name="T10" fmla="*/ 69 w 266"/>
                <a:gd name="T11" fmla="*/ 197 h 219"/>
                <a:gd name="T12" fmla="*/ 73 w 266"/>
                <a:gd name="T13" fmla="*/ 198 h 219"/>
                <a:gd name="T14" fmla="*/ 246 w 266"/>
                <a:gd name="T15" fmla="*/ 216 h 219"/>
                <a:gd name="T16" fmla="*/ 246 w 266"/>
                <a:gd name="T17" fmla="*/ 215 h 219"/>
                <a:gd name="T18" fmla="*/ 247 w 266"/>
                <a:gd name="T19" fmla="*/ 195 h 219"/>
                <a:gd name="T20" fmla="*/ 254 w 266"/>
                <a:gd name="T21" fmla="*/ 134 h 219"/>
                <a:gd name="T22" fmla="*/ 266 w 266"/>
                <a:gd name="T23" fmla="*/ 31 h 219"/>
                <a:gd name="T24" fmla="*/ 262 w 266"/>
                <a:gd name="T25" fmla="*/ 35 h 219"/>
                <a:gd name="T26" fmla="*/ 262 w 266"/>
                <a:gd name="T27" fmla="*/ 34 h 219"/>
                <a:gd name="T28" fmla="*/ 262 w 266"/>
                <a:gd name="T29" fmla="*/ 34 h 219"/>
                <a:gd name="T30" fmla="*/ 262 w 266"/>
                <a:gd name="T31" fmla="*/ 34 h 219"/>
                <a:gd name="T32" fmla="*/ 262 w 266"/>
                <a:gd name="T33" fmla="*/ 34 h 219"/>
                <a:gd name="T34" fmla="*/ 262 w 266"/>
                <a:gd name="T35" fmla="*/ 34 h 219"/>
                <a:gd name="T36" fmla="*/ 262 w 266"/>
                <a:gd name="T37" fmla="*/ 35 h 219"/>
                <a:gd name="T38" fmla="*/ 262 w 266"/>
                <a:gd name="T39" fmla="*/ 34 h 219"/>
                <a:gd name="T40" fmla="*/ 262 w 266"/>
                <a:gd name="T41" fmla="*/ 34 h 219"/>
                <a:gd name="T42" fmla="*/ 261 w 266"/>
                <a:gd name="T43" fmla="*/ 34 h 219"/>
                <a:gd name="T44" fmla="*/ 260 w 266"/>
                <a:gd name="T45" fmla="*/ 37 h 219"/>
                <a:gd name="T46" fmla="*/ 264 w 266"/>
                <a:gd name="T47" fmla="*/ 37 h 219"/>
                <a:gd name="T48" fmla="*/ 261 w 266"/>
                <a:gd name="T49" fmla="*/ 36 h 219"/>
                <a:gd name="T50" fmla="*/ 251 w 266"/>
                <a:gd name="T51" fmla="*/ 127 h 219"/>
                <a:gd name="T52" fmla="*/ 243 w 266"/>
                <a:gd name="T53" fmla="*/ 195 h 219"/>
                <a:gd name="T54" fmla="*/ 242 w 266"/>
                <a:gd name="T55" fmla="*/ 216 h 219"/>
                <a:gd name="T56" fmla="*/ 242 w 266"/>
                <a:gd name="T57" fmla="*/ 215 h 219"/>
                <a:gd name="T58" fmla="*/ 243 w 266"/>
                <a:gd name="T59" fmla="*/ 217 h 219"/>
                <a:gd name="T60" fmla="*/ 74 w 266"/>
                <a:gd name="T61" fmla="*/ 194 h 219"/>
                <a:gd name="T62" fmla="*/ 72 w 266"/>
                <a:gd name="T63" fmla="*/ 195 h 219"/>
                <a:gd name="T64" fmla="*/ 74 w 266"/>
                <a:gd name="T65" fmla="*/ 195 h 219"/>
                <a:gd name="T66" fmla="*/ 70 w 266"/>
                <a:gd name="T67" fmla="*/ 195 h 219"/>
                <a:gd name="T68" fmla="*/ 72 w 266"/>
                <a:gd name="T69" fmla="*/ 193 h 219"/>
                <a:gd name="T70" fmla="*/ 14 w 266"/>
                <a:gd name="T71" fmla="*/ 138 h 219"/>
                <a:gd name="T72" fmla="*/ 38 w 266"/>
                <a:gd name="T73" fmla="*/ 23 h 219"/>
                <a:gd name="T74" fmla="*/ 261 w 266"/>
                <a:gd name="T75" fmla="*/ 38 h 219"/>
                <a:gd name="T76" fmla="*/ 260 w 266"/>
                <a:gd name="T77" fmla="*/ 3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6" h="219">
                  <a:moveTo>
                    <a:pt x="261" y="36"/>
                  </a:moveTo>
                  <a:cubicBezTo>
                    <a:pt x="261" y="34"/>
                    <a:pt x="261" y="34"/>
                    <a:pt x="261" y="34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73" y="198"/>
                    <a:pt x="73" y="198"/>
                    <a:pt x="73" y="198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0" y="194"/>
                    <a:pt x="70" y="194"/>
                    <a:pt x="70" y="194"/>
                  </a:cubicBezTo>
                  <a:cubicBezTo>
                    <a:pt x="70" y="195"/>
                    <a:pt x="70" y="195"/>
                    <a:pt x="70" y="195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73" y="198"/>
                    <a:pt x="73" y="198"/>
                    <a:pt x="73" y="198"/>
                  </a:cubicBezTo>
                  <a:cubicBezTo>
                    <a:pt x="73" y="198"/>
                    <a:pt x="73" y="198"/>
                    <a:pt x="73" y="198"/>
                  </a:cubicBezTo>
                  <a:cubicBezTo>
                    <a:pt x="245" y="219"/>
                    <a:pt x="245" y="219"/>
                    <a:pt x="245" y="219"/>
                  </a:cubicBezTo>
                  <a:cubicBezTo>
                    <a:pt x="246" y="216"/>
                    <a:pt x="246" y="216"/>
                    <a:pt x="246" y="216"/>
                  </a:cubicBezTo>
                  <a:cubicBezTo>
                    <a:pt x="246" y="216"/>
                    <a:pt x="246" y="216"/>
                    <a:pt x="246" y="216"/>
                  </a:cubicBezTo>
                  <a:cubicBezTo>
                    <a:pt x="246" y="215"/>
                    <a:pt x="246" y="215"/>
                    <a:pt x="246" y="215"/>
                  </a:cubicBezTo>
                  <a:cubicBezTo>
                    <a:pt x="246" y="215"/>
                    <a:pt x="246" y="215"/>
                    <a:pt x="246" y="214"/>
                  </a:cubicBezTo>
                  <a:cubicBezTo>
                    <a:pt x="246" y="211"/>
                    <a:pt x="246" y="204"/>
                    <a:pt x="247" y="195"/>
                  </a:cubicBezTo>
                  <a:cubicBezTo>
                    <a:pt x="248" y="182"/>
                    <a:pt x="250" y="165"/>
                    <a:pt x="252" y="151"/>
                  </a:cubicBezTo>
                  <a:cubicBezTo>
                    <a:pt x="253" y="145"/>
                    <a:pt x="253" y="139"/>
                    <a:pt x="254" y="134"/>
                  </a:cubicBezTo>
                  <a:cubicBezTo>
                    <a:pt x="254" y="130"/>
                    <a:pt x="255" y="127"/>
                    <a:pt x="255" y="127"/>
                  </a:cubicBezTo>
                  <a:cubicBezTo>
                    <a:pt x="266" y="31"/>
                    <a:pt x="266" y="31"/>
                    <a:pt x="266" y="31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5"/>
                    <a:pt x="262" y="35"/>
                    <a:pt x="262" y="35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5"/>
                    <a:pt x="262" y="35"/>
                    <a:pt x="262" y="35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5"/>
                    <a:pt x="262" y="35"/>
                    <a:pt x="262" y="35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5"/>
                    <a:pt x="262" y="35"/>
                    <a:pt x="262" y="35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2" y="34"/>
                    <a:pt x="262" y="34"/>
                    <a:pt x="262" y="34"/>
                  </a:cubicBezTo>
                  <a:cubicBezTo>
                    <a:pt x="261" y="34"/>
                    <a:pt x="261" y="34"/>
                    <a:pt x="261" y="34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37"/>
                    <a:pt x="260" y="37"/>
                    <a:pt x="260" y="37"/>
                  </a:cubicBezTo>
                  <a:cubicBezTo>
                    <a:pt x="260" y="37"/>
                    <a:pt x="261" y="38"/>
                    <a:pt x="262" y="38"/>
                  </a:cubicBezTo>
                  <a:cubicBezTo>
                    <a:pt x="263" y="38"/>
                    <a:pt x="264" y="38"/>
                    <a:pt x="264" y="37"/>
                  </a:cubicBezTo>
                  <a:cubicBezTo>
                    <a:pt x="263" y="36"/>
                    <a:pt x="263" y="36"/>
                    <a:pt x="263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51" y="127"/>
                    <a:pt x="251" y="127"/>
                    <a:pt x="251" y="127"/>
                  </a:cubicBezTo>
                  <a:cubicBezTo>
                    <a:pt x="251" y="127"/>
                    <a:pt x="251" y="127"/>
                    <a:pt x="251" y="127"/>
                  </a:cubicBezTo>
                  <a:cubicBezTo>
                    <a:pt x="251" y="127"/>
                    <a:pt x="248" y="145"/>
                    <a:pt x="246" y="166"/>
                  </a:cubicBezTo>
                  <a:cubicBezTo>
                    <a:pt x="245" y="176"/>
                    <a:pt x="244" y="186"/>
                    <a:pt x="243" y="195"/>
                  </a:cubicBezTo>
                  <a:cubicBezTo>
                    <a:pt x="242" y="204"/>
                    <a:pt x="242" y="211"/>
                    <a:pt x="242" y="214"/>
                  </a:cubicBezTo>
                  <a:cubicBezTo>
                    <a:pt x="242" y="215"/>
                    <a:pt x="242" y="215"/>
                    <a:pt x="242" y="216"/>
                  </a:cubicBezTo>
                  <a:cubicBezTo>
                    <a:pt x="244" y="216"/>
                    <a:pt x="244" y="216"/>
                    <a:pt x="244" y="216"/>
                  </a:cubicBezTo>
                  <a:cubicBezTo>
                    <a:pt x="242" y="215"/>
                    <a:pt x="242" y="215"/>
                    <a:pt x="242" y="215"/>
                  </a:cubicBezTo>
                  <a:cubicBezTo>
                    <a:pt x="241" y="217"/>
                    <a:pt x="241" y="217"/>
                    <a:pt x="241" y="217"/>
                  </a:cubicBezTo>
                  <a:cubicBezTo>
                    <a:pt x="243" y="217"/>
                    <a:pt x="243" y="217"/>
                    <a:pt x="243" y="217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74" y="194"/>
                    <a:pt x="74" y="194"/>
                    <a:pt x="74" y="194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73" y="196"/>
                    <a:pt x="73" y="196"/>
                    <a:pt x="73" y="196"/>
                  </a:cubicBezTo>
                  <a:cubicBezTo>
                    <a:pt x="74" y="195"/>
                    <a:pt x="74" y="195"/>
                    <a:pt x="74" y="195"/>
                  </a:cubicBezTo>
                  <a:cubicBezTo>
                    <a:pt x="70" y="194"/>
                    <a:pt x="70" y="194"/>
                    <a:pt x="70" y="194"/>
                  </a:cubicBezTo>
                  <a:cubicBezTo>
                    <a:pt x="70" y="195"/>
                    <a:pt x="70" y="195"/>
                    <a:pt x="70" y="19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261" y="38"/>
                    <a:pt x="261" y="38"/>
                    <a:pt x="261" y="38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37"/>
                    <a:pt x="260" y="37"/>
                    <a:pt x="260" y="37"/>
                  </a:cubicBezTo>
                  <a:lnTo>
                    <a:pt x="261" y="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0" name="Freeform 111"/>
            <p:cNvSpPr>
              <a:spLocks/>
            </p:cNvSpPr>
            <p:nvPr/>
          </p:nvSpPr>
          <p:spPr bwMode="auto">
            <a:xfrm>
              <a:off x="8507511" y="3292688"/>
              <a:ext cx="785983" cy="660286"/>
            </a:xfrm>
            <a:custGeom>
              <a:avLst/>
              <a:gdLst>
                <a:gd name="T0" fmla="*/ 1 w 241"/>
                <a:gd name="T1" fmla="*/ 9 h 202"/>
                <a:gd name="T2" fmla="*/ 4 w 241"/>
                <a:gd name="T3" fmla="*/ 17 h 202"/>
                <a:gd name="T4" fmla="*/ 6 w 241"/>
                <a:gd name="T5" fmla="*/ 25 h 202"/>
                <a:gd name="T6" fmla="*/ 26 w 241"/>
                <a:gd name="T7" fmla="*/ 40 h 202"/>
                <a:gd name="T8" fmla="*/ 21 w 241"/>
                <a:gd name="T9" fmla="*/ 54 h 202"/>
                <a:gd name="T10" fmla="*/ 30 w 241"/>
                <a:gd name="T11" fmla="*/ 69 h 202"/>
                <a:gd name="T12" fmla="*/ 33 w 241"/>
                <a:gd name="T13" fmla="*/ 164 h 202"/>
                <a:gd name="T14" fmla="*/ 32 w 241"/>
                <a:gd name="T15" fmla="*/ 189 h 202"/>
                <a:gd name="T16" fmla="*/ 199 w 241"/>
                <a:gd name="T17" fmla="*/ 184 h 202"/>
                <a:gd name="T18" fmla="*/ 201 w 241"/>
                <a:gd name="T19" fmla="*/ 189 h 202"/>
                <a:gd name="T20" fmla="*/ 201 w 241"/>
                <a:gd name="T21" fmla="*/ 194 h 202"/>
                <a:gd name="T22" fmla="*/ 203 w 241"/>
                <a:gd name="T23" fmla="*/ 202 h 202"/>
                <a:gd name="T24" fmla="*/ 219 w 241"/>
                <a:gd name="T25" fmla="*/ 200 h 202"/>
                <a:gd name="T26" fmla="*/ 222 w 241"/>
                <a:gd name="T27" fmla="*/ 193 h 202"/>
                <a:gd name="T28" fmla="*/ 223 w 241"/>
                <a:gd name="T29" fmla="*/ 185 h 202"/>
                <a:gd name="T30" fmla="*/ 223 w 241"/>
                <a:gd name="T31" fmla="*/ 182 h 202"/>
                <a:gd name="T32" fmla="*/ 227 w 241"/>
                <a:gd name="T33" fmla="*/ 178 h 202"/>
                <a:gd name="T34" fmla="*/ 232 w 241"/>
                <a:gd name="T35" fmla="*/ 178 h 202"/>
                <a:gd name="T36" fmla="*/ 236 w 241"/>
                <a:gd name="T37" fmla="*/ 162 h 202"/>
                <a:gd name="T38" fmla="*/ 222 w 241"/>
                <a:gd name="T39" fmla="*/ 149 h 202"/>
                <a:gd name="T40" fmla="*/ 220 w 241"/>
                <a:gd name="T41" fmla="*/ 132 h 202"/>
                <a:gd name="T42" fmla="*/ 213 w 241"/>
                <a:gd name="T43" fmla="*/ 124 h 202"/>
                <a:gd name="T44" fmla="*/ 207 w 241"/>
                <a:gd name="T45" fmla="*/ 121 h 202"/>
                <a:gd name="T46" fmla="*/ 192 w 241"/>
                <a:gd name="T47" fmla="*/ 104 h 202"/>
                <a:gd name="T48" fmla="*/ 191 w 241"/>
                <a:gd name="T49" fmla="*/ 98 h 202"/>
                <a:gd name="T50" fmla="*/ 195 w 241"/>
                <a:gd name="T51" fmla="*/ 84 h 202"/>
                <a:gd name="T52" fmla="*/ 184 w 241"/>
                <a:gd name="T53" fmla="*/ 74 h 202"/>
                <a:gd name="T54" fmla="*/ 175 w 241"/>
                <a:gd name="T55" fmla="*/ 69 h 202"/>
                <a:gd name="T56" fmla="*/ 170 w 241"/>
                <a:gd name="T57" fmla="*/ 60 h 202"/>
                <a:gd name="T58" fmla="*/ 166 w 241"/>
                <a:gd name="T59" fmla="*/ 53 h 202"/>
                <a:gd name="T60" fmla="*/ 157 w 241"/>
                <a:gd name="T61" fmla="*/ 49 h 202"/>
                <a:gd name="T62" fmla="*/ 149 w 241"/>
                <a:gd name="T63" fmla="*/ 42 h 202"/>
                <a:gd name="T64" fmla="*/ 149 w 241"/>
                <a:gd name="T65" fmla="*/ 28 h 202"/>
                <a:gd name="T66" fmla="*/ 146 w 241"/>
                <a:gd name="T67" fmla="*/ 14 h 202"/>
                <a:gd name="T68" fmla="*/ 143 w 241"/>
                <a:gd name="T69" fmla="*/ 10 h 202"/>
                <a:gd name="T70" fmla="*/ 139 w 241"/>
                <a:gd name="T71" fmla="*/ 7 h 202"/>
                <a:gd name="T72" fmla="*/ 135 w 241"/>
                <a:gd name="T73" fmla="*/ 3 h 202"/>
                <a:gd name="T74" fmla="*/ 129 w 241"/>
                <a:gd name="T75" fmla="*/ 1 h 202"/>
                <a:gd name="T76" fmla="*/ 1 w 241"/>
                <a:gd name="T77" fmla="*/ 3 h 202"/>
                <a:gd name="T78" fmla="*/ 1 w 241"/>
                <a:gd name="T79" fmla="*/ 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1" h="202">
                  <a:moveTo>
                    <a:pt x="1" y="9"/>
                  </a:moveTo>
                  <a:cubicBezTo>
                    <a:pt x="0" y="12"/>
                    <a:pt x="2" y="13"/>
                    <a:pt x="4" y="17"/>
                  </a:cubicBezTo>
                  <a:cubicBezTo>
                    <a:pt x="7" y="20"/>
                    <a:pt x="6" y="25"/>
                    <a:pt x="6" y="25"/>
                  </a:cubicBezTo>
                  <a:cubicBezTo>
                    <a:pt x="6" y="25"/>
                    <a:pt x="25" y="34"/>
                    <a:pt x="26" y="40"/>
                  </a:cubicBezTo>
                  <a:cubicBezTo>
                    <a:pt x="26" y="45"/>
                    <a:pt x="21" y="43"/>
                    <a:pt x="21" y="54"/>
                  </a:cubicBezTo>
                  <a:cubicBezTo>
                    <a:pt x="21" y="65"/>
                    <a:pt x="30" y="69"/>
                    <a:pt x="30" y="69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4"/>
                    <a:pt x="199" y="187"/>
                    <a:pt x="201" y="189"/>
                  </a:cubicBezTo>
                  <a:cubicBezTo>
                    <a:pt x="202" y="190"/>
                    <a:pt x="202" y="191"/>
                    <a:pt x="201" y="194"/>
                  </a:cubicBezTo>
                  <a:cubicBezTo>
                    <a:pt x="200" y="196"/>
                    <a:pt x="200" y="202"/>
                    <a:pt x="203" y="202"/>
                  </a:cubicBezTo>
                  <a:cubicBezTo>
                    <a:pt x="207" y="202"/>
                    <a:pt x="219" y="200"/>
                    <a:pt x="219" y="200"/>
                  </a:cubicBezTo>
                  <a:cubicBezTo>
                    <a:pt x="219" y="200"/>
                    <a:pt x="222" y="197"/>
                    <a:pt x="222" y="193"/>
                  </a:cubicBezTo>
                  <a:cubicBezTo>
                    <a:pt x="222" y="189"/>
                    <a:pt x="223" y="186"/>
                    <a:pt x="223" y="185"/>
                  </a:cubicBezTo>
                  <a:cubicBezTo>
                    <a:pt x="223" y="185"/>
                    <a:pt x="223" y="185"/>
                    <a:pt x="223" y="182"/>
                  </a:cubicBezTo>
                  <a:cubicBezTo>
                    <a:pt x="223" y="177"/>
                    <a:pt x="227" y="178"/>
                    <a:pt x="227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41" y="176"/>
                    <a:pt x="239" y="164"/>
                    <a:pt x="236" y="162"/>
                  </a:cubicBezTo>
                  <a:cubicBezTo>
                    <a:pt x="233" y="160"/>
                    <a:pt x="224" y="153"/>
                    <a:pt x="222" y="149"/>
                  </a:cubicBezTo>
                  <a:cubicBezTo>
                    <a:pt x="220" y="145"/>
                    <a:pt x="221" y="137"/>
                    <a:pt x="220" y="132"/>
                  </a:cubicBezTo>
                  <a:cubicBezTo>
                    <a:pt x="218" y="128"/>
                    <a:pt x="215" y="124"/>
                    <a:pt x="213" y="124"/>
                  </a:cubicBezTo>
                  <a:cubicBezTo>
                    <a:pt x="210" y="124"/>
                    <a:pt x="207" y="121"/>
                    <a:pt x="207" y="121"/>
                  </a:cubicBezTo>
                  <a:cubicBezTo>
                    <a:pt x="207" y="121"/>
                    <a:pt x="196" y="109"/>
                    <a:pt x="192" y="104"/>
                  </a:cubicBezTo>
                  <a:cubicBezTo>
                    <a:pt x="187" y="99"/>
                    <a:pt x="191" y="98"/>
                    <a:pt x="191" y="98"/>
                  </a:cubicBezTo>
                  <a:cubicBezTo>
                    <a:pt x="191" y="98"/>
                    <a:pt x="197" y="94"/>
                    <a:pt x="195" y="84"/>
                  </a:cubicBezTo>
                  <a:cubicBezTo>
                    <a:pt x="193" y="75"/>
                    <a:pt x="188" y="73"/>
                    <a:pt x="184" y="74"/>
                  </a:cubicBezTo>
                  <a:cubicBezTo>
                    <a:pt x="179" y="75"/>
                    <a:pt x="176" y="72"/>
                    <a:pt x="175" y="69"/>
                  </a:cubicBezTo>
                  <a:cubicBezTo>
                    <a:pt x="175" y="65"/>
                    <a:pt x="174" y="61"/>
                    <a:pt x="170" y="60"/>
                  </a:cubicBezTo>
                  <a:cubicBezTo>
                    <a:pt x="166" y="58"/>
                    <a:pt x="166" y="53"/>
                    <a:pt x="166" y="53"/>
                  </a:cubicBezTo>
                  <a:cubicBezTo>
                    <a:pt x="166" y="53"/>
                    <a:pt x="160" y="50"/>
                    <a:pt x="157" y="49"/>
                  </a:cubicBezTo>
                  <a:cubicBezTo>
                    <a:pt x="155" y="48"/>
                    <a:pt x="152" y="45"/>
                    <a:pt x="149" y="42"/>
                  </a:cubicBezTo>
                  <a:cubicBezTo>
                    <a:pt x="145" y="39"/>
                    <a:pt x="150" y="32"/>
                    <a:pt x="149" y="28"/>
                  </a:cubicBezTo>
                  <a:cubicBezTo>
                    <a:pt x="149" y="23"/>
                    <a:pt x="146" y="14"/>
                    <a:pt x="146" y="14"/>
                  </a:cubicBezTo>
                  <a:cubicBezTo>
                    <a:pt x="144" y="14"/>
                    <a:pt x="143" y="12"/>
                    <a:pt x="143" y="10"/>
                  </a:cubicBezTo>
                  <a:cubicBezTo>
                    <a:pt x="142" y="8"/>
                    <a:pt x="142" y="7"/>
                    <a:pt x="139" y="7"/>
                  </a:cubicBezTo>
                  <a:cubicBezTo>
                    <a:pt x="137" y="7"/>
                    <a:pt x="137" y="7"/>
                    <a:pt x="135" y="3"/>
                  </a:cubicBezTo>
                  <a:cubicBezTo>
                    <a:pt x="133" y="0"/>
                    <a:pt x="129" y="1"/>
                    <a:pt x="129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5"/>
                    <a:pt x="2" y="7"/>
                    <a:pt x="1" y="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1" name="Freeform 112"/>
            <p:cNvSpPr>
              <a:spLocks/>
            </p:cNvSpPr>
            <p:nvPr/>
          </p:nvSpPr>
          <p:spPr bwMode="auto">
            <a:xfrm>
              <a:off x="8495395" y="3289659"/>
              <a:ext cx="795070" cy="669373"/>
            </a:xfrm>
            <a:custGeom>
              <a:avLst/>
              <a:gdLst>
                <a:gd name="T0" fmla="*/ 8 w 244"/>
                <a:gd name="T1" fmla="*/ 25 h 205"/>
                <a:gd name="T2" fmla="*/ 10 w 244"/>
                <a:gd name="T3" fmla="*/ 28 h 205"/>
                <a:gd name="T4" fmla="*/ 27 w 244"/>
                <a:gd name="T5" fmla="*/ 43 h 205"/>
                <a:gd name="T6" fmla="*/ 32 w 244"/>
                <a:gd name="T7" fmla="*/ 70 h 205"/>
                <a:gd name="T8" fmla="*/ 203 w 244"/>
                <a:gd name="T9" fmla="*/ 191 h 205"/>
                <a:gd name="T10" fmla="*/ 205 w 244"/>
                <a:gd name="T11" fmla="*/ 204 h 205"/>
                <a:gd name="T12" fmla="*/ 228 w 244"/>
                <a:gd name="T13" fmla="*/ 194 h 205"/>
                <a:gd name="T14" fmla="*/ 227 w 244"/>
                <a:gd name="T15" fmla="*/ 186 h 205"/>
                <a:gd name="T16" fmla="*/ 227 w 244"/>
                <a:gd name="T17" fmla="*/ 184 h 205"/>
                <a:gd name="T18" fmla="*/ 227 w 244"/>
                <a:gd name="T19" fmla="*/ 186 h 205"/>
                <a:gd name="T20" fmla="*/ 229 w 244"/>
                <a:gd name="T21" fmla="*/ 186 h 205"/>
                <a:gd name="T22" fmla="*/ 229 w 244"/>
                <a:gd name="T23" fmla="*/ 181 h 205"/>
                <a:gd name="T24" fmla="*/ 236 w 244"/>
                <a:gd name="T25" fmla="*/ 181 h 205"/>
                <a:gd name="T26" fmla="*/ 228 w 244"/>
                <a:gd name="T27" fmla="*/ 149 h 205"/>
                <a:gd name="T28" fmla="*/ 214 w 244"/>
                <a:gd name="T29" fmla="*/ 122 h 205"/>
                <a:gd name="T30" fmla="*/ 197 w 244"/>
                <a:gd name="T31" fmla="*/ 103 h 205"/>
                <a:gd name="T32" fmla="*/ 196 w 244"/>
                <a:gd name="T33" fmla="*/ 101 h 205"/>
                <a:gd name="T34" fmla="*/ 196 w 244"/>
                <a:gd name="T35" fmla="*/ 101 h 205"/>
                <a:gd name="T36" fmla="*/ 196 w 244"/>
                <a:gd name="T37" fmla="*/ 100 h 205"/>
                <a:gd name="T38" fmla="*/ 201 w 244"/>
                <a:gd name="T39" fmla="*/ 85 h 205"/>
                <a:gd name="T40" fmla="*/ 181 w 244"/>
                <a:gd name="T41" fmla="*/ 70 h 205"/>
                <a:gd name="T42" fmla="*/ 172 w 244"/>
                <a:gd name="T43" fmla="*/ 54 h 205"/>
                <a:gd name="T44" fmla="*/ 154 w 244"/>
                <a:gd name="T45" fmla="*/ 41 h 205"/>
                <a:gd name="T46" fmla="*/ 152 w 244"/>
                <a:gd name="T47" fmla="*/ 13 h 205"/>
                <a:gd name="T48" fmla="*/ 150 w 244"/>
                <a:gd name="T49" fmla="*/ 13 h 205"/>
                <a:gd name="T50" fmla="*/ 142 w 244"/>
                <a:gd name="T51" fmla="*/ 6 h 205"/>
                <a:gd name="T52" fmla="*/ 133 w 244"/>
                <a:gd name="T53" fmla="*/ 2 h 205"/>
                <a:gd name="T54" fmla="*/ 5 w 244"/>
                <a:gd name="T55" fmla="*/ 10 h 205"/>
                <a:gd name="T56" fmla="*/ 133 w 244"/>
                <a:gd name="T57" fmla="*/ 4 h 205"/>
                <a:gd name="T58" fmla="*/ 133 w 244"/>
                <a:gd name="T59" fmla="*/ 4 h 205"/>
                <a:gd name="T60" fmla="*/ 143 w 244"/>
                <a:gd name="T61" fmla="*/ 10 h 205"/>
                <a:gd name="T62" fmla="*/ 144 w 244"/>
                <a:gd name="T63" fmla="*/ 10 h 205"/>
                <a:gd name="T64" fmla="*/ 144 w 244"/>
                <a:gd name="T65" fmla="*/ 10 h 205"/>
                <a:gd name="T66" fmla="*/ 148 w 244"/>
                <a:gd name="T67" fmla="*/ 16 h 205"/>
                <a:gd name="T68" fmla="*/ 151 w 244"/>
                <a:gd name="T69" fmla="*/ 44 h 205"/>
                <a:gd name="T70" fmla="*/ 168 w 244"/>
                <a:gd name="T71" fmla="*/ 54 h 205"/>
                <a:gd name="T72" fmla="*/ 186 w 244"/>
                <a:gd name="T73" fmla="*/ 77 h 205"/>
                <a:gd name="T74" fmla="*/ 196 w 244"/>
                <a:gd name="T75" fmla="*/ 95 h 205"/>
                <a:gd name="T76" fmla="*/ 194 w 244"/>
                <a:gd name="T77" fmla="*/ 97 h 205"/>
                <a:gd name="T78" fmla="*/ 192 w 244"/>
                <a:gd name="T79" fmla="*/ 99 h 205"/>
                <a:gd name="T80" fmla="*/ 212 w 244"/>
                <a:gd name="T81" fmla="*/ 125 h 205"/>
                <a:gd name="T82" fmla="*/ 231 w 244"/>
                <a:gd name="T83" fmla="*/ 159 h 205"/>
                <a:gd name="T84" fmla="*/ 235 w 244"/>
                <a:gd name="T85" fmla="*/ 177 h 205"/>
                <a:gd name="T86" fmla="*/ 230 w 244"/>
                <a:gd name="T87" fmla="*/ 177 h 205"/>
                <a:gd name="T88" fmla="*/ 226 w 244"/>
                <a:gd name="T89" fmla="*/ 188 h 205"/>
                <a:gd name="T90" fmla="*/ 224 w 244"/>
                <a:gd name="T91" fmla="*/ 194 h 205"/>
                <a:gd name="T92" fmla="*/ 223 w 244"/>
                <a:gd name="T93" fmla="*/ 201 h 205"/>
                <a:gd name="T94" fmla="*/ 206 w 244"/>
                <a:gd name="T95" fmla="*/ 198 h 205"/>
                <a:gd name="T96" fmla="*/ 205 w 244"/>
                <a:gd name="T97" fmla="*/ 185 h 205"/>
                <a:gd name="T98" fmla="*/ 36 w 244"/>
                <a:gd name="T99" fmla="*/ 69 h 205"/>
                <a:gd name="T100" fmla="*/ 30 w 244"/>
                <a:gd name="T101" fmla="*/ 46 h 205"/>
                <a:gd name="T102" fmla="*/ 11 w 244"/>
                <a:gd name="T103" fmla="*/ 24 h 205"/>
                <a:gd name="T104" fmla="*/ 7 w 244"/>
                <a:gd name="T105" fmla="*/ 1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4" h="205">
                  <a:moveTo>
                    <a:pt x="5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3" y="13"/>
                    <a:pt x="3" y="15"/>
                    <a:pt x="4" y="16"/>
                  </a:cubicBezTo>
                  <a:cubicBezTo>
                    <a:pt x="5" y="17"/>
                    <a:pt x="6" y="18"/>
                    <a:pt x="7" y="19"/>
                  </a:cubicBezTo>
                  <a:cubicBezTo>
                    <a:pt x="8" y="20"/>
                    <a:pt x="9" y="23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2" y="29"/>
                    <a:pt x="17" y="31"/>
                    <a:pt x="21" y="34"/>
                  </a:cubicBezTo>
                  <a:cubicBezTo>
                    <a:pt x="23" y="36"/>
                    <a:pt x="24" y="37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28" y="40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2"/>
                    <a:pt x="27" y="42"/>
                    <a:pt x="27" y="43"/>
                  </a:cubicBezTo>
                  <a:cubicBezTo>
                    <a:pt x="27" y="43"/>
                    <a:pt x="26" y="44"/>
                    <a:pt x="24" y="46"/>
                  </a:cubicBezTo>
                  <a:cubicBezTo>
                    <a:pt x="23" y="48"/>
                    <a:pt x="23" y="51"/>
                    <a:pt x="23" y="55"/>
                  </a:cubicBezTo>
                  <a:cubicBezTo>
                    <a:pt x="23" y="61"/>
                    <a:pt x="25" y="65"/>
                    <a:pt x="28" y="68"/>
                  </a:cubicBezTo>
                  <a:cubicBezTo>
                    <a:pt x="31" y="71"/>
                    <a:pt x="33" y="72"/>
                    <a:pt x="33" y="72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4" y="192"/>
                    <a:pt x="34" y="192"/>
                    <a:pt x="34" y="192"/>
                  </a:cubicBezTo>
                  <a:cubicBezTo>
                    <a:pt x="203" y="187"/>
                    <a:pt x="203" y="187"/>
                    <a:pt x="203" y="187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201" y="185"/>
                    <a:pt x="201" y="188"/>
                    <a:pt x="203" y="191"/>
                  </a:cubicBezTo>
                  <a:cubicBezTo>
                    <a:pt x="203" y="191"/>
                    <a:pt x="204" y="192"/>
                    <a:pt x="204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04" y="193"/>
                    <a:pt x="204" y="193"/>
                    <a:pt x="203" y="194"/>
                  </a:cubicBezTo>
                  <a:cubicBezTo>
                    <a:pt x="203" y="195"/>
                    <a:pt x="202" y="197"/>
                    <a:pt x="202" y="198"/>
                  </a:cubicBezTo>
                  <a:cubicBezTo>
                    <a:pt x="202" y="200"/>
                    <a:pt x="203" y="201"/>
                    <a:pt x="203" y="202"/>
                  </a:cubicBezTo>
                  <a:cubicBezTo>
                    <a:pt x="204" y="203"/>
                    <a:pt x="204" y="204"/>
                    <a:pt x="205" y="204"/>
                  </a:cubicBezTo>
                  <a:cubicBezTo>
                    <a:pt x="206" y="204"/>
                    <a:pt x="207" y="205"/>
                    <a:pt x="207" y="205"/>
                  </a:cubicBezTo>
                  <a:cubicBezTo>
                    <a:pt x="209" y="205"/>
                    <a:pt x="213" y="204"/>
                    <a:pt x="217" y="204"/>
                  </a:cubicBezTo>
                  <a:cubicBezTo>
                    <a:pt x="220" y="204"/>
                    <a:pt x="224" y="203"/>
                    <a:pt x="224" y="203"/>
                  </a:cubicBezTo>
                  <a:cubicBezTo>
                    <a:pt x="224" y="203"/>
                    <a:pt x="224" y="203"/>
                    <a:pt x="224" y="203"/>
                  </a:cubicBezTo>
                  <a:cubicBezTo>
                    <a:pt x="225" y="202"/>
                    <a:pt x="225" y="202"/>
                    <a:pt x="225" y="202"/>
                  </a:cubicBezTo>
                  <a:cubicBezTo>
                    <a:pt x="225" y="202"/>
                    <a:pt x="228" y="199"/>
                    <a:pt x="228" y="194"/>
                  </a:cubicBezTo>
                  <a:cubicBezTo>
                    <a:pt x="228" y="190"/>
                    <a:pt x="229" y="187"/>
                    <a:pt x="229" y="187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6" y="185"/>
                    <a:pt x="226" y="185"/>
                    <a:pt x="226" y="185"/>
                  </a:cubicBezTo>
                  <a:cubicBezTo>
                    <a:pt x="225" y="185"/>
                    <a:pt x="225" y="185"/>
                    <a:pt x="225" y="185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6" y="185"/>
                    <a:pt x="226" y="185"/>
                    <a:pt x="226" y="185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7" y="184"/>
                    <a:pt x="227" y="184"/>
                    <a:pt x="227" y="184"/>
                  </a:cubicBezTo>
                  <a:cubicBezTo>
                    <a:pt x="226" y="184"/>
                    <a:pt x="226" y="185"/>
                    <a:pt x="226" y="185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7" y="184"/>
                    <a:pt x="227" y="184"/>
                    <a:pt x="227" y="184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8" y="185"/>
                    <a:pt x="228" y="185"/>
                    <a:pt x="228" y="185"/>
                  </a:cubicBezTo>
                  <a:cubicBezTo>
                    <a:pt x="228" y="184"/>
                    <a:pt x="228" y="184"/>
                    <a:pt x="227" y="184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8" y="185"/>
                    <a:pt x="228" y="185"/>
                    <a:pt x="228" y="185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9" y="185"/>
                    <a:pt x="229" y="185"/>
                    <a:pt x="229" y="185"/>
                  </a:cubicBezTo>
                  <a:cubicBezTo>
                    <a:pt x="229" y="185"/>
                    <a:pt x="229" y="185"/>
                    <a:pt x="228" y="185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9" y="185"/>
                    <a:pt x="229" y="185"/>
                    <a:pt x="229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29" y="185"/>
                    <a:pt x="229" y="185"/>
                    <a:pt x="229" y="185"/>
                  </a:cubicBezTo>
                  <a:cubicBezTo>
                    <a:pt x="228" y="186"/>
                    <a:pt x="228" y="186"/>
                    <a:pt x="228" y="186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29" y="185"/>
                    <a:pt x="229" y="185"/>
                    <a:pt x="229" y="183"/>
                  </a:cubicBezTo>
                  <a:cubicBezTo>
                    <a:pt x="229" y="181"/>
                    <a:pt x="229" y="181"/>
                    <a:pt x="229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0" y="181"/>
                    <a:pt x="230" y="181"/>
                    <a:pt x="230" y="181"/>
                  </a:cubicBezTo>
                  <a:cubicBezTo>
                    <a:pt x="236" y="181"/>
                    <a:pt x="236" y="181"/>
                    <a:pt x="236" y="181"/>
                  </a:cubicBezTo>
                  <a:cubicBezTo>
                    <a:pt x="236" y="181"/>
                    <a:pt x="236" y="181"/>
                    <a:pt x="236" y="181"/>
                  </a:cubicBezTo>
                  <a:cubicBezTo>
                    <a:pt x="239" y="181"/>
                    <a:pt x="241" y="179"/>
                    <a:pt x="243" y="177"/>
                  </a:cubicBezTo>
                  <a:cubicBezTo>
                    <a:pt x="244" y="175"/>
                    <a:pt x="244" y="172"/>
                    <a:pt x="244" y="170"/>
                  </a:cubicBezTo>
                  <a:cubicBezTo>
                    <a:pt x="244" y="168"/>
                    <a:pt x="244" y="166"/>
                    <a:pt x="243" y="165"/>
                  </a:cubicBezTo>
                  <a:cubicBezTo>
                    <a:pt x="243" y="163"/>
                    <a:pt x="242" y="162"/>
                    <a:pt x="241" y="161"/>
                  </a:cubicBezTo>
                  <a:cubicBezTo>
                    <a:pt x="239" y="160"/>
                    <a:pt x="237" y="158"/>
                    <a:pt x="234" y="156"/>
                  </a:cubicBezTo>
                  <a:cubicBezTo>
                    <a:pt x="231" y="154"/>
                    <a:pt x="228" y="151"/>
                    <a:pt x="228" y="149"/>
                  </a:cubicBezTo>
                  <a:cubicBezTo>
                    <a:pt x="227" y="147"/>
                    <a:pt x="227" y="145"/>
                    <a:pt x="227" y="142"/>
                  </a:cubicBezTo>
                  <a:cubicBezTo>
                    <a:pt x="226" y="138"/>
                    <a:pt x="226" y="135"/>
                    <a:pt x="225" y="133"/>
                  </a:cubicBezTo>
                  <a:cubicBezTo>
                    <a:pt x="225" y="130"/>
                    <a:pt x="223" y="128"/>
                    <a:pt x="222" y="126"/>
                  </a:cubicBezTo>
                  <a:cubicBezTo>
                    <a:pt x="221" y="125"/>
                    <a:pt x="221" y="124"/>
                    <a:pt x="220" y="124"/>
                  </a:cubicBezTo>
                  <a:cubicBezTo>
                    <a:pt x="219" y="123"/>
                    <a:pt x="218" y="123"/>
                    <a:pt x="217" y="123"/>
                  </a:cubicBezTo>
                  <a:cubicBezTo>
                    <a:pt x="216" y="123"/>
                    <a:pt x="215" y="122"/>
                    <a:pt x="214" y="122"/>
                  </a:cubicBezTo>
                  <a:cubicBezTo>
                    <a:pt x="214" y="121"/>
                    <a:pt x="213" y="121"/>
                    <a:pt x="213" y="121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2" y="120"/>
                    <a:pt x="212" y="120"/>
                    <a:pt x="212" y="120"/>
                  </a:cubicBezTo>
                  <a:cubicBezTo>
                    <a:pt x="212" y="120"/>
                    <a:pt x="212" y="120"/>
                    <a:pt x="212" y="120"/>
                  </a:cubicBezTo>
                  <a:cubicBezTo>
                    <a:pt x="212" y="120"/>
                    <a:pt x="212" y="120"/>
                    <a:pt x="212" y="120"/>
                  </a:cubicBezTo>
                  <a:cubicBezTo>
                    <a:pt x="212" y="120"/>
                    <a:pt x="202" y="108"/>
                    <a:pt x="197" y="103"/>
                  </a:cubicBezTo>
                  <a:cubicBezTo>
                    <a:pt x="196" y="102"/>
                    <a:pt x="196" y="101"/>
                    <a:pt x="196" y="10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0"/>
                    <a:pt x="196" y="100"/>
                    <a:pt x="196" y="100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0"/>
                    <a:pt x="196" y="100"/>
                    <a:pt x="196" y="100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6" y="101"/>
                    <a:pt x="196" y="101"/>
                    <a:pt x="19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100"/>
                    <a:pt x="198" y="100"/>
                    <a:pt x="199" y="98"/>
                  </a:cubicBezTo>
                  <a:cubicBezTo>
                    <a:pt x="200" y="96"/>
                    <a:pt x="202" y="93"/>
                    <a:pt x="202" y="89"/>
                  </a:cubicBezTo>
                  <a:cubicBezTo>
                    <a:pt x="202" y="88"/>
                    <a:pt x="202" y="86"/>
                    <a:pt x="201" y="85"/>
                  </a:cubicBezTo>
                  <a:cubicBezTo>
                    <a:pt x="200" y="80"/>
                    <a:pt x="198" y="77"/>
                    <a:pt x="196" y="75"/>
                  </a:cubicBezTo>
                  <a:cubicBezTo>
                    <a:pt x="194" y="73"/>
                    <a:pt x="191" y="73"/>
                    <a:pt x="189" y="73"/>
                  </a:cubicBezTo>
                  <a:cubicBezTo>
                    <a:pt x="188" y="73"/>
                    <a:pt x="188" y="73"/>
                    <a:pt x="187" y="73"/>
                  </a:cubicBezTo>
                  <a:cubicBezTo>
                    <a:pt x="186" y="73"/>
                    <a:pt x="186" y="73"/>
                    <a:pt x="186" y="73"/>
                  </a:cubicBezTo>
                  <a:cubicBezTo>
                    <a:pt x="185" y="73"/>
                    <a:pt x="184" y="73"/>
                    <a:pt x="183" y="72"/>
                  </a:cubicBezTo>
                  <a:cubicBezTo>
                    <a:pt x="182" y="71"/>
                    <a:pt x="181" y="70"/>
                    <a:pt x="181" y="70"/>
                  </a:cubicBezTo>
                  <a:cubicBezTo>
                    <a:pt x="181" y="68"/>
                    <a:pt x="181" y="65"/>
                    <a:pt x="180" y="64"/>
                  </a:cubicBezTo>
                  <a:cubicBezTo>
                    <a:pt x="179" y="62"/>
                    <a:pt x="177" y="60"/>
                    <a:pt x="175" y="59"/>
                  </a:cubicBezTo>
                  <a:cubicBezTo>
                    <a:pt x="173" y="58"/>
                    <a:pt x="173" y="57"/>
                    <a:pt x="172" y="56"/>
                  </a:cubicBezTo>
                  <a:cubicBezTo>
                    <a:pt x="172" y="55"/>
                    <a:pt x="172" y="55"/>
                    <a:pt x="172" y="54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72" y="52"/>
                    <a:pt x="172" y="52"/>
                    <a:pt x="172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64" y="49"/>
                    <a:pt x="162" y="48"/>
                  </a:cubicBezTo>
                  <a:cubicBezTo>
                    <a:pt x="161" y="48"/>
                    <a:pt x="160" y="47"/>
                    <a:pt x="159" y="46"/>
                  </a:cubicBezTo>
                  <a:cubicBezTo>
                    <a:pt x="157" y="44"/>
                    <a:pt x="156" y="43"/>
                    <a:pt x="154" y="41"/>
                  </a:cubicBezTo>
                  <a:cubicBezTo>
                    <a:pt x="154" y="41"/>
                    <a:pt x="153" y="40"/>
                    <a:pt x="153" y="40"/>
                  </a:cubicBezTo>
                  <a:cubicBezTo>
                    <a:pt x="153" y="38"/>
                    <a:pt x="154" y="37"/>
                    <a:pt x="154" y="35"/>
                  </a:cubicBezTo>
                  <a:cubicBezTo>
                    <a:pt x="155" y="33"/>
                    <a:pt x="155" y="31"/>
                    <a:pt x="155" y="29"/>
                  </a:cubicBezTo>
                  <a:cubicBezTo>
                    <a:pt x="155" y="29"/>
                    <a:pt x="155" y="29"/>
                    <a:pt x="155" y="28"/>
                  </a:cubicBezTo>
                  <a:cubicBezTo>
                    <a:pt x="155" y="24"/>
                    <a:pt x="152" y="15"/>
                    <a:pt x="152" y="15"/>
                  </a:cubicBezTo>
                  <a:cubicBezTo>
                    <a:pt x="152" y="13"/>
                    <a:pt x="152" y="13"/>
                    <a:pt x="152" y="13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4"/>
                    <a:pt x="150" y="14"/>
                    <a:pt x="150" y="14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50" y="13"/>
                    <a:pt x="150" y="13"/>
                    <a:pt x="150" y="13"/>
                  </a:cubicBezTo>
                  <a:cubicBezTo>
                    <a:pt x="149" y="13"/>
                    <a:pt x="149" y="12"/>
                    <a:pt x="148" y="11"/>
                  </a:cubicBezTo>
                  <a:cubicBezTo>
                    <a:pt x="148" y="10"/>
                    <a:pt x="148" y="9"/>
                    <a:pt x="147" y="8"/>
                  </a:cubicBezTo>
                  <a:cubicBezTo>
                    <a:pt x="147" y="7"/>
                    <a:pt x="146" y="7"/>
                    <a:pt x="146" y="6"/>
                  </a:cubicBezTo>
                  <a:cubicBezTo>
                    <a:pt x="145" y="6"/>
                    <a:pt x="144" y="6"/>
                    <a:pt x="143" y="6"/>
                  </a:cubicBezTo>
                  <a:cubicBezTo>
                    <a:pt x="143" y="6"/>
                    <a:pt x="143" y="6"/>
                    <a:pt x="142" y="6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2" y="5"/>
                    <a:pt x="141" y="5"/>
                    <a:pt x="140" y="3"/>
                  </a:cubicBezTo>
                  <a:cubicBezTo>
                    <a:pt x="139" y="2"/>
                    <a:pt x="138" y="1"/>
                    <a:pt x="136" y="0"/>
                  </a:cubicBezTo>
                  <a:cubicBezTo>
                    <a:pt x="135" y="0"/>
                    <a:pt x="134" y="0"/>
                    <a:pt x="133" y="0"/>
                  </a:cubicBezTo>
                  <a:cubicBezTo>
                    <a:pt x="133" y="0"/>
                    <a:pt x="132" y="0"/>
                    <a:pt x="132" y="0"/>
                  </a:cubicBezTo>
                  <a:cubicBezTo>
                    <a:pt x="133" y="2"/>
                    <a:pt x="133" y="2"/>
                    <a:pt x="133" y="2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8"/>
                    <a:pt x="3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0"/>
                    <a:pt x="8" y="8"/>
                    <a:pt x="8" y="6"/>
                  </a:cubicBezTo>
                  <a:cubicBezTo>
                    <a:pt x="8" y="5"/>
                    <a:pt x="8" y="3"/>
                    <a:pt x="6" y="2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3" y="3"/>
                    <a:pt x="133" y="3"/>
                    <a:pt x="133" y="3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3" y="4"/>
                    <a:pt x="133" y="4"/>
                    <a:pt x="133" y="4"/>
                  </a:cubicBezTo>
                  <a:cubicBezTo>
                    <a:pt x="134" y="4"/>
                    <a:pt x="134" y="4"/>
                    <a:pt x="135" y="4"/>
                  </a:cubicBezTo>
                  <a:cubicBezTo>
                    <a:pt x="136" y="4"/>
                    <a:pt x="137" y="5"/>
                    <a:pt x="137" y="6"/>
                  </a:cubicBezTo>
                  <a:cubicBezTo>
                    <a:pt x="138" y="7"/>
                    <a:pt x="139" y="8"/>
                    <a:pt x="140" y="9"/>
                  </a:cubicBezTo>
                  <a:cubicBezTo>
                    <a:pt x="140" y="9"/>
                    <a:pt x="141" y="10"/>
                    <a:pt x="142" y="10"/>
                  </a:cubicBezTo>
                  <a:cubicBezTo>
                    <a:pt x="142" y="10"/>
                    <a:pt x="143" y="10"/>
                    <a:pt x="143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"/>
                    <a:pt x="144" y="11"/>
                    <a:pt x="145" y="12"/>
                  </a:cubicBezTo>
                  <a:cubicBezTo>
                    <a:pt x="145" y="13"/>
                    <a:pt x="145" y="14"/>
                    <a:pt x="146" y="15"/>
                  </a:cubicBezTo>
                  <a:cubicBezTo>
                    <a:pt x="147" y="16"/>
                    <a:pt x="147" y="16"/>
                    <a:pt x="148" y="17"/>
                  </a:cubicBezTo>
                  <a:cubicBezTo>
                    <a:pt x="148" y="17"/>
                    <a:pt x="149" y="17"/>
                    <a:pt x="150" y="17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48" y="16"/>
                    <a:pt x="148" y="16"/>
                    <a:pt x="148" y="16"/>
                  </a:cubicBezTo>
                  <a:cubicBezTo>
                    <a:pt x="148" y="16"/>
                    <a:pt x="149" y="18"/>
                    <a:pt x="149" y="21"/>
                  </a:cubicBezTo>
                  <a:cubicBezTo>
                    <a:pt x="150" y="24"/>
                    <a:pt x="151" y="27"/>
                    <a:pt x="151" y="29"/>
                  </a:cubicBezTo>
                  <a:cubicBezTo>
                    <a:pt x="151" y="29"/>
                    <a:pt x="151" y="29"/>
                    <a:pt x="151" y="29"/>
                  </a:cubicBezTo>
                  <a:cubicBezTo>
                    <a:pt x="151" y="31"/>
                    <a:pt x="151" y="32"/>
                    <a:pt x="150" y="34"/>
                  </a:cubicBezTo>
                  <a:cubicBezTo>
                    <a:pt x="150" y="36"/>
                    <a:pt x="149" y="38"/>
                    <a:pt x="149" y="40"/>
                  </a:cubicBezTo>
                  <a:cubicBezTo>
                    <a:pt x="149" y="41"/>
                    <a:pt x="150" y="43"/>
                    <a:pt x="151" y="44"/>
                  </a:cubicBezTo>
                  <a:cubicBezTo>
                    <a:pt x="153" y="46"/>
                    <a:pt x="155" y="47"/>
                    <a:pt x="156" y="48"/>
                  </a:cubicBezTo>
                  <a:cubicBezTo>
                    <a:pt x="157" y="50"/>
                    <a:pt x="159" y="51"/>
                    <a:pt x="160" y="52"/>
                  </a:cubicBezTo>
                  <a:cubicBezTo>
                    <a:pt x="162" y="52"/>
                    <a:pt x="164" y="53"/>
                    <a:pt x="166" y="54"/>
                  </a:cubicBezTo>
                  <a:cubicBezTo>
                    <a:pt x="168" y="55"/>
                    <a:pt x="169" y="55"/>
                    <a:pt x="169" y="55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4"/>
                    <a:pt x="168" y="55"/>
                    <a:pt x="169" y="57"/>
                  </a:cubicBezTo>
                  <a:cubicBezTo>
                    <a:pt x="169" y="59"/>
                    <a:pt x="170" y="61"/>
                    <a:pt x="173" y="62"/>
                  </a:cubicBezTo>
                  <a:cubicBezTo>
                    <a:pt x="174" y="63"/>
                    <a:pt x="175" y="64"/>
                    <a:pt x="176" y="65"/>
                  </a:cubicBezTo>
                  <a:cubicBezTo>
                    <a:pt x="177" y="67"/>
                    <a:pt x="177" y="68"/>
                    <a:pt x="177" y="70"/>
                  </a:cubicBezTo>
                  <a:cubicBezTo>
                    <a:pt x="178" y="72"/>
                    <a:pt x="179" y="74"/>
                    <a:pt x="180" y="75"/>
                  </a:cubicBezTo>
                  <a:cubicBezTo>
                    <a:pt x="182" y="76"/>
                    <a:pt x="184" y="77"/>
                    <a:pt x="186" y="77"/>
                  </a:cubicBezTo>
                  <a:cubicBezTo>
                    <a:pt x="187" y="77"/>
                    <a:pt x="187" y="77"/>
                    <a:pt x="188" y="77"/>
                  </a:cubicBezTo>
                  <a:cubicBezTo>
                    <a:pt x="188" y="77"/>
                    <a:pt x="189" y="77"/>
                    <a:pt x="189" y="77"/>
                  </a:cubicBezTo>
                  <a:cubicBezTo>
                    <a:pt x="191" y="77"/>
                    <a:pt x="192" y="77"/>
                    <a:pt x="194" y="78"/>
                  </a:cubicBezTo>
                  <a:cubicBezTo>
                    <a:pt x="195" y="80"/>
                    <a:pt x="196" y="82"/>
                    <a:pt x="197" y="86"/>
                  </a:cubicBezTo>
                  <a:cubicBezTo>
                    <a:pt x="198" y="87"/>
                    <a:pt x="198" y="88"/>
                    <a:pt x="198" y="89"/>
                  </a:cubicBezTo>
                  <a:cubicBezTo>
                    <a:pt x="198" y="92"/>
                    <a:pt x="197" y="94"/>
                    <a:pt x="196" y="95"/>
                  </a:cubicBezTo>
                  <a:cubicBezTo>
                    <a:pt x="195" y="96"/>
                    <a:pt x="195" y="97"/>
                    <a:pt x="195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4" y="97"/>
                    <a:pt x="194" y="97"/>
                    <a:pt x="194" y="97"/>
                  </a:cubicBezTo>
                  <a:cubicBezTo>
                    <a:pt x="195" y="99"/>
                    <a:pt x="195" y="99"/>
                    <a:pt x="195" y="99"/>
                  </a:cubicBezTo>
                  <a:cubicBezTo>
                    <a:pt x="195" y="97"/>
                    <a:pt x="195" y="97"/>
                    <a:pt x="195" y="97"/>
                  </a:cubicBezTo>
                  <a:cubicBezTo>
                    <a:pt x="195" y="97"/>
                    <a:pt x="194" y="97"/>
                    <a:pt x="193" y="98"/>
                  </a:cubicBezTo>
                  <a:cubicBezTo>
                    <a:pt x="193" y="98"/>
                    <a:pt x="193" y="98"/>
                    <a:pt x="192" y="99"/>
                  </a:cubicBezTo>
                  <a:cubicBezTo>
                    <a:pt x="192" y="99"/>
                    <a:pt x="192" y="100"/>
                    <a:pt x="192" y="101"/>
                  </a:cubicBezTo>
                  <a:cubicBezTo>
                    <a:pt x="192" y="103"/>
                    <a:pt x="193" y="104"/>
                    <a:pt x="194" y="106"/>
                  </a:cubicBezTo>
                  <a:cubicBezTo>
                    <a:pt x="197" y="109"/>
                    <a:pt x="200" y="113"/>
                    <a:pt x="204" y="116"/>
                  </a:cubicBezTo>
                  <a:cubicBezTo>
                    <a:pt x="207" y="120"/>
                    <a:pt x="209" y="123"/>
                    <a:pt x="209" y="123"/>
                  </a:cubicBezTo>
                  <a:cubicBezTo>
                    <a:pt x="209" y="123"/>
                    <a:pt x="209" y="123"/>
                    <a:pt x="209" y="123"/>
                  </a:cubicBezTo>
                  <a:cubicBezTo>
                    <a:pt x="210" y="123"/>
                    <a:pt x="210" y="124"/>
                    <a:pt x="212" y="125"/>
                  </a:cubicBezTo>
                  <a:cubicBezTo>
                    <a:pt x="213" y="126"/>
                    <a:pt x="214" y="127"/>
                    <a:pt x="217" y="127"/>
                  </a:cubicBezTo>
                  <a:cubicBezTo>
                    <a:pt x="217" y="127"/>
                    <a:pt x="217" y="127"/>
                    <a:pt x="217" y="127"/>
                  </a:cubicBezTo>
                  <a:cubicBezTo>
                    <a:pt x="219" y="128"/>
                    <a:pt x="221" y="131"/>
                    <a:pt x="222" y="134"/>
                  </a:cubicBezTo>
                  <a:cubicBezTo>
                    <a:pt x="222" y="136"/>
                    <a:pt x="222" y="139"/>
                    <a:pt x="223" y="142"/>
                  </a:cubicBezTo>
                  <a:cubicBezTo>
                    <a:pt x="223" y="145"/>
                    <a:pt x="223" y="148"/>
                    <a:pt x="224" y="151"/>
                  </a:cubicBezTo>
                  <a:cubicBezTo>
                    <a:pt x="225" y="154"/>
                    <a:pt x="228" y="156"/>
                    <a:pt x="231" y="159"/>
                  </a:cubicBezTo>
                  <a:cubicBezTo>
                    <a:pt x="234" y="161"/>
                    <a:pt x="237" y="164"/>
                    <a:pt x="239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5"/>
                    <a:pt x="239" y="165"/>
                    <a:pt x="240" y="166"/>
                  </a:cubicBezTo>
                  <a:cubicBezTo>
                    <a:pt x="240" y="168"/>
                    <a:pt x="240" y="169"/>
                    <a:pt x="240" y="170"/>
                  </a:cubicBezTo>
                  <a:cubicBezTo>
                    <a:pt x="240" y="172"/>
                    <a:pt x="240" y="174"/>
                    <a:pt x="239" y="175"/>
                  </a:cubicBezTo>
                  <a:cubicBezTo>
                    <a:pt x="238" y="176"/>
                    <a:pt x="237" y="177"/>
                    <a:pt x="235" y="177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6" y="177"/>
                    <a:pt x="236" y="177"/>
                    <a:pt x="236" y="177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31" y="179"/>
                    <a:pt x="231" y="179"/>
                    <a:pt x="231" y="179"/>
                  </a:cubicBezTo>
                  <a:cubicBezTo>
                    <a:pt x="231" y="177"/>
                    <a:pt x="231" y="177"/>
                    <a:pt x="231" y="177"/>
                  </a:cubicBezTo>
                  <a:cubicBezTo>
                    <a:pt x="231" y="177"/>
                    <a:pt x="231" y="177"/>
                    <a:pt x="230" y="177"/>
                  </a:cubicBezTo>
                  <a:cubicBezTo>
                    <a:pt x="229" y="177"/>
                    <a:pt x="228" y="177"/>
                    <a:pt x="227" y="178"/>
                  </a:cubicBezTo>
                  <a:cubicBezTo>
                    <a:pt x="225" y="179"/>
                    <a:pt x="225" y="181"/>
                    <a:pt x="225" y="183"/>
                  </a:cubicBezTo>
                  <a:cubicBezTo>
                    <a:pt x="225" y="184"/>
                    <a:pt x="225" y="185"/>
                    <a:pt x="225" y="186"/>
                  </a:cubicBezTo>
                  <a:cubicBezTo>
                    <a:pt x="225" y="187"/>
                    <a:pt x="225" y="187"/>
                    <a:pt x="225" y="187"/>
                  </a:cubicBezTo>
                  <a:cubicBezTo>
                    <a:pt x="225" y="187"/>
                    <a:pt x="225" y="187"/>
                    <a:pt x="225" y="187"/>
                  </a:cubicBezTo>
                  <a:cubicBezTo>
                    <a:pt x="226" y="188"/>
                    <a:pt x="226" y="188"/>
                    <a:pt x="226" y="188"/>
                  </a:cubicBezTo>
                  <a:cubicBezTo>
                    <a:pt x="226" y="188"/>
                    <a:pt x="226" y="188"/>
                    <a:pt x="227" y="188"/>
                  </a:cubicBezTo>
                  <a:cubicBezTo>
                    <a:pt x="228" y="188"/>
                    <a:pt x="228" y="188"/>
                    <a:pt x="228" y="188"/>
                  </a:cubicBezTo>
                  <a:cubicBezTo>
                    <a:pt x="229" y="187"/>
                    <a:pt x="229" y="187"/>
                    <a:pt x="229" y="187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25" y="186"/>
                    <a:pt x="225" y="186"/>
                    <a:pt x="225" y="186"/>
                  </a:cubicBezTo>
                  <a:cubicBezTo>
                    <a:pt x="225" y="186"/>
                    <a:pt x="224" y="190"/>
                    <a:pt x="224" y="194"/>
                  </a:cubicBezTo>
                  <a:cubicBezTo>
                    <a:pt x="224" y="195"/>
                    <a:pt x="223" y="197"/>
                    <a:pt x="223" y="198"/>
                  </a:cubicBezTo>
                  <a:cubicBezTo>
                    <a:pt x="223" y="199"/>
                    <a:pt x="222" y="199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3" y="201"/>
                    <a:pt x="223" y="201"/>
                    <a:pt x="223" y="201"/>
                  </a:cubicBezTo>
                  <a:cubicBezTo>
                    <a:pt x="223" y="199"/>
                    <a:pt x="223" y="199"/>
                    <a:pt x="223" y="199"/>
                  </a:cubicBezTo>
                  <a:cubicBezTo>
                    <a:pt x="223" y="199"/>
                    <a:pt x="220" y="200"/>
                    <a:pt x="216" y="200"/>
                  </a:cubicBezTo>
                  <a:cubicBezTo>
                    <a:pt x="213" y="200"/>
                    <a:pt x="209" y="201"/>
                    <a:pt x="207" y="201"/>
                  </a:cubicBezTo>
                  <a:cubicBezTo>
                    <a:pt x="207" y="201"/>
                    <a:pt x="207" y="201"/>
                    <a:pt x="207" y="201"/>
                  </a:cubicBezTo>
                  <a:cubicBezTo>
                    <a:pt x="207" y="201"/>
                    <a:pt x="207" y="200"/>
                    <a:pt x="207" y="200"/>
                  </a:cubicBezTo>
                  <a:cubicBezTo>
                    <a:pt x="207" y="200"/>
                    <a:pt x="206" y="199"/>
                    <a:pt x="206" y="198"/>
                  </a:cubicBezTo>
                  <a:cubicBezTo>
                    <a:pt x="206" y="197"/>
                    <a:pt x="207" y="196"/>
                    <a:pt x="207" y="196"/>
                  </a:cubicBezTo>
                  <a:cubicBezTo>
                    <a:pt x="207" y="195"/>
                    <a:pt x="208" y="193"/>
                    <a:pt x="208" y="192"/>
                  </a:cubicBezTo>
                  <a:cubicBezTo>
                    <a:pt x="208" y="192"/>
                    <a:pt x="208" y="191"/>
                    <a:pt x="207" y="190"/>
                  </a:cubicBezTo>
                  <a:cubicBezTo>
                    <a:pt x="207" y="189"/>
                    <a:pt x="207" y="189"/>
                    <a:pt x="206" y="188"/>
                  </a:cubicBezTo>
                  <a:cubicBezTo>
                    <a:pt x="206" y="188"/>
                    <a:pt x="205" y="187"/>
                    <a:pt x="205" y="186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83"/>
                    <a:pt x="205" y="183"/>
                    <a:pt x="205" y="183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9" y="165"/>
                    <a:pt x="39" y="165"/>
                    <a:pt x="39" y="165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2" y="67"/>
                    <a:pt x="30" y="65"/>
                  </a:cubicBezTo>
                  <a:cubicBezTo>
                    <a:pt x="28" y="62"/>
                    <a:pt x="27" y="59"/>
                    <a:pt x="27" y="55"/>
                  </a:cubicBezTo>
                  <a:cubicBezTo>
                    <a:pt x="27" y="53"/>
                    <a:pt x="27" y="51"/>
                    <a:pt x="27" y="50"/>
                  </a:cubicBezTo>
                  <a:cubicBezTo>
                    <a:pt x="28" y="48"/>
                    <a:pt x="29" y="47"/>
                    <a:pt x="30" y="46"/>
                  </a:cubicBezTo>
                  <a:cubicBezTo>
                    <a:pt x="30" y="46"/>
                    <a:pt x="31" y="45"/>
                    <a:pt x="31" y="44"/>
                  </a:cubicBezTo>
                  <a:cubicBezTo>
                    <a:pt x="31" y="43"/>
                    <a:pt x="32" y="42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39"/>
                    <a:pt x="31" y="38"/>
                    <a:pt x="30" y="37"/>
                  </a:cubicBezTo>
                  <a:cubicBezTo>
                    <a:pt x="29" y="36"/>
                    <a:pt x="27" y="34"/>
                    <a:pt x="25" y="33"/>
                  </a:cubicBezTo>
                  <a:cubicBezTo>
                    <a:pt x="20" y="28"/>
                    <a:pt x="11" y="24"/>
                    <a:pt x="11" y="24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5"/>
                  </a:cubicBezTo>
                  <a:cubicBezTo>
                    <a:pt x="12" y="23"/>
                    <a:pt x="12" y="19"/>
                    <a:pt x="10" y="16"/>
                  </a:cubicBezTo>
                  <a:cubicBezTo>
                    <a:pt x="9" y="15"/>
                    <a:pt x="8" y="14"/>
                    <a:pt x="7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lnTo>
                    <a:pt x="5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2" name="Freeform 113"/>
            <p:cNvSpPr>
              <a:spLocks/>
            </p:cNvSpPr>
            <p:nvPr/>
          </p:nvSpPr>
          <p:spPr bwMode="auto">
            <a:xfrm>
              <a:off x="7538283" y="2882280"/>
              <a:ext cx="991944" cy="499758"/>
            </a:xfrm>
            <a:custGeom>
              <a:avLst/>
              <a:gdLst>
                <a:gd name="T0" fmla="*/ 1 w 304"/>
                <a:gd name="T1" fmla="*/ 89 h 153"/>
                <a:gd name="T2" fmla="*/ 0 w 304"/>
                <a:gd name="T3" fmla="*/ 90 h 153"/>
                <a:gd name="T4" fmla="*/ 72 w 304"/>
                <a:gd name="T5" fmla="*/ 99 h 153"/>
                <a:gd name="T6" fmla="*/ 67 w 304"/>
                <a:gd name="T7" fmla="*/ 141 h 153"/>
                <a:gd name="T8" fmla="*/ 67 w 304"/>
                <a:gd name="T9" fmla="*/ 141 h 153"/>
                <a:gd name="T10" fmla="*/ 68 w 304"/>
                <a:gd name="T11" fmla="*/ 140 h 153"/>
                <a:gd name="T12" fmla="*/ 67 w 304"/>
                <a:gd name="T13" fmla="*/ 141 h 153"/>
                <a:gd name="T14" fmla="*/ 303 w 304"/>
                <a:gd name="T15" fmla="*/ 151 h 153"/>
                <a:gd name="T16" fmla="*/ 301 w 304"/>
                <a:gd name="T17" fmla="*/ 143 h 153"/>
                <a:gd name="T18" fmla="*/ 298 w 304"/>
                <a:gd name="T19" fmla="*/ 135 h 153"/>
                <a:gd name="T20" fmla="*/ 298 w 304"/>
                <a:gd name="T21" fmla="*/ 129 h 153"/>
                <a:gd name="T22" fmla="*/ 298 w 304"/>
                <a:gd name="T23" fmla="*/ 129 h 153"/>
                <a:gd name="T24" fmla="*/ 298 w 304"/>
                <a:gd name="T25" fmla="*/ 129 h 153"/>
                <a:gd name="T26" fmla="*/ 297 w 304"/>
                <a:gd name="T27" fmla="*/ 128 h 153"/>
                <a:gd name="T28" fmla="*/ 288 w 304"/>
                <a:gd name="T29" fmla="*/ 111 h 153"/>
                <a:gd name="T30" fmla="*/ 285 w 304"/>
                <a:gd name="T31" fmla="*/ 88 h 153"/>
                <a:gd name="T32" fmla="*/ 280 w 304"/>
                <a:gd name="T33" fmla="*/ 70 h 153"/>
                <a:gd name="T34" fmla="*/ 277 w 304"/>
                <a:gd name="T35" fmla="*/ 63 h 153"/>
                <a:gd name="T36" fmla="*/ 276 w 304"/>
                <a:gd name="T37" fmla="*/ 58 h 153"/>
                <a:gd name="T38" fmla="*/ 270 w 304"/>
                <a:gd name="T39" fmla="*/ 47 h 153"/>
                <a:gd name="T40" fmla="*/ 269 w 304"/>
                <a:gd name="T41" fmla="*/ 39 h 153"/>
                <a:gd name="T42" fmla="*/ 248 w 304"/>
                <a:gd name="T43" fmla="*/ 28 h 153"/>
                <a:gd name="T44" fmla="*/ 238 w 304"/>
                <a:gd name="T45" fmla="*/ 28 h 153"/>
                <a:gd name="T46" fmla="*/ 223 w 304"/>
                <a:gd name="T47" fmla="*/ 28 h 153"/>
                <a:gd name="T48" fmla="*/ 206 w 304"/>
                <a:gd name="T49" fmla="*/ 30 h 153"/>
                <a:gd name="T50" fmla="*/ 194 w 304"/>
                <a:gd name="T51" fmla="*/ 25 h 153"/>
                <a:gd name="T52" fmla="*/ 183 w 304"/>
                <a:gd name="T53" fmla="*/ 21 h 153"/>
                <a:gd name="T54" fmla="*/ 169 w 304"/>
                <a:gd name="T55" fmla="*/ 18 h 153"/>
                <a:gd name="T56" fmla="*/ 162 w 304"/>
                <a:gd name="T57" fmla="*/ 14 h 153"/>
                <a:gd name="T58" fmla="*/ 153 w 304"/>
                <a:gd name="T59" fmla="*/ 11 h 153"/>
                <a:gd name="T60" fmla="*/ 10 w 304"/>
                <a:gd name="T61" fmla="*/ 0 h 153"/>
                <a:gd name="T62" fmla="*/ 1 w 304"/>
                <a:gd name="T63" fmla="*/ 89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04" h="153">
                  <a:moveTo>
                    <a:pt x="1" y="89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8" y="140"/>
                    <a:pt x="68" y="140"/>
                    <a:pt x="68" y="140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9" y="141"/>
                    <a:pt x="248" y="153"/>
                    <a:pt x="303" y="151"/>
                  </a:cubicBezTo>
                  <a:cubicBezTo>
                    <a:pt x="303" y="151"/>
                    <a:pt x="304" y="146"/>
                    <a:pt x="301" y="143"/>
                  </a:cubicBezTo>
                  <a:cubicBezTo>
                    <a:pt x="299" y="139"/>
                    <a:pt x="297" y="138"/>
                    <a:pt x="298" y="135"/>
                  </a:cubicBezTo>
                  <a:cubicBezTo>
                    <a:pt x="299" y="133"/>
                    <a:pt x="300" y="131"/>
                    <a:pt x="298" y="129"/>
                  </a:cubicBezTo>
                  <a:cubicBezTo>
                    <a:pt x="298" y="129"/>
                    <a:pt x="298" y="129"/>
                    <a:pt x="298" y="129"/>
                  </a:cubicBezTo>
                  <a:cubicBezTo>
                    <a:pt x="298" y="129"/>
                    <a:pt x="298" y="129"/>
                    <a:pt x="298" y="129"/>
                  </a:cubicBezTo>
                  <a:cubicBezTo>
                    <a:pt x="297" y="128"/>
                    <a:pt x="297" y="128"/>
                    <a:pt x="297" y="128"/>
                  </a:cubicBezTo>
                  <a:cubicBezTo>
                    <a:pt x="294" y="125"/>
                    <a:pt x="288" y="122"/>
                    <a:pt x="288" y="111"/>
                  </a:cubicBezTo>
                  <a:cubicBezTo>
                    <a:pt x="288" y="100"/>
                    <a:pt x="288" y="91"/>
                    <a:pt x="285" y="88"/>
                  </a:cubicBezTo>
                  <a:cubicBezTo>
                    <a:pt x="281" y="85"/>
                    <a:pt x="280" y="70"/>
                    <a:pt x="280" y="70"/>
                  </a:cubicBezTo>
                  <a:cubicBezTo>
                    <a:pt x="280" y="70"/>
                    <a:pt x="280" y="64"/>
                    <a:pt x="277" y="63"/>
                  </a:cubicBezTo>
                  <a:cubicBezTo>
                    <a:pt x="277" y="63"/>
                    <a:pt x="276" y="62"/>
                    <a:pt x="276" y="58"/>
                  </a:cubicBezTo>
                  <a:cubicBezTo>
                    <a:pt x="276" y="54"/>
                    <a:pt x="270" y="47"/>
                    <a:pt x="270" y="47"/>
                  </a:cubicBezTo>
                  <a:cubicBezTo>
                    <a:pt x="270" y="47"/>
                    <a:pt x="270" y="40"/>
                    <a:pt x="269" y="39"/>
                  </a:cubicBezTo>
                  <a:cubicBezTo>
                    <a:pt x="268" y="38"/>
                    <a:pt x="248" y="28"/>
                    <a:pt x="248" y="28"/>
                  </a:cubicBezTo>
                  <a:cubicBezTo>
                    <a:pt x="248" y="28"/>
                    <a:pt x="242" y="28"/>
                    <a:pt x="238" y="28"/>
                  </a:cubicBezTo>
                  <a:cubicBezTo>
                    <a:pt x="235" y="27"/>
                    <a:pt x="231" y="24"/>
                    <a:pt x="223" y="28"/>
                  </a:cubicBezTo>
                  <a:cubicBezTo>
                    <a:pt x="215" y="32"/>
                    <a:pt x="209" y="33"/>
                    <a:pt x="206" y="30"/>
                  </a:cubicBezTo>
                  <a:cubicBezTo>
                    <a:pt x="203" y="28"/>
                    <a:pt x="197" y="25"/>
                    <a:pt x="194" y="25"/>
                  </a:cubicBezTo>
                  <a:cubicBezTo>
                    <a:pt x="191" y="25"/>
                    <a:pt x="187" y="21"/>
                    <a:pt x="183" y="21"/>
                  </a:cubicBezTo>
                  <a:cubicBezTo>
                    <a:pt x="179" y="21"/>
                    <a:pt x="173" y="20"/>
                    <a:pt x="169" y="18"/>
                  </a:cubicBezTo>
                  <a:cubicBezTo>
                    <a:pt x="166" y="16"/>
                    <a:pt x="165" y="14"/>
                    <a:pt x="162" y="14"/>
                  </a:cubicBezTo>
                  <a:cubicBezTo>
                    <a:pt x="158" y="14"/>
                    <a:pt x="153" y="11"/>
                    <a:pt x="153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0" y="81"/>
                    <a:pt x="1" y="8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3" name="Freeform 114"/>
            <p:cNvSpPr>
              <a:spLocks/>
            </p:cNvSpPr>
            <p:nvPr/>
          </p:nvSpPr>
          <p:spPr bwMode="auto">
            <a:xfrm>
              <a:off x="7532225" y="2876222"/>
              <a:ext cx="1001031" cy="505816"/>
            </a:xfrm>
            <a:custGeom>
              <a:avLst/>
              <a:gdLst>
                <a:gd name="T0" fmla="*/ 0 w 307"/>
                <a:gd name="T1" fmla="*/ 94 h 155"/>
                <a:gd name="T2" fmla="*/ 71 w 307"/>
                <a:gd name="T3" fmla="*/ 145 h 155"/>
                <a:gd name="T4" fmla="*/ 67 w 307"/>
                <a:gd name="T5" fmla="*/ 145 h 155"/>
                <a:gd name="T6" fmla="*/ 307 w 307"/>
                <a:gd name="T7" fmla="*/ 155 h 155"/>
                <a:gd name="T8" fmla="*/ 302 w 307"/>
                <a:gd name="T9" fmla="*/ 140 h 155"/>
                <a:gd name="T10" fmla="*/ 301 w 307"/>
                <a:gd name="T11" fmla="*/ 129 h 155"/>
                <a:gd name="T12" fmla="*/ 300 w 307"/>
                <a:gd name="T13" fmla="*/ 133 h 155"/>
                <a:gd name="T14" fmla="*/ 295 w 307"/>
                <a:gd name="T15" fmla="*/ 123 h 155"/>
                <a:gd name="T16" fmla="*/ 288 w 307"/>
                <a:gd name="T17" fmla="*/ 88 h 155"/>
                <a:gd name="T18" fmla="*/ 284 w 307"/>
                <a:gd name="T19" fmla="*/ 72 h 155"/>
                <a:gd name="T20" fmla="*/ 282 w 307"/>
                <a:gd name="T21" fmla="*/ 66 h 155"/>
                <a:gd name="T22" fmla="*/ 279 w 307"/>
                <a:gd name="T23" fmla="*/ 65 h 155"/>
                <a:gd name="T24" fmla="*/ 281 w 307"/>
                <a:gd name="T25" fmla="*/ 64 h 155"/>
                <a:gd name="T26" fmla="*/ 280 w 307"/>
                <a:gd name="T27" fmla="*/ 64 h 155"/>
                <a:gd name="T28" fmla="*/ 274 w 307"/>
                <a:gd name="T29" fmla="*/ 47 h 155"/>
                <a:gd name="T30" fmla="*/ 274 w 307"/>
                <a:gd name="T31" fmla="*/ 43 h 155"/>
                <a:gd name="T32" fmla="*/ 272 w 307"/>
                <a:gd name="T33" fmla="*/ 39 h 155"/>
                <a:gd name="T34" fmla="*/ 250 w 307"/>
                <a:gd name="T35" fmla="*/ 28 h 155"/>
                <a:gd name="T36" fmla="*/ 232 w 307"/>
                <a:gd name="T37" fmla="*/ 26 h 155"/>
                <a:gd name="T38" fmla="*/ 203 w 307"/>
                <a:gd name="T39" fmla="*/ 27 h 155"/>
                <a:gd name="T40" fmla="*/ 178 w 307"/>
                <a:gd name="T41" fmla="*/ 20 h 155"/>
                <a:gd name="T42" fmla="*/ 162 w 307"/>
                <a:gd name="T43" fmla="*/ 14 h 155"/>
                <a:gd name="T44" fmla="*/ 156 w 307"/>
                <a:gd name="T45" fmla="*/ 11 h 155"/>
                <a:gd name="T46" fmla="*/ 5 w 307"/>
                <a:gd name="T47" fmla="*/ 41 h 155"/>
                <a:gd name="T48" fmla="*/ 3 w 307"/>
                <a:gd name="T49" fmla="*/ 91 h 155"/>
                <a:gd name="T50" fmla="*/ 5 w 307"/>
                <a:gd name="T51" fmla="*/ 89 h 155"/>
                <a:gd name="T52" fmla="*/ 14 w 307"/>
                <a:gd name="T53" fmla="*/ 2 h 155"/>
                <a:gd name="T54" fmla="*/ 155 w 307"/>
                <a:gd name="T55" fmla="*/ 13 h 155"/>
                <a:gd name="T56" fmla="*/ 164 w 307"/>
                <a:gd name="T57" fmla="*/ 18 h 155"/>
                <a:gd name="T58" fmla="*/ 185 w 307"/>
                <a:gd name="T59" fmla="*/ 25 h 155"/>
                <a:gd name="T60" fmla="*/ 207 w 307"/>
                <a:gd name="T61" fmla="*/ 34 h 155"/>
                <a:gd name="T62" fmla="*/ 236 w 307"/>
                <a:gd name="T63" fmla="*/ 30 h 155"/>
                <a:gd name="T64" fmla="*/ 249 w 307"/>
                <a:gd name="T65" fmla="*/ 32 h 155"/>
                <a:gd name="T66" fmla="*/ 270 w 307"/>
                <a:gd name="T67" fmla="*/ 42 h 155"/>
                <a:gd name="T68" fmla="*/ 270 w 307"/>
                <a:gd name="T69" fmla="*/ 42 h 155"/>
                <a:gd name="T70" fmla="*/ 271 w 307"/>
                <a:gd name="T71" fmla="*/ 42 h 155"/>
                <a:gd name="T72" fmla="*/ 270 w 307"/>
                <a:gd name="T73" fmla="*/ 42 h 155"/>
                <a:gd name="T74" fmla="*/ 270 w 307"/>
                <a:gd name="T75" fmla="*/ 49 h 155"/>
                <a:gd name="T76" fmla="*/ 276 w 307"/>
                <a:gd name="T77" fmla="*/ 60 h 155"/>
                <a:gd name="T78" fmla="*/ 279 w 307"/>
                <a:gd name="T79" fmla="*/ 68 h 155"/>
                <a:gd name="T80" fmla="*/ 280 w 307"/>
                <a:gd name="T81" fmla="*/ 72 h 155"/>
                <a:gd name="T82" fmla="*/ 283 w 307"/>
                <a:gd name="T83" fmla="*/ 86 h 155"/>
                <a:gd name="T84" fmla="*/ 292 w 307"/>
                <a:gd name="T85" fmla="*/ 126 h 155"/>
                <a:gd name="T86" fmla="*/ 299 w 307"/>
                <a:gd name="T87" fmla="*/ 132 h 155"/>
                <a:gd name="T88" fmla="*/ 300 w 307"/>
                <a:gd name="T89" fmla="*/ 133 h 155"/>
                <a:gd name="T90" fmla="*/ 299 w 307"/>
                <a:gd name="T91" fmla="*/ 133 h 155"/>
                <a:gd name="T92" fmla="*/ 302 w 307"/>
                <a:gd name="T93" fmla="*/ 146 h 155"/>
                <a:gd name="T94" fmla="*/ 303 w 307"/>
                <a:gd name="T95" fmla="*/ 153 h 155"/>
                <a:gd name="T96" fmla="*/ 70 w 307"/>
                <a:gd name="T97" fmla="*/ 141 h 155"/>
                <a:gd name="T98" fmla="*/ 68 w 307"/>
                <a:gd name="T99" fmla="*/ 142 h 155"/>
                <a:gd name="T100" fmla="*/ 70 w 307"/>
                <a:gd name="T101" fmla="*/ 141 h 155"/>
                <a:gd name="T102" fmla="*/ 3 w 307"/>
                <a:gd name="T103" fmla="*/ 90 h 155"/>
                <a:gd name="T104" fmla="*/ 5 w 307"/>
                <a:gd name="T105" fmla="*/ 9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7" h="155">
                  <a:moveTo>
                    <a:pt x="3" y="91"/>
                  </a:move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71" y="145"/>
                    <a:pt x="222" y="155"/>
                    <a:pt x="290" y="155"/>
                  </a:cubicBezTo>
                  <a:cubicBezTo>
                    <a:pt x="296" y="155"/>
                    <a:pt x="301" y="155"/>
                    <a:pt x="306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2"/>
                  </a:cubicBezTo>
                  <a:cubicBezTo>
                    <a:pt x="307" y="150"/>
                    <a:pt x="307" y="146"/>
                    <a:pt x="305" y="143"/>
                  </a:cubicBezTo>
                  <a:cubicBezTo>
                    <a:pt x="304" y="142"/>
                    <a:pt x="303" y="141"/>
                    <a:pt x="302" y="140"/>
                  </a:cubicBezTo>
                  <a:cubicBezTo>
                    <a:pt x="302" y="140"/>
                    <a:pt x="302" y="139"/>
                    <a:pt x="302" y="139"/>
                  </a:cubicBezTo>
                  <a:cubicBezTo>
                    <a:pt x="302" y="139"/>
                    <a:pt x="302" y="138"/>
                    <a:pt x="302" y="138"/>
                  </a:cubicBezTo>
                  <a:cubicBezTo>
                    <a:pt x="302" y="137"/>
                    <a:pt x="303" y="135"/>
                    <a:pt x="303" y="133"/>
                  </a:cubicBezTo>
                  <a:cubicBezTo>
                    <a:pt x="303" y="132"/>
                    <a:pt x="303" y="130"/>
                    <a:pt x="301" y="129"/>
                  </a:cubicBezTo>
                  <a:cubicBezTo>
                    <a:pt x="301" y="129"/>
                    <a:pt x="301" y="129"/>
                    <a:pt x="301" y="129"/>
                  </a:cubicBezTo>
                  <a:cubicBezTo>
                    <a:pt x="300" y="129"/>
                    <a:pt x="300" y="129"/>
                    <a:pt x="300" y="129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5" y="133"/>
                    <a:pt x="305" y="133"/>
                    <a:pt x="305" y="133"/>
                  </a:cubicBezTo>
                  <a:cubicBezTo>
                    <a:pt x="300" y="128"/>
                    <a:pt x="300" y="128"/>
                    <a:pt x="300" y="128"/>
                  </a:cubicBezTo>
                  <a:cubicBezTo>
                    <a:pt x="300" y="128"/>
                    <a:pt x="300" y="128"/>
                    <a:pt x="300" y="128"/>
                  </a:cubicBezTo>
                  <a:cubicBezTo>
                    <a:pt x="299" y="127"/>
                    <a:pt x="297" y="126"/>
                    <a:pt x="295" y="123"/>
                  </a:cubicBezTo>
                  <a:cubicBezTo>
                    <a:pt x="293" y="121"/>
                    <a:pt x="292" y="118"/>
                    <a:pt x="292" y="113"/>
                  </a:cubicBezTo>
                  <a:cubicBezTo>
                    <a:pt x="292" y="107"/>
                    <a:pt x="292" y="103"/>
                    <a:pt x="292" y="98"/>
                  </a:cubicBezTo>
                  <a:cubicBezTo>
                    <a:pt x="292" y="96"/>
                    <a:pt x="291" y="94"/>
                    <a:pt x="291" y="93"/>
                  </a:cubicBezTo>
                  <a:cubicBezTo>
                    <a:pt x="290" y="91"/>
                    <a:pt x="289" y="90"/>
                    <a:pt x="288" y="88"/>
                  </a:cubicBezTo>
                  <a:cubicBezTo>
                    <a:pt x="288" y="88"/>
                    <a:pt x="287" y="87"/>
                    <a:pt x="286" y="85"/>
                  </a:cubicBezTo>
                  <a:cubicBezTo>
                    <a:pt x="286" y="83"/>
                    <a:pt x="285" y="79"/>
                    <a:pt x="285" y="77"/>
                  </a:cubicBezTo>
                  <a:cubicBezTo>
                    <a:pt x="285" y="75"/>
                    <a:pt x="285" y="74"/>
                    <a:pt x="285" y="73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72"/>
                    <a:pt x="284" y="72"/>
                    <a:pt x="284" y="72"/>
                  </a:cubicBezTo>
                  <a:cubicBezTo>
                    <a:pt x="284" y="72"/>
                    <a:pt x="284" y="70"/>
                    <a:pt x="284" y="68"/>
                  </a:cubicBezTo>
                  <a:cubicBezTo>
                    <a:pt x="283" y="68"/>
                    <a:pt x="283" y="67"/>
                    <a:pt x="282" y="66"/>
                  </a:cubicBezTo>
                  <a:cubicBezTo>
                    <a:pt x="282" y="65"/>
                    <a:pt x="281" y="64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0" y="64"/>
                    <a:pt x="280" y="64"/>
                    <a:pt x="280" y="64"/>
                  </a:cubicBezTo>
                  <a:cubicBezTo>
                    <a:pt x="281" y="64"/>
                    <a:pt x="281" y="64"/>
                    <a:pt x="281" y="64"/>
                  </a:cubicBezTo>
                  <a:cubicBezTo>
                    <a:pt x="281" y="64"/>
                    <a:pt x="280" y="63"/>
                    <a:pt x="280" y="60"/>
                  </a:cubicBezTo>
                  <a:cubicBezTo>
                    <a:pt x="280" y="58"/>
                    <a:pt x="279" y="57"/>
                    <a:pt x="279" y="55"/>
                  </a:cubicBezTo>
                  <a:cubicBezTo>
                    <a:pt x="277" y="51"/>
                    <a:pt x="274" y="48"/>
                    <a:pt x="274" y="47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4" y="49"/>
                    <a:pt x="274" y="49"/>
                    <a:pt x="274" y="49"/>
                  </a:cubicBezTo>
                  <a:cubicBezTo>
                    <a:pt x="274" y="49"/>
                    <a:pt x="274" y="48"/>
                    <a:pt x="274" y="47"/>
                  </a:cubicBezTo>
                  <a:cubicBezTo>
                    <a:pt x="274" y="46"/>
                    <a:pt x="274" y="45"/>
                    <a:pt x="274" y="43"/>
                  </a:cubicBezTo>
                  <a:cubicBezTo>
                    <a:pt x="274" y="43"/>
                    <a:pt x="274" y="42"/>
                    <a:pt x="274" y="41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1" y="38"/>
                    <a:pt x="269" y="37"/>
                    <a:pt x="267" y="36"/>
                  </a:cubicBezTo>
                  <a:cubicBezTo>
                    <a:pt x="261" y="33"/>
                    <a:pt x="251" y="29"/>
                    <a:pt x="251" y="29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50" y="28"/>
                    <a:pt x="248" y="28"/>
                    <a:pt x="246" y="28"/>
                  </a:cubicBezTo>
                  <a:cubicBezTo>
                    <a:pt x="244" y="28"/>
                    <a:pt x="242" y="28"/>
                    <a:pt x="240" y="28"/>
                  </a:cubicBezTo>
                  <a:cubicBezTo>
                    <a:pt x="240" y="28"/>
                    <a:pt x="239" y="27"/>
                    <a:pt x="237" y="27"/>
                  </a:cubicBezTo>
                  <a:cubicBezTo>
                    <a:pt x="236" y="26"/>
                    <a:pt x="234" y="26"/>
                    <a:pt x="232" y="26"/>
                  </a:cubicBezTo>
                  <a:cubicBezTo>
                    <a:pt x="230" y="26"/>
                    <a:pt x="227" y="26"/>
                    <a:pt x="224" y="28"/>
                  </a:cubicBezTo>
                  <a:cubicBezTo>
                    <a:pt x="219" y="30"/>
                    <a:pt x="215" y="32"/>
                    <a:pt x="213" y="32"/>
                  </a:cubicBezTo>
                  <a:cubicBezTo>
                    <a:pt x="211" y="32"/>
                    <a:pt x="210" y="31"/>
                    <a:pt x="210" y="31"/>
                  </a:cubicBezTo>
                  <a:cubicBezTo>
                    <a:pt x="208" y="29"/>
                    <a:pt x="205" y="28"/>
                    <a:pt x="203" y="27"/>
                  </a:cubicBezTo>
                  <a:cubicBezTo>
                    <a:pt x="201" y="26"/>
                    <a:pt x="198" y="25"/>
                    <a:pt x="196" y="25"/>
                  </a:cubicBezTo>
                  <a:cubicBezTo>
                    <a:pt x="195" y="25"/>
                    <a:pt x="193" y="24"/>
                    <a:pt x="192" y="23"/>
                  </a:cubicBezTo>
                  <a:cubicBezTo>
                    <a:pt x="190" y="22"/>
                    <a:pt x="188" y="21"/>
                    <a:pt x="185" y="21"/>
                  </a:cubicBezTo>
                  <a:cubicBezTo>
                    <a:pt x="183" y="21"/>
                    <a:pt x="181" y="21"/>
                    <a:pt x="178" y="20"/>
                  </a:cubicBezTo>
                  <a:cubicBezTo>
                    <a:pt x="176" y="20"/>
                    <a:pt x="174" y="19"/>
                    <a:pt x="173" y="18"/>
                  </a:cubicBezTo>
                  <a:cubicBezTo>
                    <a:pt x="171" y="17"/>
                    <a:pt x="170" y="16"/>
                    <a:pt x="169" y="16"/>
                  </a:cubicBezTo>
                  <a:cubicBezTo>
                    <a:pt x="167" y="15"/>
                    <a:pt x="166" y="14"/>
                    <a:pt x="164" y="14"/>
                  </a:cubicBezTo>
                  <a:cubicBezTo>
                    <a:pt x="163" y="14"/>
                    <a:pt x="162" y="14"/>
                    <a:pt x="162" y="14"/>
                  </a:cubicBezTo>
                  <a:cubicBezTo>
                    <a:pt x="160" y="13"/>
                    <a:pt x="159" y="13"/>
                    <a:pt x="158" y="12"/>
                  </a:cubicBezTo>
                  <a:cubicBezTo>
                    <a:pt x="157" y="12"/>
                    <a:pt x="157" y="11"/>
                    <a:pt x="157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7" y="20"/>
                    <a:pt x="5" y="41"/>
                  </a:cubicBezTo>
                  <a:cubicBezTo>
                    <a:pt x="4" y="51"/>
                    <a:pt x="3" y="61"/>
                    <a:pt x="2" y="70"/>
                  </a:cubicBezTo>
                  <a:cubicBezTo>
                    <a:pt x="1" y="79"/>
                    <a:pt x="1" y="86"/>
                    <a:pt x="1" y="89"/>
                  </a:cubicBezTo>
                  <a:cubicBezTo>
                    <a:pt x="1" y="90"/>
                    <a:pt x="1" y="90"/>
                    <a:pt x="1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5" y="90"/>
                    <a:pt x="5" y="90"/>
                    <a:pt x="5" y="89"/>
                  </a:cubicBezTo>
                  <a:cubicBezTo>
                    <a:pt x="5" y="86"/>
                    <a:pt x="5" y="79"/>
                    <a:pt x="6" y="70"/>
                  </a:cubicBezTo>
                  <a:cubicBezTo>
                    <a:pt x="7" y="57"/>
                    <a:pt x="9" y="40"/>
                    <a:pt x="11" y="26"/>
                  </a:cubicBezTo>
                  <a:cubicBezTo>
                    <a:pt x="12" y="20"/>
                    <a:pt x="12" y="14"/>
                    <a:pt x="13" y="9"/>
                  </a:cubicBezTo>
                  <a:cubicBezTo>
                    <a:pt x="13" y="5"/>
                    <a:pt x="14" y="2"/>
                    <a:pt x="14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5" y="13"/>
                    <a:pt x="155" y="13"/>
                    <a:pt x="155" y="13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5" y="15"/>
                    <a:pt x="157" y="16"/>
                  </a:cubicBezTo>
                  <a:cubicBezTo>
                    <a:pt x="158" y="17"/>
                    <a:pt x="159" y="17"/>
                    <a:pt x="160" y="18"/>
                  </a:cubicBezTo>
                  <a:cubicBezTo>
                    <a:pt x="161" y="18"/>
                    <a:pt x="162" y="18"/>
                    <a:pt x="164" y="18"/>
                  </a:cubicBezTo>
                  <a:cubicBezTo>
                    <a:pt x="165" y="18"/>
                    <a:pt x="166" y="19"/>
                    <a:pt x="167" y="19"/>
                  </a:cubicBezTo>
                  <a:cubicBezTo>
                    <a:pt x="168" y="20"/>
                    <a:pt x="169" y="20"/>
                    <a:pt x="170" y="21"/>
                  </a:cubicBezTo>
                  <a:cubicBezTo>
                    <a:pt x="172" y="23"/>
                    <a:pt x="175" y="24"/>
                    <a:pt x="177" y="24"/>
                  </a:cubicBezTo>
                  <a:cubicBezTo>
                    <a:pt x="180" y="25"/>
                    <a:pt x="183" y="25"/>
                    <a:pt x="185" y="25"/>
                  </a:cubicBezTo>
                  <a:cubicBezTo>
                    <a:pt x="186" y="25"/>
                    <a:pt x="188" y="26"/>
                    <a:pt x="190" y="27"/>
                  </a:cubicBezTo>
                  <a:cubicBezTo>
                    <a:pt x="192" y="28"/>
                    <a:pt x="194" y="29"/>
                    <a:pt x="196" y="29"/>
                  </a:cubicBezTo>
                  <a:cubicBezTo>
                    <a:pt x="197" y="29"/>
                    <a:pt x="199" y="29"/>
                    <a:pt x="201" y="30"/>
                  </a:cubicBezTo>
                  <a:cubicBezTo>
                    <a:pt x="203" y="31"/>
                    <a:pt x="206" y="33"/>
                    <a:pt x="207" y="34"/>
                  </a:cubicBezTo>
                  <a:cubicBezTo>
                    <a:pt x="209" y="35"/>
                    <a:pt x="211" y="36"/>
                    <a:pt x="213" y="36"/>
                  </a:cubicBezTo>
                  <a:cubicBezTo>
                    <a:pt x="216" y="36"/>
                    <a:pt x="221" y="34"/>
                    <a:pt x="226" y="31"/>
                  </a:cubicBezTo>
                  <a:cubicBezTo>
                    <a:pt x="229" y="30"/>
                    <a:pt x="230" y="30"/>
                    <a:pt x="232" y="30"/>
                  </a:cubicBezTo>
                  <a:cubicBezTo>
                    <a:pt x="233" y="30"/>
                    <a:pt x="235" y="30"/>
                    <a:pt x="236" y="30"/>
                  </a:cubicBezTo>
                  <a:cubicBezTo>
                    <a:pt x="237" y="31"/>
                    <a:pt x="238" y="31"/>
                    <a:pt x="240" y="32"/>
                  </a:cubicBezTo>
                  <a:cubicBezTo>
                    <a:pt x="243" y="32"/>
                    <a:pt x="250" y="32"/>
                    <a:pt x="250" y="32"/>
                  </a:cubicBezTo>
                  <a:cubicBezTo>
                    <a:pt x="250" y="30"/>
                    <a:pt x="250" y="30"/>
                    <a:pt x="250" y="30"/>
                  </a:cubicBezTo>
                  <a:cubicBezTo>
                    <a:pt x="249" y="32"/>
                    <a:pt x="249" y="32"/>
                    <a:pt x="249" y="32"/>
                  </a:cubicBezTo>
                  <a:cubicBezTo>
                    <a:pt x="249" y="32"/>
                    <a:pt x="254" y="35"/>
                    <a:pt x="259" y="37"/>
                  </a:cubicBezTo>
                  <a:cubicBezTo>
                    <a:pt x="262" y="38"/>
                    <a:pt x="265" y="40"/>
                    <a:pt x="267" y="41"/>
                  </a:cubicBezTo>
                  <a:cubicBezTo>
                    <a:pt x="268" y="41"/>
                    <a:pt x="268" y="42"/>
                    <a:pt x="269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1" y="41"/>
                    <a:pt x="271" y="41"/>
                    <a:pt x="271" y="41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1" y="42"/>
                    <a:pt x="271" y="42"/>
                    <a:pt x="271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1" y="42"/>
                    <a:pt x="271" y="42"/>
                    <a:pt x="271" y="42"/>
                  </a:cubicBezTo>
                  <a:cubicBezTo>
                    <a:pt x="270" y="42"/>
                    <a:pt x="270" y="42"/>
                    <a:pt x="270" y="42"/>
                  </a:cubicBezTo>
                  <a:cubicBezTo>
                    <a:pt x="270" y="42"/>
                    <a:pt x="270" y="43"/>
                    <a:pt x="270" y="44"/>
                  </a:cubicBezTo>
                  <a:cubicBezTo>
                    <a:pt x="270" y="45"/>
                    <a:pt x="270" y="46"/>
                    <a:pt x="270" y="47"/>
                  </a:cubicBezTo>
                  <a:cubicBezTo>
                    <a:pt x="270" y="48"/>
                    <a:pt x="270" y="49"/>
                    <a:pt x="270" y="49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51"/>
                    <a:pt x="273" y="53"/>
                    <a:pt x="274" y="55"/>
                  </a:cubicBezTo>
                  <a:cubicBezTo>
                    <a:pt x="275" y="57"/>
                    <a:pt x="276" y="59"/>
                    <a:pt x="276" y="60"/>
                  </a:cubicBezTo>
                  <a:cubicBezTo>
                    <a:pt x="276" y="64"/>
                    <a:pt x="277" y="66"/>
                    <a:pt x="277" y="67"/>
                  </a:cubicBezTo>
                  <a:cubicBezTo>
                    <a:pt x="278" y="67"/>
                    <a:pt x="278" y="67"/>
                    <a:pt x="278" y="67"/>
                  </a:cubicBezTo>
                  <a:cubicBezTo>
                    <a:pt x="278" y="67"/>
                    <a:pt x="278" y="67"/>
                    <a:pt x="278" y="67"/>
                  </a:cubicBezTo>
                  <a:cubicBezTo>
                    <a:pt x="278" y="67"/>
                    <a:pt x="279" y="67"/>
                    <a:pt x="279" y="68"/>
                  </a:cubicBezTo>
                  <a:cubicBezTo>
                    <a:pt x="280" y="69"/>
                    <a:pt x="280" y="70"/>
                    <a:pt x="280" y="71"/>
                  </a:cubicBezTo>
                  <a:cubicBezTo>
                    <a:pt x="280" y="71"/>
                    <a:pt x="280" y="72"/>
                    <a:pt x="280" y="72"/>
                  </a:cubicBezTo>
                  <a:cubicBezTo>
                    <a:pt x="280" y="72"/>
                    <a:pt x="280" y="72"/>
                    <a:pt x="280" y="72"/>
                  </a:cubicBezTo>
                  <a:cubicBezTo>
                    <a:pt x="280" y="72"/>
                    <a:pt x="280" y="72"/>
                    <a:pt x="280" y="72"/>
                  </a:cubicBezTo>
                  <a:cubicBezTo>
                    <a:pt x="282" y="72"/>
                    <a:pt x="282" y="72"/>
                    <a:pt x="282" y="72"/>
                  </a:cubicBezTo>
                  <a:cubicBezTo>
                    <a:pt x="280" y="72"/>
                    <a:pt x="280" y="72"/>
                    <a:pt x="280" y="72"/>
                  </a:cubicBezTo>
                  <a:cubicBezTo>
                    <a:pt x="280" y="72"/>
                    <a:pt x="281" y="76"/>
                    <a:pt x="281" y="80"/>
                  </a:cubicBezTo>
                  <a:cubicBezTo>
                    <a:pt x="282" y="82"/>
                    <a:pt x="282" y="84"/>
                    <a:pt x="283" y="86"/>
                  </a:cubicBezTo>
                  <a:cubicBezTo>
                    <a:pt x="283" y="88"/>
                    <a:pt x="284" y="90"/>
                    <a:pt x="285" y="91"/>
                  </a:cubicBezTo>
                  <a:cubicBezTo>
                    <a:pt x="286" y="92"/>
                    <a:pt x="286" y="93"/>
                    <a:pt x="287" y="94"/>
                  </a:cubicBezTo>
                  <a:cubicBezTo>
                    <a:pt x="288" y="98"/>
                    <a:pt x="288" y="105"/>
                    <a:pt x="288" y="113"/>
                  </a:cubicBezTo>
                  <a:cubicBezTo>
                    <a:pt x="288" y="119"/>
                    <a:pt x="290" y="123"/>
                    <a:pt x="292" y="126"/>
                  </a:cubicBezTo>
                  <a:cubicBezTo>
                    <a:pt x="294" y="129"/>
                    <a:pt x="296" y="130"/>
                    <a:pt x="298" y="131"/>
                  </a:cubicBezTo>
                  <a:cubicBezTo>
                    <a:pt x="299" y="130"/>
                    <a:pt x="299" y="130"/>
                    <a:pt x="299" y="130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300" y="131"/>
                    <a:pt x="300" y="131"/>
                    <a:pt x="300" y="131"/>
                  </a:cubicBezTo>
                  <a:cubicBezTo>
                    <a:pt x="300" y="129"/>
                    <a:pt x="300" y="129"/>
                    <a:pt x="300" y="129"/>
                  </a:cubicBezTo>
                  <a:cubicBezTo>
                    <a:pt x="300" y="129"/>
                    <a:pt x="300" y="129"/>
                    <a:pt x="300" y="129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1"/>
                    <a:pt x="300" y="131"/>
                    <a:pt x="300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299" y="134"/>
                    <a:pt x="299" y="135"/>
                    <a:pt x="298" y="137"/>
                  </a:cubicBezTo>
                  <a:cubicBezTo>
                    <a:pt x="298" y="137"/>
                    <a:pt x="298" y="138"/>
                    <a:pt x="298" y="139"/>
                  </a:cubicBezTo>
                  <a:cubicBezTo>
                    <a:pt x="298" y="140"/>
                    <a:pt x="298" y="142"/>
                    <a:pt x="299" y="143"/>
                  </a:cubicBezTo>
                  <a:cubicBezTo>
                    <a:pt x="300" y="144"/>
                    <a:pt x="301" y="145"/>
                    <a:pt x="302" y="146"/>
                  </a:cubicBezTo>
                  <a:cubicBezTo>
                    <a:pt x="303" y="147"/>
                    <a:pt x="304" y="150"/>
                    <a:pt x="303" y="152"/>
                  </a:cubicBezTo>
                  <a:cubicBezTo>
                    <a:pt x="303" y="153"/>
                    <a:pt x="303" y="153"/>
                    <a:pt x="303" y="153"/>
                  </a:cubicBezTo>
                  <a:cubicBezTo>
                    <a:pt x="303" y="153"/>
                    <a:pt x="303" y="153"/>
                    <a:pt x="303" y="153"/>
                  </a:cubicBezTo>
                  <a:cubicBezTo>
                    <a:pt x="303" y="153"/>
                    <a:pt x="303" y="153"/>
                    <a:pt x="303" y="153"/>
                  </a:cubicBezTo>
                  <a:cubicBezTo>
                    <a:pt x="305" y="153"/>
                    <a:pt x="305" y="153"/>
                    <a:pt x="305" y="153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1" y="151"/>
                    <a:pt x="296" y="151"/>
                    <a:pt x="290" y="151"/>
                  </a:cubicBezTo>
                  <a:cubicBezTo>
                    <a:pt x="222" y="151"/>
                    <a:pt x="71" y="141"/>
                    <a:pt x="70" y="141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68" y="142"/>
                    <a:pt x="68" y="142"/>
                    <a:pt x="68" y="142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0"/>
                    <a:pt x="5" y="90"/>
                    <a:pt x="5" y="90"/>
                  </a:cubicBezTo>
                  <a:lnTo>
                    <a:pt x="3" y="9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4" name="Freeform 115"/>
            <p:cNvSpPr>
              <a:spLocks/>
            </p:cNvSpPr>
            <p:nvPr/>
          </p:nvSpPr>
          <p:spPr bwMode="auto">
            <a:xfrm>
              <a:off x="9402532" y="4093814"/>
              <a:ext cx="458869" cy="746608"/>
            </a:xfrm>
            <a:custGeom>
              <a:avLst/>
              <a:gdLst>
                <a:gd name="T0" fmla="*/ 37 w 141"/>
                <a:gd name="T1" fmla="*/ 217 h 229"/>
                <a:gd name="T2" fmla="*/ 43 w 141"/>
                <a:gd name="T3" fmla="*/ 212 h 229"/>
                <a:gd name="T4" fmla="*/ 40 w 141"/>
                <a:gd name="T5" fmla="*/ 205 h 229"/>
                <a:gd name="T6" fmla="*/ 37 w 141"/>
                <a:gd name="T7" fmla="*/ 190 h 229"/>
                <a:gd name="T8" fmla="*/ 136 w 141"/>
                <a:gd name="T9" fmla="*/ 183 h 229"/>
                <a:gd name="T10" fmla="*/ 131 w 141"/>
                <a:gd name="T11" fmla="*/ 154 h 229"/>
                <a:gd name="T12" fmla="*/ 136 w 141"/>
                <a:gd name="T13" fmla="*/ 125 h 229"/>
                <a:gd name="T14" fmla="*/ 137 w 141"/>
                <a:gd name="T15" fmla="*/ 116 h 229"/>
                <a:gd name="T16" fmla="*/ 123 w 141"/>
                <a:gd name="T17" fmla="*/ 90 h 229"/>
                <a:gd name="T18" fmla="*/ 104 w 141"/>
                <a:gd name="T19" fmla="*/ 0 h 229"/>
                <a:gd name="T20" fmla="*/ 2 w 141"/>
                <a:gd name="T21" fmla="*/ 7 h 229"/>
                <a:gd name="T22" fmla="*/ 5 w 141"/>
                <a:gd name="T23" fmla="*/ 13 h 229"/>
                <a:gd name="T24" fmla="*/ 0 w 141"/>
                <a:gd name="T25" fmla="*/ 154 h 229"/>
                <a:gd name="T26" fmla="*/ 4 w 141"/>
                <a:gd name="T27" fmla="*/ 224 h 229"/>
                <a:gd name="T28" fmla="*/ 11 w 141"/>
                <a:gd name="T29" fmla="*/ 222 h 229"/>
                <a:gd name="T30" fmla="*/ 14 w 141"/>
                <a:gd name="T31" fmla="*/ 222 h 229"/>
                <a:gd name="T32" fmla="*/ 19 w 141"/>
                <a:gd name="T33" fmla="*/ 220 h 229"/>
                <a:gd name="T34" fmla="*/ 18 w 141"/>
                <a:gd name="T35" fmla="*/ 216 h 229"/>
                <a:gd name="T36" fmla="*/ 18 w 141"/>
                <a:gd name="T37" fmla="*/ 210 h 229"/>
                <a:gd name="T38" fmla="*/ 18 w 141"/>
                <a:gd name="T39" fmla="*/ 207 h 229"/>
                <a:gd name="T40" fmla="*/ 18 w 141"/>
                <a:gd name="T41" fmla="*/ 199 h 229"/>
                <a:gd name="T42" fmla="*/ 19 w 141"/>
                <a:gd name="T43" fmla="*/ 187 h 229"/>
                <a:gd name="T44" fmla="*/ 19 w 141"/>
                <a:gd name="T45" fmla="*/ 185 h 229"/>
                <a:gd name="T46" fmla="*/ 21 w 141"/>
                <a:gd name="T47" fmla="*/ 191 h 229"/>
                <a:gd name="T48" fmla="*/ 24 w 141"/>
                <a:gd name="T49" fmla="*/ 198 h 229"/>
                <a:gd name="T50" fmla="*/ 22 w 141"/>
                <a:gd name="T51" fmla="*/ 204 h 229"/>
                <a:gd name="T52" fmla="*/ 27 w 141"/>
                <a:gd name="T53" fmla="*/ 212 h 229"/>
                <a:gd name="T54" fmla="*/ 28 w 141"/>
                <a:gd name="T55" fmla="*/ 219 h 229"/>
                <a:gd name="T56" fmla="*/ 28 w 141"/>
                <a:gd name="T57" fmla="*/ 224 h 229"/>
                <a:gd name="T58" fmla="*/ 18 w 141"/>
                <a:gd name="T59" fmla="*/ 228 h 229"/>
                <a:gd name="T60" fmla="*/ 24 w 141"/>
                <a:gd name="T61" fmla="*/ 228 h 229"/>
                <a:gd name="T62" fmla="*/ 30 w 141"/>
                <a:gd name="T63" fmla="*/ 227 h 229"/>
                <a:gd name="T64" fmla="*/ 41 w 141"/>
                <a:gd name="T65" fmla="*/ 221 h 229"/>
                <a:gd name="T66" fmla="*/ 37 w 141"/>
                <a:gd name="T67" fmla="*/ 21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1" h="229">
                  <a:moveTo>
                    <a:pt x="37" y="217"/>
                  </a:moveTo>
                  <a:cubicBezTo>
                    <a:pt x="37" y="215"/>
                    <a:pt x="43" y="215"/>
                    <a:pt x="43" y="212"/>
                  </a:cubicBezTo>
                  <a:cubicBezTo>
                    <a:pt x="43" y="210"/>
                    <a:pt x="40" y="207"/>
                    <a:pt x="40" y="205"/>
                  </a:cubicBezTo>
                  <a:cubicBezTo>
                    <a:pt x="40" y="202"/>
                    <a:pt x="41" y="191"/>
                    <a:pt x="37" y="190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8" y="175"/>
                    <a:pt x="133" y="166"/>
                    <a:pt x="131" y="154"/>
                  </a:cubicBezTo>
                  <a:cubicBezTo>
                    <a:pt x="130" y="142"/>
                    <a:pt x="132" y="129"/>
                    <a:pt x="136" y="125"/>
                  </a:cubicBezTo>
                  <a:cubicBezTo>
                    <a:pt x="141" y="122"/>
                    <a:pt x="137" y="116"/>
                    <a:pt x="137" y="116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3" y="5"/>
                    <a:pt x="2" y="7"/>
                    <a:pt x="2" y="7"/>
                  </a:cubicBezTo>
                  <a:cubicBezTo>
                    <a:pt x="2" y="10"/>
                    <a:pt x="5" y="13"/>
                    <a:pt x="5" y="13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4" y="224"/>
                    <a:pt x="4" y="224"/>
                    <a:pt x="4" y="224"/>
                  </a:cubicBezTo>
                  <a:cubicBezTo>
                    <a:pt x="8" y="224"/>
                    <a:pt x="10" y="224"/>
                    <a:pt x="11" y="222"/>
                  </a:cubicBezTo>
                  <a:cubicBezTo>
                    <a:pt x="12" y="220"/>
                    <a:pt x="13" y="222"/>
                    <a:pt x="14" y="222"/>
                  </a:cubicBezTo>
                  <a:cubicBezTo>
                    <a:pt x="16" y="222"/>
                    <a:pt x="19" y="221"/>
                    <a:pt x="19" y="220"/>
                  </a:cubicBezTo>
                  <a:cubicBezTo>
                    <a:pt x="19" y="218"/>
                    <a:pt x="20" y="217"/>
                    <a:pt x="18" y="216"/>
                  </a:cubicBezTo>
                  <a:cubicBezTo>
                    <a:pt x="17" y="215"/>
                    <a:pt x="18" y="210"/>
                    <a:pt x="18" y="210"/>
                  </a:cubicBezTo>
                  <a:cubicBezTo>
                    <a:pt x="18" y="210"/>
                    <a:pt x="17" y="209"/>
                    <a:pt x="18" y="207"/>
                  </a:cubicBezTo>
                  <a:cubicBezTo>
                    <a:pt x="19" y="205"/>
                    <a:pt x="20" y="203"/>
                    <a:pt x="18" y="199"/>
                  </a:cubicBezTo>
                  <a:cubicBezTo>
                    <a:pt x="16" y="195"/>
                    <a:pt x="15" y="191"/>
                    <a:pt x="19" y="187"/>
                  </a:cubicBezTo>
                  <a:cubicBezTo>
                    <a:pt x="19" y="187"/>
                    <a:pt x="19" y="186"/>
                    <a:pt x="19" y="185"/>
                  </a:cubicBezTo>
                  <a:cubicBezTo>
                    <a:pt x="19" y="185"/>
                    <a:pt x="20" y="188"/>
                    <a:pt x="21" y="191"/>
                  </a:cubicBezTo>
                  <a:cubicBezTo>
                    <a:pt x="22" y="194"/>
                    <a:pt x="24" y="197"/>
                    <a:pt x="24" y="198"/>
                  </a:cubicBezTo>
                  <a:cubicBezTo>
                    <a:pt x="24" y="198"/>
                    <a:pt x="22" y="201"/>
                    <a:pt x="22" y="204"/>
                  </a:cubicBezTo>
                  <a:cubicBezTo>
                    <a:pt x="22" y="206"/>
                    <a:pt x="27" y="210"/>
                    <a:pt x="27" y="212"/>
                  </a:cubicBezTo>
                  <a:cubicBezTo>
                    <a:pt x="27" y="214"/>
                    <a:pt x="27" y="218"/>
                    <a:pt x="28" y="219"/>
                  </a:cubicBezTo>
                  <a:cubicBezTo>
                    <a:pt x="30" y="219"/>
                    <a:pt x="33" y="222"/>
                    <a:pt x="28" y="224"/>
                  </a:cubicBezTo>
                  <a:cubicBezTo>
                    <a:pt x="22" y="226"/>
                    <a:pt x="18" y="227"/>
                    <a:pt x="18" y="228"/>
                  </a:cubicBezTo>
                  <a:cubicBezTo>
                    <a:pt x="19" y="229"/>
                    <a:pt x="22" y="229"/>
                    <a:pt x="24" y="228"/>
                  </a:cubicBezTo>
                  <a:cubicBezTo>
                    <a:pt x="26" y="227"/>
                    <a:pt x="27" y="227"/>
                    <a:pt x="30" y="227"/>
                  </a:cubicBezTo>
                  <a:cubicBezTo>
                    <a:pt x="33" y="226"/>
                    <a:pt x="40" y="226"/>
                    <a:pt x="41" y="221"/>
                  </a:cubicBezTo>
                  <a:cubicBezTo>
                    <a:pt x="41" y="221"/>
                    <a:pt x="37" y="220"/>
                    <a:pt x="37" y="2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5" name="Freeform 116"/>
            <p:cNvSpPr>
              <a:spLocks/>
            </p:cNvSpPr>
            <p:nvPr/>
          </p:nvSpPr>
          <p:spPr bwMode="auto">
            <a:xfrm>
              <a:off x="9394959" y="4086243"/>
              <a:ext cx="466441" cy="761753"/>
            </a:xfrm>
            <a:custGeom>
              <a:avLst/>
              <a:gdLst>
                <a:gd name="T0" fmla="*/ 41 w 143"/>
                <a:gd name="T1" fmla="*/ 219 h 233"/>
                <a:gd name="T2" fmla="*/ 45 w 143"/>
                <a:gd name="T3" fmla="*/ 218 h 233"/>
                <a:gd name="T4" fmla="*/ 44 w 143"/>
                <a:gd name="T5" fmla="*/ 202 h 233"/>
                <a:gd name="T6" fmla="*/ 140 w 143"/>
                <a:gd name="T7" fmla="*/ 186 h 233"/>
                <a:gd name="T8" fmla="*/ 141 w 143"/>
                <a:gd name="T9" fmla="*/ 117 h 233"/>
                <a:gd name="T10" fmla="*/ 14 w 143"/>
                <a:gd name="T11" fmla="*/ 6 h 233"/>
                <a:gd name="T12" fmla="*/ 5 w 143"/>
                <a:gd name="T13" fmla="*/ 14 h 233"/>
                <a:gd name="T14" fmla="*/ 14 w 143"/>
                <a:gd name="T15" fmla="*/ 225 h 233"/>
                <a:gd name="T16" fmla="*/ 14 w 143"/>
                <a:gd name="T17" fmla="*/ 225 h 233"/>
                <a:gd name="T18" fmla="*/ 14 w 143"/>
                <a:gd name="T19" fmla="*/ 225 h 233"/>
                <a:gd name="T20" fmla="*/ 17 w 143"/>
                <a:gd name="T21" fmla="*/ 226 h 233"/>
                <a:gd name="T22" fmla="*/ 21 w 143"/>
                <a:gd name="T23" fmla="*/ 217 h 233"/>
                <a:gd name="T24" fmla="*/ 22 w 143"/>
                <a:gd name="T25" fmla="*/ 217 h 233"/>
                <a:gd name="T26" fmla="*/ 22 w 143"/>
                <a:gd name="T27" fmla="*/ 211 h 233"/>
                <a:gd name="T28" fmla="*/ 22 w 143"/>
                <a:gd name="T29" fmla="*/ 210 h 233"/>
                <a:gd name="T30" fmla="*/ 22 w 143"/>
                <a:gd name="T31" fmla="*/ 191 h 233"/>
                <a:gd name="T32" fmla="*/ 24 w 143"/>
                <a:gd name="T33" fmla="*/ 200 h 233"/>
                <a:gd name="T34" fmla="*/ 25 w 143"/>
                <a:gd name="T35" fmla="*/ 200 h 233"/>
                <a:gd name="T36" fmla="*/ 24 w 143"/>
                <a:gd name="T37" fmla="*/ 199 h 233"/>
                <a:gd name="T38" fmla="*/ 26 w 143"/>
                <a:gd name="T39" fmla="*/ 212 h 233"/>
                <a:gd name="T40" fmla="*/ 27 w 143"/>
                <a:gd name="T41" fmla="*/ 214 h 233"/>
                <a:gd name="T42" fmla="*/ 30 w 143"/>
                <a:gd name="T43" fmla="*/ 223 h 233"/>
                <a:gd name="T44" fmla="*/ 31 w 143"/>
                <a:gd name="T45" fmla="*/ 223 h 233"/>
                <a:gd name="T46" fmla="*/ 31 w 143"/>
                <a:gd name="T47" fmla="*/ 223 h 233"/>
                <a:gd name="T48" fmla="*/ 19 w 143"/>
                <a:gd name="T49" fmla="*/ 228 h 233"/>
                <a:gd name="T50" fmla="*/ 22 w 143"/>
                <a:gd name="T51" fmla="*/ 233 h 233"/>
                <a:gd name="T52" fmla="*/ 45 w 143"/>
                <a:gd name="T53" fmla="*/ 222 h 233"/>
                <a:gd name="T54" fmla="*/ 42 w 143"/>
                <a:gd name="T55" fmla="*/ 221 h 233"/>
                <a:gd name="T56" fmla="*/ 42 w 143"/>
                <a:gd name="T57" fmla="*/ 225 h 233"/>
                <a:gd name="T58" fmla="*/ 25 w 143"/>
                <a:gd name="T59" fmla="*/ 228 h 233"/>
                <a:gd name="T60" fmla="*/ 21 w 143"/>
                <a:gd name="T61" fmla="*/ 229 h 233"/>
                <a:gd name="T62" fmla="*/ 22 w 143"/>
                <a:gd name="T63" fmla="*/ 230 h 233"/>
                <a:gd name="T64" fmla="*/ 21 w 143"/>
                <a:gd name="T65" fmla="*/ 230 h 233"/>
                <a:gd name="T66" fmla="*/ 22 w 143"/>
                <a:gd name="T67" fmla="*/ 231 h 233"/>
                <a:gd name="T68" fmla="*/ 33 w 143"/>
                <a:gd name="T69" fmla="*/ 220 h 233"/>
                <a:gd name="T70" fmla="*/ 31 w 143"/>
                <a:gd name="T71" fmla="*/ 219 h 233"/>
                <a:gd name="T72" fmla="*/ 26 w 143"/>
                <a:gd name="T73" fmla="*/ 205 h 233"/>
                <a:gd name="T74" fmla="*/ 26 w 143"/>
                <a:gd name="T75" fmla="*/ 196 h 233"/>
                <a:gd name="T76" fmla="*/ 19 w 143"/>
                <a:gd name="T77" fmla="*/ 188 h 233"/>
                <a:gd name="T78" fmla="*/ 16 w 143"/>
                <a:gd name="T79" fmla="*/ 195 h 233"/>
                <a:gd name="T80" fmla="*/ 18 w 143"/>
                <a:gd name="T81" fmla="*/ 214 h 233"/>
                <a:gd name="T82" fmla="*/ 19 w 143"/>
                <a:gd name="T83" fmla="*/ 219 h 233"/>
                <a:gd name="T84" fmla="*/ 19 w 143"/>
                <a:gd name="T85" fmla="*/ 219 h 233"/>
                <a:gd name="T86" fmla="*/ 19 w 143"/>
                <a:gd name="T87" fmla="*/ 222 h 233"/>
                <a:gd name="T88" fmla="*/ 19 w 143"/>
                <a:gd name="T89" fmla="*/ 221 h 233"/>
                <a:gd name="T90" fmla="*/ 12 w 143"/>
                <a:gd name="T91" fmla="*/ 222 h 233"/>
                <a:gd name="T92" fmla="*/ 9 w 143"/>
                <a:gd name="T93" fmla="*/ 13 h 233"/>
                <a:gd name="T94" fmla="*/ 7 w 143"/>
                <a:gd name="T95" fmla="*/ 12 h 233"/>
                <a:gd name="T96" fmla="*/ 123 w 143"/>
                <a:gd name="T97" fmla="*/ 93 h 233"/>
                <a:gd name="T98" fmla="*/ 138 w 143"/>
                <a:gd name="T99" fmla="*/ 119 h 233"/>
                <a:gd name="T100" fmla="*/ 136 w 143"/>
                <a:gd name="T101" fmla="*/ 185 h 233"/>
                <a:gd name="T102" fmla="*/ 40 w 143"/>
                <a:gd name="T103" fmla="*/ 202 h 233"/>
                <a:gd name="T104" fmla="*/ 43 w 143"/>
                <a:gd name="T105" fmla="*/ 214 h 233"/>
                <a:gd name="T106" fmla="*/ 43 w 143"/>
                <a:gd name="T107" fmla="*/ 215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233">
                  <a:moveTo>
                    <a:pt x="39" y="219"/>
                  </a:move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20"/>
                    <a:pt x="41" y="220"/>
                    <a:pt x="41" y="220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41" y="220"/>
                    <a:pt x="41" y="220"/>
                    <a:pt x="41" y="220"/>
                  </a:cubicBezTo>
                  <a:cubicBezTo>
                    <a:pt x="41" y="220"/>
                    <a:pt x="41" y="219"/>
                    <a:pt x="42" y="219"/>
                  </a:cubicBezTo>
                  <a:cubicBezTo>
                    <a:pt x="43" y="219"/>
                    <a:pt x="44" y="219"/>
                    <a:pt x="45" y="218"/>
                  </a:cubicBezTo>
                  <a:cubicBezTo>
                    <a:pt x="45" y="218"/>
                    <a:pt x="46" y="218"/>
                    <a:pt x="46" y="217"/>
                  </a:cubicBezTo>
                  <a:cubicBezTo>
                    <a:pt x="47" y="216"/>
                    <a:pt x="47" y="216"/>
                    <a:pt x="47" y="215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2"/>
                    <a:pt x="46" y="211"/>
                    <a:pt x="45" y="210"/>
                  </a:cubicBezTo>
                  <a:cubicBezTo>
                    <a:pt x="44" y="208"/>
                    <a:pt x="44" y="207"/>
                    <a:pt x="44" y="207"/>
                  </a:cubicBezTo>
                  <a:cubicBezTo>
                    <a:pt x="44" y="206"/>
                    <a:pt x="44" y="204"/>
                    <a:pt x="44" y="202"/>
                  </a:cubicBezTo>
                  <a:cubicBezTo>
                    <a:pt x="44" y="200"/>
                    <a:pt x="44" y="197"/>
                    <a:pt x="43" y="195"/>
                  </a:cubicBezTo>
                  <a:cubicBezTo>
                    <a:pt x="43" y="194"/>
                    <a:pt x="43" y="193"/>
                    <a:pt x="42" y="192"/>
                  </a:cubicBezTo>
                  <a:cubicBezTo>
                    <a:pt x="42" y="191"/>
                    <a:pt x="41" y="190"/>
                    <a:pt x="39" y="190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140" y="187"/>
                    <a:pt x="140" y="187"/>
                    <a:pt x="140" y="187"/>
                  </a:cubicBezTo>
                  <a:cubicBezTo>
                    <a:pt x="140" y="186"/>
                    <a:pt x="140" y="186"/>
                    <a:pt x="140" y="186"/>
                  </a:cubicBezTo>
                  <a:cubicBezTo>
                    <a:pt x="141" y="185"/>
                    <a:pt x="141" y="183"/>
                    <a:pt x="141" y="182"/>
                  </a:cubicBezTo>
                  <a:cubicBezTo>
                    <a:pt x="141" y="174"/>
                    <a:pt x="137" y="166"/>
                    <a:pt x="135" y="156"/>
                  </a:cubicBezTo>
                  <a:cubicBezTo>
                    <a:pt x="135" y="153"/>
                    <a:pt x="135" y="150"/>
                    <a:pt x="135" y="148"/>
                  </a:cubicBezTo>
                  <a:cubicBezTo>
                    <a:pt x="135" y="143"/>
                    <a:pt x="135" y="139"/>
                    <a:pt x="136" y="135"/>
                  </a:cubicBezTo>
                  <a:cubicBezTo>
                    <a:pt x="137" y="132"/>
                    <a:pt x="138" y="130"/>
                    <a:pt x="140" y="129"/>
                  </a:cubicBezTo>
                  <a:cubicBezTo>
                    <a:pt x="142" y="127"/>
                    <a:pt x="143" y="124"/>
                    <a:pt x="143" y="122"/>
                  </a:cubicBezTo>
                  <a:cubicBezTo>
                    <a:pt x="143" y="119"/>
                    <a:pt x="141" y="117"/>
                    <a:pt x="141" y="117"/>
                  </a:cubicBezTo>
                  <a:cubicBezTo>
                    <a:pt x="139" y="118"/>
                    <a:pt x="139" y="118"/>
                    <a:pt x="139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27" y="91"/>
                    <a:pt x="127" y="91"/>
                    <a:pt x="127" y="9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85" y="3"/>
                    <a:pt x="60" y="4"/>
                    <a:pt x="40" y="5"/>
                  </a:cubicBezTo>
                  <a:cubicBezTo>
                    <a:pt x="29" y="6"/>
                    <a:pt x="20" y="6"/>
                    <a:pt x="14" y="6"/>
                  </a:cubicBezTo>
                  <a:cubicBezTo>
                    <a:pt x="8" y="7"/>
                    <a:pt x="4" y="7"/>
                    <a:pt x="4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1"/>
                    <a:pt x="3" y="13"/>
                    <a:pt x="4" y="14"/>
                  </a:cubicBezTo>
                  <a:cubicBezTo>
                    <a:pt x="5" y="15"/>
                    <a:pt x="6" y="16"/>
                    <a:pt x="6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5" y="228"/>
                    <a:pt x="5" y="228"/>
                    <a:pt x="5" y="228"/>
                  </a:cubicBezTo>
                  <a:cubicBezTo>
                    <a:pt x="7" y="228"/>
                    <a:pt x="7" y="228"/>
                    <a:pt x="7" y="228"/>
                  </a:cubicBezTo>
                  <a:cubicBezTo>
                    <a:pt x="8" y="228"/>
                    <a:pt x="10" y="228"/>
                    <a:pt x="11" y="227"/>
                  </a:cubicBezTo>
                  <a:cubicBezTo>
                    <a:pt x="12" y="227"/>
                    <a:pt x="14" y="226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4"/>
                    <a:pt x="14" y="224"/>
                    <a:pt x="14" y="224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4"/>
                    <a:pt x="14" y="224"/>
                    <a:pt x="14" y="224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4" y="225"/>
                    <a:pt x="14" y="225"/>
                  </a:cubicBezTo>
                  <a:cubicBezTo>
                    <a:pt x="14" y="225"/>
                    <a:pt x="15" y="226"/>
                    <a:pt x="16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8" y="226"/>
                    <a:pt x="19" y="226"/>
                    <a:pt x="20" y="225"/>
                  </a:cubicBezTo>
                  <a:cubicBezTo>
                    <a:pt x="21" y="225"/>
                    <a:pt x="21" y="225"/>
                    <a:pt x="22" y="224"/>
                  </a:cubicBezTo>
                  <a:cubicBezTo>
                    <a:pt x="22" y="223"/>
                    <a:pt x="23" y="223"/>
                    <a:pt x="23" y="222"/>
                  </a:cubicBezTo>
                  <a:cubicBezTo>
                    <a:pt x="23" y="221"/>
                    <a:pt x="23" y="220"/>
                    <a:pt x="23" y="219"/>
                  </a:cubicBezTo>
                  <a:cubicBezTo>
                    <a:pt x="23" y="219"/>
                    <a:pt x="23" y="218"/>
                    <a:pt x="23" y="218"/>
                  </a:cubicBezTo>
                  <a:cubicBezTo>
                    <a:pt x="23" y="217"/>
                    <a:pt x="22" y="217"/>
                    <a:pt x="22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7"/>
                    <a:pt x="22" y="217"/>
                    <a:pt x="22" y="217"/>
                  </a:cubicBezTo>
                  <a:cubicBezTo>
                    <a:pt x="22" y="217"/>
                    <a:pt x="22" y="216"/>
                    <a:pt x="22" y="216"/>
                  </a:cubicBezTo>
                  <a:cubicBezTo>
                    <a:pt x="22" y="215"/>
                    <a:pt x="22" y="215"/>
                    <a:pt x="22" y="214"/>
                  </a:cubicBezTo>
                  <a:cubicBezTo>
                    <a:pt x="22" y="214"/>
                    <a:pt x="22" y="213"/>
                    <a:pt x="22" y="213"/>
                  </a:cubicBezTo>
                  <a:cubicBezTo>
                    <a:pt x="22" y="213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1" y="211"/>
                    <a:pt x="21" y="211"/>
                    <a:pt x="21" y="211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1" y="211"/>
                    <a:pt x="21" y="211"/>
                    <a:pt x="21" y="211"/>
                  </a:cubicBezTo>
                  <a:cubicBezTo>
                    <a:pt x="21" y="211"/>
                    <a:pt x="21" y="211"/>
                    <a:pt x="21" y="211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1" y="211"/>
                    <a:pt x="21" y="211"/>
                    <a:pt x="21" y="211"/>
                  </a:cubicBezTo>
                  <a:cubicBezTo>
                    <a:pt x="21" y="211"/>
                    <a:pt x="21" y="211"/>
                    <a:pt x="22" y="210"/>
                  </a:cubicBezTo>
                  <a:cubicBezTo>
                    <a:pt x="22" y="210"/>
                    <a:pt x="22" y="210"/>
                    <a:pt x="22" y="210"/>
                  </a:cubicBezTo>
                  <a:cubicBezTo>
                    <a:pt x="22" y="209"/>
                    <a:pt x="23" y="208"/>
                    <a:pt x="23" y="206"/>
                  </a:cubicBezTo>
                  <a:cubicBezTo>
                    <a:pt x="23" y="204"/>
                    <a:pt x="22" y="202"/>
                    <a:pt x="21" y="200"/>
                  </a:cubicBezTo>
                  <a:cubicBezTo>
                    <a:pt x="20" y="198"/>
                    <a:pt x="20" y="197"/>
                    <a:pt x="20" y="195"/>
                  </a:cubicBezTo>
                  <a:cubicBezTo>
                    <a:pt x="20" y="194"/>
                    <a:pt x="20" y="192"/>
                    <a:pt x="22" y="191"/>
                  </a:cubicBezTo>
                  <a:cubicBezTo>
                    <a:pt x="22" y="191"/>
                    <a:pt x="22" y="191"/>
                    <a:pt x="22" y="191"/>
                  </a:cubicBezTo>
                  <a:cubicBezTo>
                    <a:pt x="22" y="191"/>
                    <a:pt x="22" y="191"/>
                    <a:pt x="22" y="191"/>
                  </a:cubicBezTo>
                  <a:cubicBezTo>
                    <a:pt x="22" y="190"/>
                    <a:pt x="23" y="189"/>
                    <a:pt x="23" y="187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19" y="187"/>
                    <a:pt x="19" y="187"/>
                    <a:pt x="19" y="187"/>
                  </a:cubicBezTo>
                  <a:cubicBezTo>
                    <a:pt x="19" y="188"/>
                    <a:pt x="20" y="191"/>
                    <a:pt x="21" y="194"/>
                  </a:cubicBezTo>
                  <a:cubicBezTo>
                    <a:pt x="21" y="195"/>
                    <a:pt x="22" y="197"/>
                    <a:pt x="23" y="198"/>
                  </a:cubicBezTo>
                  <a:cubicBezTo>
                    <a:pt x="23" y="199"/>
                    <a:pt x="24" y="199"/>
                    <a:pt x="24" y="200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200"/>
                    <a:pt x="24" y="200"/>
                    <a:pt x="24" y="200"/>
                  </a:cubicBezTo>
                  <a:cubicBezTo>
                    <a:pt x="25" y="200"/>
                    <a:pt x="25" y="200"/>
                    <a:pt x="25" y="200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4" y="199"/>
                    <a:pt x="24" y="199"/>
                  </a:cubicBezTo>
                  <a:cubicBezTo>
                    <a:pt x="24" y="199"/>
                    <a:pt x="23" y="200"/>
                    <a:pt x="23" y="201"/>
                  </a:cubicBezTo>
                  <a:cubicBezTo>
                    <a:pt x="22" y="202"/>
                    <a:pt x="22" y="204"/>
                    <a:pt x="22" y="205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207"/>
                    <a:pt x="23" y="208"/>
                    <a:pt x="23" y="209"/>
                  </a:cubicBezTo>
                  <a:cubicBezTo>
                    <a:pt x="24" y="210"/>
                    <a:pt x="25" y="211"/>
                    <a:pt x="26" y="212"/>
                  </a:cubicBezTo>
                  <a:cubicBezTo>
                    <a:pt x="26" y="213"/>
                    <a:pt x="27" y="213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4"/>
                    <a:pt x="27" y="214"/>
                    <a:pt x="27" y="214"/>
                  </a:cubicBezTo>
                  <a:cubicBezTo>
                    <a:pt x="27" y="215"/>
                    <a:pt x="27" y="215"/>
                    <a:pt x="27" y="215"/>
                  </a:cubicBezTo>
                  <a:cubicBezTo>
                    <a:pt x="27" y="215"/>
                    <a:pt x="27" y="216"/>
                    <a:pt x="27" y="217"/>
                  </a:cubicBezTo>
                  <a:cubicBezTo>
                    <a:pt x="27" y="218"/>
                    <a:pt x="27" y="219"/>
                    <a:pt x="27" y="220"/>
                  </a:cubicBezTo>
                  <a:cubicBezTo>
                    <a:pt x="27" y="220"/>
                    <a:pt x="28" y="221"/>
                    <a:pt x="28" y="221"/>
                  </a:cubicBezTo>
                  <a:cubicBezTo>
                    <a:pt x="28" y="222"/>
                    <a:pt x="29" y="222"/>
                    <a:pt x="30" y="223"/>
                  </a:cubicBezTo>
                  <a:cubicBezTo>
                    <a:pt x="30" y="223"/>
                    <a:pt x="30" y="223"/>
                    <a:pt x="30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1" y="223"/>
                    <a:pt x="31" y="223"/>
                  </a:cubicBezTo>
                  <a:cubicBezTo>
                    <a:pt x="31" y="223"/>
                    <a:pt x="30" y="223"/>
                    <a:pt x="29" y="224"/>
                  </a:cubicBezTo>
                  <a:cubicBezTo>
                    <a:pt x="26" y="225"/>
                    <a:pt x="24" y="226"/>
                    <a:pt x="22" y="226"/>
                  </a:cubicBezTo>
                  <a:cubicBezTo>
                    <a:pt x="22" y="226"/>
                    <a:pt x="21" y="227"/>
                    <a:pt x="20" y="227"/>
                  </a:cubicBezTo>
                  <a:cubicBezTo>
                    <a:pt x="20" y="227"/>
                    <a:pt x="19" y="228"/>
                    <a:pt x="19" y="228"/>
                  </a:cubicBezTo>
                  <a:cubicBezTo>
                    <a:pt x="19" y="228"/>
                    <a:pt x="18" y="229"/>
                    <a:pt x="18" y="230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8" y="230"/>
                    <a:pt x="18" y="230"/>
                    <a:pt x="18" y="230"/>
                  </a:cubicBezTo>
                  <a:cubicBezTo>
                    <a:pt x="18" y="231"/>
                    <a:pt x="19" y="231"/>
                    <a:pt x="19" y="232"/>
                  </a:cubicBezTo>
                  <a:cubicBezTo>
                    <a:pt x="20" y="232"/>
                    <a:pt x="20" y="232"/>
                    <a:pt x="21" y="232"/>
                  </a:cubicBezTo>
                  <a:cubicBezTo>
                    <a:pt x="21" y="233"/>
                    <a:pt x="22" y="233"/>
                    <a:pt x="22" y="233"/>
                  </a:cubicBezTo>
                  <a:cubicBezTo>
                    <a:pt x="24" y="233"/>
                    <a:pt x="25" y="232"/>
                    <a:pt x="27" y="232"/>
                  </a:cubicBezTo>
                  <a:cubicBezTo>
                    <a:pt x="27" y="232"/>
                    <a:pt x="27" y="232"/>
                    <a:pt x="27" y="232"/>
                  </a:cubicBezTo>
                  <a:cubicBezTo>
                    <a:pt x="29" y="231"/>
                    <a:pt x="29" y="231"/>
                    <a:pt x="32" y="231"/>
                  </a:cubicBezTo>
                  <a:cubicBezTo>
                    <a:pt x="34" y="230"/>
                    <a:pt x="36" y="230"/>
                    <a:pt x="39" y="229"/>
                  </a:cubicBezTo>
                  <a:cubicBezTo>
                    <a:pt x="40" y="229"/>
                    <a:pt x="41" y="228"/>
                    <a:pt x="43" y="228"/>
                  </a:cubicBezTo>
                  <a:cubicBezTo>
                    <a:pt x="44" y="227"/>
                    <a:pt x="45" y="225"/>
                    <a:pt x="45" y="224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2"/>
                    <a:pt x="44" y="222"/>
                    <a:pt x="44" y="222"/>
                  </a:cubicBezTo>
                  <a:cubicBezTo>
                    <a:pt x="44" y="222"/>
                    <a:pt x="43" y="221"/>
                    <a:pt x="42" y="221"/>
                  </a:cubicBezTo>
                  <a:cubicBezTo>
                    <a:pt x="41" y="220"/>
                    <a:pt x="41" y="220"/>
                    <a:pt x="41" y="220"/>
                  </a:cubicBezTo>
                  <a:cubicBezTo>
                    <a:pt x="41" y="219"/>
                    <a:pt x="41" y="219"/>
                    <a:pt x="41" y="219"/>
                  </a:cubicBezTo>
                  <a:cubicBezTo>
                    <a:pt x="39" y="219"/>
                    <a:pt x="39" y="219"/>
                    <a:pt x="39" y="219"/>
                  </a:cubicBezTo>
                  <a:cubicBezTo>
                    <a:pt x="37" y="219"/>
                    <a:pt x="37" y="219"/>
                    <a:pt x="37" y="219"/>
                  </a:cubicBezTo>
                  <a:cubicBezTo>
                    <a:pt x="37" y="221"/>
                    <a:pt x="38" y="222"/>
                    <a:pt x="38" y="222"/>
                  </a:cubicBezTo>
                  <a:cubicBezTo>
                    <a:pt x="39" y="224"/>
                    <a:pt x="40" y="224"/>
                    <a:pt x="41" y="225"/>
                  </a:cubicBezTo>
                  <a:cubicBezTo>
                    <a:pt x="42" y="225"/>
                    <a:pt x="42" y="225"/>
                    <a:pt x="42" y="225"/>
                  </a:cubicBezTo>
                  <a:cubicBezTo>
                    <a:pt x="43" y="223"/>
                    <a:pt x="43" y="223"/>
                    <a:pt x="43" y="223"/>
                  </a:cubicBezTo>
                  <a:cubicBezTo>
                    <a:pt x="41" y="223"/>
                    <a:pt x="41" y="223"/>
                    <a:pt x="41" y="223"/>
                  </a:cubicBezTo>
                  <a:cubicBezTo>
                    <a:pt x="41" y="224"/>
                    <a:pt x="41" y="224"/>
                    <a:pt x="40" y="224"/>
                  </a:cubicBezTo>
                  <a:cubicBezTo>
                    <a:pt x="39" y="225"/>
                    <a:pt x="38" y="226"/>
                    <a:pt x="36" y="226"/>
                  </a:cubicBezTo>
                  <a:cubicBezTo>
                    <a:pt x="34" y="226"/>
                    <a:pt x="33" y="226"/>
                    <a:pt x="32" y="227"/>
                  </a:cubicBezTo>
                  <a:cubicBezTo>
                    <a:pt x="29" y="227"/>
                    <a:pt x="27" y="227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4" y="228"/>
                    <a:pt x="23" y="229"/>
                    <a:pt x="22" y="229"/>
                  </a:cubicBezTo>
                  <a:cubicBezTo>
                    <a:pt x="22" y="229"/>
                    <a:pt x="22" y="229"/>
                    <a:pt x="22" y="229"/>
                  </a:cubicBezTo>
                  <a:cubicBezTo>
                    <a:pt x="22" y="229"/>
                    <a:pt x="22" y="229"/>
                    <a:pt x="22" y="229"/>
                  </a:cubicBezTo>
                  <a:cubicBezTo>
                    <a:pt x="21" y="229"/>
                    <a:pt x="21" y="229"/>
                    <a:pt x="21" y="229"/>
                  </a:cubicBezTo>
                  <a:cubicBezTo>
                    <a:pt x="22" y="229"/>
                    <a:pt x="22" y="229"/>
                    <a:pt x="22" y="229"/>
                  </a:cubicBezTo>
                  <a:cubicBezTo>
                    <a:pt x="22" y="229"/>
                    <a:pt x="22" y="229"/>
                    <a:pt x="22" y="229"/>
                  </a:cubicBezTo>
                  <a:cubicBezTo>
                    <a:pt x="21" y="229"/>
                    <a:pt x="21" y="229"/>
                    <a:pt x="21" y="229"/>
                  </a:cubicBezTo>
                  <a:cubicBezTo>
                    <a:pt x="22" y="229"/>
                    <a:pt x="22" y="229"/>
                    <a:pt x="22" y="229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2" y="229"/>
                    <a:pt x="22" y="229"/>
                    <a:pt x="22" y="229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0"/>
                    <a:pt x="22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0"/>
                    <a:pt x="22" y="230"/>
                    <a:pt x="22" y="230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0"/>
                    <a:pt x="23" y="230"/>
                  </a:cubicBezTo>
                  <a:cubicBezTo>
                    <a:pt x="24" y="230"/>
                    <a:pt x="27" y="229"/>
                    <a:pt x="30" y="228"/>
                  </a:cubicBezTo>
                  <a:cubicBezTo>
                    <a:pt x="32" y="227"/>
                    <a:pt x="33" y="227"/>
                    <a:pt x="33" y="226"/>
                  </a:cubicBezTo>
                  <a:cubicBezTo>
                    <a:pt x="34" y="225"/>
                    <a:pt x="35" y="224"/>
                    <a:pt x="35" y="223"/>
                  </a:cubicBezTo>
                  <a:cubicBezTo>
                    <a:pt x="35" y="222"/>
                    <a:pt x="34" y="221"/>
                    <a:pt x="33" y="220"/>
                  </a:cubicBezTo>
                  <a:cubicBezTo>
                    <a:pt x="32" y="220"/>
                    <a:pt x="32" y="219"/>
                    <a:pt x="31" y="219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1" y="219"/>
                    <a:pt x="31" y="219"/>
                    <a:pt x="31" y="219"/>
                  </a:cubicBezTo>
                  <a:cubicBezTo>
                    <a:pt x="31" y="219"/>
                    <a:pt x="31" y="218"/>
                    <a:pt x="31" y="217"/>
                  </a:cubicBezTo>
                  <a:cubicBezTo>
                    <a:pt x="31" y="216"/>
                    <a:pt x="31" y="215"/>
                    <a:pt x="31" y="215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3"/>
                    <a:pt x="30" y="212"/>
                    <a:pt x="30" y="211"/>
                  </a:cubicBezTo>
                  <a:cubicBezTo>
                    <a:pt x="29" y="210"/>
                    <a:pt x="28" y="209"/>
                    <a:pt x="27" y="208"/>
                  </a:cubicBezTo>
                  <a:cubicBezTo>
                    <a:pt x="26" y="207"/>
                    <a:pt x="26" y="206"/>
                    <a:pt x="26" y="205"/>
                  </a:cubicBezTo>
                  <a:cubicBezTo>
                    <a:pt x="26" y="205"/>
                    <a:pt x="26" y="205"/>
                    <a:pt x="26" y="205"/>
                  </a:cubicBezTo>
                  <a:cubicBezTo>
                    <a:pt x="26" y="204"/>
                    <a:pt x="26" y="203"/>
                    <a:pt x="27" y="203"/>
                  </a:cubicBezTo>
                  <a:cubicBezTo>
                    <a:pt x="27" y="202"/>
                    <a:pt x="27" y="202"/>
                    <a:pt x="27" y="201"/>
                  </a:cubicBezTo>
                  <a:cubicBezTo>
                    <a:pt x="28" y="201"/>
                    <a:pt x="28" y="201"/>
                    <a:pt x="28" y="201"/>
                  </a:cubicBezTo>
                  <a:cubicBezTo>
                    <a:pt x="28" y="200"/>
                    <a:pt x="28" y="200"/>
                    <a:pt x="28" y="200"/>
                  </a:cubicBezTo>
                  <a:cubicBezTo>
                    <a:pt x="28" y="199"/>
                    <a:pt x="28" y="199"/>
                    <a:pt x="28" y="198"/>
                  </a:cubicBezTo>
                  <a:cubicBezTo>
                    <a:pt x="27" y="197"/>
                    <a:pt x="27" y="197"/>
                    <a:pt x="26" y="196"/>
                  </a:cubicBezTo>
                  <a:cubicBezTo>
                    <a:pt x="25" y="195"/>
                    <a:pt x="25" y="194"/>
                    <a:pt x="25" y="193"/>
                  </a:cubicBezTo>
                  <a:cubicBezTo>
                    <a:pt x="24" y="191"/>
                    <a:pt x="24" y="190"/>
                    <a:pt x="24" y="189"/>
                  </a:cubicBezTo>
                  <a:cubicBezTo>
                    <a:pt x="23" y="188"/>
                    <a:pt x="23" y="187"/>
                    <a:pt x="23" y="187"/>
                  </a:cubicBezTo>
                  <a:cubicBezTo>
                    <a:pt x="19" y="187"/>
                    <a:pt x="19" y="187"/>
                    <a:pt x="19" y="187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7" y="190"/>
                    <a:pt x="16" y="193"/>
                    <a:pt x="16" y="195"/>
                  </a:cubicBezTo>
                  <a:cubicBezTo>
                    <a:pt x="16" y="198"/>
                    <a:pt x="17" y="200"/>
                    <a:pt x="18" y="202"/>
                  </a:cubicBezTo>
                  <a:cubicBezTo>
                    <a:pt x="19" y="204"/>
                    <a:pt x="19" y="205"/>
                    <a:pt x="19" y="206"/>
                  </a:cubicBezTo>
                  <a:cubicBezTo>
                    <a:pt x="19" y="207"/>
                    <a:pt x="19" y="207"/>
                    <a:pt x="18" y="208"/>
                  </a:cubicBezTo>
                  <a:cubicBezTo>
                    <a:pt x="18" y="208"/>
                    <a:pt x="18" y="208"/>
                    <a:pt x="18" y="208"/>
                  </a:cubicBezTo>
                  <a:cubicBezTo>
                    <a:pt x="18" y="208"/>
                    <a:pt x="18" y="208"/>
                    <a:pt x="18" y="208"/>
                  </a:cubicBezTo>
                  <a:cubicBezTo>
                    <a:pt x="18" y="209"/>
                    <a:pt x="17" y="210"/>
                    <a:pt x="17" y="211"/>
                  </a:cubicBezTo>
                  <a:cubicBezTo>
                    <a:pt x="17" y="212"/>
                    <a:pt x="18" y="213"/>
                    <a:pt x="18" y="214"/>
                  </a:cubicBezTo>
                  <a:cubicBezTo>
                    <a:pt x="20" y="212"/>
                    <a:pt x="20" y="212"/>
                    <a:pt x="20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4"/>
                  </a:cubicBezTo>
                  <a:cubicBezTo>
                    <a:pt x="18" y="215"/>
                    <a:pt x="18" y="216"/>
                    <a:pt x="18" y="217"/>
                  </a:cubicBezTo>
                  <a:cubicBezTo>
                    <a:pt x="18" y="218"/>
                    <a:pt x="18" y="218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19"/>
                    <a:pt x="19" y="219"/>
                    <a:pt x="19" y="219"/>
                  </a:cubicBezTo>
                  <a:cubicBezTo>
                    <a:pt x="19" y="220"/>
                    <a:pt x="19" y="220"/>
                    <a:pt x="19" y="222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9" y="221"/>
                    <a:pt x="18" y="222"/>
                    <a:pt x="18" y="222"/>
                  </a:cubicBezTo>
                  <a:cubicBezTo>
                    <a:pt x="17" y="222"/>
                    <a:pt x="17" y="222"/>
                    <a:pt x="17" y="222"/>
                  </a:cubicBezTo>
                  <a:cubicBezTo>
                    <a:pt x="17" y="222"/>
                    <a:pt x="17" y="222"/>
                    <a:pt x="17" y="222"/>
                  </a:cubicBezTo>
                  <a:cubicBezTo>
                    <a:pt x="16" y="222"/>
                    <a:pt x="16" y="222"/>
                    <a:pt x="16" y="222"/>
                  </a:cubicBezTo>
                  <a:cubicBezTo>
                    <a:pt x="16" y="222"/>
                    <a:pt x="15" y="221"/>
                    <a:pt x="14" y="221"/>
                  </a:cubicBezTo>
                  <a:cubicBezTo>
                    <a:pt x="13" y="221"/>
                    <a:pt x="13" y="221"/>
                    <a:pt x="12" y="222"/>
                  </a:cubicBezTo>
                  <a:cubicBezTo>
                    <a:pt x="12" y="222"/>
                    <a:pt x="12" y="222"/>
                    <a:pt x="11" y="223"/>
                  </a:cubicBezTo>
                  <a:cubicBezTo>
                    <a:pt x="11" y="223"/>
                    <a:pt x="11" y="223"/>
                    <a:pt x="10" y="223"/>
                  </a:cubicBezTo>
                  <a:cubicBezTo>
                    <a:pt x="9" y="224"/>
                    <a:pt x="8" y="224"/>
                    <a:pt x="6" y="224"/>
                  </a:cubicBezTo>
                  <a:cubicBezTo>
                    <a:pt x="6" y="226"/>
                    <a:pt x="6" y="226"/>
                    <a:pt x="6" y="226"/>
                  </a:cubicBezTo>
                  <a:cubicBezTo>
                    <a:pt x="8" y="226"/>
                    <a:pt x="8" y="226"/>
                    <a:pt x="8" y="22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2"/>
                    <a:pt x="7" y="12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65" y="9"/>
                    <a:pt x="106" y="4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4" y="2"/>
                    <a:pt x="104" y="2"/>
                    <a:pt x="104" y="2"/>
                  </a:cubicBezTo>
                  <a:cubicBezTo>
                    <a:pt x="123" y="93"/>
                    <a:pt x="123" y="93"/>
                    <a:pt x="123" y="93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9" y="121"/>
                    <a:pt x="139" y="122"/>
                  </a:cubicBezTo>
                  <a:cubicBezTo>
                    <a:pt x="139" y="124"/>
                    <a:pt x="138" y="125"/>
                    <a:pt x="137" y="126"/>
                  </a:cubicBezTo>
                  <a:cubicBezTo>
                    <a:pt x="135" y="127"/>
                    <a:pt x="133" y="131"/>
                    <a:pt x="132" y="134"/>
                  </a:cubicBezTo>
                  <a:cubicBezTo>
                    <a:pt x="131" y="138"/>
                    <a:pt x="131" y="143"/>
                    <a:pt x="131" y="148"/>
                  </a:cubicBezTo>
                  <a:cubicBezTo>
                    <a:pt x="131" y="150"/>
                    <a:pt x="131" y="153"/>
                    <a:pt x="131" y="156"/>
                  </a:cubicBezTo>
                  <a:cubicBezTo>
                    <a:pt x="133" y="167"/>
                    <a:pt x="137" y="175"/>
                    <a:pt x="137" y="182"/>
                  </a:cubicBezTo>
                  <a:cubicBezTo>
                    <a:pt x="137" y="183"/>
                    <a:pt x="137" y="184"/>
                    <a:pt x="136" y="185"/>
                  </a:cubicBezTo>
                  <a:cubicBezTo>
                    <a:pt x="138" y="185"/>
                    <a:pt x="138" y="185"/>
                    <a:pt x="138" y="185"/>
                  </a:cubicBezTo>
                  <a:cubicBezTo>
                    <a:pt x="138" y="183"/>
                    <a:pt x="138" y="183"/>
                    <a:pt x="138" y="183"/>
                  </a:cubicBezTo>
                  <a:cubicBezTo>
                    <a:pt x="25" y="191"/>
                    <a:pt x="25" y="191"/>
                    <a:pt x="25" y="191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9" y="194"/>
                    <a:pt x="39" y="194"/>
                    <a:pt x="39" y="194"/>
                  </a:cubicBezTo>
                  <a:cubicBezTo>
                    <a:pt x="39" y="195"/>
                    <a:pt x="40" y="196"/>
                    <a:pt x="40" y="197"/>
                  </a:cubicBezTo>
                  <a:cubicBezTo>
                    <a:pt x="40" y="199"/>
                    <a:pt x="40" y="200"/>
                    <a:pt x="40" y="202"/>
                  </a:cubicBezTo>
                  <a:cubicBezTo>
                    <a:pt x="40" y="204"/>
                    <a:pt x="40" y="206"/>
                    <a:pt x="40" y="207"/>
                  </a:cubicBezTo>
                  <a:cubicBezTo>
                    <a:pt x="40" y="209"/>
                    <a:pt x="41" y="210"/>
                    <a:pt x="42" y="211"/>
                  </a:cubicBezTo>
                  <a:cubicBezTo>
                    <a:pt x="42" y="213"/>
                    <a:pt x="43" y="214"/>
                    <a:pt x="43" y="215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43" y="215"/>
                    <a:pt x="43" y="215"/>
                    <a:pt x="43" y="215"/>
                  </a:cubicBezTo>
                  <a:cubicBezTo>
                    <a:pt x="43" y="214"/>
                    <a:pt x="43" y="214"/>
                    <a:pt x="43" y="214"/>
                  </a:cubicBezTo>
                  <a:cubicBezTo>
                    <a:pt x="43" y="214"/>
                    <a:pt x="43" y="215"/>
                    <a:pt x="42" y="215"/>
                  </a:cubicBezTo>
                  <a:cubicBezTo>
                    <a:pt x="42" y="215"/>
                    <a:pt x="41" y="215"/>
                    <a:pt x="40" y="216"/>
                  </a:cubicBezTo>
                  <a:cubicBezTo>
                    <a:pt x="39" y="216"/>
                    <a:pt x="39" y="217"/>
                    <a:pt x="38" y="217"/>
                  </a:cubicBezTo>
                  <a:cubicBezTo>
                    <a:pt x="38" y="218"/>
                    <a:pt x="37" y="219"/>
                    <a:pt x="37" y="219"/>
                  </a:cubicBezTo>
                  <a:lnTo>
                    <a:pt x="39" y="21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6" name="Freeform 117"/>
            <p:cNvSpPr>
              <a:spLocks/>
            </p:cNvSpPr>
            <p:nvPr/>
          </p:nvSpPr>
          <p:spPr bwMode="auto">
            <a:xfrm>
              <a:off x="9522171" y="4676865"/>
              <a:ext cx="1047977" cy="849589"/>
            </a:xfrm>
            <a:custGeom>
              <a:avLst/>
              <a:gdLst>
                <a:gd name="T0" fmla="*/ 213 w 321"/>
                <a:gd name="T1" fmla="*/ 11 h 260"/>
                <a:gd name="T2" fmla="*/ 3 w 321"/>
                <a:gd name="T3" fmla="*/ 26 h 260"/>
                <a:gd name="T4" fmla="*/ 14 w 321"/>
                <a:gd name="T5" fmla="*/ 37 h 260"/>
                <a:gd name="T6" fmla="*/ 21 w 321"/>
                <a:gd name="T7" fmla="*/ 26 h 260"/>
                <a:gd name="T8" fmla="*/ 39 w 321"/>
                <a:gd name="T9" fmla="*/ 40 h 260"/>
                <a:gd name="T10" fmla="*/ 37 w 321"/>
                <a:gd name="T11" fmla="*/ 35 h 260"/>
                <a:gd name="T12" fmla="*/ 44 w 321"/>
                <a:gd name="T13" fmla="*/ 36 h 260"/>
                <a:gd name="T14" fmla="*/ 75 w 321"/>
                <a:gd name="T15" fmla="*/ 42 h 260"/>
                <a:gd name="T16" fmla="*/ 88 w 321"/>
                <a:gd name="T17" fmla="*/ 44 h 260"/>
                <a:gd name="T18" fmla="*/ 89 w 321"/>
                <a:gd name="T19" fmla="*/ 57 h 260"/>
                <a:gd name="T20" fmla="*/ 102 w 321"/>
                <a:gd name="T21" fmla="*/ 61 h 260"/>
                <a:gd name="T22" fmla="*/ 112 w 321"/>
                <a:gd name="T23" fmla="*/ 62 h 260"/>
                <a:gd name="T24" fmla="*/ 121 w 321"/>
                <a:gd name="T25" fmla="*/ 55 h 260"/>
                <a:gd name="T26" fmla="*/ 137 w 321"/>
                <a:gd name="T27" fmla="*/ 41 h 260"/>
                <a:gd name="T28" fmla="*/ 157 w 321"/>
                <a:gd name="T29" fmla="*/ 53 h 260"/>
                <a:gd name="T30" fmla="*/ 172 w 321"/>
                <a:gd name="T31" fmla="*/ 66 h 260"/>
                <a:gd name="T32" fmla="*/ 196 w 321"/>
                <a:gd name="T33" fmla="*/ 78 h 260"/>
                <a:gd name="T34" fmla="*/ 205 w 321"/>
                <a:gd name="T35" fmla="*/ 108 h 260"/>
                <a:gd name="T36" fmla="*/ 200 w 321"/>
                <a:gd name="T37" fmla="*/ 140 h 260"/>
                <a:gd name="T38" fmla="*/ 205 w 321"/>
                <a:gd name="T39" fmla="*/ 131 h 260"/>
                <a:gd name="T40" fmla="*/ 216 w 321"/>
                <a:gd name="T41" fmla="*/ 133 h 260"/>
                <a:gd name="T42" fmla="*/ 220 w 321"/>
                <a:gd name="T43" fmla="*/ 154 h 260"/>
                <a:gd name="T44" fmla="*/ 209 w 321"/>
                <a:gd name="T45" fmla="*/ 159 h 260"/>
                <a:gd name="T46" fmla="*/ 213 w 321"/>
                <a:gd name="T47" fmla="*/ 173 h 260"/>
                <a:gd name="T48" fmla="*/ 228 w 321"/>
                <a:gd name="T49" fmla="*/ 184 h 260"/>
                <a:gd name="T50" fmla="*/ 236 w 321"/>
                <a:gd name="T51" fmla="*/ 185 h 260"/>
                <a:gd name="T52" fmla="*/ 229 w 321"/>
                <a:gd name="T53" fmla="*/ 196 h 260"/>
                <a:gd name="T54" fmla="*/ 244 w 321"/>
                <a:gd name="T55" fmla="*/ 202 h 260"/>
                <a:gd name="T56" fmla="*/ 258 w 321"/>
                <a:gd name="T57" fmla="*/ 219 h 260"/>
                <a:gd name="T58" fmla="*/ 266 w 321"/>
                <a:gd name="T59" fmla="*/ 227 h 260"/>
                <a:gd name="T60" fmla="*/ 280 w 321"/>
                <a:gd name="T61" fmla="*/ 236 h 260"/>
                <a:gd name="T62" fmla="*/ 279 w 321"/>
                <a:gd name="T63" fmla="*/ 244 h 260"/>
                <a:gd name="T64" fmla="*/ 279 w 321"/>
                <a:gd name="T65" fmla="*/ 252 h 260"/>
                <a:gd name="T66" fmla="*/ 292 w 321"/>
                <a:gd name="T67" fmla="*/ 256 h 260"/>
                <a:gd name="T68" fmla="*/ 313 w 321"/>
                <a:gd name="T69" fmla="*/ 244 h 260"/>
                <a:gd name="T70" fmla="*/ 315 w 321"/>
                <a:gd name="T71" fmla="*/ 215 h 260"/>
                <a:gd name="T72" fmla="*/ 320 w 321"/>
                <a:gd name="T73" fmla="*/ 188 h 260"/>
                <a:gd name="T74" fmla="*/ 315 w 321"/>
                <a:gd name="T75" fmla="*/ 176 h 260"/>
                <a:gd name="T76" fmla="*/ 303 w 321"/>
                <a:gd name="T77" fmla="*/ 150 h 260"/>
                <a:gd name="T78" fmla="*/ 311 w 321"/>
                <a:gd name="T79" fmla="*/ 153 h 260"/>
                <a:gd name="T80" fmla="*/ 297 w 321"/>
                <a:gd name="T81" fmla="*/ 130 h 260"/>
                <a:gd name="T82" fmla="*/ 293 w 321"/>
                <a:gd name="T83" fmla="*/ 123 h 260"/>
                <a:gd name="T84" fmla="*/ 289 w 321"/>
                <a:gd name="T85" fmla="*/ 118 h 260"/>
                <a:gd name="T86" fmla="*/ 273 w 321"/>
                <a:gd name="T87" fmla="*/ 93 h 260"/>
                <a:gd name="T88" fmla="*/ 280 w 321"/>
                <a:gd name="T89" fmla="*/ 86 h 260"/>
                <a:gd name="T90" fmla="*/ 265 w 321"/>
                <a:gd name="T91" fmla="*/ 77 h 260"/>
                <a:gd name="T92" fmla="*/ 269 w 321"/>
                <a:gd name="T93" fmla="*/ 73 h 260"/>
                <a:gd name="T94" fmla="*/ 257 w 321"/>
                <a:gd name="T95" fmla="*/ 53 h 260"/>
                <a:gd name="T96" fmla="*/ 248 w 321"/>
                <a:gd name="T97" fmla="*/ 21 h 260"/>
                <a:gd name="T98" fmla="*/ 243 w 321"/>
                <a:gd name="T99" fmla="*/ 2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21" h="260">
                  <a:moveTo>
                    <a:pt x="225" y="0"/>
                  </a:moveTo>
                  <a:cubicBezTo>
                    <a:pt x="222" y="0"/>
                    <a:pt x="223" y="6"/>
                    <a:pt x="223" y="6"/>
                  </a:cubicBezTo>
                  <a:cubicBezTo>
                    <a:pt x="223" y="6"/>
                    <a:pt x="221" y="16"/>
                    <a:pt x="217" y="17"/>
                  </a:cubicBezTo>
                  <a:cubicBezTo>
                    <a:pt x="213" y="18"/>
                    <a:pt x="213" y="11"/>
                    <a:pt x="213" y="1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2"/>
                    <a:pt x="3" y="23"/>
                    <a:pt x="3" y="26"/>
                  </a:cubicBezTo>
                  <a:cubicBezTo>
                    <a:pt x="3" y="28"/>
                    <a:pt x="6" y="31"/>
                    <a:pt x="6" y="33"/>
                  </a:cubicBezTo>
                  <a:cubicBezTo>
                    <a:pt x="6" y="36"/>
                    <a:pt x="0" y="36"/>
                    <a:pt x="0" y="38"/>
                  </a:cubicBezTo>
                  <a:cubicBezTo>
                    <a:pt x="0" y="41"/>
                    <a:pt x="4" y="42"/>
                    <a:pt x="4" y="42"/>
                  </a:cubicBezTo>
                  <a:cubicBezTo>
                    <a:pt x="4" y="42"/>
                    <a:pt x="15" y="42"/>
                    <a:pt x="14" y="37"/>
                  </a:cubicBezTo>
                  <a:cubicBezTo>
                    <a:pt x="14" y="32"/>
                    <a:pt x="12" y="31"/>
                    <a:pt x="14" y="31"/>
                  </a:cubicBezTo>
                  <a:cubicBezTo>
                    <a:pt x="15" y="31"/>
                    <a:pt x="15" y="34"/>
                    <a:pt x="16" y="34"/>
                  </a:cubicBezTo>
                  <a:cubicBezTo>
                    <a:pt x="18" y="34"/>
                    <a:pt x="18" y="32"/>
                    <a:pt x="19" y="30"/>
                  </a:cubicBezTo>
                  <a:cubicBezTo>
                    <a:pt x="19" y="28"/>
                    <a:pt x="20" y="26"/>
                    <a:pt x="21" y="26"/>
                  </a:cubicBezTo>
                  <a:cubicBezTo>
                    <a:pt x="23" y="27"/>
                    <a:pt x="26" y="29"/>
                    <a:pt x="24" y="32"/>
                  </a:cubicBezTo>
                  <a:cubicBezTo>
                    <a:pt x="21" y="35"/>
                    <a:pt x="17" y="36"/>
                    <a:pt x="17" y="40"/>
                  </a:cubicBezTo>
                  <a:cubicBezTo>
                    <a:pt x="18" y="43"/>
                    <a:pt x="22" y="45"/>
                    <a:pt x="26" y="44"/>
                  </a:cubicBezTo>
                  <a:cubicBezTo>
                    <a:pt x="30" y="44"/>
                    <a:pt x="39" y="43"/>
                    <a:pt x="39" y="40"/>
                  </a:cubicBezTo>
                  <a:cubicBezTo>
                    <a:pt x="39" y="37"/>
                    <a:pt x="32" y="39"/>
                    <a:pt x="29" y="39"/>
                  </a:cubicBezTo>
                  <a:cubicBezTo>
                    <a:pt x="26" y="40"/>
                    <a:pt x="23" y="40"/>
                    <a:pt x="23" y="38"/>
                  </a:cubicBezTo>
                  <a:cubicBezTo>
                    <a:pt x="23" y="37"/>
                    <a:pt x="27" y="36"/>
                    <a:pt x="30" y="36"/>
                  </a:cubicBezTo>
                  <a:cubicBezTo>
                    <a:pt x="34" y="36"/>
                    <a:pt x="37" y="35"/>
                    <a:pt x="37" y="35"/>
                  </a:cubicBezTo>
                  <a:cubicBezTo>
                    <a:pt x="37" y="35"/>
                    <a:pt x="39" y="30"/>
                    <a:pt x="43" y="29"/>
                  </a:cubicBezTo>
                  <a:cubicBezTo>
                    <a:pt x="47" y="29"/>
                    <a:pt x="55" y="30"/>
                    <a:pt x="55" y="32"/>
                  </a:cubicBezTo>
                  <a:cubicBezTo>
                    <a:pt x="55" y="35"/>
                    <a:pt x="52" y="36"/>
                    <a:pt x="50" y="35"/>
                  </a:cubicBezTo>
                  <a:cubicBezTo>
                    <a:pt x="48" y="35"/>
                    <a:pt x="44" y="34"/>
                    <a:pt x="44" y="36"/>
                  </a:cubicBezTo>
                  <a:cubicBezTo>
                    <a:pt x="44" y="37"/>
                    <a:pt x="46" y="40"/>
                    <a:pt x="50" y="39"/>
                  </a:cubicBezTo>
                  <a:cubicBezTo>
                    <a:pt x="53" y="39"/>
                    <a:pt x="59" y="36"/>
                    <a:pt x="62" y="37"/>
                  </a:cubicBezTo>
                  <a:cubicBezTo>
                    <a:pt x="64" y="37"/>
                    <a:pt x="69" y="41"/>
                    <a:pt x="70" y="43"/>
                  </a:cubicBezTo>
                  <a:cubicBezTo>
                    <a:pt x="71" y="44"/>
                    <a:pt x="76" y="45"/>
                    <a:pt x="75" y="42"/>
                  </a:cubicBezTo>
                  <a:cubicBezTo>
                    <a:pt x="74" y="38"/>
                    <a:pt x="74" y="33"/>
                    <a:pt x="78" y="34"/>
                  </a:cubicBezTo>
                  <a:cubicBezTo>
                    <a:pt x="82" y="34"/>
                    <a:pt x="82" y="37"/>
                    <a:pt x="81" y="38"/>
                  </a:cubicBezTo>
                  <a:cubicBezTo>
                    <a:pt x="81" y="39"/>
                    <a:pt x="81" y="43"/>
                    <a:pt x="83" y="43"/>
                  </a:cubicBezTo>
                  <a:cubicBezTo>
                    <a:pt x="85" y="42"/>
                    <a:pt x="88" y="43"/>
                    <a:pt x="88" y="44"/>
                  </a:cubicBezTo>
                  <a:cubicBezTo>
                    <a:pt x="88" y="46"/>
                    <a:pt x="86" y="48"/>
                    <a:pt x="84" y="46"/>
                  </a:cubicBezTo>
                  <a:cubicBezTo>
                    <a:pt x="82" y="45"/>
                    <a:pt x="78" y="43"/>
                    <a:pt x="78" y="43"/>
                  </a:cubicBezTo>
                  <a:cubicBezTo>
                    <a:pt x="78" y="43"/>
                    <a:pt x="78" y="47"/>
                    <a:pt x="80" y="48"/>
                  </a:cubicBezTo>
                  <a:cubicBezTo>
                    <a:pt x="82" y="50"/>
                    <a:pt x="89" y="54"/>
                    <a:pt x="89" y="57"/>
                  </a:cubicBezTo>
                  <a:cubicBezTo>
                    <a:pt x="89" y="61"/>
                    <a:pt x="89" y="64"/>
                    <a:pt x="89" y="64"/>
                  </a:cubicBezTo>
                  <a:cubicBezTo>
                    <a:pt x="89" y="64"/>
                    <a:pt x="89" y="67"/>
                    <a:pt x="92" y="66"/>
                  </a:cubicBezTo>
                  <a:cubicBezTo>
                    <a:pt x="94" y="65"/>
                    <a:pt x="96" y="64"/>
                    <a:pt x="99" y="64"/>
                  </a:cubicBezTo>
                  <a:cubicBezTo>
                    <a:pt x="102" y="64"/>
                    <a:pt x="102" y="61"/>
                    <a:pt x="102" y="61"/>
                  </a:cubicBezTo>
                  <a:cubicBezTo>
                    <a:pt x="102" y="61"/>
                    <a:pt x="104" y="60"/>
                    <a:pt x="105" y="61"/>
                  </a:cubicBezTo>
                  <a:cubicBezTo>
                    <a:pt x="107" y="62"/>
                    <a:pt x="110" y="59"/>
                    <a:pt x="110" y="59"/>
                  </a:cubicBezTo>
                  <a:cubicBezTo>
                    <a:pt x="111" y="58"/>
                    <a:pt x="113" y="58"/>
                    <a:pt x="114" y="59"/>
                  </a:cubicBezTo>
                  <a:cubicBezTo>
                    <a:pt x="114" y="61"/>
                    <a:pt x="114" y="61"/>
                    <a:pt x="112" y="62"/>
                  </a:cubicBezTo>
                  <a:cubicBezTo>
                    <a:pt x="111" y="64"/>
                    <a:pt x="107" y="66"/>
                    <a:pt x="109" y="66"/>
                  </a:cubicBezTo>
                  <a:cubicBezTo>
                    <a:pt x="110" y="67"/>
                    <a:pt x="114" y="67"/>
                    <a:pt x="116" y="65"/>
                  </a:cubicBezTo>
                  <a:cubicBezTo>
                    <a:pt x="119" y="63"/>
                    <a:pt x="120" y="60"/>
                    <a:pt x="118" y="58"/>
                  </a:cubicBezTo>
                  <a:cubicBezTo>
                    <a:pt x="118" y="58"/>
                    <a:pt x="122" y="57"/>
                    <a:pt x="121" y="55"/>
                  </a:cubicBezTo>
                  <a:cubicBezTo>
                    <a:pt x="120" y="53"/>
                    <a:pt x="125" y="52"/>
                    <a:pt x="128" y="52"/>
                  </a:cubicBezTo>
                  <a:cubicBezTo>
                    <a:pt x="130" y="52"/>
                    <a:pt x="133" y="53"/>
                    <a:pt x="132" y="49"/>
                  </a:cubicBezTo>
                  <a:cubicBezTo>
                    <a:pt x="131" y="45"/>
                    <a:pt x="131" y="43"/>
                    <a:pt x="134" y="43"/>
                  </a:cubicBezTo>
                  <a:cubicBezTo>
                    <a:pt x="137" y="43"/>
                    <a:pt x="137" y="42"/>
                    <a:pt x="137" y="41"/>
                  </a:cubicBezTo>
                  <a:cubicBezTo>
                    <a:pt x="137" y="40"/>
                    <a:pt x="141" y="39"/>
                    <a:pt x="143" y="40"/>
                  </a:cubicBezTo>
                  <a:cubicBezTo>
                    <a:pt x="144" y="41"/>
                    <a:pt x="147" y="42"/>
                    <a:pt x="148" y="42"/>
                  </a:cubicBezTo>
                  <a:cubicBezTo>
                    <a:pt x="150" y="42"/>
                    <a:pt x="154" y="41"/>
                    <a:pt x="154" y="44"/>
                  </a:cubicBezTo>
                  <a:cubicBezTo>
                    <a:pt x="154" y="48"/>
                    <a:pt x="153" y="53"/>
                    <a:pt x="157" y="53"/>
                  </a:cubicBezTo>
                  <a:cubicBezTo>
                    <a:pt x="160" y="54"/>
                    <a:pt x="161" y="54"/>
                    <a:pt x="163" y="55"/>
                  </a:cubicBezTo>
                  <a:cubicBezTo>
                    <a:pt x="165" y="56"/>
                    <a:pt x="167" y="55"/>
                    <a:pt x="167" y="55"/>
                  </a:cubicBezTo>
                  <a:cubicBezTo>
                    <a:pt x="168" y="54"/>
                    <a:pt x="172" y="55"/>
                    <a:pt x="170" y="57"/>
                  </a:cubicBezTo>
                  <a:cubicBezTo>
                    <a:pt x="169" y="60"/>
                    <a:pt x="168" y="63"/>
                    <a:pt x="172" y="66"/>
                  </a:cubicBezTo>
                  <a:cubicBezTo>
                    <a:pt x="176" y="68"/>
                    <a:pt x="182" y="69"/>
                    <a:pt x="182" y="73"/>
                  </a:cubicBezTo>
                  <a:cubicBezTo>
                    <a:pt x="182" y="76"/>
                    <a:pt x="182" y="83"/>
                    <a:pt x="182" y="83"/>
                  </a:cubicBezTo>
                  <a:cubicBezTo>
                    <a:pt x="182" y="83"/>
                    <a:pt x="189" y="83"/>
                    <a:pt x="193" y="79"/>
                  </a:cubicBezTo>
                  <a:cubicBezTo>
                    <a:pt x="193" y="79"/>
                    <a:pt x="195" y="77"/>
                    <a:pt x="196" y="78"/>
                  </a:cubicBezTo>
                  <a:cubicBezTo>
                    <a:pt x="198" y="79"/>
                    <a:pt x="198" y="80"/>
                    <a:pt x="197" y="82"/>
                  </a:cubicBezTo>
                  <a:cubicBezTo>
                    <a:pt x="196" y="84"/>
                    <a:pt x="197" y="86"/>
                    <a:pt x="199" y="87"/>
                  </a:cubicBezTo>
                  <a:cubicBezTo>
                    <a:pt x="201" y="89"/>
                    <a:pt x="204" y="91"/>
                    <a:pt x="204" y="96"/>
                  </a:cubicBezTo>
                  <a:cubicBezTo>
                    <a:pt x="205" y="101"/>
                    <a:pt x="206" y="105"/>
                    <a:pt x="205" y="108"/>
                  </a:cubicBezTo>
                  <a:cubicBezTo>
                    <a:pt x="205" y="112"/>
                    <a:pt x="205" y="114"/>
                    <a:pt x="203" y="117"/>
                  </a:cubicBezTo>
                  <a:cubicBezTo>
                    <a:pt x="201" y="120"/>
                    <a:pt x="200" y="123"/>
                    <a:pt x="199" y="125"/>
                  </a:cubicBezTo>
                  <a:cubicBezTo>
                    <a:pt x="198" y="128"/>
                    <a:pt x="197" y="130"/>
                    <a:pt x="197" y="133"/>
                  </a:cubicBezTo>
                  <a:cubicBezTo>
                    <a:pt x="197" y="136"/>
                    <a:pt x="196" y="139"/>
                    <a:pt x="200" y="140"/>
                  </a:cubicBezTo>
                  <a:cubicBezTo>
                    <a:pt x="203" y="141"/>
                    <a:pt x="204" y="142"/>
                    <a:pt x="205" y="143"/>
                  </a:cubicBezTo>
                  <a:cubicBezTo>
                    <a:pt x="205" y="144"/>
                    <a:pt x="206" y="147"/>
                    <a:pt x="207" y="147"/>
                  </a:cubicBezTo>
                  <a:cubicBezTo>
                    <a:pt x="209" y="147"/>
                    <a:pt x="212" y="144"/>
                    <a:pt x="209" y="140"/>
                  </a:cubicBezTo>
                  <a:cubicBezTo>
                    <a:pt x="207" y="136"/>
                    <a:pt x="206" y="134"/>
                    <a:pt x="205" y="131"/>
                  </a:cubicBezTo>
                  <a:cubicBezTo>
                    <a:pt x="205" y="129"/>
                    <a:pt x="208" y="127"/>
                    <a:pt x="209" y="130"/>
                  </a:cubicBezTo>
                  <a:cubicBezTo>
                    <a:pt x="211" y="132"/>
                    <a:pt x="211" y="139"/>
                    <a:pt x="213" y="139"/>
                  </a:cubicBezTo>
                  <a:cubicBezTo>
                    <a:pt x="214" y="140"/>
                    <a:pt x="215" y="139"/>
                    <a:pt x="215" y="137"/>
                  </a:cubicBezTo>
                  <a:cubicBezTo>
                    <a:pt x="215" y="136"/>
                    <a:pt x="215" y="133"/>
                    <a:pt x="216" y="133"/>
                  </a:cubicBezTo>
                  <a:cubicBezTo>
                    <a:pt x="217" y="133"/>
                    <a:pt x="220" y="136"/>
                    <a:pt x="220" y="139"/>
                  </a:cubicBezTo>
                  <a:cubicBezTo>
                    <a:pt x="219" y="142"/>
                    <a:pt x="218" y="145"/>
                    <a:pt x="217" y="146"/>
                  </a:cubicBezTo>
                  <a:cubicBezTo>
                    <a:pt x="217" y="148"/>
                    <a:pt x="216" y="150"/>
                    <a:pt x="218" y="151"/>
                  </a:cubicBezTo>
                  <a:cubicBezTo>
                    <a:pt x="220" y="151"/>
                    <a:pt x="222" y="154"/>
                    <a:pt x="220" y="154"/>
                  </a:cubicBezTo>
                  <a:cubicBezTo>
                    <a:pt x="217" y="155"/>
                    <a:pt x="216" y="153"/>
                    <a:pt x="216" y="154"/>
                  </a:cubicBezTo>
                  <a:cubicBezTo>
                    <a:pt x="215" y="156"/>
                    <a:pt x="215" y="158"/>
                    <a:pt x="214" y="157"/>
                  </a:cubicBezTo>
                  <a:cubicBezTo>
                    <a:pt x="212" y="157"/>
                    <a:pt x="210" y="155"/>
                    <a:pt x="208" y="156"/>
                  </a:cubicBezTo>
                  <a:cubicBezTo>
                    <a:pt x="206" y="156"/>
                    <a:pt x="209" y="159"/>
                    <a:pt x="209" y="159"/>
                  </a:cubicBezTo>
                  <a:cubicBezTo>
                    <a:pt x="209" y="159"/>
                    <a:pt x="211" y="161"/>
                    <a:pt x="211" y="163"/>
                  </a:cubicBezTo>
                  <a:cubicBezTo>
                    <a:pt x="211" y="165"/>
                    <a:pt x="209" y="168"/>
                    <a:pt x="209" y="168"/>
                  </a:cubicBezTo>
                  <a:cubicBezTo>
                    <a:pt x="209" y="168"/>
                    <a:pt x="210" y="169"/>
                    <a:pt x="210" y="170"/>
                  </a:cubicBezTo>
                  <a:cubicBezTo>
                    <a:pt x="211" y="171"/>
                    <a:pt x="212" y="173"/>
                    <a:pt x="213" y="173"/>
                  </a:cubicBezTo>
                  <a:cubicBezTo>
                    <a:pt x="215" y="174"/>
                    <a:pt x="216" y="174"/>
                    <a:pt x="217" y="176"/>
                  </a:cubicBezTo>
                  <a:cubicBezTo>
                    <a:pt x="218" y="178"/>
                    <a:pt x="218" y="180"/>
                    <a:pt x="220" y="179"/>
                  </a:cubicBezTo>
                  <a:cubicBezTo>
                    <a:pt x="222" y="179"/>
                    <a:pt x="224" y="177"/>
                    <a:pt x="225" y="180"/>
                  </a:cubicBezTo>
                  <a:cubicBezTo>
                    <a:pt x="226" y="182"/>
                    <a:pt x="227" y="184"/>
                    <a:pt x="228" y="184"/>
                  </a:cubicBezTo>
                  <a:cubicBezTo>
                    <a:pt x="229" y="183"/>
                    <a:pt x="230" y="182"/>
                    <a:pt x="230" y="180"/>
                  </a:cubicBezTo>
                  <a:cubicBezTo>
                    <a:pt x="230" y="179"/>
                    <a:pt x="231" y="175"/>
                    <a:pt x="235" y="175"/>
                  </a:cubicBezTo>
                  <a:cubicBezTo>
                    <a:pt x="240" y="175"/>
                    <a:pt x="241" y="178"/>
                    <a:pt x="238" y="180"/>
                  </a:cubicBezTo>
                  <a:cubicBezTo>
                    <a:pt x="236" y="182"/>
                    <a:pt x="234" y="185"/>
                    <a:pt x="236" y="185"/>
                  </a:cubicBezTo>
                  <a:cubicBezTo>
                    <a:pt x="239" y="186"/>
                    <a:pt x="241" y="189"/>
                    <a:pt x="239" y="191"/>
                  </a:cubicBezTo>
                  <a:cubicBezTo>
                    <a:pt x="238" y="193"/>
                    <a:pt x="234" y="193"/>
                    <a:pt x="232" y="191"/>
                  </a:cubicBezTo>
                  <a:cubicBezTo>
                    <a:pt x="229" y="189"/>
                    <a:pt x="227" y="186"/>
                    <a:pt x="226" y="189"/>
                  </a:cubicBezTo>
                  <a:cubicBezTo>
                    <a:pt x="224" y="191"/>
                    <a:pt x="229" y="196"/>
                    <a:pt x="229" y="196"/>
                  </a:cubicBezTo>
                  <a:cubicBezTo>
                    <a:pt x="229" y="196"/>
                    <a:pt x="227" y="201"/>
                    <a:pt x="230" y="202"/>
                  </a:cubicBezTo>
                  <a:cubicBezTo>
                    <a:pt x="233" y="204"/>
                    <a:pt x="235" y="204"/>
                    <a:pt x="236" y="203"/>
                  </a:cubicBezTo>
                  <a:cubicBezTo>
                    <a:pt x="238" y="202"/>
                    <a:pt x="240" y="203"/>
                    <a:pt x="241" y="204"/>
                  </a:cubicBezTo>
                  <a:cubicBezTo>
                    <a:pt x="241" y="205"/>
                    <a:pt x="244" y="205"/>
                    <a:pt x="244" y="202"/>
                  </a:cubicBezTo>
                  <a:cubicBezTo>
                    <a:pt x="244" y="198"/>
                    <a:pt x="246" y="195"/>
                    <a:pt x="248" y="196"/>
                  </a:cubicBezTo>
                  <a:cubicBezTo>
                    <a:pt x="251" y="196"/>
                    <a:pt x="251" y="199"/>
                    <a:pt x="251" y="201"/>
                  </a:cubicBezTo>
                  <a:cubicBezTo>
                    <a:pt x="251" y="202"/>
                    <a:pt x="252" y="210"/>
                    <a:pt x="253" y="213"/>
                  </a:cubicBezTo>
                  <a:cubicBezTo>
                    <a:pt x="255" y="216"/>
                    <a:pt x="256" y="219"/>
                    <a:pt x="258" y="219"/>
                  </a:cubicBezTo>
                  <a:cubicBezTo>
                    <a:pt x="260" y="219"/>
                    <a:pt x="260" y="220"/>
                    <a:pt x="260" y="221"/>
                  </a:cubicBezTo>
                  <a:cubicBezTo>
                    <a:pt x="260" y="222"/>
                    <a:pt x="262" y="223"/>
                    <a:pt x="263" y="222"/>
                  </a:cubicBezTo>
                  <a:cubicBezTo>
                    <a:pt x="264" y="221"/>
                    <a:pt x="268" y="220"/>
                    <a:pt x="266" y="223"/>
                  </a:cubicBezTo>
                  <a:cubicBezTo>
                    <a:pt x="265" y="225"/>
                    <a:pt x="264" y="227"/>
                    <a:pt x="266" y="227"/>
                  </a:cubicBezTo>
                  <a:cubicBezTo>
                    <a:pt x="269" y="227"/>
                    <a:pt x="274" y="227"/>
                    <a:pt x="275" y="227"/>
                  </a:cubicBezTo>
                  <a:cubicBezTo>
                    <a:pt x="276" y="227"/>
                    <a:pt x="279" y="224"/>
                    <a:pt x="281" y="225"/>
                  </a:cubicBezTo>
                  <a:cubicBezTo>
                    <a:pt x="283" y="225"/>
                    <a:pt x="282" y="229"/>
                    <a:pt x="282" y="231"/>
                  </a:cubicBezTo>
                  <a:cubicBezTo>
                    <a:pt x="283" y="232"/>
                    <a:pt x="283" y="235"/>
                    <a:pt x="280" y="236"/>
                  </a:cubicBezTo>
                  <a:cubicBezTo>
                    <a:pt x="277" y="237"/>
                    <a:pt x="271" y="240"/>
                    <a:pt x="273" y="242"/>
                  </a:cubicBezTo>
                  <a:cubicBezTo>
                    <a:pt x="275" y="245"/>
                    <a:pt x="279" y="241"/>
                    <a:pt x="281" y="240"/>
                  </a:cubicBezTo>
                  <a:cubicBezTo>
                    <a:pt x="282" y="239"/>
                    <a:pt x="283" y="238"/>
                    <a:pt x="284" y="239"/>
                  </a:cubicBezTo>
                  <a:cubicBezTo>
                    <a:pt x="284" y="240"/>
                    <a:pt x="283" y="241"/>
                    <a:pt x="279" y="244"/>
                  </a:cubicBezTo>
                  <a:cubicBezTo>
                    <a:pt x="275" y="247"/>
                    <a:pt x="280" y="250"/>
                    <a:pt x="284" y="246"/>
                  </a:cubicBezTo>
                  <a:cubicBezTo>
                    <a:pt x="288" y="243"/>
                    <a:pt x="290" y="243"/>
                    <a:pt x="291" y="245"/>
                  </a:cubicBezTo>
                  <a:cubicBezTo>
                    <a:pt x="293" y="246"/>
                    <a:pt x="294" y="250"/>
                    <a:pt x="290" y="251"/>
                  </a:cubicBezTo>
                  <a:cubicBezTo>
                    <a:pt x="287" y="251"/>
                    <a:pt x="281" y="250"/>
                    <a:pt x="279" y="252"/>
                  </a:cubicBezTo>
                  <a:cubicBezTo>
                    <a:pt x="276" y="253"/>
                    <a:pt x="275" y="255"/>
                    <a:pt x="275" y="255"/>
                  </a:cubicBezTo>
                  <a:cubicBezTo>
                    <a:pt x="275" y="255"/>
                    <a:pt x="278" y="257"/>
                    <a:pt x="280" y="259"/>
                  </a:cubicBezTo>
                  <a:cubicBezTo>
                    <a:pt x="281" y="260"/>
                    <a:pt x="284" y="260"/>
                    <a:pt x="285" y="260"/>
                  </a:cubicBezTo>
                  <a:cubicBezTo>
                    <a:pt x="287" y="260"/>
                    <a:pt x="290" y="257"/>
                    <a:pt x="292" y="256"/>
                  </a:cubicBezTo>
                  <a:cubicBezTo>
                    <a:pt x="293" y="256"/>
                    <a:pt x="294" y="260"/>
                    <a:pt x="297" y="259"/>
                  </a:cubicBezTo>
                  <a:cubicBezTo>
                    <a:pt x="300" y="259"/>
                    <a:pt x="299" y="255"/>
                    <a:pt x="299" y="255"/>
                  </a:cubicBezTo>
                  <a:cubicBezTo>
                    <a:pt x="299" y="254"/>
                    <a:pt x="299" y="252"/>
                    <a:pt x="304" y="251"/>
                  </a:cubicBezTo>
                  <a:cubicBezTo>
                    <a:pt x="308" y="249"/>
                    <a:pt x="313" y="244"/>
                    <a:pt x="313" y="244"/>
                  </a:cubicBezTo>
                  <a:cubicBezTo>
                    <a:pt x="313" y="244"/>
                    <a:pt x="315" y="243"/>
                    <a:pt x="313" y="242"/>
                  </a:cubicBezTo>
                  <a:cubicBezTo>
                    <a:pt x="311" y="240"/>
                    <a:pt x="309" y="237"/>
                    <a:pt x="309" y="235"/>
                  </a:cubicBezTo>
                  <a:cubicBezTo>
                    <a:pt x="309" y="233"/>
                    <a:pt x="308" y="231"/>
                    <a:pt x="310" y="227"/>
                  </a:cubicBezTo>
                  <a:cubicBezTo>
                    <a:pt x="311" y="224"/>
                    <a:pt x="313" y="218"/>
                    <a:pt x="315" y="215"/>
                  </a:cubicBezTo>
                  <a:cubicBezTo>
                    <a:pt x="318" y="212"/>
                    <a:pt x="321" y="215"/>
                    <a:pt x="321" y="212"/>
                  </a:cubicBezTo>
                  <a:cubicBezTo>
                    <a:pt x="321" y="209"/>
                    <a:pt x="319" y="203"/>
                    <a:pt x="319" y="201"/>
                  </a:cubicBezTo>
                  <a:cubicBezTo>
                    <a:pt x="319" y="199"/>
                    <a:pt x="318" y="198"/>
                    <a:pt x="318" y="196"/>
                  </a:cubicBezTo>
                  <a:cubicBezTo>
                    <a:pt x="319" y="194"/>
                    <a:pt x="320" y="189"/>
                    <a:pt x="320" y="188"/>
                  </a:cubicBezTo>
                  <a:cubicBezTo>
                    <a:pt x="319" y="187"/>
                    <a:pt x="317" y="190"/>
                    <a:pt x="316" y="190"/>
                  </a:cubicBezTo>
                  <a:cubicBezTo>
                    <a:pt x="316" y="190"/>
                    <a:pt x="314" y="185"/>
                    <a:pt x="315" y="183"/>
                  </a:cubicBezTo>
                  <a:cubicBezTo>
                    <a:pt x="316" y="182"/>
                    <a:pt x="318" y="182"/>
                    <a:pt x="318" y="181"/>
                  </a:cubicBezTo>
                  <a:cubicBezTo>
                    <a:pt x="318" y="179"/>
                    <a:pt x="318" y="176"/>
                    <a:pt x="315" y="176"/>
                  </a:cubicBezTo>
                  <a:cubicBezTo>
                    <a:pt x="311" y="177"/>
                    <a:pt x="310" y="175"/>
                    <a:pt x="310" y="173"/>
                  </a:cubicBezTo>
                  <a:cubicBezTo>
                    <a:pt x="310" y="170"/>
                    <a:pt x="309" y="164"/>
                    <a:pt x="308" y="162"/>
                  </a:cubicBezTo>
                  <a:cubicBezTo>
                    <a:pt x="308" y="160"/>
                    <a:pt x="308" y="158"/>
                    <a:pt x="306" y="156"/>
                  </a:cubicBezTo>
                  <a:cubicBezTo>
                    <a:pt x="304" y="154"/>
                    <a:pt x="303" y="152"/>
                    <a:pt x="303" y="150"/>
                  </a:cubicBezTo>
                  <a:cubicBezTo>
                    <a:pt x="303" y="148"/>
                    <a:pt x="304" y="146"/>
                    <a:pt x="305" y="149"/>
                  </a:cubicBezTo>
                  <a:cubicBezTo>
                    <a:pt x="306" y="151"/>
                    <a:pt x="310" y="156"/>
                    <a:pt x="310" y="158"/>
                  </a:cubicBezTo>
                  <a:cubicBezTo>
                    <a:pt x="311" y="160"/>
                    <a:pt x="312" y="171"/>
                    <a:pt x="316" y="169"/>
                  </a:cubicBezTo>
                  <a:cubicBezTo>
                    <a:pt x="320" y="167"/>
                    <a:pt x="313" y="156"/>
                    <a:pt x="311" y="153"/>
                  </a:cubicBezTo>
                  <a:cubicBezTo>
                    <a:pt x="309" y="150"/>
                    <a:pt x="307" y="143"/>
                    <a:pt x="305" y="140"/>
                  </a:cubicBezTo>
                  <a:cubicBezTo>
                    <a:pt x="302" y="137"/>
                    <a:pt x="301" y="133"/>
                    <a:pt x="300" y="130"/>
                  </a:cubicBezTo>
                  <a:cubicBezTo>
                    <a:pt x="299" y="127"/>
                    <a:pt x="298" y="125"/>
                    <a:pt x="297" y="125"/>
                  </a:cubicBezTo>
                  <a:cubicBezTo>
                    <a:pt x="295" y="126"/>
                    <a:pt x="295" y="128"/>
                    <a:pt x="297" y="130"/>
                  </a:cubicBezTo>
                  <a:cubicBezTo>
                    <a:pt x="298" y="133"/>
                    <a:pt x="299" y="137"/>
                    <a:pt x="298" y="136"/>
                  </a:cubicBezTo>
                  <a:cubicBezTo>
                    <a:pt x="297" y="136"/>
                    <a:pt x="295" y="133"/>
                    <a:pt x="293" y="130"/>
                  </a:cubicBezTo>
                  <a:cubicBezTo>
                    <a:pt x="291" y="126"/>
                    <a:pt x="291" y="124"/>
                    <a:pt x="291" y="124"/>
                  </a:cubicBezTo>
                  <a:cubicBezTo>
                    <a:pt x="291" y="124"/>
                    <a:pt x="292" y="124"/>
                    <a:pt x="293" y="123"/>
                  </a:cubicBezTo>
                  <a:cubicBezTo>
                    <a:pt x="294" y="122"/>
                    <a:pt x="294" y="120"/>
                    <a:pt x="293" y="118"/>
                  </a:cubicBezTo>
                  <a:cubicBezTo>
                    <a:pt x="293" y="117"/>
                    <a:pt x="290" y="109"/>
                    <a:pt x="288" y="109"/>
                  </a:cubicBezTo>
                  <a:cubicBezTo>
                    <a:pt x="286" y="109"/>
                    <a:pt x="288" y="112"/>
                    <a:pt x="288" y="112"/>
                  </a:cubicBezTo>
                  <a:cubicBezTo>
                    <a:pt x="288" y="112"/>
                    <a:pt x="289" y="116"/>
                    <a:pt x="289" y="118"/>
                  </a:cubicBezTo>
                  <a:cubicBezTo>
                    <a:pt x="289" y="119"/>
                    <a:pt x="288" y="120"/>
                    <a:pt x="288" y="120"/>
                  </a:cubicBezTo>
                  <a:cubicBezTo>
                    <a:pt x="288" y="120"/>
                    <a:pt x="285" y="118"/>
                    <a:pt x="283" y="114"/>
                  </a:cubicBezTo>
                  <a:cubicBezTo>
                    <a:pt x="282" y="110"/>
                    <a:pt x="281" y="108"/>
                    <a:pt x="278" y="104"/>
                  </a:cubicBezTo>
                  <a:cubicBezTo>
                    <a:pt x="276" y="101"/>
                    <a:pt x="273" y="94"/>
                    <a:pt x="273" y="93"/>
                  </a:cubicBezTo>
                  <a:cubicBezTo>
                    <a:pt x="273" y="91"/>
                    <a:pt x="275" y="90"/>
                    <a:pt x="276" y="92"/>
                  </a:cubicBezTo>
                  <a:cubicBezTo>
                    <a:pt x="277" y="93"/>
                    <a:pt x="279" y="95"/>
                    <a:pt x="280" y="95"/>
                  </a:cubicBezTo>
                  <a:cubicBezTo>
                    <a:pt x="281" y="94"/>
                    <a:pt x="282" y="99"/>
                    <a:pt x="284" y="97"/>
                  </a:cubicBezTo>
                  <a:cubicBezTo>
                    <a:pt x="286" y="96"/>
                    <a:pt x="285" y="92"/>
                    <a:pt x="280" y="86"/>
                  </a:cubicBezTo>
                  <a:cubicBezTo>
                    <a:pt x="276" y="79"/>
                    <a:pt x="275" y="79"/>
                    <a:pt x="274" y="80"/>
                  </a:cubicBezTo>
                  <a:cubicBezTo>
                    <a:pt x="273" y="80"/>
                    <a:pt x="273" y="82"/>
                    <a:pt x="273" y="82"/>
                  </a:cubicBezTo>
                  <a:cubicBezTo>
                    <a:pt x="273" y="82"/>
                    <a:pt x="272" y="83"/>
                    <a:pt x="270" y="80"/>
                  </a:cubicBezTo>
                  <a:cubicBezTo>
                    <a:pt x="269" y="78"/>
                    <a:pt x="267" y="76"/>
                    <a:pt x="265" y="77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1" y="72"/>
                    <a:pt x="262" y="70"/>
                  </a:cubicBezTo>
                  <a:cubicBezTo>
                    <a:pt x="263" y="69"/>
                    <a:pt x="264" y="70"/>
                    <a:pt x="264" y="70"/>
                  </a:cubicBezTo>
                  <a:cubicBezTo>
                    <a:pt x="264" y="70"/>
                    <a:pt x="268" y="74"/>
                    <a:pt x="269" y="73"/>
                  </a:cubicBezTo>
                  <a:cubicBezTo>
                    <a:pt x="270" y="72"/>
                    <a:pt x="267" y="69"/>
                    <a:pt x="267" y="69"/>
                  </a:cubicBezTo>
                  <a:cubicBezTo>
                    <a:pt x="267" y="69"/>
                    <a:pt x="265" y="66"/>
                    <a:pt x="265" y="65"/>
                  </a:cubicBezTo>
                  <a:cubicBezTo>
                    <a:pt x="264" y="63"/>
                    <a:pt x="263" y="63"/>
                    <a:pt x="262" y="61"/>
                  </a:cubicBezTo>
                  <a:cubicBezTo>
                    <a:pt x="260" y="59"/>
                    <a:pt x="258" y="56"/>
                    <a:pt x="257" y="53"/>
                  </a:cubicBezTo>
                  <a:cubicBezTo>
                    <a:pt x="256" y="50"/>
                    <a:pt x="256" y="46"/>
                    <a:pt x="255" y="44"/>
                  </a:cubicBezTo>
                  <a:cubicBezTo>
                    <a:pt x="254" y="41"/>
                    <a:pt x="253" y="38"/>
                    <a:pt x="252" y="36"/>
                  </a:cubicBezTo>
                  <a:cubicBezTo>
                    <a:pt x="250" y="34"/>
                    <a:pt x="249" y="33"/>
                    <a:pt x="249" y="31"/>
                  </a:cubicBezTo>
                  <a:cubicBezTo>
                    <a:pt x="249" y="29"/>
                    <a:pt x="249" y="23"/>
                    <a:pt x="248" y="21"/>
                  </a:cubicBezTo>
                  <a:cubicBezTo>
                    <a:pt x="247" y="18"/>
                    <a:pt x="246" y="17"/>
                    <a:pt x="245" y="15"/>
                  </a:cubicBezTo>
                  <a:cubicBezTo>
                    <a:pt x="245" y="13"/>
                    <a:pt x="244" y="10"/>
                    <a:pt x="245" y="9"/>
                  </a:cubicBezTo>
                  <a:cubicBezTo>
                    <a:pt x="245" y="7"/>
                    <a:pt x="245" y="2"/>
                    <a:pt x="245" y="2"/>
                  </a:cubicBezTo>
                  <a:cubicBezTo>
                    <a:pt x="243" y="2"/>
                    <a:pt x="243" y="2"/>
                    <a:pt x="243" y="2"/>
                  </a:cubicBezTo>
                  <a:cubicBezTo>
                    <a:pt x="235" y="6"/>
                    <a:pt x="228" y="0"/>
                    <a:pt x="22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7" name="Freeform 118"/>
            <p:cNvSpPr>
              <a:spLocks/>
            </p:cNvSpPr>
            <p:nvPr/>
          </p:nvSpPr>
          <p:spPr bwMode="auto">
            <a:xfrm>
              <a:off x="9476738" y="4670808"/>
              <a:ext cx="1099467" cy="861704"/>
            </a:xfrm>
            <a:custGeom>
              <a:avLst/>
              <a:gdLst>
                <a:gd name="T0" fmla="*/ 13 w 337"/>
                <a:gd name="T1" fmla="*/ 38 h 264"/>
                <a:gd name="T2" fmla="*/ 28 w 337"/>
                <a:gd name="T3" fmla="*/ 35 h 264"/>
                <a:gd name="T4" fmla="*/ 35 w 337"/>
                <a:gd name="T5" fmla="*/ 30 h 264"/>
                <a:gd name="T6" fmla="*/ 39 w 337"/>
                <a:gd name="T7" fmla="*/ 41 h 264"/>
                <a:gd name="T8" fmla="*/ 61 w 337"/>
                <a:gd name="T9" fmla="*/ 35 h 264"/>
                <a:gd name="T10" fmla="*/ 100 w 337"/>
                <a:gd name="T11" fmla="*/ 47 h 264"/>
                <a:gd name="T12" fmla="*/ 125 w 337"/>
                <a:gd name="T13" fmla="*/ 63 h 264"/>
                <a:gd name="T14" fmla="*/ 122 w 337"/>
                <a:gd name="T15" fmla="*/ 70 h 264"/>
                <a:gd name="T16" fmla="*/ 148 w 337"/>
                <a:gd name="T17" fmla="*/ 47 h 264"/>
                <a:gd name="T18" fmla="*/ 179 w 337"/>
                <a:gd name="T19" fmla="*/ 60 h 264"/>
                <a:gd name="T20" fmla="*/ 201 w 337"/>
                <a:gd name="T21" fmla="*/ 86 h 264"/>
                <a:gd name="T22" fmla="*/ 209 w 337"/>
                <a:gd name="T23" fmla="*/ 135 h 264"/>
                <a:gd name="T24" fmla="*/ 230 w 337"/>
                <a:gd name="T25" fmla="*/ 137 h 264"/>
                <a:gd name="T26" fmla="*/ 229 w 337"/>
                <a:gd name="T27" fmla="*/ 155 h 264"/>
                <a:gd name="T28" fmla="*/ 225 w 337"/>
                <a:gd name="T29" fmla="*/ 176 h 264"/>
                <a:gd name="T30" fmla="*/ 251 w 337"/>
                <a:gd name="T31" fmla="*/ 181 h 264"/>
                <a:gd name="T32" fmla="*/ 265 w 337"/>
                <a:gd name="T33" fmla="*/ 216 h 264"/>
                <a:gd name="T34" fmla="*/ 279 w 337"/>
                <a:gd name="T35" fmla="*/ 224 h 264"/>
                <a:gd name="T36" fmla="*/ 293 w 337"/>
                <a:gd name="T37" fmla="*/ 246 h 264"/>
                <a:gd name="T38" fmla="*/ 304 w 337"/>
                <a:gd name="T39" fmla="*/ 248 h 264"/>
                <a:gd name="T40" fmla="*/ 313 w 337"/>
                <a:gd name="T41" fmla="*/ 263 h 264"/>
                <a:gd name="T42" fmla="*/ 335 w 337"/>
                <a:gd name="T43" fmla="*/ 194 h 264"/>
                <a:gd name="T44" fmla="*/ 324 w 337"/>
                <a:gd name="T45" fmla="*/ 164 h 264"/>
                <a:gd name="T46" fmla="*/ 324 w 337"/>
                <a:gd name="T47" fmla="*/ 148 h 264"/>
                <a:gd name="T48" fmla="*/ 307 w 337"/>
                <a:gd name="T49" fmla="*/ 126 h 264"/>
                <a:gd name="T50" fmla="*/ 303 w 337"/>
                <a:gd name="T51" fmla="*/ 120 h 264"/>
                <a:gd name="T52" fmla="*/ 294 w 337"/>
                <a:gd name="T53" fmla="*/ 99 h 264"/>
                <a:gd name="T54" fmla="*/ 283 w 337"/>
                <a:gd name="T55" fmla="*/ 78 h 264"/>
                <a:gd name="T56" fmla="*/ 278 w 337"/>
                <a:gd name="T57" fmla="*/ 72 h 264"/>
                <a:gd name="T58" fmla="*/ 260 w 337"/>
                <a:gd name="T59" fmla="*/ 4 h 264"/>
                <a:gd name="T60" fmla="*/ 274 w 337"/>
                <a:gd name="T61" fmla="*/ 64 h 264"/>
                <a:gd name="T62" fmla="*/ 277 w 337"/>
                <a:gd name="T63" fmla="*/ 70 h 264"/>
                <a:gd name="T64" fmla="*/ 297 w 337"/>
                <a:gd name="T65" fmla="*/ 98 h 264"/>
                <a:gd name="T66" fmla="*/ 287 w 337"/>
                <a:gd name="T67" fmla="*/ 101 h 264"/>
                <a:gd name="T68" fmla="*/ 302 w 337"/>
                <a:gd name="T69" fmla="*/ 113 h 264"/>
                <a:gd name="T70" fmla="*/ 313 w 337"/>
                <a:gd name="T71" fmla="*/ 131 h 264"/>
                <a:gd name="T72" fmla="*/ 329 w 337"/>
                <a:gd name="T73" fmla="*/ 169 h 264"/>
                <a:gd name="T74" fmla="*/ 330 w 337"/>
                <a:gd name="T75" fmla="*/ 182 h 264"/>
                <a:gd name="T76" fmla="*/ 330 w 337"/>
                <a:gd name="T77" fmla="*/ 198 h 264"/>
                <a:gd name="T78" fmla="*/ 326 w 337"/>
                <a:gd name="T79" fmla="*/ 245 h 264"/>
                <a:gd name="T80" fmla="*/ 308 w 337"/>
                <a:gd name="T81" fmla="*/ 253 h 264"/>
                <a:gd name="T82" fmla="*/ 288 w 337"/>
                <a:gd name="T83" fmla="*/ 243 h 264"/>
                <a:gd name="T84" fmla="*/ 288 w 337"/>
                <a:gd name="T85" fmla="*/ 227 h 264"/>
                <a:gd name="T86" fmla="*/ 276 w 337"/>
                <a:gd name="T87" fmla="*/ 223 h 264"/>
                <a:gd name="T88" fmla="*/ 256 w 337"/>
                <a:gd name="T89" fmla="*/ 205 h 264"/>
                <a:gd name="T90" fmla="*/ 244 w 337"/>
                <a:gd name="T91" fmla="*/ 194 h 264"/>
                <a:gd name="T92" fmla="*/ 242 w 337"/>
                <a:gd name="T93" fmla="*/ 184 h 264"/>
                <a:gd name="T94" fmla="*/ 228 w 337"/>
                <a:gd name="T95" fmla="*/ 173 h 264"/>
                <a:gd name="T96" fmla="*/ 232 w 337"/>
                <a:gd name="T97" fmla="*/ 157 h 264"/>
                <a:gd name="T98" fmla="*/ 233 w 337"/>
                <a:gd name="T99" fmla="*/ 151 h 264"/>
                <a:gd name="T100" fmla="*/ 225 w 337"/>
                <a:gd name="T101" fmla="*/ 131 h 264"/>
                <a:gd name="T102" fmla="*/ 213 w 337"/>
                <a:gd name="T103" fmla="*/ 131 h 264"/>
                <a:gd name="T104" fmla="*/ 181 w 337"/>
                <a:gd name="T105" fmla="*/ 55 h 264"/>
                <a:gd name="T106" fmla="*/ 145 w 337"/>
                <a:gd name="T107" fmla="*/ 53 h 264"/>
                <a:gd name="T108" fmla="*/ 124 w 337"/>
                <a:gd name="T109" fmla="*/ 67 h 264"/>
                <a:gd name="T110" fmla="*/ 115 w 337"/>
                <a:gd name="T111" fmla="*/ 62 h 264"/>
                <a:gd name="T112" fmla="*/ 92 w 337"/>
                <a:gd name="T113" fmla="*/ 47 h 264"/>
                <a:gd name="T114" fmla="*/ 88 w 337"/>
                <a:gd name="T115" fmla="*/ 45 h 264"/>
                <a:gd name="T116" fmla="*/ 62 w 337"/>
                <a:gd name="T117" fmla="*/ 39 h 264"/>
                <a:gd name="T118" fmla="*/ 51 w 337"/>
                <a:gd name="T119" fmla="*/ 42 h 264"/>
                <a:gd name="T120" fmla="*/ 30 w 337"/>
                <a:gd name="T121" fmla="*/ 34 h 264"/>
                <a:gd name="T122" fmla="*/ 16 w 337"/>
                <a:gd name="T123" fmla="*/ 40 h 264"/>
                <a:gd name="T124" fmla="*/ 239 w 337"/>
                <a:gd name="T125" fmla="*/ 4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7" h="264">
                  <a:moveTo>
                    <a:pt x="239" y="2"/>
                  </a:moveTo>
                  <a:cubicBezTo>
                    <a:pt x="239" y="0"/>
                    <a:pt x="239" y="0"/>
                    <a:pt x="239" y="0"/>
                  </a:cubicBezTo>
                  <a:cubicBezTo>
                    <a:pt x="238" y="0"/>
                    <a:pt x="237" y="1"/>
                    <a:pt x="237" y="1"/>
                  </a:cubicBezTo>
                  <a:cubicBezTo>
                    <a:pt x="236" y="2"/>
                    <a:pt x="235" y="3"/>
                    <a:pt x="235" y="4"/>
                  </a:cubicBezTo>
                  <a:cubicBezTo>
                    <a:pt x="235" y="5"/>
                    <a:pt x="235" y="6"/>
                    <a:pt x="235" y="7"/>
                  </a:cubicBezTo>
                  <a:cubicBezTo>
                    <a:pt x="235" y="8"/>
                    <a:pt x="235" y="8"/>
                    <a:pt x="235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5" y="8"/>
                    <a:pt x="235" y="8"/>
                    <a:pt x="235" y="8"/>
                  </a:cubicBezTo>
                  <a:cubicBezTo>
                    <a:pt x="235" y="8"/>
                    <a:pt x="235" y="8"/>
                    <a:pt x="235" y="8"/>
                  </a:cubicBezTo>
                  <a:cubicBezTo>
                    <a:pt x="235" y="9"/>
                    <a:pt x="234" y="11"/>
                    <a:pt x="233" y="13"/>
                  </a:cubicBezTo>
                  <a:cubicBezTo>
                    <a:pt x="233" y="14"/>
                    <a:pt x="232" y="15"/>
                    <a:pt x="232" y="16"/>
                  </a:cubicBezTo>
                  <a:cubicBezTo>
                    <a:pt x="231" y="17"/>
                    <a:pt x="231" y="17"/>
                    <a:pt x="231" y="17"/>
                  </a:cubicBezTo>
                  <a:cubicBezTo>
                    <a:pt x="230" y="17"/>
                    <a:pt x="230" y="17"/>
                    <a:pt x="230" y="17"/>
                  </a:cubicBezTo>
                  <a:cubicBezTo>
                    <a:pt x="230" y="17"/>
                    <a:pt x="230" y="17"/>
                    <a:pt x="230" y="17"/>
                  </a:cubicBezTo>
                  <a:cubicBezTo>
                    <a:pt x="229" y="17"/>
                    <a:pt x="229" y="15"/>
                    <a:pt x="229" y="15"/>
                  </a:cubicBezTo>
                  <a:cubicBezTo>
                    <a:pt x="229" y="14"/>
                    <a:pt x="229" y="14"/>
                    <a:pt x="229" y="13"/>
                  </a:cubicBezTo>
                  <a:cubicBezTo>
                    <a:pt x="229" y="13"/>
                    <a:pt x="229" y="13"/>
                    <a:pt x="229" y="13"/>
                  </a:cubicBezTo>
                  <a:cubicBezTo>
                    <a:pt x="229" y="13"/>
                    <a:pt x="229" y="13"/>
                    <a:pt x="229" y="13"/>
                  </a:cubicBezTo>
                  <a:cubicBezTo>
                    <a:pt x="229" y="11"/>
                    <a:pt x="229" y="11"/>
                    <a:pt x="229" y="11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6"/>
                    <a:pt x="15" y="17"/>
                    <a:pt x="15" y="18"/>
                  </a:cubicBezTo>
                  <a:cubicBezTo>
                    <a:pt x="15" y="20"/>
                    <a:pt x="15" y="21"/>
                    <a:pt x="15" y="23"/>
                  </a:cubicBezTo>
                  <a:cubicBezTo>
                    <a:pt x="15" y="25"/>
                    <a:pt x="15" y="27"/>
                    <a:pt x="15" y="28"/>
                  </a:cubicBezTo>
                  <a:cubicBezTo>
                    <a:pt x="15" y="30"/>
                    <a:pt x="16" y="31"/>
                    <a:pt x="17" y="32"/>
                  </a:cubicBezTo>
                  <a:cubicBezTo>
                    <a:pt x="17" y="34"/>
                    <a:pt x="18" y="35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8" y="36"/>
                    <a:pt x="17" y="36"/>
                  </a:cubicBezTo>
                  <a:cubicBezTo>
                    <a:pt x="17" y="36"/>
                    <a:pt x="16" y="36"/>
                    <a:pt x="15" y="37"/>
                  </a:cubicBezTo>
                  <a:cubicBezTo>
                    <a:pt x="14" y="37"/>
                    <a:pt x="14" y="38"/>
                    <a:pt x="13" y="38"/>
                  </a:cubicBezTo>
                  <a:cubicBezTo>
                    <a:pt x="13" y="39"/>
                    <a:pt x="12" y="40"/>
                    <a:pt x="12" y="40"/>
                  </a:cubicBezTo>
                  <a:cubicBezTo>
                    <a:pt x="12" y="42"/>
                    <a:pt x="13" y="43"/>
                    <a:pt x="13" y="43"/>
                  </a:cubicBezTo>
                  <a:cubicBezTo>
                    <a:pt x="14" y="45"/>
                    <a:pt x="15" y="45"/>
                    <a:pt x="16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21" y="46"/>
                    <a:pt x="24" y="46"/>
                  </a:cubicBezTo>
                  <a:cubicBezTo>
                    <a:pt x="25" y="45"/>
                    <a:pt x="26" y="45"/>
                    <a:pt x="28" y="44"/>
                  </a:cubicBezTo>
                  <a:cubicBezTo>
                    <a:pt x="29" y="43"/>
                    <a:pt x="30" y="42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7"/>
                    <a:pt x="30" y="36"/>
                    <a:pt x="29" y="35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9" y="34"/>
                    <a:pt x="29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5"/>
                    <a:pt x="27" y="35"/>
                    <a:pt x="27" y="36"/>
                  </a:cubicBezTo>
                  <a:cubicBezTo>
                    <a:pt x="27" y="36"/>
                    <a:pt x="28" y="37"/>
                    <a:pt x="28" y="37"/>
                  </a:cubicBezTo>
                  <a:cubicBezTo>
                    <a:pt x="29" y="38"/>
                    <a:pt x="29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1" y="38"/>
                    <a:pt x="32" y="38"/>
                    <a:pt x="32" y="37"/>
                  </a:cubicBezTo>
                  <a:cubicBezTo>
                    <a:pt x="33" y="37"/>
                    <a:pt x="34" y="36"/>
                    <a:pt x="34" y="35"/>
                  </a:cubicBezTo>
                  <a:cubicBezTo>
                    <a:pt x="34" y="34"/>
                    <a:pt x="35" y="34"/>
                    <a:pt x="35" y="33"/>
                  </a:cubicBezTo>
                  <a:cubicBezTo>
                    <a:pt x="35" y="32"/>
                    <a:pt x="35" y="31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1"/>
                    <a:pt x="36" y="31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5" y="34"/>
                    <a:pt x="34" y="35"/>
                    <a:pt x="32" y="36"/>
                  </a:cubicBezTo>
                  <a:cubicBezTo>
                    <a:pt x="32" y="37"/>
                    <a:pt x="31" y="37"/>
                    <a:pt x="30" y="38"/>
                  </a:cubicBezTo>
                  <a:cubicBezTo>
                    <a:pt x="30" y="39"/>
                    <a:pt x="29" y="40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4"/>
                    <a:pt x="31" y="46"/>
                    <a:pt x="33" y="47"/>
                  </a:cubicBezTo>
                  <a:cubicBezTo>
                    <a:pt x="34" y="48"/>
                    <a:pt x="37" y="48"/>
                    <a:pt x="39" y="48"/>
                  </a:cubicBezTo>
                  <a:cubicBezTo>
                    <a:pt x="39" y="48"/>
                    <a:pt x="40" y="48"/>
                    <a:pt x="40" y="48"/>
                  </a:cubicBezTo>
                  <a:cubicBezTo>
                    <a:pt x="42" y="48"/>
                    <a:pt x="46" y="48"/>
                    <a:pt x="48" y="47"/>
                  </a:cubicBezTo>
                  <a:cubicBezTo>
                    <a:pt x="50" y="47"/>
                    <a:pt x="51" y="46"/>
                    <a:pt x="52" y="46"/>
                  </a:cubicBezTo>
                  <a:cubicBezTo>
                    <a:pt x="53" y="45"/>
                    <a:pt x="53" y="45"/>
                    <a:pt x="54" y="44"/>
                  </a:cubicBezTo>
                  <a:cubicBezTo>
                    <a:pt x="54" y="44"/>
                    <a:pt x="55" y="43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5" y="41"/>
                    <a:pt x="54" y="41"/>
                    <a:pt x="54" y="40"/>
                  </a:cubicBezTo>
                  <a:cubicBezTo>
                    <a:pt x="54" y="39"/>
                    <a:pt x="53" y="39"/>
                    <a:pt x="52" y="39"/>
                  </a:cubicBezTo>
                  <a:cubicBezTo>
                    <a:pt x="51" y="38"/>
                    <a:pt x="51" y="38"/>
                    <a:pt x="50" y="38"/>
                  </a:cubicBezTo>
                  <a:cubicBezTo>
                    <a:pt x="49" y="38"/>
                    <a:pt x="47" y="39"/>
                    <a:pt x="46" y="39"/>
                  </a:cubicBezTo>
                  <a:cubicBezTo>
                    <a:pt x="45" y="39"/>
                    <a:pt x="43" y="39"/>
                    <a:pt x="43" y="39"/>
                  </a:cubicBezTo>
                  <a:cubicBezTo>
                    <a:pt x="42" y="40"/>
                    <a:pt x="41" y="40"/>
                    <a:pt x="40" y="40"/>
                  </a:cubicBezTo>
                  <a:cubicBezTo>
                    <a:pt x="40" y="40"/>
                    <a:pt x="39" y="40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8" y="39"/>
                    <a:pt x="38" y="3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0"/>
                    <a:pt x="41" y="40"/>
                  </a:cubicBezTo>
                  <a:cubicBezTo>
                    <a:pt x="42" y="40"/>
                    <a:pt x="43" y="40"/>
                    <a:pt x="44" y="40"/>
                  </a:cubicBezTo>
                  <a:cubicBezTo>
                    <a:pt x="48" y="40"/>
                    <a:pt x="52" y="39"/>
                    <a:pt x="52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4" y="36"/>
                    <a:pt x="55" y="35"/>
                  </a:cubicBezTo>
                  <a:cubicBezTo>
                    <a:pt x="55" y="34"/>
                    <a:pt x="56" y="33"/>
                    <a:pt x="57" y="33"/>
                  </a:cubicBezTo>
                  <a:cubicBezTo>
                    <a:pt x="58" y="33"/>
                    <a:pt x="59" y="33"/>
                    <a:pt x="59" y="33"/>
                  </a:cubicBezTo>
                  <a:cubicBezTo>
                    <a:pt x="61" y="33"/>
                    <a:pt x="64" y="34"/>
                    <a:pt x="65" y="34"/>
                  </a:cubicBezTo>
                  <a:cubicBezTo>
                    <a:pt x="66" y="34"/>
                    <a:pt x="67" y="34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4"/>
                    <a:pt x="67" y="35"/>
                    <a:pt x="66" y="35"/>
                  </a:cubicBezTo>
                  <a:cubicBezTo>
                    <a:pt x="66" y="35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4" y="35"/>
                    <a:pt x="64" y="35"/>
                    <a:pt x="63" y="35"/>
                  </a:cubicBezTo>
                  <a:cubicBezTo>
                    <a:pt x="62" y="35"/>
                    <a:pt x="61" y="35"/>
                    <a:pt x="61" y="35"/>
                  </a:cubicBezTo>
                  <a:cubicBezTo>
                    <a:pt x="60" y="35"/>
                    <a:pt x="59" y="35"/>
                    <a:pt x="58" y="35"/>
                  </a:cubicBezTo>
                  <a:cubicBezTo>
                    <a:pt x="58" y="35"/>
                    <a:pt x="57" y="35"/>
                    <a:pt x="57" y="36"/>
                  </a:cubicBezTo>
                  <a:cubicBezTo>
                    <a:pt x="56" y="36"/>
                    <a:pt x="56" y="37"/>
                    <a:pt x="56" y="38"/>
                  </a:cubicBezTo>
                  <a:cubicBezTo>
                    <a:pt x="56" y="39"/>
                    <a:pt x="56" y="39"/>
                    <a:pt x="57" y="40"/>
                  </a:cubicBezTo>
                  <a:cubicBezTo>
                    <a:pt x="57" y="41"/>
                    <a:pt x="58" y="42"/>
                    <a:pt x="59" y="42"/>
                  </a:cubicBezTo>
                  <a:cubicBezTo>
                    <a:pt x="60" y="43"/>
                    <a:pt x="61" y="43"/>
                    <a:pt x="63" y="43"/>
                  </a:cubicBezTo>
                  <a:cubicBezTo>
                    <a:pt x="63" y="43"/>
                    <a:pt x="64" y="43"/>
                    <a:pt x="64" y="43"/>
                  </a:cubicBezTo>
                  <a:cubicBezTo>
                    <a:pt x="66" y="43"/>
                    <a:pt x="68" y="42"/>
                    <a:pt x="70" y="42"/>
                  </a:cubicBezTo>
                  <a:cubicBezTo>
                    <a:pt x="72" y="41"/>
                    <a:pt x="74" y="41"/>
                    <a:pt x="75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6" y="41"/>
                    <a:pt x="78" y="42"/>
                    <a:pt x="79" y="43"/>
                  </a:cubicBezTo>
                  <a:cubicBezTo>
                    <a:pt x="81" y="44"/>
                    <a:pt x="82" y="45"/>
                    <a:pt x="83" y="46"/>
                  </a:cubicBezTo>
                  <a:cubicBezTo>
                    <a:pt x="83" y="47"/>
                    <a:pt x="84" y="47"/>
                    <a:pt x="85" y="47"/>
                  </a:cubicBezTo>
                  <a:cubicBezTo>
                    <a:pt x="85" y="48"/>
                    <a:pt x="86" y="48"/>
                    <a:pt x="87" y="48"/>
                  </a:cubicBezTo>
                  <a:cubicBezTo>
                    <a:pt x="88" y="48"/>
                    <a:pt x="89" y="48"/>
                    <a:pt x="90" y="47"/>
                  </a:cubicBezTo>
                  <a:cubicBezTo>
                    <a:pt x="91" y="47"/>
                    <a:pt x="91" y="46"/>
                    <a:pt x="91" y="45"/>
                  </a:cubicBezTo>
                  <a:cubicBezTo>
                    <a:pt x="91" y="44"/>
                    <a:pt x="91" y="44"/>
                    <a:pt x="91" y="43"/>
                  </a:cubicBezTo>
                  <a:cubicBezTo>
                    <a:pt x="91" y="42"/>
                    <a:pt x="90" y="41"/>
                    <a:pt x="90" y="41"/>
                  </a:cubicBezTo>
                  <a:cubicBezTo>
                    <a:pt x="90" y="39"/>
                    <a:pt x="91" y="39"/>
                    <a:pt x="91" y="38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1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8"/>
                    <a:pt x="94" y="38"/>
                    <a:pt x="94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1"/>
                    <a:pt x="93" y="42"/>
                  </a:cubicBezTo>
                  <a:cubicBezTo>
                    <a:pt x="93" y="43"/>
                    <a:pt x="93" y="44"/>
                    <a:pt x="94" y="45"/>
                  </a:cubicBezTo>
                  <a:cubicBezTo>
                    <a:pt x="94" y="45"/>
                    <a:pt x="94" y="46"/>
                    <a:pt x="95" y="46"/>
                  </a:cubicBezTo>
                  <a:cubicBezTo>
                    <a:pt x="95" y="46"/>
                    <a:pt x="96" y="47"/>
                    <a:pt x="97" y="47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7"/>
                    <a:pt x="98" y="46"/>
                    <a:pt x="98" y="46"/>
                  </a:cubicBezTo>
                  <a:cubicBezTo>
                    <a:pt x="99" y="46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7" y="45"/>
                    <a:pt x="93" y="44"/>
                    <a:pt x="93" y="44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0" y="46"/>
                    <a:pt x="90" y="47"/>
                    <a:pt x="90" y="48"/>
                  </a:cubicBezTo>
                  <a:cubicBezTo>
                    <a:pt x="91" y="49"/>
                    <a:pt x="91" y="51"/>
                    <a:pt x="93" y="52"/>
                  </a:cubicBezTo>
                  <a:cubicBezTo>
                    <a:pt x="93" y="52"/>
                    <a:pt x="94" y="53"/>
                    <a:pt x="95" y="54"/>
                  </a:cubicBezTo>
                  <a:cubicBezTo>
                    <a:pt x="96" y="55"/>
                    <a:pt x="98" y="56"/>
                    <a:pt x="99" y="57"/>
                  </a:cubicBezTo>
                  <a:cubicBezTo>
                    <a:pt x="99" y="57"/>
                    <a:pt x="100" y="58"/>
                    <a:pt x="100" y="58"/>
                  </a:cubicBezTo>
                  <a:cubicBezTo>
                    <a:pt x="100" y="59"/>
                    <a:pt x="101" y="59"/>
                    <a:pt x="101" y="59"/>
                  </a:cubicBezTo>
                  <a:cubicBezTo>
                    <a:pt x="101" y="63"/>
                    <a:pt x="101" y="66"/>
                    <a:pt x="101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66"/>
                    <a:pt x="101" y="67"/>
                    <a:pt x="101" y="68"/>
                  </a:cubicBezTo>
                  <a:cubicBezTo>
                    <a:pt x="101" y="68"/>
                    <a:pt x="102" y="69"/>
                    <a:pt x="102" y="70"/>
                  </a:cubicBezTo>
                  <a:cubicBezTo>
                    <a:pt x="103" y="70"/>
                    <a:pt x="104" y="70"/>
                    <a:pt x="105" y="70"/>
                  </a:cubicBezTo>
                  <a:cubicBezTo>
                    <a:pt x="105" y="70"/>
                    <a:pt x="106" y="70"/>
                    <a:pt x="106" y="70"/>
                  </a:cubicBezTo>
                  <a:cubicBezTo>
                    <a:pt x="109" y="69"/>
                    <a:pt x="111" y="68"/>
                    <a:pt x="113" y="68"/>
                  </a:cubicBezTo>
                  <a:cubicBezTo>
                    <a:pt x="115" y="68"/>
                    <a:pt x="116" y="67"/>
                    <a:pt x="117" y="66"/>
                  </a:cubicBezTo>
                  <a:cubicBezTo>
                    <a:pt x="118" y="65"/>
                    <a:pt x="118" y="64"/>
                    <a:pt x="118" y="64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5"/>
                    <a:pt x="118" y="65"/>
                    <a:pt x="118" y="6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9" y="65"/>
                    <a:pt x="119" y="65"/>
                    <a:pt x="120" y="65"/>
                  </a:cubicBezTo>
                  <a:cubicBezTo>
                    <a:pt x="121" y="65"/>
                    <a:pt x="122" y="64"/>
                    <a:pt x="123" y="64"/>
                  </a:cubicBezTo>
                  <a:cubicBezTo>
                    <a:pt x="124" y="63"/>
                    <a:pt x="124" y="63"/>
                    <a:pt x="125" y="63"/>
                  </a:cubicBezTo>
                  <a:cubicBezTo>
                    <a:pt x="125" y="63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5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3" y="64"/>
                    <a:pt x="123" y="65"/>
                  </a:cubicBezTo>
                  <a:cubicBezTo>
                    <a:pt x="122" y="65"/>
                    <a:pt x="122" y="65"/>
                    <a:pt x="121" y="66"/>
                  </a:cubicBezTo>
                  <a:cubicBezTo>
                    <a:pt x="121" y="66"/>
                    <a:pt x="121" y="67"/>
                    <a:pt x="121" y="68"/>
                  </a:cubicBezTo>
                  <a:cubicBezTo>
                    <a:pt x="121" y="68"/>
                    <a:pt x="121" y="69"/>
                    <a:pt x="121" y="69"/>
                  </a:cubicBezTo>
                  <a:cubicBezTo>
                    <a:pt x="121" y="70"/>
                    <a:pt x="122" y="70"/>
                    <a:pt x="122" y="70"/>
                  </a:cubicBezTo>
                  <a:cubicBezTo>
                    <a:pt x="122" y="70"/>
                    <a:pt x="122" y="70"/>
                    <a:pt x="122" y="70"/>
                  </a:cubicBezTo>
                  <a:cubicBezTo>
                    <a:pt x="123" y="71"/>
                    <a:pt x="124" y="71"/>
                    <a:pt x="125" y="71"/>
                  </a:cubicBezTo>
                  <a:cubicBezTo>
                    <a:pt x="127" y="71"/>
                    <a:pt x="130" y="70"/>
                    <a:pt x="132" y="68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3" y="67"/>
                    <a:pt x="133" y="67"/>
                    <a:pt x="134" y="66"/>
                  </a:cubicBezTo>
                  <a:cubicBezTo>
                    <a:pt x="135" y="65"/>
                    <a:pt x="135" y="63"/>
                    <a:pt x="135" y="62"/>
                  </a:cubicBezTo>
                  <a:cubicBezTo>
                    <a:pt x="135" y="61"/>
                    <a:pt x="135" y="60"/>
                    <a:pt x="134" y="59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2"/>
                    <a:pt x="134" y="62"/>
                    <a:pt x="135" y="61"/>
                  </a:cubicBezTo>
                  <a:cubicBezTo>
                    <a:pt x="135" y="61"/>
                    <a:pt x="136" y="61"/>
                    <a:pt x="136" y="60"/>
                  </a:cubicBezTo>
                  <a:cubicBezTo>
                    <a:pt x="137" y="59"/>
                    <a:pt x="137" y="59"/>
                    <a:pt x="137" y="58"/>
                  </a:cubicBezTo>
                  <a:cubicBezTo>
                    <a:pt x="137" y="57"/>
                    <a:pt x="137" y="57"/>
                    <a:pt x="137" y="56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7" y="56"/>
                    <a:pt x="137" y="56"/>
                    <a:pt x="137" y="56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6" y="57"/>
                    <a:pt x="136" y="57"/>
                    <a:pt x="136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7" y="57"/>
                    <a:pt x="137" y="57"/>
                    <a:pt x="137" y="57"/>
                  </a:cubicBezTo>
                  <a:cubicBezTo>
                    <a:pt x="137" y="57"/>
                    <a:pt x="138" y="57"/>
                    <a:pt x="139" y="56"/>
                  </a:cubicBezTo>
                  <a:cubicBezTo>
                    <a:pt x="139" y="56"/>
                    <a:pt x="140" y="56"/>
                    <a:pt x="141" y="56"/>
                  </a:cubicBezTo>
                  <a:cubicBezTo>
                    <a:pt x="142" y="56"/>
                    <a:pt x="142" y="56"/>
                    <a:pt x="142" y="56"/>
                  </a:cubicBezTo>
                  <a:cubicBezTo>
                    <a:pt x="142" y="56"/>
                    <a:pt x="143" y="56"/>
                    <a:pt x="144" y="56"/>
                  </a:cubicBezTo>
                  <a:cubicBezTo>
                    <a:pt x="145" y="56"/>
                    <a:pt x="146" y="56"/>
                    <a:pt x="147" y="56"/>
                  </a:cubicBezTo>
                  <a:cubicBezTo>
                    <a:pt x="147" y="55"/>
                    <a:pt x="147" y="55"/>
                    <a:pt x="148" y="54"/>
                  </a:cubicBezTo>
                  <a:cubicBezTo>
                    <a:pt x="148" y="54"/>
                    <a:pt x="148" y="53"/>
                    <a:pt x="148" y="52"/>
                  </a:cubicBezTo>
                  <a:cubicBezTo>
                    <a:pt x="148" y="52"/>
                    <a:pt x="148" y="51"/>
                    <a:pt x="148" y="51"/>
                  </a:cubicBezTo>
                  <a:cubicBezTo>
                    <a:pt x="148" y="50"/>
                    <a:pt x="148" y="49"/>
                    <a:pt x="148" y="48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48" y="47"/>
                    <a:pt x="148" y="47"/>
                    <a:pt x="148" y="47"/>
                  </a:cubicBezTo>
                  <a:cubicBezTo>
                    <a:pt x="150" y="47"/>
                    <a:pt x="151" y="47"/>
                    <a:pt x="152" y="46"/>
                  </a:cubicBezTo>
                  <a:cubicBezTo>
                    <a:pt x="152" y="46"/>
                    <a:pt x="153" y="45"/>
                    <a:pt x="153" y="45"/>
                  </a:cubicBezTo>
                  <a:cubicBezTo>
                    <a:pt x="153" y="44"/>
                    <a:pt x="153" y="44"/>
                    <a:pt x="153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3" y="44"/>
                    <a:pt x="153" y="43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3" y="44"/>
                    <a:pt x="153" y="44"/>
                  </a:cubicBezTo>
                  <a:cubicBezTo>
                    <a:pt x="153" y="44"/>
                    <a:pt x="154" y="44"/>
                    <a:pt x="154" y="44"/>
                  </a:cubicBezTo>
                  <a:cubicBezTo>
                    <a:pt x="155" y="44"/>
                    <a:pt x="155" y="44"/>
                    <a:pt x="156" y="44"/>
                  </a:cubicBezTo>
                  <a:cubicBezTo>
                    <a:pt x="158" y="45"/>
                    <a:pt x="160" y="46"/>
                    <a:pt x="162" y="46"/>
                  </a:cubicBezTo>
                  <a:cubicBezTo>
                    <a:pt x="163" y="46"/>
                    <a:pt x="163" y="46"/>
                    <a:pt x="164" y="46"/>
                  </a:cubicBezTo>
                  <a:cubicBezTo>
                    <a:pt x="164" y="46"/>
                    <a:pt x="165" y="46"/>
                    <a:pt x="165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6" y="48"/>
                    <a:pt x="166" y="49"/>
                    <a:pt x="166" y="50"/>
                  </a:cubicBezTo>
                  <a:cubicBezTo>
                    <a:pt x="166" y="51"/>
                    <a:pt x="166" y="53"/>
                    <a:pt x="166" y="54"/>
                  </a:cubicBezTo>
                  <a:cubicBezTo>
                    <a:pt x="167" y="55"/>
                    <a:pt x="167" y="56"/>
                    <a:pt x="168" y="56"/>
                  </a:cubicBezTo>
                  <a:cubicBezTo>
                    <a:pt x="169" y="57"/>
                    <a:pt x="170" y="57"/>
                    <a:pt x="170" y="57"/>
                  </a:cubicBezTo>
                  <a:cubicBezTo>
                    <a:pt x="172" y="57"/>
                    <a:pt x="173" y="57"/>
                    <a:pt x="174" y="58"/>
                  </a:cubicBezTo>
                  <a:cubicBezTo>
                    <a:pt x="174" y="58"/>
                    <a:pt x="175" y="58"/>
                    <a:pt x="176" y="59"/>
                  </a:cubicBezTo>
                  <a:cubicBezTo>
                    <a:pt x="177" y="59"/>
                    <a:pt x="178" y="60"/>
                    <a:pt x="179" y="60"/>
                  </a:cubicBezTo>
                  <a:cubicBezTo>
                    <a:pt x="180" y="60"/>
                    <a:pt x="181" y="59"/>
                    <a:pt x="181" y="59"/>
                  </a:cubicBezTo>
                  <a:cubicBezTo>
                    <a:pt x="182" y="59"/>
                    <a:pt x="182" y="58"/>
                    <a:pt x="183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7"/>
                    <a:pt x="182" y="57"/>
                    <a:pt x="182" y="57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7"/>
                    <a:pt x="182" y="57"/>
                    <a:pt x="182" y="57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3" y="58"/>
                    <a:pt x="183" y="58"/>
                    <a:pt x="183" y="58"/>
                  </a:cubicBezTo>
                  <a:cubicBezTo>
                    <a:pt x="182" y="58"/>
                    <a:pt x="182" y="58"/>
                    <a:pt x="182" y="58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2" y="60"/>
                    <a:pt x="181" y="61"/>
                    <a:pt x="181" y="63"/>
                  </a:cubicBezTo>
                  <a:cubicBezTo>
                    <a:pt x="181" y="64"/>
                    <a:pt x="181" y="66"/>
                    <a:pt x="182" y="67"/>
                  </a:cubicBezTo>
                  <a:cubicBezTo>
                    <a:pt x="183" y="68"/>
                    <a:pt x="184" y="69"/>
                    <a:pt x="185" y="69"/>
                  </a:cubicBezTo>
                  <a:cubicBezTo>
                    <a:pt x="187" y="71"/>
                    <a:pt x="190" y="72"/>
                    <a:pt x="192" y="73"/>
                  </a:cubicBezTo>
                  <a:cubicBezTo>
                    <a:pt x="193" y="73"/>
                    <a:pt x="193" y="73"/>
                    <a:pt x="193" y="74"/>
                  </a:cubicBezTo>
                  <a:cubicBezTo>
                    <a:pt x="194" y="74"/>
                    <a:pt x="194" y="74"/>
                    <a:pt x="194" y="75"/>
                  </a:cubicBezTo>
                  <a:cubicBezTo>
                    <a:pt x="194" y="78"/>
                    <a:pt x="194" y="85"/>
                    <a:pt x="194" y="85"/>
                  </a:cubicBezTo>
                  <a:cubicBezTo>
                    <a:pt x="194" y="87"/>
                    <a:pt x="194" y="87"/>
                    <a:pt x="194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7" y="87"/>
                    <a:pt x="199" y="87"/>
                    <a:pt x="201" y="86"/>
                  </a:cubicBezTo>
                  <a:cubicBezTo>
                    <a:pt x="204" y="86"/>
                    <a:pt x="207" y="85"/>
                    <a:pt x="209" y="82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8" y="81"/>
                    <a:pt x="208" y="81"/>
                    <a:pt x="208" y="81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8" y="81"/>
                    <a:pt x="208" y="81"/>
                    <a:pt x="208" y="81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09" y="82"/>
                    <a:pt x="209" y="82"/>
                    <a:pt x="209" y="82"/>
                  </a:cubicBezTo>
                  <a:cubicBezTo>
                    <a:pt x="210" y="81"/>
                    <a:pt x="210" y="81"/>
                    <a:pt x="210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10" y="81"/>
                    <a:pt x="210" y="81"/>
                    <a:pt x="210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10" y="82"/>
                    <a:pt x="210" y="82"/>
                    <a:pt x="210" y="82"/>
                  </a:cubicBezTo>
                  <a:cubicBezTo>
                    <a:pt x="210" y="82"/>
                    <a:pt x="210" y="82"/>
                    <a:pt x="210" y="82"/>
                  </a:cubicBezTo>
                  <a:cubicBezTo>
                    <a:pt x="210" y="82"/>
                    <a:pt x="210" y="82"/>
                    <a:pt x="209" y="83"/>
                  </a:cubicBezTo>
                  <a:cubicBezTo>
                    <a:pt x="209" y="84"/>
                    <a:pt x="209" y="85"/>
                    <a:pt x="209" y="86"/>
                  </a:cubicBezTo>
                  <a:cubicBezTo>
                    <a:pt x="209" y="87"/>
                    <a:pt x="209" y="88"/>
                    <a:pt x="210" y="89"/>
                  </a:cubicBezTo>
                  <a:cubicBezTo>
                    <a:pt x="210" y="89"/>
                    <a:pt x="211" y="90"/>
                    <a:pt x="212" y="91"/>
                  </a:cubicBezTo>
                  <a:cubicBezTo>
                    <a:pt x="212" y="91"/>
                    <a:pt x="212" y="91"/>
                    <a:pt x="212" y="91"/>
                  </a:cubicBezTo>
                  <a:cubicBezTo>
                    <a:pt x="213" y="92"/>
                    <a:pt x="214" y="93"/>
                    <a:pt x="215" y="94"/>
                  </a:cubicBezTo>
                  <a:cubicBezTo>
                    <a:pt x="215" y="95"/>
                    <a:pt x="216" y="96"/>
                    <a:pt x="216" y="98"/>
                  </a:cubicBezTo>
                  <a:cubicBezTo>
                    <a:pt x="217" y="102"/>
                    <a:pt x="217" y="106"/>
                    <a:pt x="217" y="108"/>
                  </a:cubicBezTo>
                  <a:cubicBezTo>
                    <a:pt x="217" y="109"/>
                    <a:pt x="217" y="110"/>
                    <a:pt x="217" y="110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10"/>
                    <a:pt x="217" y="110"/>
                    <a:pt x="217" y="110"/>
                  </a:cubicBezTo>
                  <a:cubicBezTo>
                    <a:pt x="217" y="112"/>
                    <a:pt x="217" y="113"/>
                    <a:pt x="217" y="114"/>
                  </a:cubicBezTo>
                  <a:cubicBezTo>
                    <a:pt x="216" y="115"/>
                    <a:pt x="216" y="117"/>
                    <a:pt x="215" y="118"/>
                  </a:cubicBezTo>
                  <a:cubicBezTo>
                    <a:pt x="213" y="121"/>
                    <a:pt x="212" y="124"/>
                    <a:pt x="211" y="127"/>
                  </a:cubicBezTo>
                  <a:cubicBezTo>
                    <a:pt x="211" y="127"/>
                    <a:pt x="211" y="127"/>
                    <a:pt x="211" y="127"/>
                  </a:cubicBezTo>
                  <a:cubicBezTo>
                    <a:pt x="211" y="127"/>
                    <a:pt x="211" y="127"/>
                    <a:pt x="211" y="127"/>
                  </a:cubicBezTo>
                  <a:cubicBezTo>
                    <a:pt x="211" y="128"/>
                    <a:pt x="210" y="129"/>
                    <a:pt x="210" y="130"/>
                  </a:cubicBezTo>
                  <a:cubicBezTo>
                    <a:pt x="209" y="131"/>
                    <a:pt x="209" y="133"/>
                    <a:pt x="209" y="134"/>
                  </a:cubicBezTo>
                  <a:cubicBezTo>
                    <a:pt x="209" y="134"/>
                    <a:pt x="209" y="135"/>
                    <a:pt x="209" y="135"/>
                  </a:cubicBezTo>
                  <a:cubicBezTo>
                    <a:pt x="209" y="135"/>
                    <a:pt x="209" y="135"/>
                    <a:pt x="209" y="135"/>
                  </a:cubicBezTo>
                  <a:cubicBezTo>
                    <a:pt x="209" y="136"/>
                    <a:pt x="209" y="138"/>
                    <a:pt x="209" y="139"/>
                  </a:cubicBezTo>
                  <a:cubicBezTo>
                    <a:pt x="209" y="140"/>
                    <a:pt x="210" y="141"/>
                    <a:pt x="210" y="142"/>
                  </a:cubicBezTo>
                  <a:cubicBezTo>
                    <a:pt x="211" y="143"/>
                    <a:pt x="212" y="143"/>
                    <a:pt x="213" y="144"/>
                  </a:cubicBezTo>
                  <a:cubicBezTo>
                    <a:pt x="215" y="144"/>
                    <a:pt x="216" y="145"/>
                    <a:pt x="216" y="145"/>
                  </a:cubicBezTo>
                  <a:cubicBezTo>
                    <a:pt x="217" y="145"/>
                    <a:pt x="216" y="145"/>
                    <a:pt x="217" y="145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17" y="146"/>
                    <a:pt x="217" y="147"/>
                    <a:pt x="218" y="149"/>
                  </a:cubicBezTo>
                  <a:cubicBezTo>
                    <a:pt x="218" y="149"/>
                    <a:pt x="218" y="150"/>
                    <a:pt x="219" y="150"/>
                  </a:cubicBezTo>
                  <a:cubicBezTo>
                    <a:pt x="219" y="151"/>
                    <a:pt x="220" y="151"/>
                    <a:pt x="221" y="151"/>
                  </a:cubicBezTo>
                  <a:cubicBezTo>
                    <a:pt x="222" y="151"/>
                    <a:pt x="222" y="151"/>
                    <a:pt x="222" y="151"/>
                  </a:cubicBezTo>
                  <a:cubicBezTo>
                    <a:pt x="223" y="151"/>
                    <a:pt x="224" y="150"/>
                    <a:pt x="225" y="149"/>
                  </a:cubicBezTo>
                  <a:cubicBezTo>
                    <a:pt x="226" y="148"/>
                    <a:pt x="226" y="147"/>
                    <a:pt x="226" y="145"/>
                  </a:cubicBezTo>
                  <a:cubicBezTo>
                    <a:pt x="226" y="144"/>
                    <a:pt x="226" y="142"/>
                    <a:pt x="225" y="141"/>
                  </a:cubicBezTo>
                  <a:cubicBezTo>
                    <a:pt x="224" y="139"/>
                    <a:pt x="223" y="137"/>
                    <a:pt x="222" y="136"/>
                  </a:cubicBezTo>
                  <a:cubicBezTo>
                    <a:pt x="222" y="135"/>
                    <a:pt x="221" y="134"/>
                    <a:pt x="221" y="133"/>
                  </a:cubicBezTo>
                  <a:cubicBezTo>
                    <a:pt x="221" y="133"/>
                    <a:pt x="221" y="133"/>
                    <a:pt x="221" y="133"/>
                  </a:cubicBezTo>
                  <a:cubicBezTo>
                    <a:pt x="221" y="133"/>
                    <a:pt x="221" y="133"/>
                    <a:pt x="221" y="133"/>
                  </a:cubicBezTo>
                  <a:cubicBezTo>
                    <a:pt x="221" y="133"/>
                    <a:pt x="221" y="133"/>
                    <a:pt x="221" y="133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221" y="132"/>
                    <a:pt x="221" y="132"/>
                    <a:pt x="222" y="133"/>
                  </a:cubicBezTo>
                  <a:cubicBezTo>
                    <a:pt x="222" y="133"/>
                    <a:pt x="222" y="134"/>
                    <a:pt x="222" y="135"/>
                  </a:cubicBezTo>
                  <a:cubicBezTo>
                    <a:pt x="223" y="136"/>
                    <a:pt x="223" y="138"/>
                    <a:pt x="223" y="139"/>
                  </a:cubicBezTo>
                  <a:cubicBezTo>
                    <a:pt x="223" y="140"/>
                    <a:pt x="224" y="141"/>
                    <a:pt x="224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5" y="143"/>
                    <a:pt x="225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7" y="143"/>
                    <a:pt x="227" y="143"/>
                  </a:cubicBezTo>
                  <a:cubicBezTo>
                    <a:pt x="228" y="143"/>
                    <a:pt x="230" y="143"/>
                    <a:pt x="230" y="142"/>
                  </a:cubicBezTo>
                  <a:cubicBezTo>
                    <a:pt x="231" y="141"/>
                    <a:pt x="231" y="140"/>
                    <a:pt x="231" y="139"/>
                  </a:cubicBezTo>
                  <a:cubicBezTo>
                    <a:pt x="231" y="139"/>
                    <a:pt x="231" y="139"/>
                    <a:pt x="231" y="139"/>
                  </a:cubicBezTo>
                  <a:cubicBezTo>
                    <a:pt x="231" y="139"/>
                    <a:pt x="231" y="139"/>
                    <a:pt x="231" y="139"/>
                  </a:cubicBezTo>
                  <a:cubicBezTo>
                    <a:pt x="231" y="138"/>
                    <a:pt x="231" y="138"/>
                    <a:pt x="231" y="138"/>
                  </a:cubicBezTo>
                  <a:cubicBezTo>
                    <a:pt x="231" y="138"/>
                    <a:pt x="231" y="137"/>
                    <a:pt x="231" y="137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0" y="136"/>
                    <a:pt x="230" y="136"/>
                    <a:pt x="230" y="136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1" y="137"/>
                    <a:pt x="231" y="137"/>
                    <a:pt x="231" y="137"/>
                  </a:cubicBezTo>
                  <a:cubicBezTo>
                    <a:pt x="230" y="136"/>
                    <a:pt x="230" y="136"/>
                    <a:pt x="230" y="136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1" y="138"/>
                    <a:pt x="231" y="138"/>
                  </a:cubicBezTo>
                  <a:cubicBezTo>
                    <a:pt x="231" y="139"/>
                    <a:pt x="232" y="140"/>
                    <a:pt x="232" y="140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31" y="142"/>
                    <a:pt x="231" y="143"/>
                    <a:pt x="231" y="145"/>
                  </a:cubicBezTo>
                  <a:cubicBezTo>
                    <a:pt x="230" y="146"/>
                    <a:pt x="230" y="147"/>
                    <a:pt x="229" y="148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29" y="149"/>
                    <a:pt x="229" y="150"/>
                    <a:pt x="229" y="151"/>
                  </a:cubicBezTo>
                  <a:cubicBezTo>
                    <a:pt x="229" y="152"/>
                    <a:pt x="229" y="152"/>
                    <a:pt x="229" y="153"/>
                  </a:cubicBezTo>
                  <a:cubicBezTo>
                    <a:pt x="230" y="154"/>
                    <a:pt x="231" y="154"/>
                    <a:pt x="231" y="155"/>
                  </a:cubicBezTo>
                  <a:cubicBezTo>
                    <a:pt x="232" y="155"/>
                    <a:pt x="232" y="155"/>
                    <a:pt x="233" y="155"/>
                  </a:cubicBezTo>
                  <a:cubicBezTo>
                    <a:pt x="233" y="156"/>
                    <a:pt x="233" y="156"/>
                    <a:pt x="233" y="156"/>
                  </a:cubicBezTo>
                  <a:cubicBezTo>
                    <a:pt x="233" y="156"/>
                    <a:pt x="233" y="156"/>
                    <a:pt x="233" y="156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3" y="156"/>
                    <a:pt x="233" y="156"/>
                    <a:pt x="233" y="156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3" y="154"/>
                    <a:pt x="233" y="154"/>
                    <a:pt x="233" y="154"/>
                  </a:cubicBezTo>
                  <a:cubicBezTo>
                    <a:pt x="232" y="154"/>
                    <a:pt x="232" y="154"/>
                    <a:pt x="232" y="154"/>
                  </a:cubicBezTo>
                  <a:cubicBezTo>
                    <a:pt x="232" y="154"/>
                    <a:pt x="232" y="154"/>
                    <a:pt x="232" y="154"/>
                  </a:cubicBezTo>
                  <a:cubicBezTo>
                    <a:pt x="231" y="154"/>
                    <a:pt x="231" y="154"/>
                    <a:pt x="230" y="154"/>
                  </a:cubicBezTo>
                  <a:cubicBezTo>
                    <a:pt x="230" y="154"/>
                    <a:pt x="229" y="154"/>
                    <a:pt x="229" y="155"/>
                  </a:cubicBezTo>
                  <a:cubicBezTo>
                    <a:pt x="228" y="155"/>
                    <a:pt x="228" y="156"/>
                    <a:pt x="228" y="156"/>
                  </a:cubicBezTo>
                  <a:cubicBezTo>
                    <a:pt x="228" y="156"/>
                    <a:pt x="228" y="156"/>
                    <a:pt x="228" y="156"/>
                  </a:cubicBezTo>
                  <a:cubicBezTo>
                    <a:pt x="228" y="157"/>
                    <a:pt x="227" y="158"/>
                    <a:pt x="227" y="158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8"/>
                    <a:pt x="228" y="158"/>
                    <a:pt x="228" y="158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28" y="157"/>
                    <a:pt x="227" y="157"/>
                    <a:pt x="226" y="156"/>
                  </a:cubicBezTo>
                  <a:cubicBezTo>
                    <a:pt x="225" y="156"/>
                    <a:pt x="224" y="156"/>
                    <a:pt x="223" y="156"/>
                  </a:cubicBezTo>
                  <a:cubicBezTo>
                    <a:pt x="222" y="156"/>
                    <a:pt x="222" y="156"/>
                    <a:pt x="221" y="156"/>
                  </a:cubicBezTo>
                  <a:cubicBezTo>
                    <a:pt x="221" y="156"/>
                    <a:pt x="220" y="156"/>
                    <a:pt x="220" y="157"/>
                  </a:cubicBezTo>
                  <a:cubicBezTo>
                    <a:pt x="219" y="157"/>
                    <a:pt x="219" y="158"/>
                    <a:pt x="219" y="158"/>
                  </a:cubicBezTo>
                  <a:cubicBezTo>
                    <a:pt x="219" y="159"/>
                    <a:pt x="220" y="160"/>
                    <a:pt x="220" y="160"/>
                  </a:cubicBezTo>
                  <a:cubicBezTo>
                    <a:pt x="220" y="161"/>
                    <a:pt x="221" y="162"/>
                    <a:pt x="221" y="162"/>
                  </a:cubicBezTo>
                  <a:cubicBezTo>
                    <a:pt x="221" y="162"/>
                    <a:pt x="221" y="162"/>
                    <a:pt x="221" y="162"/>
                  </a:cubicBezTo>
                  <a:cubicBezTo>
                    <a:pt x="221" y="162"/>
                    <a:pt x="221" y="162"/>
                    <a:pt x="221" y="162"/>
                  </a:cubicBezTo>
                  <a:cubicBezTo>
                    <a:pt x="221" y="162"/>
                    <a:pt x="221" y="162"/>
                    <a:pt x="221" y="162"/>
                  </a:cubicBezTo>
                  <a:cubicBezTo>
                    <a:pt x="222" y="162"/>
                    <a:pt x="222" y="163"/>
                    <a:pt x="222" y="163"/>
                  </a:cubicBezTo>
                  <a:cubicBezTo>
                    <a:pt x="223" y="164"/>
                    <a:pt x="223" y="164"/>
                    <a:pt x="223" y="165"/>
                  </a:cubicBezTo>
                  <a:cubicBezTo>
                    <a:pt x="223" y="165"/>
                    <a:pt x="223" y="165"/>
                    <a:pt x="223" y="165"/>
                  </a:cubicBezTo>
                  <a:cubicBezTo>
                    <a:pt x="223" y="165"/>
                    <a:pt x="223" y="166"/>
                    <a:pt x="222" y="167"/>
                  </a:cubicBezTo>
                  <a:cubicBezTo>
                    <a:pt x="222" y="167"/>
                    <a:pt x="222" y="168"/>
                    <a:pt x="222" y="168"/>
                  </a:cubicBezTo>
                  <a:cubicBezTo>
                    <a:pt x="221" y="168"/>
                    <a:pt x="221" y="168"/>
                    <a:pt x="221" y="168"/>
                  </a:cubicBezTo>
                  <a:cubicBezTo>
                    <a:pt x="221" y="168"/>
                    <a:pt x="221" y="168"/>
                    <a:pt x="221" y="168"/>
                  </a:cubicBezTo>
                  <a:cubicBezTo>
                    <a:pt x="221" y="169"/>
                    <a:pt x="221" y="169"/>
                    <a:pt x="221" y="169"/>
                  </a:cubicBezTo>
                  <a:cubicBezTo>
                    <a:pt x="221" y="170"/>
                    <a:pt x="221" y="170"/>
                    <a:pt x="221" y="170"/>
                  </a:cubicBezTo>
                  <a:cubicBezTo>
                    <a:pt x="221" y="170"/>
                    <a:pt x="221" y="171"/>
                    <a:pt x="222" y="171"/>
                  </a:cubicBezTo>
                  <a:cubicBezTo>
                    <a:pt x="222" y="172"/>
                    <a:pt x="222" y="173"/>
                    <a:pt x="223" y="173"/>
                  </a:cubicBezTo>
                  <a:cubicBezTo>
                    <a:pt x="223" y="174"/>
                    <a:pt x="223" y="174"/>
                    <a:pt x="224" y="175"/>
                  </a:cubicBezTo>
                  <a:cubicBezTo>
                    <a:pt x="224" y="176"/>
                    <a:pt x="225" y="176"/>
                    <a:pt x="225" y="176"/>
                  </a:cubicBezTo>
                  <a:cubicBezTo>
                    <a:pt x="226" y="177"/>
                    <a:pt x="226" y="177"/>
                    <a:pt x="227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8" y="178"/>
                    <a:pt x="228" y="178"/>
                    <a:pt x="228" y="178"/>
                  </a:cubicBezTo>
                  <a:cubicBezTo>
                    <a:pt x="228" y="178"/>
                    <a:pt x="229" y="178"/>
                    <a:pt x="229" y="179"/>
                  </a:cubicBezTo>
                  <a:cubicBezTo>
                    <a:pt x="229" y="179"/>
                    <a:pt x="229" y="179"/>
                    <a:pt x="229" y="179"/>
                  </a:cubicBezTo>
                  <a:cubicBezTo>
                    <a:pt x="230" y="180"/>
                    <a:pt x="230" y="181"/>
                    <a:pt x="231" y="182"/>
                  </a:cubicBezTo>
                  <a:cubicBezTo>
                    <a:pt x="231" y="182"/>
                    <a:pt x="231" y="182"/>
                    <a:pt x="232" y="183"/>
                  </a:cubicBezTo>
                  <a:cubicBezTo>
                    <a:pt x="232" y="183"/>
                    <a:pt x="233" y="183"/>
                    <a:pt x="234" y="183"/>
                  </a:cubicBezTo>
                  <a:cubicBezTo>
                    <a:pt x="234" y="183"/>
                    <a:pt x="234" y="183"/>
                    <a:pt x="234" y="183"/>
                  </a:cubicBezTo>
                  <a:cubicBezTo>
                    <a:pt x="235" y="183"/>
                    <a:pt x="236" y="183"/>
                    <a:pt x="236" y="183"/>
                  </a:cubicBezTo>
                  <a:cubicBezTo>
                    <a:pt x="237" y="183"/>
                    <a:pt x="237" y="183"/>
                    <a:pt x="237" y="183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3"/>
                    <a:pt x="237" y="183"/>
                    <a:pt x="237" y="183"/>
                  </a:cubicBezTo>
                  <a:cubicBezTo>
                    <a:pt x="237" y="183"/>
                    <a:pt x="237" y="183"/>
                    <a:pt x="237" y="183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3"/>
                    <a:pt x="237" y="183"/>
                    <a:pt x="237" y="183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3"/>
                    <a:pt x="237" y="183"/>
                    <a:pt x="237" y="183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2"/>
                    <a:pt x="237" y="182"/>
                    <a:pt x="237" y="182"/>
                  </a:cubicBezTo>
                  <a:cubicBezTo>
                    <a:pt x="237" y="184"/>
                    <a:pt x="238" y="185"/>
                    <a:pt x="238" y="186"/>
                  </a:cubicBezTo>
                  <a:cubicBezTo>
                    <a:pt x="239" y="186"/>
                    <a:pt x="239" y="187"/>
                    <a:pt x="240" y="187"/>
                  </a:cubicBezTo>
                  <a:cubicBezTo>
                    <a:pt x="240" y="187"/>
                    <a:pt x="241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3" y="187"/>
                    <a:pt x="244" y="186"/>
                    <a:pt x="245" y="186"/>
                  </a:cubicBezTo>
                  <a:cubicBezTo>
                    <a:pt x="245" y="185"/>
                    <a:pt x="246" y="184"/>
                    <a:pt x="246" y="183"/>
                  </a:cubicBezTo>
                  <a:cubicBezTo>
                    <a:pt x="246" y="183"/>
                    <a:pt x="246" y="183"/>
                    <a:pt x="246" y="183"/>
                  </a:cubicBezTo>
                  <a:cubicBezTo>
                    <a:pt x="246" y="183"/>
                    <a:pt x="246" y="183"/>
                    <a:pt x="246" y="183"/>
                  </a:cubicBezTo>
                  <a:cubicBezTo>
                    <a:pt x="246" y="182"/>
                    <a:pt x="246" y="181"/>
                    <a:pt x="246" y="180"/>
                  </a:cubicBezTo>
                  <a:cubicBezTo>
                    <a:pt x="247" y="180"/>
                    <a:pt x="247" y="179"/>
                    <a:pt x="247" y="179"/>
                  </a:cubicBezTo>
                  <a:cubicBezTo>
                    <a:pt x="248" y="179"/>
                    <a:pt x="248" y="179"/>
                    <a:pt x="249" y="179"/>
                  </a:cubicBezTo>
                  <a:cubicBezTo>
                    <a:pt x="250" y="179"/>
                    <a:pt x="251" y="179"/>
                    <a:pt x="251" y="179"/>
                  </a:cubicBezTo>
                  <a:cubicBezTo>
                    <a:pt x="251" y="180"/>
                    <a:pt x="251" y="180"/>
                    <a:pt x="251" y="180"/>
                  </a:cubicBezTo>
                  <a:cubicBezTo>
                    <a:pt x="251" y="180"/>
                    <a:pt x="251" y="180"/>
                    <a:pt x="251" y="181"/>
                  </a:cubicBezTo>
                  <a:cubicBezTo>
                    <a:pt x="251" y="181"/>
                    <a:pt x="251" y="181"/>
                    <a:pt x="251" y="181"/>
                  </a:cubicBezTo>
                  <a:cubicBezTo>
                    <a:pt x="250" y="181"/>
                    <a:pt x="249" y="182"/>
                    <a:pt x="249" y="183"/>
                  </a:cubicBezTo>
                  <a:cubicBezTo>
                    <a:pt x="248" y="184"/>
                    <a:pt x="248" y="184"/>
                    <a:pt x="248" y="185"/>
                  </a:cubicBezTo>
                  <a:cubicBezTo>
                    <a:pt x="247" y="185"/>
                    <a:pt x="247" y="186"/>
                    <a:pt x="247" y="186"/>
                  </a:cubicBezTo>
                  <a:cubicBezTo>
                    <a:pt x="247" y="187"/>
                    <a:pt x="247" y="188"/>
                    <a:pt x="248" y="188"/>
                  </a:cubicBezTo>
                  <a:cubicBezTo>
                    <a:pt x="248" y="189"/>
                    <a:pt x="249" y="189"/>
                    <a:pt x="250" y="189"/>
                  </a:cubicBezTo>
                  <a:cubicBezTo>
                    <a:pt x="250" y="189"/>
                    <a:pt x="251" y="190"/>
                    <a:pt x="251" y="190"/>
                  </a:cubicBezTo>
                  <a:cubicBezTo>
                    <a:pt x="252" y="191"/>
                    <a:pt x="252" y="191"/>
                    <a:pt x="252" y="192"/>
                  </a:cubicBezTo>
                  <a:cubicBezTo>
                    <a:pt x="252" y="192"/>
                    <a:pt x="252" y="192"/>
                    <a:pt x="252" y="192"/>
                  </a:cubicBezTo>
                  <a:cubicBezTo>
                    <a:pt x="251" y="193"/>
                    <a:pt x="251" y="193"/>
                    <a:pt x="251" y="193"/>
                  </a:cubicBezTo>
                  <a:cubicBezTo>
                    <a:pt x="251" y="193"/>
                    <a:pt x="251" y="193"/>
                    <a:pt x="250" y="193"/>
                  </a:cubicBezTo>
                  <a:cubicBezTo>
                    <a:pt x="249" y="193"/>
                    <a:pt x="248" y="192"/>
                    <a:pt x="247" y="191"/>
                  </a:cubicBezTo>
                  <a:cubicBezTo>
                    <a:pt x="247" y="191"/>
                    <a:pt x="247" y="191"/>
                    <a:pt x="247" y="191"/>
                  </a:cubicBezTo>
                  <a:cubicBezTo>
                    <a:pt x="246" y="191"/>
                    <a:pt x="245" y="190"/>
                    <a:pt x="245" y="189"/>
                  </a:cubicBezTo>
                  <a:cubicBezTo>
                    <a:pt x="244" y="188"/>
                    <a:pt x="243" y="188"/>
                    <a:pt x="241" y="188"/>
                  </a:cubicBezTo>
                  <a:cubicBezTo>
                    <a:pt x="241" y="188"/>
                    <a:pt x="240" y="188"/>
                    <a:pt x="239" y="188"/>
                  </a:cubicBezTo>
                  <a:cubicBezTo>
                    <a:pt x="239" y="189"/>
                    <a:pt x="238" y="189"/>
                    <a:pt x="238" y="189"/>
                  </a:cubicBezTo>
                  <a:cubicBezTo>
                    <a:pt x="238" y="190"/>
                    <a:pt x="237" y="191"/>
                    <a:pt x="237" y="192"/>
                  </a:cubicBezTo>
                  <a:cubicBezTo>
                    <a:pt x="237" y="194"/>
                    <a:pt x="238" y="196"/>
                    <a:pt x="239" y="197"/>
                  </a:cubicBezTo>
                  <a:cubicBezTo>
                    <a:pt x="240" y="198"/>
                    <a:pt x="241" y="199"/>
                    <a:pt x="241" y="199"/>
                  </a:cubicBezTo>
                  <a:cubicBezTo>
                    <a:pt x="243" y="198"/>
                    <a:pt x="243" y="198"/>
                    <a:pt x="243" y="198"/>
                  </a:cubicBezTo>
                  <a:cubicBezTo>
                    <a:pt x="241" y="197"/>
                    <a:pt x="241" y="197"/>
                    <a:pt x="241" y="197"/>
                  </a:cubicBezTo>
                  <a:cubicBezTo>
                    <a:pt x="241" y="197"/>
                    <a:pt x="240" y="199"/>
                    <a:pt x="240" y="200"/>
                  </a:cubicBezTo>
                  <a:cubicBezTo>
                    <a:pt x="240" y="201"/>
                    <a:pt x="240" y="202"/>
                    <a:pt x="241" y="203"/>
                  </a:cubicBezTo>
                  <a:cubicBezTo>
                    <a:pt x="241" y="204"/>
                    <a:pt x="242" y="205"/>
                    <a:pt x="243" y="206"/>
                  </a:cubicBezTo>
                  <a:cubicBezTo>
                    <a:pt x="245" y="207"/>
                    <a:pt x="247" y="208"/>
                    <a:pt x="248" y="208"/>
                  </a:cubicBezTo>
                  <a:cubicBezTo>
                    <a:pt x="249" y="208"/>
                    <a:pt x="250" y="207"/>
                    <a:pt x="251" y="207"/>
                  </a:cubicBezTo>
                  <a:cubicBezTo>
                    <a:pt x="251" y="207"/>
                    <a:pt x="251" y="207"/>
                    <a:pt x="251" y="207"/>
                  </a:cubicBezTo>
                  <a:cubicBezTo>
                    <a:pt x="252" y="207"/>
                    <a:pt x="252" y="207"/>
                    <a:pt x="252" y="207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3" y="207"/>
                    <a:pt x="253" y="207"/>
                    <a:pt x="253" y="207"/>
                  </a:cubicBezTo>
                  <a:cubicBezTo>
                    <a:pt x="253" y="208"/>
                    <a:pt x="255" y="209"/>
                    <a:pt x="256" y="209"/>
                  </a:cubicBezTo>
                  <a:cubicBezTo>
                    <a:pt x="257" y="209"/>
                    <a:pt x="258" y="208"/>
                    <a:pt x="259" y="207"/>
                  </a:cubicBezTo>
                  <a:cubicBezTo>
                    <a:pt x="259" y="206"/>
                    <a:pt x="260" y="205"/>
                    <a:pt x="260" y="204"/>
                  </a:cubicBezTo>
                  <a:cubicBezTo>
                    <a:pt x="260" y="203"/>
                    <a:pt x="261" y="201"/>
                    <a:pt x="261" y="201"/>
                  </a:cubicBezTo>
                  <a:cubicBezTo>
                    <a:pt x="261" y="200"/>
                    <a:pt x="261" y="200"/>
                    <a:pt x="262" y="200"/>
                  </a:cubicBezTo>
                  <a:cubicBezTo>
                    <a:pt x="262" y="200"/>
                    <a:pt x="262" y="200"/>
                    <a:pt x="262" y="200"/>
                  </a:cubicBezTo>
                  <a:cubicBezTo>
                    <a:pt x="262" y="200"/>
                    <a:pt x="262" y="200"/>
                    <a:pt x="262" y="200"/>
                  </a:cubicBezTo>
                  <a:cubicBezTo>
                    <a:pt x="262" y="200"/>
                    <a:pt x="262" y="200"/>
                    <a:pt x="262" y="200"/>
                  </a:cubicBezTo>
                  <a:cubicBezTo>
                    <a:pt x="262" y="200"/>
                    <a:pt x="262" y="200"/>
                    <a:pt x="262" y="200"/>
                  </a:cubicBezTo>
                  <a:cubicBezTo>
                    <a:pt x="262" y="200"/>
                    <a:pt x="262" y="200"/>
                    <a:pt x="263" y="201"/>
                  </a:cubicBezTo>
                  <a:cubicBezTo>
                    <a:pt x="263" y="202"/>
                    <a:pt x="263" y="202"/>
                    <a:pt x="263" y="203"/>
                  </a:cubicBezTo>
                  <a:cubicBezTo>
                    <a:pt x="263" y="204"/>
                    <a:pt x="263" y="206"/>
                    <a:pt x="263" y="209"/>
                  </a:cubicBezTo>
                  <a:cubicBezTo>
                    <a:pt x="264" y="211"/>
                    <a:pt x="264" y="214"/>
                    <a:pt x="265" y="216"/>
                  </a:cubicBezTo>
                  <a:cubicBezTo>
                    <a:pt x="266" y="218"/>
                    <a:pt x="267" y="219"/>
                    <a:pt x="268" y="220"/>
                  </a:cubicBezTo>
                  <a:cubicBezTo>
                    <a:pt x="268" y="221"/>
                    <a:pt x="269" y="222"/>
                    <a:pt x="269" y="222"/>
                  </a:cubicBezTo>
                  <a:cubicBezTo>
                    <a:pt x="270" y="223"/>
                    <a:pt x="271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3"/>
                    <a:pt x="272" y="223"/>
                    <a:pt x="272" y="223"/>
                  </a:cubicBezTo>
                  <a:cubicBezTo>
                    <a:pt x="272" y="224"/>
                    <a:pt x="273" y="225"/>
                    <a:pt x="273" y="225"/>
                  </a:cubicBezTo>
                  <a:cubicBezTo>
                    <a:pt x="274" y="226"/>
                    <a:pt x="275" y="226"/>
                    <a:pt x="276" y="226"/>
                  </a:cubicBezTo>
                  <a:cubicBezTo>
                    <a:pt x="277" y="226"/>
                    <a:pt x="278" y="226"/>
                    <a:pt x="278" y="226"/>
                  </a:cubicBezTo>
                  <a:cubicBezTo>
                    <a:pt x="278" y="226"/>
                    <a:pt x="278" y="226"/>
                    <a:pt x="278" y="226"/>
                  </a:cubicBezTo>
                  <a:cubicBezTo>
                    <a:pt x="278" y="226"/>
                    <a:pt x="278" y="226"/>
                    <a:pt x="278" y="226"/>
                  </a:cubicBezTo>
                  <a:cubicBezTo>
                    <a:pt x="279" y="225"/>
                    <a:pt x="279" y="225"/>
                    <a:pt x="279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4"/>
                    <a:pt x="280" y="224"/>
                    <a:pt x="280" y="224"/>
                  </a:cubicBezTo>
                  <a:cubicBezTo>
                    <a:pt x="279" y="225"/>
                    <a:pt x="279" y="225"/>
                    <a:pt x="279" y="225"/>
                  </a:cubicBezTo>
                  <a:cubicBezTo>
                    <a:pt x="280" y="225"/>
                    <a:pt x="280" y="225"/>
                    <a:pt x="280" y="225"/>
                  </a:cubicBezTo>
                  <a:cubicBezTo>
                    <a:pt x="280" y="224"/>
                    <a:pt x="280" y="224"/>
                    <a:pt x="280" y="224"/>
                  </a:cubicBezTo>
                  <a:cubicBezTo>
                    <a:pt x="279" y="225"/>
                    <a:pt x="279" y="225"/>
                    <a:pt x="279" y="225"/>
                  </a:cubicBezTo>
                  <a:cubicBezTo>
                    <a:pt x="280" y="224"/>
                    <a:pt x="280" y="224"/>
                    <a:pt x="280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5"/>
                    <a:pt x="279" y="225"/>
                    <a:pt x="279" y="225"/>
                  </a:cubicBezTo>
                  <a:cubicBezTo>
                    <a:pt x="280" y="224"/>
                    <a:pt x="280" y="224"/>
                    <a:pt x="280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9" y="224"/>
                    <a:pt x="279" y="224"/>
                    <a:pt x="279" y="224"/>
                  </a:cubicBezTo>
                  <a:cubicBezTo>
                    <a:pt x="278" y="224"/>
                    <a:pt x="278" y="225"/>
                    <a:pt x="278" y="225"/>
                  </a:cubicBezTo>
                  <a:cubicBezTo>
                    <a:pt x="277" y="226"/>
                    <a:pt x="277" y="227"/>
                    <a:pt x="277" y="228"/>
                  </a:cubicBezTo>
                  <a:cubicBezTo>
                    <a:pt x="277" y="228"/>
                    <a:pt x="277" y="230"/>
                    <a:pt x="278" y="230"/>
                  </a:cubicBezTo>
                  <a:cubicBezTo>
                    <a:pt x="279" y="231"/>
                    <a:pt x="280" y="231"/>
                    <a:pt x="280" y="231"/>
                  </a:cubicBezTo>
                  <a:cubicBezTo>
                    <a:pt x="282" y="231"/>
                    <a:pt x="285" y="231"/>
                    <a:pt x="287" y="231"/>
                  </a:cubicBezTo>
                  <a:cubicBezTo>
                    <a:pt x="288" y="231"/>
                    <a:pt x="289" y="231"/>
                    <a:pt x="289" y="231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90" y="231"/>
                    <a:pt x="290" y="230"/>
                    <a:pt x="291" y="230"/>
                  </a:cubicBezTo>
                  <a:cubicBezTo>
                    <a:pt x="292" y="230"/>
                    <a:pt x="292" y="229"/>
                    <a:pt x="293" y="229"/>
                  </a:cubicBezTo>
                  <a:cubicBezTo>
                    <a:pt x="293" y="229"/>
                    <a:pt x="294" y="229"/>
                    <a:pt x="294" y="229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8"/>
                    <a:pt x="294" y="228"/>
                    <a:pt x="294" y="228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8"/>
                    <a:pt x="294" y="228"/>
                    <a:pt x="294" y="228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8"/>
                    <a:pt x="294" y="228"/>
                    <a:pt x="294" y="228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8"/>
                    <a:pt x="294" y="228"/>
                    <a:pt x="294" y="228"/>
                  </a:cubicBezTo>
                  <a:cubicBezTo>
                    <a:pt x="294" y="229"/>
                    <a:pt x="294" y="229"/>
                    <a:pt x="294" y="229"/>
                  </a:cubicBezTo>
                  <a:cubicBezTo>
                    <a:pt x="294" y="229"/>
                    <a:pt x="294" y="229"/>
                    <a:pt x="294" y="230"/>
                  </a:cubicBezTo>
                  <a:cubicBezTo>
                    <a:pt x="294" y="231"/>
                    <a:pt x="294" y="232"/>
                    <a:pt x="294" y="233"/>
                  </a:cubicBezTo>
                  <a:cubicBezTo>
                    <a:pt x="294" y="233"/>
                    <a:pt x="294" y="233"/>
                    <a:pt x="294" y="233"/>
                  </a:cubicBezTo>
                  <a:cubicBezTo>
                    <a:pt x="295" y="233"/>
                    <a:pt x="295" y="234"/>
                    <a:pt x="295" y="235"/>
                  </a:cubicBezTo>
                  <a:cubicBezTo>
                    <a:pt x="295" y="235"/>
                    <a:pt x="295" y="235"/>
                    <a:pt x="294" y="236"/>
                  </a:cubicBezTo>
                  <a:cubicBezTo>
                    <a:pt x="294" y="236"/>
                    <a:pt x="294" y="236"/>
                    <a:pt x="294" y="236"/>
                  </a:cubicBezTo>
                  <a:cubicBezTo>
                    <a:pt x="292" y="237"/>
                    <a:pt x="290" y="238"/>
                    <a:pt x="288" y="239"/>
                  </a:cubicBezTo>
                  <a:cubicBezTo>
                    <a:pt x="288" y="239"/>
                    <a:pt x="287" y="240"/>
                    <a:pt x="286" y="240"/>
                  </a:cubicBezTo>
                  <a:cubicBezTo>
                    <a:pt x="286" y="241"/>
                    <a:pt x="285" y="241"/>
                    <a:pt x="285" y="242"/>
                  </a:cubicBezTo>
                  <a:cubicBezTo>
                    <a:pt x="285" y="242"/>
                    <a:pt x="284" y="243"/>
                    <a:pt x="284" y="243"/>
                  </a:cubicBezTo>
                  <a:cubicBezTo>
                    <a:pt x="284" y="244"/>
                    <a:pt x="285" y="245"/>
                    <a:pt x="285" y="246"/>
                  </a:cubicBezTo>
                  <a:cubicBezTo>
                    <a:pt x="286" y="247"/>
                    <a:pt x="288" y="247"/>
                    <a:pt x="289" y="247"/>
                  </a:cubicBezTo>
                  <a:cubicBezTo>
                    <a:pt x="290" y="247"/>
                    <a:pt x="292" y="246"/>
                    <a:pt x="293" y="246"/>
                  </a:cubicBezTo>
                  <a:cubicBezTo>
                    <a:pt x="294" y="245"/>
                    <a:pt x="295" y="244"/>
                    <a:pt x="296" y="244"/>
                  </a:cubicBezTo>
                  <a:cubicBezTo>
                    <a:pt x="296" y="244"/>
                    <a:pt x="296" y="244"/>
                    <a:pt x="296" y="244"/>
                  </a:cubicBezTo>
                  <a:cubicBezTo>
                    <a:pt x="296" y="244"/>
                    <a:pt x="296" y="244"/>
                    <a:pt x="296" y="244"/>
                  </a:cubicBezTo>
                  <a:cubicBezTo>
                    <a:pt x="296" y="243"/>
                    <a:pt x="297" y="243"/>
                    <a:pt x="297" y="243"/>
                  </a:cubicBezTo>
                  <a:cubicBezTo>
                    <a:pt x="298" y="243"/>
                    <a:pt x="298" y="243"/>
                    <a:pt x="298" y="243"/>
                  </a:cubicBezTo>
                  <a:cubicBezTo>
                    <a:pt x="298" y="243"/>
                    <a:pt x="298" y="243"/>
                    <a:pt x="298" y="243"/>
                  </a:cubicBezTo>
                  <a:cubicBezTo>
                    <a:pt x="297" y="242"/>
                    <a:pt x="297" y="242"/>
                    <a:pt x="297" y="242"/>
                  </a:cubicBezTo>
                  <a:cubicBezTo>
                    <a:pt x="297" y="243"/>
                    <a:pt x="297" y="243"/>
                    <a:pt x="297" y="243"/>
                  </a:cubicBezTo>
                  <a:cubicBezTo>
                    <a:pt x="298" y="243"/>
                    <a:pt x="298" y="243"/>
                    <a:pt x="298" y="243"/>
                  </a:cubicBezTo>
                  <a:cubicBezTo>
                    <a:pt x="297" y="242"/>
                    <a:pt x="297" y="242"/>
                    <a:pt x="297" y="242"/>
                  </a:cubicBezTo>
                  <a:cubicBezTo>
                    <a:pt x="297" y="243"/>
                    <a:pt x="297" y="243"/>
                    <a:pt x="297" y="243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7" y="242"/>
                    <a:pt x="297" y="242"/>
                    <a:pt x="297" y="242"/>
                  </a:cubicBezTo>
                  <a:cubicBezTo>
                    <a:pt x="297" y="243"/>
                    <a:pt x="297" y="243"/>
                    <a:pt x="297" y="243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7" y="242"/>
                    <a:pt x="297" y="242"/>
                    <a:pt x="297" y="242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6" y="242"/>
                    <a:pt x="296" y="242"/>
                    <a:pt x="296" y="242"/>
                  </a:cubicBezTo>
                  <a:cubicBezTo>
                    <a:pt x="297" y="242"/>
                    <a:pt x="297" y="242"/>
                    <a:pt x="297" y="242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6" y="242"/>
                    <a:pt x="296" y="242"/>
                    <a:pt x="296" y="242"/>
                  </a:cubicBezTo>
                  <a:cubicBezTo>
                    <a:pt x="296" y="242"/>
                    <a:pt x="296" y="242"/>
                    <a:pt x="296" y="242"/>
                  </a:cubicBezTo>
                  <a:cubicBezTo>
                    <a:pt x="296" y="242"/>
                    <a:pt x="296" y="242"/>
                    <a:pt x="296" y="242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6" y="241"/>
                    <a:pt x="296" y="241"/>
                    <a:pt x="296" y="241"/>
                  </a:cubicBezTo>
                  <a:cubicBezTo>
                    <a:pt x="296" y="242"/>
                    <a:pt x="296" y="242"/>
                    <a:pt x="296" y="242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6" y="241"/>
                    <a:pt x="296" y="241"/>
                    <a:pt x="296" y="241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6" y="241"/>
                    <a:pt x="296" y="241"/>
                    <a:pt x="296" y="241"/>
                  </a:cubicBezTo>
                  <a:cubicBezTo>
                    <a:pt x="296" y="241"/>
                    <a:pt x="296" y="241"/>
                    <a:pt x="296" y="241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296" y="241"/>
                    <a:pt x="296" y="241"/>
                    <a:pt x="296" y="241"/>
                  </a:cubicBezTo>
                  <a:cubicBezTo>
                    <a:pt x="296" y="241"/>
                    <a:pt x="296" y="241"/>
                    <a:pt x="296" y="241"/>
                  </a:cubicBezTo>
                  <a:cubicBezTo>
                    <a:pt x="296" y="242"/>
                    <a:pt x="295" y="243"/>
                    <a:pt x="292" y="245"/>
                  </a:cubicBezTo>
                  <a:cubicBezTo>
                    <a:pt x="291" y="245"/>
                    <a:pt x="291" y="246"/>
                    <a:pt x="290" y="246"/>
                  </a:cubicBezTo>
                  <a:cubicBezTo>
                    <a:pt x="290" y="247"/>
                    <a:pt x="290" y="248"/>
                    <a:pt x="290" y="248"/>
                  </a:cubicBezTo>
                  <a:cubicBezTo>
                    <a:pt x="290" y="250"/>
                    <a:pt x="290" y="251"/>
                    <a:pt x="291" y="251"/>
                  </a:cubicBezTo>
                  <a:cubicBezTo>
                    <a:pt x="292" y="252"/>
                    <a:pt x="293" y="252"/>
                    <a:pt x="294" y="252"/>
                  </a:cubicBezTo>
                  <a:cubicBezTo>
                    <a:pt x="296" y="252"/>
                    <a:pt x="298" y="251"/>
                    <a:pt x="300" y="250"/>
                  </a:cubicBezTo>
                  <a:cubicBezTo>
                    <a:pt x="301" y="249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8"/>
                    <a:pt x="303" y="248"/>
                    <a:pt x="304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4" y="248"/>
                    <a:pt x="305" y="249"/>
                    <a:pt x="305" y="250"/>
                  </a:cubicBezTo>
                  <a:cubicBezTo>
                    <a:pt x="305" y="250"/>
                    <a:pt x="305" y="250"/>
                    <a:pt x="305" y="250"/>
                  </a:cubicBezTo>
                  <a:cubicBezTo>
                    <a:pt x="305" y="250"/>
                    <a:pt x="305" y="250"/>
                    <a:pt x="304" y="251"/>
                  </a:cubicBezTo>
                  <a:cubicBezTo>
                    <a:pt x="303" y="251"/>
                    <a:pt x="302" y="251"/>
                    <a:pt x="300" y="251"/>
                  </a:cubicBezTo>
                  <a:cubicBezTo>
                    <a:pt x="299" y="251"/>
                    <a:pt x="298" y="251"/>
                    <a:pt x="297" y="251"/>
                  </a:cubicBezTo>
                  <a:cubicBezTo>
                    <a:pt x="295" y="251"/>
                    <a:pt x="293" y="251"/>
                    <a:pt x="291" y="252"/>
                  </a:cubicBezTo>
                  <a:cubicBezTo>
                    <a:pt x="288" y="254"/>
                    <a:pt x="288" y="257"/>
                    <a:pt x="288" y="257"/>
                  </a:cubicBezTo>
                  <a:cubicBezTo>
                    <a:pt x="287" y="258"/>
                    <a:pt x="287" y="258"/>
                    <a:pt x="287" y="258"/>
                  </a:cubicBezTo>
                  <a:cubicBezTo>
                    <a:pt x="288" y="259"/>
                    <a:pt x="288" y="259"/>
                    <a:pt x="288" y="259"/>
                  </a:cubicBezTo>
                  <a:cubicBezTo>
                    <a:pt x="288" y="259"/>
                    <a:pt x="289" y="259"/>
                    <a:pt x="290" y="260"/>
                  </a:cubicBezTo>
                  <a:cubicBezTo>
                    <a:pt x="291" y="261"/>
                    <a:pt x="292" y="261"/>
                    <a:pt x="292" y="262"/>
                  </a:cubicBezTo>
                  <a:cubicBezTo>
                    <a:pt x="295" y="264"/>
                    <a:pt x="297" y="264"/>
                    <a:pt x="299" y="264"/>
                  </a:cubicBezTo>
                  <a:cubicBezTo>
                    <a:pt x="300" y="264"/>
                    <a:pt x="301" y="264"/>
                    <a:pt x="302" y="263"/>
                  </a:cubicBezTo>
                  <a:cubicBezTo>
                    <a:pt x="303" y="263"/>
                    <a:pt x="304" y="262"/>
                    <a:pt x="305" y="261"/>
                  </a:cubicBezTo>
                  <a:cubicBezTo>
                    <a:pt x="305" y="261"/>
                    <a:pt x="305" y="261"/>
                    <a:pt x="306" y="261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59"/>
                    <a:pt x="306" y="259"/>
                    <a:pt x="306" y="259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59"/>
                    <a:pt x="306" y="259"/>
                    <a:pt x="306" y="259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6" y="260"/>
                    <a:pt x="306" y="260"/>
                    <a:pt x="306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5" y="260"/>
                    <a:pt x="305" y="260"/>
                  </a:cubicBezTo>
                  <a:cubicBezTo>
                    <a:pt x="305" y="260"/>
                    <a:pt x="306" y="261"/>
                    <a:pt x="307" y="262"/>
                  </a:cubicBezTo>
                  <a:cubicBezTo>
                    <a:pt x="307" y="263"/>
                    <a:pt x="309" y="264"/>
                    <a:pt x="310" y="264"/>
                  </a:cubicBezTo>
                  <a:cubicBezTo>
                    <a:pt x="311" y="263"/>
                    <a:pt x="311" y="263"/>
                    <a:pt x="311" y="263"/>
                  </a:cubicBezTo>
                  <a:cubicBezTo>
                    <a:pt x="312" y="263"/>
                    <a:pt x="313" y="263"/>
                    <a:pt x="313" y="263"/>
                  </a:cubicBezTo>
                  <a:cubicBezTo>
                    <a:pt x="314" y="262"/>
                    <a:pt x="314" y="261"/>
                    <a:pt x="315" y="260"/>
                  </a:cubicBezTo>
                  <a:cubicBezTo>
                    <a:pt x="315" y="259"/>
                    <a:pt x="315" y="259"/>
                    <a:pt x="315" y="258"/>
                  </a:cubicBezTo>
                  <a:cubicBezTo>
                    <a:pt x="315" y="258"/>
                    <a:pt x="315" y="257"/>
                    <a:pt x="315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7"/>
                    <a:pt x="315" y="256"/>
                    <a:pt x="315" y="256"/>
                  </a:cubicBezTo>
                  <a:cubicBezTo>
                    <a:pt x="316" y="256"/>
                    <a:pt x="317" y="255"/>
                    <a:pt x="318" y="255"/>
                  </a:cubicBezTo>
                  <a:cubicBezTo>
                    <a:pt x="321" y="254"/>
                    <a:pt x="323" y="252"/>
                    <a:pt x="325" y="251"/>
                  </a:cubicBezTo>
                  <a:cubicBezTo>
                    <a:pt x="327" y="249"/>
                    <a:pt x="328" y="248"/>
                    <a:pt x="328" y="248"/>
                  </a:cubicBezTo>
                  <a:cubicBezTo>
                    <a:pt x="327" y="246"/>
                    <a:pt x="327" y="246"/>
                    <a:pt x="327" y="246"/>
                  </a:cubicBezTo>
                  <a:cubicBezTo>
                    <a:pt x="328" y="248"/>
                    <a:pt x="328" y="248"/>
                    <a:pt x="328" y="248"/>
                  </a:cubicBezTo>
                  <a:cubicBezTo>
                    <a:pt x="328" y="248"/>
                    <a:pt x="328" y="248"/>
                    <a:pt x="329" y="247"/>
                  </a:cubicBezTo>
                  <a:cubicBezTo>
                    <a:pt x="329" y="247"/>
                    <a:pt x="330" y="246"/>
                    <a:pt x="330" y="245"/>
                  </a:cubicBezTo>
                  <a:cubicBezTo>
                    <a:pt x="330" y="244"/>
                    <a:pt x="329" y="243"/>
                    <a:pt x="328" y="242"/>
                  </a:cubicBezTo>
                  <a:cubicBezTo>
                    <a:pt x="328" y="242"/>
                    <a:pt x="328" y="242"/>
                    <a:pt x="328" y="242"/>
                  </a:cubicBezTo>
                  <a:cubicBezTo>
                    <a:pt x="328" y="242"/>
                    <a:pt x="328" y="242"/>
                    <a:pt x="328" y="242"/>
                  </a:cubicBezTo>
                  <a:cubicBezTo>
                    <a:pt x="327" y="242"/>
                    <a:pt x="327" y="241"/>
                    <a:pt x="326" y="240"/>
                  </a:cubicBezTo>
                  <a:cubicBezTo>
                    <a:pt x="325" y="239"/>
                    <a:pt x="325" y="238"/>
                    <a:pt x="325" y="237"/>
                  </a:cubicBezTo>
                  <a:cubicBezTo>
                    <a:pt x="325" y="237"/>
                    <a:pt x="325" y="237"/>
                    <a:pt x="325" y="237"/>
                  </a:cubicBezTo>
                  <a:cubicBezTo>
                    <a:pt x="325" y="236"/>
                    <a:pt x="325" y="236"/>
                    <a:pt x="325" y="235"/>
                  </a:cubicBezTo>
                  <a:cubicBezTo>
                    <a:pt x="325" y="233"/>
                    <a:pt x="325" y="232"/>
                    <a:pt x="325" y="230"/>
                  </a:cubicBezTo>
                  <a:cubicBezTo>
                    <a:pt x="326" y="228"/>
                    <a:pt x="327" y="226"/>
                    <a:pt x="328" y="224"/>
                  </a:cubicBezTo>
                  <a:cubicBezTo>
                    <a:pt x="329" y="222"/>
                    <a:pt x="330" y="220"/>
                    <a:pt x="331" y="218"/>
                  </a:cubicBezTo>
                  <a:cubicBezTo>
                    <a:pt x="331" y="218"/>
                    <a:pt x="331" y="218"/>
                    <a:pt x="332" y="218"/>
                  </a:cubicBezTo>
                  <a:cubicBezTo>
                    <a:pt x="332" y="217"/>
                    <a:pt x="332" y="217"/>
                    <a:pt x="333" y="217"/>
                  </a:cubicBezTo>
                  <a:cubicBezTo>
                    <a:pt x="333" y="217"/>
                    <a:pt x="334" y="218"/>
                    <a:pt x="335" y="217"/>
                  </a:cubicBezTo>
                  <a:cubicBezTo>
                    <a:pt x="336" y="217"/>
                    <a:pt x="336" y="216"/>
                    <a:pt x="336" y="216"/>
                  </a:cubicBezTo>
                  <a:cubicBezTo>
                    <a:pt x="337" y="215"/>
                    <a:pt x="337" y="215"/>
                    <a:pt x="337" y="214"/>
                  </a:cubicBezTo>
                  <a:cubicBezTo>
                    <a:pt x="337" y="214"/>
                    <a:pt x="337" y="214"/>
                    <a:pt x="337" y="214"/>
                  </a:cubicBezTo>
                  <a:cubicBezTo>
                    <a:pt x="337" y="214"/>
                    <a:pt x="337" y="214"/>
                    <a:pt x="337" y="214"/>
                  </a:cubicBezTo>
                  <a:cubicBezTo>
                    <a:pt x="337" y="214"/>
                    <a:pt x="337" y="213"/>
                    <a:pt x="337" y="213"/>
                  </a:cubicBezTo>
                  <a:cubicBezTo>
                    <a:pt x="337" y="211"/>
                    <a:pt x="336" y="209"/>
                    <a:pt x="336" y="207"/>
                  </a:cubicBezTo>
                  <a:cubicBezTo>
                    <a:pt x="335" y="205"/>
                    <a:pt x="335" y="203"/>
                    <a:pt x="335" y="203"/>
                  </a:cubicBezTo>
                  <a:cubicBezTo>
                    <a:pt x="335" y="201"/>
                    <a:pt x="334" y="200"/>
                    <a:pt x="334" y="199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198"/>
                    <a:pt x="334" y="198"/>
                    <a:pt x="334" y="198"/>
                  </a:cubicBezTo>
                  <a:cubicBezTo>
                    <a:pt x="334" y="197"/>
                    <a:pt x="335" y="196"/>
                    <a:pt x="335" y="194"/>
                  </a:cubicBezTo>
                  <a:cubicBezTo>
                    <a:pt x="335" y="194"/>
                    <a:pt x="335" y="193"/>
                    <a:pt x="335" y="192"/>
                  </a:cubicBezTo>
                  <a:cubicBezTo>
                    <a:pt x="335" y="191"/>
                    <a:pt x="336" y="191"/>
                    <a:pt x="336" y="190"/>
                  </a:cubicBezTo>
                  <a:cubicBezTo>
                    <a:pt x="336" y="190"/>
                    <a:pt x="336" y="190"/>
                    <a:pt x="336" y="190"/>
                  </a:cubicBezTo>
                  <a:cubicBezTo>
                    <a:pt x="336" y="190"/>
                    <a:pt x="336" y="190"/>
                    <a:pt x="336" y="190"/>
                  </a:cubicBezTo>
                  <a:cubicBezTo>
                    <a:pt x="336" y="190"/>
                    <a:pt x="336" y="190"/>
                    <a:pt x="336" y="190"/>
                  </a:cubicBezTo>
                  <a:cubicBezTo>
                    <a:pt x="335" y="190"/>
                    <a:pt x="335" y="189"/>
                    <a:pt x="335" y="189"/>
                  </a:cubicBezTo>
                  <a:cubicBezTo>
                    <a:pt x="334" y="188"/>
                    <a:pt x="334" y="188"/>
                    <a:pt x="333" y="188"/>
                  </a:cubicBezTo>
                  <a:cubicBezTo>
                    <a:pt x="333" y="188"/>
                    <a:pt x="332" y="188"/>
                    <a:pt x="332" y="188"/>
                  </a:cubicBezTo>
                  <a:cubicBezTo>
                    <a:pt x="331" y="189"/>
                    <a:pt x="331" y="189"/>
                    <a:pt x="331" y="190"/>
                  </a:cubicBezTo>
                  <a:cubicBezTo>
                    <a:pt x="330" y="190"/>
                    <a:pt x="330" y="190"/>
                    <a:pt x="330" y="190"/>
                  </a:cubicBezTo>
                  <a:cubicBezTo>
                    <a:pt x="330" y="190"/>
                    <a:pt x="330" y="190"/>
                    <a:pt x="330" y="190"/>
                  </a:cubicBezTo>
                  <a:cubicBezTo>
                    <a:pt x="330" y="191"/>
                    <a:pt x="330" y="191"/>
                    <a:pt x="330" y="191"/>
                  </a:cubicBezTo>
                  <a:cubicBezTo>
                    <a:pt x="330" y="190"/>
                    <a:pt x="330" y="190"/>
                    <a:pt x="330" y="190"/>
                  </a:cubicBezTo>
                  <a:cubicBezTo>
                    <a:pt x="330" y="190"/>
                    <a:pt x="330" y="190"/>
                    <a:pt x="330" y="190"/>
                  </a:cubicBezTo>
                  <a:cubicBezTo>
                    <a:pt x="330" y="191"/>
                    <a:pt x="330" y="191"/>
                    <a:pt x="330" y="191"/>
                  </a:cubicBezTo>
                  <a:cubicBezTo>
                    <a:pt x="330" y="190"/>
                    <a:pt x="330" y="190"/>
                    <a:pt x="330" y="190"/>
                  </a:cubicBezTo>
                  <a:cubicBezTo>
                    <a:pt x="330" y="192"/>
                    <a:pt x="330" y="192"/>
                    <a:pt x="330" y="192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0"/>
                    <a:pt x="331" y="190"/>
                    <a:pt x="330" y="190"/>
                  </a:cubicBezTo>
                  <a:cubicBezTo>
                    <a:pt x="330" y="192"/>
                    <a:pt x="330" y="192"/>
                    <a:pt x="330" y="192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1" y="191"/>
                    <a:pt x="331" y="191"/>
                    <a:pt x="331" y="191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1" y="191"/>
                    <a:pt x="331" y="191"/>
                    <a:pt x="331" y="191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0"/>
                    <a:pt x="331" y="190"/>
                    <a:pt x="331" y="189"/>
                  </a:cubicBezTo>
                  <a:cubicBezTo>
                    <a:pt x="331" y="188"/>
                    <a:pt x="331" y="187"/>
                    <a:pt x="331" y="187"/>
                  </a:cubicBezTo>
                  <a:cubicBezTo>
                    <a:pt x="331" y="186"/>
                    <a:pt x="331" y="186"/>
                    <a:pt x="331" y="186"/>
                  </a:cubicBezTo>
                  <a:cubicBezTo>
                    <a:pt x="331" y="186"/>
                    <a:pt x="331" y="186"/>
                    <a:pt x="331" y="186"/>
                  </a:cubicBezTo>
                  <a:cubicBezTo>
                    <a:pt x="331" y="186"/>
                    <a:pt x="331" y="186"/>
                    <a:pt x="331" y="186"/>
                  </a:cubicBezTo>
                  <a:cubicBezTo>
                    <a:pt x="331" y="186"/>
                    <a:pt x="331" y="186"/>
                    <a:pt x="331" y="186"/>
                  </a:cubicBezTo>
                  <a:cubicBezTo>
                    <a:pt x="331" y="186"/>
                    <a:pt x="331" y="186"/>
                    <a:pt x="332" y="186"/>
                  </a:cubicBezTo>
                  <a:cubicBezTo>
                    <a:pt x="332" y="186"/>
                    <a:pt x="333" y="185"/>
                    <a:pt x="333" y="185"/>
                  </a:cubicBezTo>
                  <a:cubicBezTo>
                    <a:pt x="334" y="184"/>
                    <a:pt x="334" y="184"/>
                    <a:pt x="334" y="183"/>
                  </a:cubicBezTo>
                  <a:cubicBezTo>
                    <a:pt x="334" y="182"/>
                    <a:pt x="334" y="181"/>
                    <a:pt x="334" y="180"/>
                  </a:cubicBezTo>
                  <a:cubicBezTo>
                    <a:pt x="333" y="179"/>
                    <a:pt x="333" y="178"/>
                    <a:pt x="332" y="177"/>
                  </a:cubicBezTo>
                  <a:cubicBezTo>
                    <a:pt x="332" y="177"/>
                    <a:pt x="331" y="176"/>
                    <a:pt x="330" y="176"/>
                  </a:cubicBezTo>
                  <a:cubicBezTo>
                    <a:pt x="329" y="176"/>
                    <a:pt x="329" y="176"/>
                    <a:pt x="328" y="177"/>
                  </a:cubicBezTo>
                  <a:cubicBezTo>
                    <a:pt x="328" y="177"/>
                    <a:pt x="327" y="177"/>
                    <a:pt x="327" y="177"/>
                  </a:cubicBezTo>
                  <a:cubicBezTo>
                    <a:pt x="326" y="177"/>
                    <a:pt x="326" y="176"/>
                    <a:pt x="326" y="176"/>
                  </a:cubicBezTo>
                  <a:cubicBezTo>
                    <a:pt x="326" y="176"/>
                    <a:pt x="326" y="175"/>
                    <a:pt x="326" y="175"/>
                  </a:cubicBezTo>
                  <a:cubicBezTo>
                    <a:pt x="326" y="171"/>
                    <a:pt x="325" y="166"/>
                    <a:pt x="324" y="164"/>
                  </a:cubicBezTo>
                  <a:cubicBezTo>
                    <a:pt x="324" y="163"/>
                    <a:pt x="324" y="162"/>
                    <a:pt x="323" y="160"/>
                  </a:cubicBezTo>
                  <a:cubicBezTo>
                    <a:pt x="323" y="159"/>
                    <a:pt x="322" y="158"/>
                    <a:pt x="321" y="156"/>
                  </a:cubicBezTo>
                  <a:cubicBezTo>
                    <a:pt x="321" y="156"/>
                    <a:pt x="321" y="156"/>
                    <a:pt x="321" y="156"/>
                  </a:cubicBezTo>
                  <a:cubicBezTo>
                    <a:pt x="320" y="155"/>
                    <a:pt x="320" y="155"/>
                    <a:pt x="320" y="154"/>
                  </a:cubicBezTo>
                  <a:cubicBezTo>
                    <a:pt x="319" y="153"/>
                    <a:pt x="319" y="153"/>
                    <a:pt x="319" y="152"/>
                  </a:cubicBezTo>
                  <a:cubicBezTo>
                    <a:pt x="319" y="152"/>
                    <a:pt x="319" y="152"/>
                    <a:pt x="319" y="152"/>
                  </a:cubicBezTo>
                  <a:cubicBezTo>
                    <a:pt x="319" y="152"/>
                    <a:pt x="319" y="152"/>
                    <a:pt x="319" y="152"/>
                  </a:cubicBezTo>
                  <a:cubicBezTo>
                    <a:pt x="319" y="152"/>
                    <a:pt x="319" y="151"/>
                    <a:pt x="319" y="151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19" y="151"/>
                    <a:pt x="319" y="151"/>
                    <a:pt x="319" y="151"/>
                  </a:cubicBezTo>
                  <a:cubicBezTo>
                    <a:pt x="318" y="150"/>
                    <a:pt x="318" y="150"/>
                    <a:pt x="318" y="150"/>
                  </a:cubicBezTo>
                  <a:cubicBezTo>
                    <a:pt x="318" y="152"/>
                    <a:pt x="318" y="152"/>
                    <a:pt x="318" y="152"/>
                  </a:cubicBezTo>
                  <a:cubicBezTo>
                    <a:pt x="319" y="152"/>
                    <a:pt x="319" y="151"/>
                    <a:pt x="319" y="151"/>
                  </a:cubicBezTo>
                  <a:cubicBezTo>
                    <a:pt x="318" y="150"/>
                    <a:pt x="318" y="150"/>
                    <a:pt x="318" y="150"/>
                  </a:cubicBezTo>
                  <a:cubicBezTo>
                    <a:pt x="318" y="152"/>
                    <a:pt x="318" y="152"/>
                    <a:pt x="318" y="152"/>
                  </a:cubicBezTo>
                  <a:cubicBezTo>
                    <a:pt x="318" y="150"/>
                    <a:pt x="318" y="150"/>
                    <a:pt x="318" y="150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1"/>
                    <a:pt x="318" y="152"/>
                    <a:pt x="318" y="152"/>
                  </a:cubicBezTo>
                  <a:cubicBezTo>
                    <a:pt x="318" y="150"/>
                    <a:pt x="318" y="150"/>
                    <a:pt x="318" y="150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1"/>
                    <a:pt x="317" y="151"/>
                    <a:pt x="317" y="151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17" y="152"/>
                    <a:pt x="317" y="152"/>
                    <a:pt x="317" y="152"/>
                  </a:cubicBezTo>
                  <a:cubicBezTo>
                    <a:pt x="318" y="153"/>
                    <a:pt x="319" y="155"/>
                    <a:pt x="320" y="156"/>
                  </a:cubicBezTo>
                  <a:cubicBezTo>
                    <a:pt x="321" y="158"/>
                    <a:pt x="322" y="160"/>
                    <a:pt x="323" y="160"/>
                  </a:cubicBezTo>
                  <a:cubicBezTo>
                    <a:pt x="323" y="161"/>
                    <a:pt x="323" y="162"/>
                    <a:pt x="323" y="163"/>
                  </a:cubicBezTo>
                  <a:cubicBezTo>
                    <a:pt x="323" y="164"/>
                    <a:pt x="324" y="167"/>
                    <a:pt x="324" y="169"/>
                  </a:cubicBezTo>
                  <a:cubicBezTo>
                    <a:pt x="325" y="170"/>
                    <a:pt x="325" y="171"/>
                    <a:pt x="326" y="171"/>
                  </a:cubicBezTo>
                  <a:cubicBezTo>
                    <a:pt x="326" y="172"/>
                    <a:pt x="328" y="173"/>
                    <a:pt x="329" y="173"/>
                  </a:cubicBezTo>
                  <a:cubicBezTo>
                    <a:pt x="330" y="173"/>
                    <a:pt x="330" y="173"/>
                    <a:pt x="331" y="173"/>
                  </a:cubicBezTo>
                  <a:cubicBezTo>
                    <a:pt x="332" y="172"/>
                    <a:pt x="332" y="172"/>
                    <a:pt x="333" y="171"/>
                  </a:cubicBezTo>
                  <a:cubicBezTo>
                    <a:pt x="333" y="170"/>
                    <a:pt x="333" y="169"/>
                    <a:pt x="333" y="168"/>
                  </a:cubicBezTo>
                  <a:cubicBezTo>
                    <a:pt x="333" y="167"/>
                    <a:pt x="333" y="166"/>
                    <a:pt x="332" y="164"/>
                  </a:cubicBezTo>
                  <a:cubicBezTo>
                    <a:pt x="332" y="162"/>
                    <a:pt x="330" y="160"/>
                    <a:pt x="329" y="158"/>
                  </a:cubicBezTo>
                  <a:cubicBezTo>
                    <a:pt x="328" y="156"/>
                    <a:pt x="327" y="155"/>
                    <a:pt x="327" y="154"/>
                  </a:cubicBezTo>
                  <a:cubicBezTo>
                    <a:pt x="326" y="152"/>
                    <a:pt x="325" y="150"/>
                    <a:pt x="324" y="148"/>
                  </a:cubicBezTo>
                  <a:cubicBezTo>
                    <a:pt x="323" y="145"/>
                    <a:pt x="321" y="143"/>
                    <a:pt x="320" y="141"/>
                  </a:cubicBezTo>
                  <a:cubicBezTo>
                    <a:pt x="318" y="138"/>
                    <a:pt x="317" y="134"/>
                    <a:pt x="316" y="131"/>
                  </a:cubicBezTo>
                  <a:cubicBezTo>
                    <a:pt x="316" y="130"/>
                    <a:pt x="315" y="129"/>
                    <a:pt x="314" y="127"/>
                  </a:cubicBezTo>
                  <a:cubicBezTo>
                    <a:pt x="314" y="127"/>
                    <a:pt x="314" y="126"/>
                    <a:pt x="313" y="126"/>
                  </a:cubicBezTo>
                  <a:cubicBezTo>
                    <a:pt x="313" y="126"/>
                    <a:pt x="312" y="125"/>
                    <a:pt x="311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10" y="125"/>
                    <a:pt x="310" y="125"/>
                    <a:pt x="310" y="125"/>
                  </a:cubicBezTo>
                  <a:cubicBezTo>
                    <a:pt x="310" y="125"/>
                    <a:pt x="309" y="126"/>
                    <a:pt x="308" y="127"/>
                  </a:cubicBezTo>
                  <a:cubicBezTo>
                    <a:pt x="308" y="127"/>
                    <a:pt x="308" y="128"/>
                    <a:pt x="308" y="129"/>
                  </a:cubicBezTo>
                  <a:cubicBezTo>
                    <a:pt x="308" y="130"/>
                    <a:pt x="308" y="132"/>
                    <a:pt x="309" y="133"/>
                  </a:cubicBezTo>
                  <a:cubicBezTo>
                    <a:pt x="310" y="134"/>
                    <a:pt x="310" y="137"/>
                    <a:pt x="310" y="137"/>
                  </a:cubicBezTo>
                  <a:cubicBezTo>
                    <a:pt x="310" y="138"/>
                    <a:pt x="310" y="138"/>
                    <a:pt x="310" y="138"/>
                  </a:cubicBezTo>
                  <a:cubicBezTo>
                    <a:pt x="311" y="138"/>
                    <a:pt x="311" y="138"/>
                    <a:pt x="311" y="138"/>
                  </a:cubicBezTo>
                  <a:cubicBezTo>
                    <a:pt x="310" y="137"/>
                    <a:pt x="310" y="137"/>
                    <a:pt x="310" y="137"/>
                  </a:cubicBezTo>
                  <a:cubicBezTo>
                    <a:pt x="310" y="138"/>
                    <a:pt x="310" y="138"/>
                    <a:pt x="310" y="138"/>
                  </a:cubicBezTo>
                  <a:cubicBezTo>
                    <a:pt x="311" y="138"/>
                    <a:pt x="311" y="138"/>
                    <a:pt x="311" y="138"/>
                  </a:cubicBezTo>
                  <a:cubicBezTo>
                    <a:pt x="310" y="137"/>
                    <a:pt x="310" y="137"/>
                    <a:pt x="310" y="137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1" y="137"/>
                    <a:pt x="311" y="137"/>
                    <a:pt x="311" y="137"/>
                  </a:cubicBezTo>
                  <a:cubicBezTo>
                    <a:pt x="310" y="137"/>
                    <a:pt x="310" y="137"/>
                    <a:pt x="310" y="137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1" y="137"/>
                    <a:pt x="311" y="137"/>
                    <a:pt x="311" y="137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311" y="136"/>
                    <a:pt x="311" y="137"/>
                    <a:pt x="311" y="137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3" y="136"/>
                    <a:pt x="313" y="136"/>
                    <a:pt x="313" y="136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312" y="138"/>
                    <a:pt x="312" y="138"/>
                    <a:pt x="312" y="138"/>
                  </a:cubicBezTo>
                  <a:cubicBezTo>
                    <a:pt x="313" y="136"/>
                    <a:pt x="313" y="136"/>
                    <a:pt x="313" y="136"/>
                  </a:cubicBezTo>
                  <a:cubicBezTo>
                    <a:pt x="312" y="137"/>
                    <a:pt x="312" y="137"/>
                    <a:pt x="312" y="137"/>
                  </a:cubicBezTo>
                  <a:cubicBezTo>
                    <a:pt x="313" y="137"/>
                    <a:pt x="313" y="137"/>
                    <a:pt x="313" y="137"/>
                  </a:cubicBezTo>
                  <a:cubicBezTo>
                    <a:pt x="313" y="137"/>
                    <a:pt x="313" y="137"/>
                    <a:pt x="313" y="137"/>
                  </a:cubicBezTo>
                  <a:cubicBezTo>
                    <a:pt x="312" y="137"/>
                    <a:pt x="312" y="137"/>
                    <a:pt x="312" y="137"/>
                  </a:cubicBezTo>
                  <a:cubicBezTo>
                    <a:pt x="313" y="137"/>
                    <a:pt x="313" y="137"/>
                    <a:pt x="313" y="137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311" y="135"/>
                    <a:pt x="310" y="133"/>
                    <a:pt x="308" y="131"/>
                  </a:cubicBezTo>
                  <a:cubicBezTo>
                    <a:pt x="307" y="128"/>
                    <a:pt x="307" y="126"/>
                    <a:pt x="307" y="126"/>
                  </a:cubicBezTo>
                  <a:cubicBezTo>
                    <a:pt x="307" y="126"/>
                    <a:pt x="307" y="126"/>
                    <a:pt x="307" y="126"/>
                  </a:cubicBezTo>
                  <a:cubicBezTo>
                    <a:pt x="306" y="126"/>
                    <a:pt x="306" y="126"/>
                    <a:pt x="306" y="126"/>
                  </a:cubicBezTo>
                  <a:cubicBezTo>
                    <a:pt x="307" y="126"/>
                    <a:pt x="307" y="126"/>
                    <a:pt x="307" y="126"/>
                  </a:cubicBezTo>
                  <a:cubicBezTo>
                    <a:pt x="307" y="126"/>
                    <a:pt x="307" y="126"/>
                    <a:pt x="307" y="126"/>
                  </a:cubicBezTo>
                  <a:cubicBezTo>
                    <a:pt x="306" y="126"/>
                    <a:pt x="306" y="126"/>
                    <a:pt x="306" y="126"/>
                  </a:cubicBezTo>
                  <a:cubicBezTo>
                    <a:pt x="307" y="126"/>
                    <a:pt x="307" y="126"/>
                    <a:pt x="307" y="126"/>
                  </a:cubicBezTo>
                  <a:cubicBezTo>
                    <a:pt x="305" y="126"/>
                    <a:pt x="305" y="126"/>
                    <a:pt x="305" y="126"/>
                  </a:cubicBezTo>
                  <a:cubicBezTo>
                    <a:pt x="304" y="128"/>
                    <a:pt x="304" y="128"/>
                    <a:pt x="304" y="128"/>
                  </a:cubicBezTo>
                  <a:cubicBezTo>
                    <a:pt x="304" y="128"/>
                    <a:pt x="305" y="128"/>
                    <a:pt x="305" y="128"/>
                  </a:cubicBezTo>
                  <a:cubicBezTo>
                    <a:pt x="306" y="128"/>
                    <a:pt x="307" y="128"/>
                    <a:pt x="308" y="126"/>
                  </a:cubicBezTo>
                  <a:cubicBezTo>
                    <a:pt x="308" y="126"/>
                    <a:pt x="308" y="126"/>
                    <a:pt x="308" y="126"/>
                  </a:cubicBezTo>
                  <a:cubicBezTo>
                    <a:pt x="308" y="126"/>
                    <a:pt x="308" y="126"/>
                    <a:pt x="308" y="126"/>
                  </a:cubicBezTo>
                  <a:cubicBezTo>
                    <a:pt x="310" y="125"/>
                    <a:pt x="310" y="124"/>
                    <a:pt x="310" y="123"/>
                  </a:cubicBezTo>
                  <a:cubicBezTo>
                    <a:pt x="310" y="122"/>
                    <a:pt x="309" y="120"/>
                    <a:pt x="309" y="119"/>
                  </a:cubicBezTo>
                  <a:cubicBezTo>
                    <a:pt x="309" y="119"/>
                    <a:pt x="309" y="119"/>
                    <a:pt x="309" y="119"/>
                  </a:cubicBezTo>
                  <a:cubicBezTo>
                    <a:pt x="309" y="119"/>
                    <a:pt x="309" y="119"/>
                    <a:pt x="309" y="119"/>
                  </a:cubicBezTo>
                  <a:cubicBezTo>
                    <a:pt x="309" y="119"/>
                    <a:pt x="309" y="119"/>
                    <a:pt x="309" y="119"/>
                  </a:cubicBezTo>
                  <a:cubicBezTo>
                    <a:pt x="309" y="119"/>
                    <a:pt x="309" y="119"/>
                    <a:pt x="308" y="118"/>
                  </a:cubicBezTo>
                  <a:cubicBezTo>
                    <a:pt x="308" y="116"/>
                    <a:pt x="307" y="114"/>
                    <a:pt x="306" y="113"/>
                  </a:cubicBezTo>
                  <a:cubicBezTo>
                    <a:pt x="306" y="112"/>
                    <a:pt x="305" y="111"/>
                    <a:pt x="305" y="111"/>
                  </a:cubicBezTo>
                  <a:cubicBezTo>
                    <a:pt x="305" y="110"/>
                    <a:pt x="304" y="110"/>
                    <a:pt x="304" y="110"/>
                  </a:cubicBezTo>
                  <a:cubicBezTo>
                    <a:pt x="303" y="110"/>
                    <a:pt x="303" y="109"/>
                    <a:pt x="302" y="109"/>
                  </a:cubicBezTo>
                  <a:cubicBezTo>
                    <a:pt x="302" y="109"/>
                    <a:pt x="302" y="109"/>
                    <a:pt x="302" y="109"/>
                  </a:cubicBezTo>
                  <a:cubicBezTo>
                    <a:pt x="301" y="109"/>
                    <a:pt x="301" y="109"/>
                    <a:pt x="300" y="110"/>
                  </a:cubicBezTo>
                  <a:cubicBezTo>
                    <a:pt x="299" y="111"/>
                    <a:pt x="299" y="112"/>
                    <a:pt x="299" y="112"/>
                  </a:cubicBezTo>
                  <a:cubicBezTo>
                    <a:pt x="299" y="113"/>
                    <a:pt x="300" y="114"/>
                    <a:pt x="300" y="114"/>
                  </a:cubicBezTo>
                  <a:cubicBezTo>
                    <a:pt x="300" y="115"/>
                    <a:pt x="300" y="115"/>
                    <a:pt x="300" y="115"/>
                  </a:cubicBezTo>
                  <a:cubicBezTo>
                    <a:pt x="302" y="114"/>
                    <a:pt x="302" y="114"/>
                    <a:pt x="302" y="114"/>
                  </a:cubicBezTo>
                  <a:cubicBezTo>
                    <a:pt x="300" y="115"/>
                    <a:pt x="300" y="115"/>
                    <a:pt x="300" y="115"/>
                  </a:cubicBezTo>
                  <a:cubicBezTo>
                    <a:pt x="300" y="115"/>
                    <a:pt x="300" y="115"/>
                    <a:pt x="300" y="117"/>
                  </a:cubicBezTo>
                  <a:cubicBezTo>
                    <a:pt x="301" y="118"/>
                    <a:pt x="301" y="119"/>
                    <a:pt x="301" y="120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1" y="121"/>
                    <a:pt x="301" y="121"/>
                    <a:pt x="301" y="121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1" y="121"/>
                    <a:pt x="301" y="121"/>
                    <a:pt x="301" y="121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2" y="121"/>
                    <a:pt x="302" y="121"/>
                    <a:pt x="302" y="121"/>
                  </a:cubicBezTo>
                  <a:cubicBezTo>
                    <a:pt x="302" y="120"/>
                    <a:pt x="302" y="120"/>
                    <a:pt x="302" y="120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2" y="121"/>
                    <a:pt x="302" y="121"/>
                    <a:pt x="302" y="121"/>
                  </a:cubicBezTo>
                  <a:cubicBezTo>
                    <a:pt x="302" y="120"/>
                    <a:pt x="302" y="120"/>
                    <a:pt x="302" y="120"/>
                  </a:cubicBezTo>
                  <a:cubicBezTo>
                    <a:pt x="302" y="122"/>
                    <a:pt x="302" y="122"/>
                    <a:pt x="302" y="122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3" y="120"/>
                    <a:pt x="302" y="119"/>
                    <a:pt x="301" y="119"/>
                  </a:cubicBezTo>
                  <a:cubicBezTo>
                    <a:pt x="300" y="118"/>
                    <a:pt x="299" y="117"/>
                    <a:pt x="299" y="115"/>
                  </a:cubicBezTo>
                  <a:cubicBezTo>
                    <a:pt x="299" y="115"/>
                    <a:pt x="299" y="115"/>
                    <a:pt x="299" y="115"/>
                  </a:cubicBezTo>
                  <a:cubicBezTo>
                    <a:pt x="299" y="115"/>
                    <a:pt x="299" y="115"/>
                    <a:pt x="299" y="115"/>
                  </a:cubicBezTo>
                  <a:cubicBezTo>
                    <a:pt x="297" y="111"/>
                    <a:pt x="297" y="109"/>
                    <a:pt x="294" y="105"/>
                  </a:cubicBezTo>
                  <a:cubicBezTo>
                    <a:pt x="293" y="104"/>
                    <a:pt x="292" y="101"/>
                    <a:pt x="291" y="99"/>
                  </a:cubicBezTo>
                  <a:cubicBezTo>
                    <a:pt x="290" y="98"/>
                    <a:pt x="290" y="97"/>
                    <a:pt x="289" y="96"/>
                  </a:cubicBezTo>
                  <a:cubicBezTo>
                    <a:pt x="289" y="96"/>
                    <a:pt x="289" y="95"/>
                    <a:pt x="289" y="95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9" y="96"/>
                    <a:pt x="289" y="97"/>
                    <a:pt x="290" y="97"/>
                  </a:cubicBezTo>
                  <a:cubicBezTo>
                    <a:pt x="291" y="98"/>
                    <a:pt x="291" y="98"/>
                    <a:pt x="292" y="98"/>
                  </a:cubicBezTo>
                  <a:cubicBezTo>
                    <a:pt x="292" y="98"/>
                    <a:pt x="293" y="99"/>
                    <a:pt x="294" y="99"/>
                  </a:cubicBezTo>
                  <a:cubicBezTo>
                    <a:pt x="294" y="99"/>
                    <a:pt x="294" y="99"/>
                    <a:pt x="295" y="98"/>
                  </a:cubicBezTo>
                  <a:cubicBezTo>
                    <a:pt x="295" y="98"/>
                    <a:pt x="295" y="98"/>
                    <a:pt x="295" y="98"/>
                  </a:cubicBezTo>
                  <a:cubicBezTo>
                    <a:pt x="294" y="97"/>
                    <a:pt x="294" y="97"/>
                    <a:pt x="294" y="97"/>
                  </a:cubicBezTo>
                  <a:cubicBezTo>
                    <a:pt x="294" y="99"/>
                    <a:pt x="294" y="99"/>
                    <a:pt x="294" y="99"/>
                  </a:cubicBezTo>
                  <a:cubicBezTo>
                    <a:pt x="295" y="98"/>
                    <a:pt x="295" y="98"/>
                    <a:pt x="295" y="98"/>
                  </a:cubicBezTo>
                  <a:cubicBezTo>
                    <a:pt x="294" y="97"/>
                    <a:pt x="294" y="97"/>
                    <a:pt x="294" y="97"/>
                  </a:cubicBezTo>
                  <a:cubicBezTo>
                    <a:pt x="294" y="99"/>
                    <a:pt x="294" y="99"/>
                    <a:pt x="294" y="99"/>
                  </a:cubicBezTo>
                  <a:cubicBezTo>
                    <a:pt x="294" y="97"/>
                    <a:pt x="294" y="97"/>
                    <a:pt x="294" y="97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4" y="99"/>
                    <a:pt x="294" y="99"/>
                  </a:cubicBezTo>
                  <a:cubicBezTo>
                    <a:pt x="294" y="97"/>
                    <a:pt x="294" y="97"/>
                    <a:pt x="294" y="97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3" y="98"/>
                    <a:pt x="293" y="98"/>
                  </a:cubicBezTo>
                  <a:cubicBezTo>
                    <a:pt x="293" y="98"/>
                    <a:pt x="294" y="99"/>
                    <a:pt x="294" y="100"/>
                  </a:cubicBezTo>
                  <a:cubicBezTo>
                    <a:pt x="294" y="100"/>
                    <a:pt x="295" y="101"/>
                    <a:pt x="295" y="101"/>
                  </a:cubicBezTo>
                  <a:cubicBezTo>
                    <a:pt x="296" y="101"/>
                    <a:pt x="296" y="102"/>
                    <a:pt x="297" y="102"/>
                  </a:cubicBezTo>
                  <a:cubicBezTo>
                    <a:pt x="298" y="102"/>
                    <a:pt x="299" y="101"/>
                    <a:pt x="299" y="101"/>
                  </a:cubicBezTo>
                  <a:cubicBezTo>
                    <a:pt x="300" y="100"/>
                    <a:pt x="301" y="98"/>
                    <a:pt x="301" y="97"/>
                  </a:cubicBezTo>
                  <a:cubicBezTo>
                    <a:pt x="301" y="94"/>
                    <a:pt x="299" y="91"/>
                    <a:pt x="296" y="86"/>
                  </a:cubicBezTo>
                  <a:cubicBezTo>
                    <a:pt x="294" y="84"/>
                    <a:pt x="293" y="82"/>
                    <a:pt x="292" y="81"/>
                  </a:cubicBezTo>
                  <a:cubicBezTo>
                    <a:pt x="291" y="81"/>
                    <a:pt x="291" y="80"/>
                    <a:pt x="290" y="80"/>
                  </a:cubicBezTo>
                  <a:cubicBezTo>
                    <a:pt x="290" y="80"/>
                    <a:pt x="289" y="79"/>
                    <a:pt x="289" y="79"/>
                  </a:cubicBezTo>
                  <a:cubicBezTo>
                    <a:pt x="288" y="79"/>
                    <a:pt x="287" y="80"/>
                    <a:pt x="287" y="80"/>
                  </a:cubicBezTo>
                  <a:cubicBezTo>
                    <a:pt x="286" y="80"/>
                    <a:pt x="285" y="81"/>
                    <a:pt x="285" y="82"/>
                  </a:cubicBezTo>
                  <a:cubicBezTo>
                    <a:pt x="285" y="82"/>
                    <a:pt x="285" y="83"/>
                    <a:pt x="285" y="83"/>
                  </a:cubicBezTo>
                  <a:cubicBezTo>
                    <a:pt x="285" y="84"/>
                    <a:pt x="285" y="84"/>
                    <a:pt x="285" y="85"/>
                  </a:cubicBezTo>
                  <a:cubicBezTo>
                    <a:pt x="287" y="84"/>
                    <a:pt x="287" y="84"/>
                    <a:pt x="287" y="84"/>
                  </a:cubicBezTo>
                  <a:cubicBezTo>
                    <a:pt x="286" y="82"/>
                    <a:pt x="286" y="82"/>
                    <a:pt x="286" y="82"/>
                  </a:cubicBezTo>
                  <a:cubicBezTo>
                    <a:pt x="287" y="83"/>
                    <a:pt x="287" y="83"/>
                    <a:pt x="287" y="83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6" y="82"/>
                    <a:pt x="286" y="82"/>
                    <a:pt x="286" y="82"/>
                  </a:cubicBezTo>
                  <a:cubicBezTo>
                    <a:pt x="287" y="83"/>
                    <a:pt x="287" y="83"/>
                    <a:pt x="287" y="83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7" y="82"/>
                    <a:pt x="286" y="82"/>
                    <a:pt x="286" y="81"/>
                  </a:cubicBezTo>
                  <a:cubicBezTo>
                    <a:pt x="286" y="82"/>
                    <a:pt x="286" y="82"/>
                    <a:pt x="286" y="82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5" y="80"/>
                    <a:pt x="285" y="79"/>
                    <a:pt x="283" y="78"/>
                  </a:cubicBezTo>
                  <a:cubicBezTo>
                    <a:pt x="282" y="77"/>
                    <a:pt x="281" y="77"/>
                    <a:pt x="279" y="77"/>
                  </a:cubicBezTo>
                  <a:cubicBezTo>
                    <a:pt x="278" y="77"/>
                    <a:pt x="278" y="77"/>
                    <a:pt x="278" y="77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6" y="75"/>
                    <a:pt x="276" y="75"/>
                    <a:pt x="276" y="75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8" y="73"/>
                    <a:pt x="278" y="73"/>
                    <a:pt x="278" y="73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8" y="73"/>
                    <a:pt x="278" y="73"/>
                    <a:pt x="278" y="73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8" y="72"/>
                    <a:pt x="278" y="72"/>
                    <a:pt x="278" y="72"/>
                  </a:cubicBezTo>
                  <a:cubicBezTo>
                    <a:pt x="277" y="74"/>
                    <a:pt x="277" y="74"/>
                    <a:pt x="277" y="74"/>
                  </a:cubicBezTo>
                  <a:cubicBezTo>
                    <a:pt x="277" y="74"/>
                    <a:pt x="278" y="74"/>
                    <a:pt x="279" y="75"/>
                  </a:cubicBezTo>
                  <a:cubicBezTo>
                    <a:pt x="279" y="76"/>
                    <a:pt x="280" y="76"/>
                    <a:pt x="281" y="76"/>
                  </a:cubicBezTo>
                  <a:cubicBezTo>
                    <a:pt x="281" y="77"/>
                    <a:pt x="282" y="77"/>
                    <a:pt x="283" y="77"/>
                  </a:cubicBezTo>
                  <a:cubicBezTo>
                    <a:pt x="283" y="77"/>
                    <a:pt x="284" y="77"/>
                    <a:pt x="285" y="76"/>
                  </a:cubicBezTo>
                  <a:cubicBezTo>
                    <a:pt x="285" y="76"/>
                    <a:pt x="285" y="76"/>
                    <a:pt x="285" y="76"/>
                  </a:cubicBezTo>
                  <a:cubicBezTo>
                    <a:pt x="285" y="76"/>
                    <a:pt x="285" y="76"/>
                    <a:pt x="285" y="76"/>
                  </a:cubicBezTo>
                  <a:cubicBezTo>
                    <a:pt x="285" y="76"/>
                    <a:pt x="285" y="75"/>
                    <a:pt x="285" y="74"/>
                  </a:cubicBezTo>
                  <a:cubicBezTo>
                    <a:pt x="285" y="74"/>
                    <a:pt x="285" y="73"/>
                    <a:pt x="285" y="72"/>
                  </a:cubicBezTo>
                  <a:cubicBezTo>
                    <a:pt x="284" y="71"/>
                    <a:pt x="283" y="70"/>
                    <a:pt x="283" y="70"/>
                  </a:cubicBezTo>
                  <a:cubicBezTo>
                    <a:pt x="281" y="71"/>
                    <a:pt x="281" y="71"/>
                    <a:pt x="281" y="71"/>
                  </a:cubicBezTo>
                  <a:cubicBezTo>
                    <a:pt x="283" y="70"/>
                    <a:pt x="283" y="70"/>
                    <a:pt x="283" y="70"/>
                  </a:cubicBezTo>
                  <a:cubicBezTo>
                    <a:pt x="283" y="69"/>
                    <a:pt x="283" y="69"/>
                    <a:pt x="283" y="69"/>
                  </a:cubicBezTo>
                  <a:cubicBezTo>
                    <a:pt x="282" y="69"/>
                    <a:pt x="282" y="68"/>
                    <a:pt x="281" y="68"/>
                  </a:cubicBezTo>
                  <a:cubicBezTo>
                    <a:pt x="281" y="67"/>
                    <a:pt x="280" y="66"/>
                    <a:pt x="280" y="66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0" y="65"/>
                    <a:pt x="279" y="64"/>
                    <a:pt x="279" y="64"/>
                  </a:cubicBezTo>
                  <a:cubicBezTo>
                    <a:pt x="278" y="63"/>
                    <a:pt x="278" y="62"/>
                    <a:pt x="277" y="62"/>
                  </a:cubicBezTo>
                  <a:cubicBezTo>
                    <a:pt x="276" y="60"/>
                    <a:pt x="274" y="57"/>
                    <a:pt x="273" y="54"/>
                  </a:cubicBezTo>
                  <a:cubicBezTo>
                    <a:pt x="272" y="51"/>
                    <a:pt x="272" y="48"/>
                    <a:pt x="271" y="45"/>
                  </a:cubicBezTo>
                  <a:cubicBezTo>
                    <a:pt x="270" y="44"/>
                    <a:pt x="270" y="42"/>
                    <a:pt x="270" y="41"/>
                  </a:cubicBezTo>
                  <a:cubicBezTo>
                    <a:pt x="269" y="40"/>
                    <a:pt x="268" y="38"/>
                    <a:pt x="267" y="37"/>
                  </a:cubicBezTo>
                  <a:cubicBezTo>
                    <a:pt x="266" y="35"/>
                    <a:pt x="265" y="34"/>
                    <a:pt x="265" y="33"/>
                  </a:cubicBezTo>
                  <a:cubicBezTo>
                    <a:pt x="265" y="33"/>
                    <a:pt x="265" y="33"/>
                    <a:pt x="265" y="33"/>
                  </a:cubicBezTo>
                  <a:cubicBezTo>
                    <a:pt x="265" y="32"/>
                    <a:pt x="265" y="30"/>
                    <a:pt x="265" y="28"/>
                  </a:cubicBezTo>
                  <a:cubicBezTo>
                    <a:pt x="265" y="26"/>
                    <a:pt x="265" y="24"/>
                    <a:pt x="264" y="22"/>
                  </a:cubicBezTo>
                  <a:cubicBezTo>
                    <a:pt x="263" y="20"/>
                    <a:pt x="263" y="19"/>
                    <a:pt x="262" y="19"/>
                  </a:cubicBezTo>
                  <a:cubicBezTo>
                    <a:pt x="262" y="18"/>
                    <a:pt x="262" y="17"/>
                    <a:pt x="261" y="16"/>
                  </a:cubicBezTo>
                  <a:cubicBezTo>
                    <a:pt x="261" y="15"/>
                    <a:pt x="260" y="13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0" y="12"/>
                    <a:pt x="260" y="12"/>
                    <a:pt x="260" y="12"/>
                  </a:cubicBezTo>
                  <a:cubicBezTo>
                    <a:pt x="261" y="11"/>
                    <a:pt x="261" y="11"/>
                    <a:pt x="261" y="10"/>
                  </a:cubicBezTo>
                  <a:cubicBezTo>
                    <a:pt x="261" y="9"/>
                    <a:pt x="261" y="9"/>
                    <a:pt x="261" y="8"/>
                  </a:cubicBezTo>
                  <a:cubicBezTo>
                    <a:pt x="261" y="7"/>
                    <a:pt x="261" y="6"/>
                    <a:pt x="261" y="5"/>
                  </a:cubicBezTo>
                  <a:cubicBezTo>
                    <a:pt x="261" y="5"/>
                    <a:pt x="261" y="4"/>
                    <a:pt x="261" y="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0" y="4"/>
                    <a:pt x="260" y="4"/>
                    <a:pt x="260" y="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0" y="4"/>
                    <a:pt x="260" y="4"/>
                    <a:pt x="260" y="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2"/>
                    <a:pt x="261" y="2"/>
                    <a:pt x="261" y="2"/>
                  </a:cubicBezTo>
                  <a:cubicBezTo>
                    <a:pt x="258" y="2"/>
                    <a:pt x="258" y="2"/>
                    <a:pt x="258" y="2"/>
                  </a:cubicBezTo>
                  <a:cubicBezTo>
                    <a:pt x="257" y="1"/>
                    <a:pt x="257" y="1"/>
                    <a:pt x="257" y="1"/>
                  </a:cubicBezTo>
                  <a:cubicBezTo>
                    <a:pt x="257" y="2"/>
                    <a:pt x="257" y="2"/>
                    <a:pt x="257" y="2"/>
                  </a:cubicBezTo>
                  <a:cubicBezTo>
                    <a:pt x="254" y="3"/>
                    <a:pt x="252" y="3"/>
                    <a:pt x="251" y="3"/>
                  </a:cubicBezTo>
                  <a:cubicBezTo>
                    <a:pt x="248" y="3"/>
                    <a:pt x="246" y="3"/>
                    <a:pt x="244" y="2"/>
                  </a:cubicBezTo>
                  <a:cubicBezTo>
                    <a:pt x="244" y="2"/>
                    <a:pt x="243" y="1"/>
                    <a:pt x="242" y="1"/>
                  </a:cubicBezTo>
                  <a:cubicBezTo>
                    <a:pt x="241" y="1"/>
                    <a:pt x="240" y="0"/>
                    <a:pt x="239" y="0"/>
                  </a:cubicBezTo>
                  <a:cubicBezTo>
                    <a:pt x="239" y="2"/>
                    <a:pt x="239" y="2"/>
                    <a:pt x="239" y="2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40" y="4"/>
                    <a:pt x="240" y="5"/>
                  </a:cubicBezTo>
                  <a:cubicBezTo>
                    <a:pt x="243" y="5"/>
                    <a:pt x="246" y="7"/>
                    <a:pt x="251" y="7"/>
                  </a:cubicBezTo>
                  <a:cubicBezTo>
                    <a:pt x="253" y="7"/>
                    <a:pt x="256" y="7"/>
                    <a:pt x="258" y="5"/>
                  </a:cubicBezTo>
                  <a:cubicBezTo>
                    <a:pt x="257" y="4"/>
                    <a:pt x="257" y="4"/>
                    <a:pt x="257" y="4"/>
                  </a:cubicBezTo>
                  <a:cubicBezTo>
                    <a:pt x="257" y="6"/>
                    <a:pt x="257" y="6"/>
                    <a:pt x="257" y="6"/>
                  </a:cubicBezTo>
                  <a:cubicBezTo>
                    <a:pt x="258" y="6"/>
                    <a:pt x="258" y="6"/>
                    <a:pt x="258" y="6"/>
                  </a:cubicBezTo>
                  <a:cubicBezTo>
                    <a:pt x="259" y="4"/>
                    <a:pt x="259" y="4"/>
                    <a:pt x="259" y="4"/>
                  </a:cubicBezTo>
                  <a:cubicBezTo>
                    <a:pt x="257" y="4"/>
                    <a:pt x="257" y="4"/>
                    <a:pt x="257" y="4"/>
                  </a:cubicBezTo>
                  <a:cubicBezTo>
                    <a:pt x="257" y="4"/>
                    <a:pt x="257" y="4"/>
                    <a:pt x="257" y="4"/>
                  </a:cubicBezTo>
                  <a:cubicBezTo>
                    <a:pt x="257" y="5"/>
                    <a:pt x="257" y="7"/>
                    <a:pt x="257" y="8"/>
                  </a:cubicBezTo>
                  <a:cubicBezTo>
                    <a:pt x="257" y="9"/>
                    <a:pt x="257" y="9"/>
                    <a:pt x="257" y="9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58" y="10"/>
                    <a:pt x="258" y="10"/>
                    <a:pt x="258" y="10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58" y="10"/>
                    <a:pt x="258" y="10"/>
                    <a:pt x="258" y="10"/>
                  </a:cubicBezTo>
                  <a:cubicBezTo>
                    <a:pt x="257" y="10"/>
                    <a:pt x="257" y="10"/>
                    <a:pt x="257" y="10"/>
                  </a:cubicBezTo>
                  <a:cubicBezTo>
                    <a:pt x="256" y="10"/>
                    <a:pt x="256" y="11"/>
                    <a:pt x="256" y="12"/>
                  </a:cubicBezTo>
                  <a:cubicBezTo>
                    <a:pt x="256" y="14"/>
                    <a:pt x="257" y="16"/>
                    <a:pt x="258" y="17"/>
                  </a:cubicBezTo>
                  <a:cubicBezTo>
                    <a:pt x="258" y="19"/>
                    <a:pt x="259" y="20"/>
                    <a:pt x="259" y="20"/>
                  </a:cubicBezTo>
                  <a:cubicBezTo>
                    <a:pt x="259" y="21"/>
                    <a:pt x="260" y="22"/>
                    <a:pt x="260" y="23"/>
                  </a:cubicBezTo>
                  <a:cubicBezTo>
                    <a:pt x="261" y="24"/>
                    <a:pt x="261" y="26"/>
                    <a:pt x="261" y="28"/>
                  </a:cubicBezTo>
                  <a:cubicBezTo>
                    <a:pt x="261" y="30"/>
                    <a:pt x="261" y="32"/>
                    <a:pt x="261" y="33"/>
                  </a:cubicBezTo>
                  <a:cubicBezTo>
                    <a:pt x="261" y="33"/>
                    <a:pt x="261" y="33"/>
                    <a:pt x="261" y="33"/>
                  </a:cubicBezTo>
                  <a:cubicBezTo>
                    <a:pt x="261" y="35"/>
                    <a:pt x="263" y="38"/>
                    <a:pt x="264" y="39"/>
                  </a:cubicBezTo>
                  <a:cubicBezTo>
                    <a:pt x="265" y="40"/>
                    <a:pt x="265" y="41"/>
                    <a:pt x="266" y="42"/>
                  </a:cubicBezTo>
                  <a:cubicBezTo>
                    <a:pt x="266" y="44"/>
                    <a:pt x="267" y="45"/>
                    <a:pt x="267" y="46"/>
                  </a:cubicBezTo>
                  <a:cubicBezTo>
                    <a:pt x="268" y="48"/>
                    <a:pt x="268" y="52"/>
                    <a:pt x="269" y="55"/>
                  </a:cubicBezTo>
                  <a:cubicBezTo>
                    <a:pt x="270" y="59"/>
                    <a:pt x="273" y="62"/>
                    <a:pt x="274" y="64"/>
                  </a:cubicBezTo>
                  <a:cubicBezTo>
                    <a:pt x="275" y="65"/>
                    <a:pt x="275" y="66"/>
                    <a:pt x="276" y="66"/>
                  </a:cubicBezTo>
                  <a:cubicBezTo>
                    <a:pt x="276" y="67"/>
                    <a:pt x="277" y="67"/>
                    <a:pt x="277" y="67"/>
                  </a:cubicBezTo>
                  <a:cubicBezTo>
                    <a:pt x="277" y="67"/>
                    <a:pt x="277" y="67"/>
                    <a:pt x="277" y="67"/>
                  </a:cubicBezTo>
                  <a:cubicBezTo>
                    <a:pt x="277" y="69"/>
                    <a:pt x="278" y="70"/>
                    <a:pt x="279" y="71"/>
                  </a:cubicBezTo>
                  <a:cubicBezTo>
                    <a:pt x="279" y="71"/>
                    <a:pt x="280" y="72"/>
                    <a:pt x="280" y="72"/>
                  </a:cubicBezTo>
                  <a:cubicBezTo>
                    <a:pt x="280" y="72"/>
                    <a:pt x="280" y="72"/>
                    <a:pt x="280" y="72"/>
                  </a:cubicBezTo>
                  <a:cubicBezTo>
                    <a:pt x="280" y="72"/>
                    <a:pt x="280" y="72"/>
                    <a:pt x="280" y="72"/>
                  </a:cubicBezTo>
                  <a:cubicBezTo>
                    <a:pt x="280" y="72"/>
                    <a:pt x="280" y="72"/>
                    <a:pt x="280" y="72"/>
                  </a:cubicBezTo>
                  <a:cubicBezTo>
                    <a:pt x="280" y="73"/>
                    <a:pt x="281" y="73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3" y="74"/>
                    <a:pt x="283" y="74"/>
                    <a:pt x="283" y="74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81" y="74"/>
                    <a:pt x="281" y="74"/>
                    <a:pt x="281" y="74"/>
                  </a:cubicBezTo>
                  <a:cubicBezTo>
                    <a:pt x="283" y="74"/>
                    <a:pt x="283" y="74"/>
                    <a:pt x="283" y="74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82" y="74"/>
                    <a:pt x="282" y="74"/>
                    <a:pt x="282" y="74"/>
                  </a:cubicBezTo>
                  <a:cubicBezTo>
                    <a:pt x="283" y="75"/>
                    <a:pt x="283" y="75"/>
                    <a:pt x="283" y="75"/>
                  </a:cubicBezTo>
                  <a:cubicBezTo>
                    <a:pt x="283" y="73"/>
                    <a:pt x="283" y="73"/>
                    <a:pt x="283" y="73"/>
                  </a:cubicBezTo>
                  <a:cubicBezTo>
                    <a:pt x="283" y="73"/>
                    <a:pt x="282" y="73"/>
                    <a:pt x="282" y="74"/>
                  </a:cubicBezTo>
                  <a:cubicBezTo>
                    <a:pt x="283" y="75"/>
                    <a:pt x="283" y="75"/>
                    <a:pt x="283" y="75"/>
                  </a:cubicBezTo>
                  <a:cubicBezTo>
                    <a:pt x="283" y="73"/>
                    <a:pt x="283" y="73"/>
                    <a:pt x="283" y="73"/>
                  </a:cubicBezTo>
                  <a:cubicBezTo>
                    <a:pt x="283" y="74"/>
                    <a:pt x="283" y="74"/>
                    <a:pt x="283" y="74"/>
                  </a:cubicBezTo>
                  <a:cubicBezTo>
                    <a:pt x="283" y="73"/>
                    <a:pt x="283" y="73"/>
                    <a:pt x="283" y="73"/>
                  </a:cubicBezTo>
                  <a:cubicBezTo>
                    <a:pt x="283" y="73"/>
                    <a:pt x="283" y="73"/>
                    <a:pt x="283" y="73"/>
                  </a:cubicBezTo>
                  <a:cubicBezTo>
                    <a:pt x="283" y="74"/>
                    <a:pt x="283" y="74"/>
                    <a:pt x="283" y="74"/>
                  </a:cubicBezTo>
                  <a:cubicBezTo>
                    <a:pt x="283" y="73"/>
                    <a:pt x="283" y="73"/>
                    <a:pt x="283" y="73"/>
                  </a:cubicBezTo>
                  <a:cubicBezTo>
                    <a:pt x="283" y="73"/>
                    <a:pt x="283" y="73"/>
                    <a:pt x="283" y="73"/>
                  </a:cubicBezTo>
                  <a:cubicBezTo>
                    <a:pt x="283" y="73"/>
                    <a:pt x="282" y="72"/>
                    <a:pt x="281" y="72"/>
                  </a:cubicBezTo>
                  <a:cubicBezTo>
                    <a:pt x="280" y="71"/>
                    <a:pt x="280" y="71"/>
                    <a:pt x="280" y="71"/>
                  </a:cubicBezTo>
                  <a:cubicBezTo>
                    <a:pt x="280" y="71"/>
                    <a:pt x="280" y="71"/>
                    <a:pt x="280" y="71"/>
                  </a:cubicBezTo>
                  <a:cubicBezTo>
                    <a:pt x="280" y="71"/>
                    <a:pt x="280" y="71"/>
                    <a:pt x="280" y="71"/>
                  </a:cubicBezTo>
                  <a:cubicBezTo>
                    <a:pt x="280" y="71"/>
                    <a:pt x="280" y="71"/>
                    <a:pt x="280" y="71"/>
                  </a:cubicBezTo>
                  <a:cubicBezTo>
                    <a:pt x="280" y="71"/>
                    <a:pt x="279" y="70"/>
                    <a:pt x="277" y="70"/>
                  </a:cubicBezTo>
                  <a:cubicBezTo>
                    <a:pt x="276" y="70"/>
                    <a:pt x="275" y="70"/>
                    <a:pt x="274" y="71"/>
                  </a:cubicBezTo>
                  <a:cubicBezTo>
                    <a:pt x="274" y="72"/>
                    <a:pt x="273" y="73"/>
                    <a:pt x="273" y="74"/>
                  </a:cubicBezTo>
                  <a:cubicBezTo>
                    <a:pt x="273" y="75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80" y="81"/>
                    <a:pt x="280" y="81"/>
                    <a:pt x="281" y="81"/>
                  </a:cubicBezTo>
                  <a:cubicBezTo>
                    <a:pt x="282" y="82"/>
                    <a:pt x="282" y="82"/>
                    <a:pt x="283" y="83"/>
                  </a:cubicBezTo>
                  <a:cubicBezTo>
                    <a:pt x="283" y="83"/>
                    <a:pt x="283" y="83"/>
                    <a:pt x="283" y="83"/>
                  </a:cubicBezTo>
                  <a:cubicBezTo>
                    <a:pt x="283" y="84"/>
                    <a:pt x="284" y="85"/>
                    <a:pt x="284" y="85"/>
                  </a:cubicBezTo>
                  <a:cubicBezTo>
                    <a:pt x="285" y="86"/>
                    <a:pt x="286" y="86"/>
                    <a:pt x="287" y="86"/>
                  </a:cubicBezTo>
                  <a:cubicBezTo>
                    <a:pt x="287" y="86"/>
                    <a:pt x="288" y="86"/>
                    <a:pt x="288" y="86"/>
                  </a:cubicBezTo>
                  <a:cubicBezTo>
                    <a:pt x="289" y="85"/>
                    <a:pt x="289" y="85"/>
                    <a:pt x="289" y="85"/>
                  </a:cubicBezTo>
                  <a:cubicBezTo>
                    <a:pt x="289" y="84"/>
                    <a:pt x="289" y="84"/>
                    <a:pt x="289" y="84"/>
                  </a:cubicBezTo>
                  <a:cubicBezTo>
                    <a:pt x="288" y="84"/>
                    <a:pt x="288" y="84"/>
                    <a:pt x="288" y="84"/>
                  </a:cubicBezTo>
                  <a:cubicBezTo>
                    <a:pt x="289" y="84"/>
                    <a:pt x="289" y="84"/>
                    <a:pt x="289" y="84"/>
                  </a:cubicBezTo>
                  <a:cubicBezTo>
                    <a:pt x="289" y="84"/>
                    <a:pt x="289" y="84"/>
                    <a:pt x="289" y="84"/>
                  </a:cubicBezTo>
                  <a:cubicBezTo>
                    <a:pt x="288" y="84"/>
                    <a:pt x="288" y="84"/>
                    <a:pt x="288" y="84"/>
                  </a:cubicBezTo>
                  <a:cubicBezTo>
                    <a:pt x="289" y="84"/>
                    <a:pt x="289" y="84"/>
                    <a:pt x="289" y="84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2"/>
                    <a:pt x="289" y="82"/>
                    <a:pt x="289" y="82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2"/>
                    <a:pt x="289" y="82"/>
                    <a:pt x="289" y="82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2"/>
                    <a:pt x="289" y="82"/>
                    <a:pt x="289" y="82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9" y="83"/>
                    <a:pt x="289" y="83"/>
                    <a:pt x="289" y="83"/>
                  </a:cubicBezTo>
                  <a:cubicBezTo>
                    <a:pt x="289" y="82"/>
                    <a:pt x="289" y="82"/>
                    <a:pt x="289" y="82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8" y="83"/>
                    <a:pt x="288" y="83"/>
                    <a:pt x="288" y="83"/>
                  </a:cubicBezTo>
                  <a:cubicBezTo>
                    <a:pt x="289" y="84"/>
                    <a:pt x="291" y="86"/>
                    <a:pt x="293" y="89"/>
                  </a:cubicBezTo>
                  <a:cubicBezTo>
                    <a:pt x="296" y="93"/>
                    <a:pt x="297" y="96"/>
                    <a:pt x="297" y="97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9"/>
                    <a:pt x="297" y="99"/>
                    <a:pt x="297" y="99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9"/>
                    <a:pt x="297" y="99"/>
                    <a:pt x="297" y="99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9"/>
                    <a:pt x="297" y="99"/>
                    <a:pt x="297" y="99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7" y="98"/>
                    <a:pt x="297" y="98"/>
                    <a:pt x="297" y="98"/>
                  </a:cubicBezTo>
                  <a:cubicBezTo>
                    <a:pt x="297" y="99"/>
                    <a:pt x="297" y="99"/>
                    <a:pt x="297" y="99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8" y="98"/>
                    <a:pt x="298" y="98"/>
                    <a:pt x="298" y="98"/>
                  </a:cubicBezTo>
                  <a:cubicBezTo>
                    <a:pt x="298" y="98"/>
                    <a:pt x="297" y="97"/>
                    <a:pt x="297" y="97"/>
                  </a:cubicBezTo>
                  <a:cubicBezTo>
                    <a:pt x="297" y="96"/>
                    <a:pt x="296" y="96"/>
                    <a:pt x="296" y="96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95" y="95"/>
                    <a:pt x="295" y="95"/>
                    <a:pt x="294" y="95"/>
                  </a:cubicBezTo>
                  <a:cubicBezTo>
                    <a:pt x="293" y="95"/>
                    <a:pt x="293" y="95"/>
                    <a:pt x="293" y="95"/>
                  </a:cubicBezTo>
                  <a:cubicBezTo>
                    <a:pt x="293" y="95"/>
                    <a:pt x="293" y="95"/>
                    <a:pt x="293" y="95"/>
                  </a:cubicBezTo>
                  <a:cubicBezTo>
                    <a:pt x="293" y="95"/>
                    <a:pt x="293" y="95"/>
                    <a:pt x="293" y="95"/>
                  </a:cubicBezTo>
                  <a:cubicBezTo>
                    <a:pt x="294" y="96"/>
                    <a:pt x="294" y="96"/>
                    <a:pt x="294" y="96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3" y="95"/>
                    <a:pt x="293" y="95"/>
                    <a:pt x="293" y="95"/>
                  </a:cubicBezTo>
                  <a:cubicBezTo>
                    <a:pt x="294" y="96"/>
                    <a:pt x="294" y="96"/>
                    <a:pt x="294" y="96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4" y="95"/>
                    <a:pt x="294" y="95"/>
                    <a:pt x="294" y="95"/>
                  </a:cubicBezTo>
                  <a:cubicBezTo>
                    <a:pt x="293" y="95"/>
                    <a:pt x="293" y="94"/>
                    <a:pt x="292" y="94"/>
                  </a:cubicBezTo>
                  <a:cubicBezTo>
                    <a:pt x="292" y="94"/>
                    <a:pt x="292" y="93"/>
                    <a:pt x="291" y="93"/>
                  </a:cubicBezTo>
                  <a:cubicBezTo>
                    <a:pt x="291" y="92"/>
                    <a:pt x="290" y="91"/>
                    <a:pt x="288" y="91"/>
                  </a:cubicBezTo>
                  <a:cubicBezTo>
                    <a:pt x="287" y="91"/>
                    <a:pt x="287" y="91"/>
                    <a:pt x="286" y="92"/>
                  </a:cubicBezTo>
                  <a:cubicBezTo>
                    <a:pt x="285" y="93"/>
                    <a:pt x="285" y="94"/>
                    <a:pt x="285" y="95"/>
                  </a:cubicBezTo>
                  <a:cubicBezTo>
                    <a:pt x="285" y="95"/>
                    <a:pt x="285" y="96"/>
                    <a:pt x="285" y="96"/>
                  </a:cubicBezTo>
                  <a:cubicBezTo>
                    <a:pt x="285" y="97"/>
                    <a:pt x="286" y="99"/>
                    <a:pt x="287" y="101"/>
                  </a:cubicBezTo>
                  <a:cubicBezTo>
                    <a:pt x="288" y="104"/>
                    <a:pt x="290" y="106"/>
                    <a:pt x="291" y="107"/>
                  </a:cubicBezTo>
                  <a:cubicBezTo>
                    <a:pt x="293" y="111"/>
                    <a:pt x="294" y="113"/>
                    <a:pt x="295" y="117"/>
                  </a:cubicBezTo>
                  <a:cubicBezTo>
                    <a:pt x="295" y="117"/>
                    <a:pt x="295" y="117"/>
                    <a:pt x="295" y="117"/>
                  </a:cubicBezTo>
                  <a:cubicBezTo>
                    <a:pt x="295" y="117"/>
                    <a:pt x="295" y="117"/>
                    <a:pt x="295" y="117"/>
                  </a:cubicBezTo>
                  <a:cubicBezTo>
                    <a:pt x="296" y="119"/>
                    <a:pt x="298" y="121"/>
                    <a:pt x="299" y="122"/>
                  </a:cubicBezTo>
                  <a:cubicBezTo>
                    <a:pt x="300" y="123"/>
                    <a:pt x="301" y="123"/>
                    <a:pt x="301" y="123"/>
                  </a:cubicBezTo>
                  <a:cubicBezTo>
                    <a:pt x="302" y="124"/>
                    <a:pt x="302" y="124"/>
                    <a:pt x="302" y="124"/>
                  </a:cubicBezTo>
                  <a:cubicBezTo>
                    <a:pt x="302" y="124"/>
                    <a:pt x="302" y="124"/>
                    <a:pt x="302" y="124"/>
                  </a:cubicBezTo>
                  <a:cubicBezTo>
                    <a:pt x="303" y="123"/>
                    <a:pt x="304" y="123"/>
                    <a:pt x="304" y="122"/>
                  </a:cubicBezTo>
                  <a:cubicBezTo>
                    <a:pt x="305" y="122"/>
                    <a:pt x="305" y="121"/>
                    <a:pt x="305" y="120"/>
                  </a:cubicBezTo>
                  <a:cubicBezTo>
                    <a:pt x="305" y="118"/>
                    <a:pt x="305" y="117"/>
                    <a:pt x="304" y="116"/>
                  </a:cubicBezTo>
                  <a:cubicBezTo>
                    <a:pt x="304" y="115"/>
                    <a:pt x="304" y="114"/>
                    <a:pt x="304" y="114"/>
                  </a:cubicBezTo>
                  <a:cubicBezTo>
                    <a:pt x="304" y="113"/>
                    <a:pt x="304" y="113"/>
                    <a:pt x="304" y="113"/>
                  </a:cubicBezTo>
                  <a:cubicBezTo>
                    <a:pt x="304" y="113"/>
                    <a:pt x="304" y="113"/>
                    <a:pt x="304" y="113"/>
                  </a:cubicBezTo>
                  <a:cubicBezTo>
                    <a:pt x="304" y="113"/>
                    <a:pt x="304" y="113"/>
                    <a:pt x="304" y="113"/>
                  </a:cubicBezTo>
                  <a:cubicBezTo>
                    <a:pt x="303" y="113"/>
                    <a:pt x="303" y="113"/>
                    <a:pt x="303" y="113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2"/>
                    <a:pt x="302" y="112"/>
                    <a:pt x="302" y="112"/>
                  </a:cubicBezTo>
                  <a:cubicBezTo>
                    <a:pt x="303" y="113"/>
                    <a:pt x="303" y="113"/>
                    <a:pt x="303" y="113"/>
                  </a:cubicBezTo>
                  <a:cubicBezTo>
                    <a:pt x="303" y="113"/>
                    <a:pt x="303" y="112"/>
                    <a:pt x="303" y="112"/>
                  </a:cubicBezTo>
                  <a:cubicBezTo>
                    <a:pt x="302" y="112"/>
                    <a:pt x="302" y="112"/>
                    <a:pt x="302" y="112"/>
                  </a:cubicBezTo>
                  <a:cubicBezTo>
                    <a:pt x="303" y="113"/>
                    <a:pt x="303" y="113"/>
                    <a:pt x="303" y="113"/>
                  </a:cubicBezTo>
                  <a:cubicBezTo>
                    <a:pt x="302" y="112"/>
                    <a:pt x="302" y="112"/>
                    <a:pt x="302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3" y="113"/>
                    <a:pt x="303" y="113"/>
                    <a:pt x="303" y="113"/>
                  </a:cubicBezTo>
                  <a:cubicBezTo>
                    <a:pt x="302" y="112"/>
                    <a:pt x="302" y="112"/>
                    <a:pt x="302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2"/>
                    <a:pt x="302" y="112"/>
                    <a:pt x="302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2"/>
                    <a:pt x="302" y="112"/>
                    <a:pt x="302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4"/>
                    <a:pt x="303" y="114"/>
                  </a:cubicBezTo>
                  <a:cubicBezTo>
                    <a:pt x="303" y="116"/>
                    <a:pt x="304" y="117"/>
                    <a:pt x="304" y="118"/>
                  </a:cubicBezTo>
                  <a:cubicBezTo>
                    <a:pt x="304" y="119"/>
                    <a:pt x="305" y="120"/>
                    <a:pt x="305" y="120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5" y="121"/>
                    <a:pt x="305" y="121"/>
                    <a:pt x="305" y="121"/>
                  </a:cubicBezTo>
                  <a:cubicBezTo>
                    <a:pt x="306" y="122"/>
                    <a:pt x="306" y="122"/>
                    <a:pt x="306" y="123"/>
                  </a:cubicBezTo>
                  <a:cubicBezTo>
                    <a:pt x="306" y="123"/>
                    <a:pt x="306" y="123"/>
                    <a:pt x="306" y="123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6" y="124"/>
                    <a:pt x="306" y="124"/>
                    <a:pt x="306" y="124"/>
                  </a:cubicBezTo>
                  <a:cubicBezTo>
                    <a:pt x="305" y="124"/>
                    <a:pt x="305" y="124"/>
                    <a:pt x="305" y="124"/>
                  </a:cubicBezTo>
                  <a:cubicBezTo>
                    <a:pt x="305" y="124"/>
                    <a:pt x="305" y="124"/>
                    <a:pt x="305" y="124"/>
                  </a:cubicBezTo>
                  <a:cubicBezTo>
                    <a:pt x="305" y="124"/>
                    <a:pt x="305" y="124"/>
                    <a:pt x="305" y="124"/>
                  </a:cubicBezTo>
                  <a:cubicBezTo>
                    <a:pt x="305" y="124"/>
                    <a:pt x="305" y="124"/>
                    <a:pt x="305" y="124"/>
                  </a:cubicBezTo>
                  <a:cubicBezTo>
                    <a:pt x="305" y="124"/>
                    <a:pt x="305" y="124"/>
                    <a:pt x="305" y="124"/>
                  </a:cubicBezTo>
                  <a:cubicBezTo>
                    <a:pt x="305" y="124"/>
                    <a:pt x="305" y="124"/>
                    <a:pt x="305" y="124"/>
                  </a:cubicBezTo>
                  <a:cubicBezTo>
                    <a:pt x="303" y="123"/>
                    <a:pt x="303" y="123"/>
                    <a:pt x="303" y="123"/>
                  </a:cubicBezTo>
                  <a:cubicBezTo>
                    <a:pt x="303" y="126"/>
                    <a:pt x="303" y="126"/>
                    <a:pt x="303" y="126"/>
                  </a:cubicBezTo>
                  <a:cubicBezTo>
                    <a:pt x="303" y="126"/>
                    <a:pt x="303" y="126"/>
                    <a:pt x="303" y="126"/>
                  </a:cubicBezTo>
                  <a:cubicBezTo>
                    <a:pt x="303" y="127"/>
                    <a:pt x="303" y="130"/>
                    <a:pt x="305" y="133"/>
                  </a:cubicBezTo>
                  <a:cubicBezTo>
                    <a:pt x="306" y="134"/>
                    <a:pt x="307" y="136"/>
                    <a:pt x="308" y="137"/>
                  </a:cubicBezTo>
                  <a:cubicBezTo>
                    <a:pt x="309" y="138"/>
                    <a:pt x="309" y="138"/>
                    <a:pt x="309" y="139"/>
                  </a:cubicBezTo>
                  <a:cubicBezTo>
                    <a:pt x="310" y="139"/>
                    <a:pt x="310" y="140"/>
                    <a:pt x="311" y="140"/>
                  </a:cubicBezTo>
                  <a:cubicBezTo>
                    <a:pt x="311" y="140"/>
                    <a:pt x="311" y="140"/>
                    <a:pt x="312" y="140"/>
                  </a:cubicBezTo>
                  <a:cubicBezTo>
                    <a:pt x="312" y="140"/>
                    <a:pt x="313" y="140"/>
                    <a:pt x="313" y="140"/>
                  </a:cubicBezTo>
                  <a:cubicBezTo>
                    <a:pt x="314" y="139"/>
                    <a:pt x="314" y="139"/>
                    <a:pt x="314" y="138"/>
                  </a:cubicBezTo>
                  <a:cubicBezTo>
                    <a:pt x="314" y="137"/>
                    <a:pt x="314" y="137"/>
                    <a:pt x="314" y="137"/>
                  </a:cubicBezTo>
                  <a:cubicBezTo>
                    <a:pt x="314" y="136"/>
                    <a:pt x="314" y="133"/>
                    <a:pt x="313" y="131"/>
                  </a:cubicBezTo>
                  <a:cubicBezTo>
                    <a:pt x="312" y="130"/>
                    <a:pt x="312" y="129"/>
                    <a:pt x="312" y="129"/>
                  </a:cubicBezTo>
                  <a:cubicBezTo>
                    <a:pt x="312" y="129"/>
                    <a:pt x="312" y="129"/>
                    <a:pt x="312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2" y="129"/>
                    <a:pt x="312" y="129"/>
                    <a:pt x="312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29"/>
                  </a:cubicBezTo>
                  <a:cubicBezTo>
                    <a:pt x="311" y="129"/>
                    <a:pt x="311" y="129"/>
                    <a:pt x="311" y="130"/>
                  </a:cubicBezTo>
                  <a:cubicBezTo>
                    <a:pt x="312" y="131"/>
                    <a:pt x="312" y="132"/>
                    <a:pt x="312" y="133"/>
                  </a:cubicBezTo>
                  <a:cubicBezTo>
                    <a:pt x="313" y="135"/>
                    <a:pt x="314" y="140"/>
                    <a:pt x="317" y="143"/>
                  </a:cubicBezTo>
                  <a:cubicBezTo>
                    <a:pt x="318" y="145"/>
                    <a:pt x="319" y="147"/>
                    <a:pt x="320" y="149"/>
                  </a:cubicBezTo>
                  <a:cubicBezTo>
                    <a:pt x="321" y="152"/>
                    <a:pt x="322" y="154"/>
                    <a:pt x="323" y="156"/>
                  </a:cubicBezTo>
                  <a:cubicBezTo>
                    <a:pt x="324" y="157"/>
                    <a:pt x="326" y="160"/>
                    <a:pt x="327" y="162"/>
                  </a:cubicBezTo>
                  <a:cubicBezTo>
                    <a:pt x="328" y="163"/>
                    <a:pt x="328" y="165"/>
                    <a:pt x="329" y="166"/>
                  </a:cubicBezTo>
                  <a:cubicBezTo>
                    <a:pt x="329" y="167"/>
                    <a:pt x="329" y="168"/>
                    <a:pt x="329" y="168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9" y="169"/>
                  </a:cubicBezTo>
                  <a:cubicBezTo>
                    <a:pt x="329" y="169"/>
                    <a:pt x="329" y="169"/>
                    <a:pt x="328" y="168"/>
                  </a:cubicBezTo>
                  <a:cubicBezTo>
                    <a:pt x="328" y="167"/>
                    <a:pt x="327" y="165"/>
                    <a:pt x="327" y="163"/>
                  </a:cubicBezTo>
                  <a:cubicBezTo>
                    <a:pt x="327" y="162"/>
                    <a:pt x="327" y="162"/>
                    <a:pt x="327" y="161"/>
                  </a:cubicBezTo>
                  <a:cubicBezTo>
                    <a:pt x="327" y="160"/>
                    <a:pt x="327" y="160"/>
                    <a:pt x="326" y="159"/>
                  </a:cubicBezTo>
                  <a:cubicBezTo>
                    <a:pt x="326" y="158"/>
                    <a:pt x="325" y="156"/>
                    <a:pt x="324" y="154"/>
                  </a:cubicBezTo>
                  <a:cubicBezTo>
                    <a:pt x="323" y="153"/>
                    <a:pt x="321" y="151"/>
                    <a:pt x="321" y="150"/>
                  </a:cubicBezTo>
                  <a:cubicBezTo>
                    <a:pt x="321" y="150"/>
                    <a:pt x="321" y="150"/>
                    <a:pt x="321" y="150"/>
                  </a:cubicBezTo>
                  <a:cubicBezTo>
                    <a:pt x="321" y="149"/>
                    <a:pt x="320" y="149"/>
                    <a:pt x="320" y="148"/>
                  </a:cubicBezTo>
                  <a:cubicBezTo>
                    <a:pt x="320" y="148"/>
                    <a:pt x="319" y="148"/>
                    <a:pt x="318" y="148"/>
                  </a:cubicBezTo>
                  <a:cubicBezTo>
                    <a:pt x="317" y="148"/>
                    <a:pt x="317" y="148"/>
                    <a:pt x="316" y="148"/>
                  </a:cubicBezTo>
                  <a:cubicBezTo>
                    <a:pt x="316" y="149"/>
                    <a:pt x="315" y="150"/>
                    <a:pt x="315" y="150"/>
                  </a:cubicBezTo>
                  <a:cubicBezTo>
                    <a:pt x="315" y="151"/>
                    <a:pt x="315" y="151"/>
                    <a:pt x="315" y="152"/>
                  </a:cubicBezTo>
                  <a:cubicBezTo>
                    <a:pt x="315" y="152"/>
                    <a:pt x="315" y="152"/>
                    <a:pt x="315" y="152"/>
                  </a:cubicBezTo>
                  <a:cubicBezTo>
                    <a:pt x="315" y="152"/>
                    <a:pt x="315" y="152"/>
                    <a:pt x="315" y="152"/>
                  </a:cubicBezTo>
                  <a:cubicBezTo>
                    <a:pt x="315" y="154"/>
                    <a:pt x="315" y="155"/>
                    <a:pt x="316" y="156"/>
                  </a:cubicBezTo>
                  <a:cubicBezTo>
                    <a:pt x="317" y="157"/>
                    <a:pt x="317" y="158"/>
                    <a:pt x="318" y="159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9" y="160"/>
                    <a:pt x="319" y="161"/>
                    <a:pt x="320" y="162"/>
                  </a:cubicBezTo>
                  <a:cubicBezTo>
                    <a:pt x="320" y="162"/>
                    <a:pt x="320" y="163"/>
                    <a:pt x="320" y="165"/>
                  </a:cubicBezTo>
                  <a:cubicBezTo>
                    <a:pt x="321" y="167"/>
                    <a:pt x="322" y="172"/>
                    <a:pt x="322" y="175"/>
                  </a:cubicBezTo>
                  <a:cubicBezTo>
                    <a:pt x="322" y="176"/>
                    <a:pt x="322" y="178"/>
                    <a:pt x="323" y="179"/>
                  </a:cubicBezTo>
                  <a:cubicBezTo>
                    <a:pt x="324" y="180"/>
                    <a:pt x="326" y="181"/>
                    <a:pt x="327" y="181"/>
                  </a:cubicBezTo>
                  <a:cubicBezTo>
                    <a:pt x="328" y="181"/>
                    <a:pt x="328" y="181"/>
                    <a:pt x="329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0"/>
                    <a:pt x="330" y="180"/>
                    <a:pt x="330" y="180"/>
                  </a:cubicBezTo>
                  <a:cubicBezTo>
                    <a:pt x="330" y="181"/>
                    <a:pt x="330" y="181"/>
                    <a:pt x="330" y="181"/>
                  </a:cubicBezTo>
                  <a:cubicBezTo>
                    <a:pt x="330" y="181"/>
                    <a:pt x="330" y="182"/>
                    <a:pt x="330" y="183"/>
                  </a:cubicBezTo>
                  <a:cubicBezTo>
                    <a:pt x="331" y="183"/>
                    <a:pt x="331" y="183"/>
                    <a:pt x="331" y="183"/>
                  </a:cubicBezTo>
                  <a:cubicBezTo>
                    <a:pt x="330" y="182"/>
                    <a:pt x="330" y="182"/>
                    <a:pt x="330" y="182"/>
                  </a:cubicBezTo>
                  <a:cubicBezTo>
                    <a:pt x="330" y="183"/>
                    <a:pt x="330" y="183"/>
                    <a:pt x="330" y="183"/>
                  </a:cubicBezTo>
                  <a:cubicBezTo>
                    <a:pt x="331" y="183"/>
                    <a:pt x="331" y="183"/>
                    <a:pt x="331" y="183"/>
                  </a:cubicBezTo>
                  <a:cubicBezTo>
                    <a:pt x="330" y="182"/>
                    <a:pt x="330" y="182"/>
                    <a:pt x="330" y="182"/>
                  </a:cubicBezTo>
                  <a:cubicBezTo>
                    <a:pt x="331" y="183"/>
                    <a:pt x="331" y="183"/>
                    <a:pt x="331" y="183"/>
                  </a:cubicBezTo>
                  <a:cubicBezTo>
                    <a:pt x="330" y="182"/>
                    <a:pt x="330" y="182"/>
                    <a:pt x="330" y="182"/>
                  </a:cubicBezTo>
                  <a:cubicBezTo>
                    <a:pt x="330" y="182"/>
                    <a:pt x="330" y="182"/>
                    <a:pt x="330" y="182"/>
                  </a:cubicBezTo>
                  <a:cubicBezTo>
                    <a:pt x="331" y="183"/>
                    <a:pt x="331" y="183"/>
                    <a:pt x="331" y="183"/>
                  </a:cubicBezTo>
                  <a:cubicBezTo>
                    <a:pt x="330" y="182"/>
                    <a:pt x="330" y="182"/>
                    <a:pt x="330" y="182"/>
                  </a:cubicBezTo>
                  <a:cubicBezTo>
                    <a:pt x="331" y="183"/>
                    <a:pt x="331" y="183"/>
                    <a:pt x="331" y="183"/>
                  </a:cubicBezTo>
                  <a:cubicBezTo>
                    <a:pt x="331" y="182"/>
                    <a:pt x="331" y="182"/>
                    <a:pt x="331" y="182"/>
                  </a:cubicBezTo>
                  <a:cubicBezTo>
                    <a:pt x="330" y="182"/>
                    <a:pt x="330" y="182"/>
                    <a:pt x="330" y="182"/>
                  </a:cubicBezTo>
                  <a:cubicBezTo>
                    <a:pt x="331" y="183"/>
                    <a:pt x="331" y="183"/>
                    <a:pt x="331" y="183"/>
                  </a:cubicBezTo>
                  <a:cubicBezTo>
                    <a:pt x="331" y="182"/>
                    <a:pt x="331" y="182"/>
                    <a:pt x="331" y="182"/>
                  </a:cubicBezTo>
                  <a:cubicBezTo>
                    <a:pt x="331" y="182"/>
                    <a:pt x="330" y="182"/>
                    <a:pt x="329" y="183"/>
                  </a:cubicBezTo>
                  <a:cubicBezTo>
                    <a:pt x="329" y="183"/>
                    <a:pt x="328" y="184"/>
                    <a:pt x="327" y="185"/>
                  </a:cubicBezTo>
                  <a:cubicBezTo>
                    <a:pt x="327" y="185"/>
                    <a:pt x="327" y="185"/>
                    <a:pt x="327" y="185"/>
                  </a:cubicBezTo>
                  <a:cubicBezTo>
                    <a:pt x="327" y="185"/>
                    <a:pt x="327" y="185"/>
                    <a:pt x="327" y="185"/>
                  </a:cubicBezTo>
                  <a:cubicBezTo>
                    <a:pt x="327" y="186"/>
                    <a:pt x="327" y="186"/>
                    <a:pt x="327" y="187"/>
                  </a:cubicBezTo>
                  <a:cubicBezTo>
                    <a:pt x="327" y="188"/>
                    <a:pt x="327" y="190"/>
                    <a:pt x="328" y="191"/>
                  </a:cubicBezTo>
                  <a:cubicBezTo>
                    <a:pt x="328" y="191"/>
                    <a:pt x="328" y="192"/>
                    <a:pt x="328" y="192"/>
                  </a:cubicBezTo>
                  <a:cubicBezTo>
                    <a:pt x="329" y="193"/>
                    <a:pt x="329" y="193"/>
                    <a:pt x="329" y="193"/>
                  </a:cubicBezTo>
                  <a:cubicBezTo>
                    <a:pt x="329" y="193"/>
                    <a:pt x="330" y="194"/>
                    <a:pt x="330" y="194"/>
                  </a:cubicBezTo>
                  <a:cubicBezTo>
                    <a:pt x="331" y="194"/>
                    <a:pt x="331" y="194"/>
                    <a:pt x="332" y="194"/>
                  </a:cubicBezTo>
                  <a:cubicBezTo>
                    <a:pt x="332" y="193"/>
                    <a:pt x="333" y="193"/>
                    <a:pt x="333" y="192"/>
                  </a:cubicBezTo>
                  <a:cubicBezTo>
                    <a:pt x="334" y="192"/>
                    <a:pt x="334" y="192"/>
                    <a:pt x="334" y="192"/>
                  </a:cubicBezTo>
                  <a:cubicBezTo>
                    <a:pt x="334" y="192"/>
                    <a:pt x="334" y="192"/>
                    <a:pt x="334" y="192"/>
                  </a:cubicBezTo>
                  <a:cubicBezTo>
                    <a:pt x="333" y="191"/>
                    <a:pt x="333" y="191"/>
                    <a:pt x="333" y="191"/>
                  </a:cubicBezTo>
                  <a:cubicBezTo>
                    <a:pt x="333" y="192"/>
                    <a:pt x="333" y="192"/>
                    <a:pt x="333" y="192"/>
                  </a:cubicBezTo>
                  <a:cubicBezTo>
                    <a:pt x="334" y="192"/>
                    <a:pt x="334" y="192"/>
                    <a:pt x="334" y="192"/>
                  </a:cubicBezTo>
                  <a:cubicBezTo>
                    <a:pt x="333" y="191"/>
                    <a:pt x="333" y="191"/>
                    <a:pt x="333" y="191"/>
                  </a:cubicBezTo>
                  <a:cubicBezTo>
                    <a:pt x="333" y="192"/>
                    <a:pt x="333" y="192"/>
                    <a:pt x="333" y="192"/>
                  </a:cubicBezTo>
                  <a:cubicBezTo>
                    <a:pt x="333" y="190"/>
                    <a:pt x="333" y="190"/>
                    <a:pt x="333" y="190"/>
                  </a:cubicBezTo>
                  <a:cubicBezTo>
                    <a:pt x="332" y="192"/>
                    <a:pt x="332" y="192"/>
                    <a:pt x="332" y="192"/>
                  </a:cubicBezTo>
                  <a:cubicBezTo>
                    <a:pt x="333" y="192"/>
                    <a:pt x="333" y="192"/>
                    <a:pt x="333" y="192"/>
                  </a:cubicBezTo>
                  <a:cubicBezTo>
                    <a:pt x="333" y="190"/>
                    <a:pt x="333" y="190"/>
                    <a:pt x="333" y="190"/>
                  </a:cubicBezTo>
                  <a:cubicBezTo>
                    <a:pt x="332" y="192"/>
                    <a:pt x="332" y="192"/>
                    <a:pt x="332" y="192"/>
                  </a:cubicBezTo>
                  <a:cubicBezTo>
                    <a:pt x="333" y="190"/>
                    <a:pt x="333" y="190"/>
                    <a:pt x="333" y="190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91"/>
                    <a:pt x="332" y="191"/>
                    <a:pt x="332" y="192"/>
                  </a:cubicBezTo>
                  <a:cubicBezTo>
                    <a:pt x="333" y="190"/>
                    <a:pt x="333" y="190"/>
                    <a:pt x="333" y="190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4" y="190"/>
                    <a:pt x="334" y="190"/>
                    <a:pt x="334" y="190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1"/>
                    <a:pt x="332" y="191"/>
                    <a:pt x="332" y="191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0"/>
                    <a:pt x="332" y="190"/>
                    <a:pt x="332" y="190"/>
                  </a:cubicBezTo>
                  <a:cubicBezTo>
                    <a:pt x="332" y="191"/>
                    <a:pt x="332" y="191"/>
                    <a:pt x="331" y="192"/>
                  </a:cubicBezTo>
                  <a:cubicBezTo>
                    <a:pt x="331" y="193"/>
                    <a:pt x="331" y="196"/>
                    <a:pt x="330" y="198"/>
                  </a:cubicBezTo>
                  <a:cubicBezTo>
                    <a:pt x="330" y="198"/>
                    <a:pt x="330" y="198"/>
                    <a:pt x="330" y="198"/>
                  </a:cubicBezTo>
                  <a:cubicBezTo>
                    <a:pt x="330" y="198"/>
                    <a:pt x="330" y="198"/>
                    <a:pt x="330" y="198"/>
                  </a:cubicBezTo>
                  <a:cubicBezTo>
                    <a:pt x="330" y="198"/>
                    <a:pt x="330" y="199"/>
                    <a:pt x="330" y="199"/>
                  </a:cubicBezTo>
                  <a:cubicBezTo>
                    <a:pt x="330" y="201"/>
                    <a:pt x="331" y="202"/>
                    <a:pt x="331" y="203"/>
                  </a:cubicBezTo>
                  <a:cubicBezTo>
                    <a:pt x="331" y="205"/>
                    <a:pt x="332" y="206"/>
                    <a:pt x="332" y="208"/>
                  </a:cubicBezTo>
                  <a:cubicBezTo>
                    <a:pt x="333" y="210"/>
                    <a:pt x="333" y="212"/>
                    <a:pt x="333" y="213"/>
                  </a:cubicBezTo>
                  <a:cubicBezTo>
                    <a:pt x="333" y="214"/>
                    <a:pt x="333" y="214"/>
                    <a:pt x="333" y="214"/>
                  </a:cubicBezTo>
                  <a:cubicBezTo>
                    <a:pt x="333" y="214"/>
                    <a:pt x="333" y="214"/>
                    <a:pt x="333" y="214"/>
                  </a:cubicBezTo>
                  <a:cubicBezTo>
                    <a:pt x="333" y="214"/>
                    <a:pt x="333" y="214"/>
                    <a:pt x="333" y="214"/>
                  </a:cubicBezTo>
                  <a:cubicBezTo>
                    <a:pt x="333" y="214"/>
                    <a:pt x="333" y="214"/>
                    <a:pt x="333" y="214"/>
                  </a:cubicBezTo>
                  <a:cubicBezTo>
                    <a:pt x="333" y="214"/>
                    <a:pt x="333" y="214"/>
                    <a:pt x="333" y="214"/>
                  </a:cubicBezTo>
                  <a:cubicBezTo>
                    <a:pt x="334" y="214"/>
                    <a:pt x="334" y="214"/>
                    <a:pt x="334" y="214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4"/>
                    <a:pt x="333" y="214"/>
                    <a:pt x="333" y="214"/>
                  </a:cubicBezTo>
                  <a:cubicBezTo>
                    <a:pt x="334" y="214"/>
                    <a:pt x="334" y="214"/>
                    <a:pt x="334" y="214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3" y="213"/>
                    <a:pt x="333" y="213"/>
                    <a:pt x="333" y="213"/>
                  </a:cubicBezTo>
                  <a:cubicBezTo>
                    <a:pt x="332" y="213"/>
                    <a:pt x="331" y="213"/>
                    <a:pt x="331" y="214"/>
                  </a:cubicBezTo>
                  <a:cubicBezTo>
                    <a:pt x="330" y="214"/>
                    <a:pt x="328" y="215"/>
                    <a:pt x="328" y="216"/>
                  </a:cubicBezTo>
                  <a:cubicBezTo>
                    <a:pt x="326" y="218"/>
                    <a:pt x="325" y="220"/>
                    <a:pt x="324" y="222"/>
                  </a:cubicBezTo>
                  <a:cubicBezTo>
                    <a:pt x="323" y="225"/>
                    <a:pt x="322" y="227"/>
                    <a:pt x="322" y="229"/>
                  </a:cubicBezTo>
                  <a:cubicBezTo>
                    <a:pt x="321" y="231"/>
                    <a:pt x="321" y="233"/>
                    <a:pt x="321" y="235"/>
                  </a:cubicBezTo>
                  <a:cubicBezTo>
                    <a:pt x="321" y="236"/>
                    <a:pt x="321" y="237"/>
                    <a:pt x="321" y="237"/>
                  </a:cubicBezTo>
                  <a:cubicBezTo>
                    <a:pt x="321" y="237"/>
                    <a:pt x="321" y="237"/>
                    <a:pt x="321" y="237"/>
                  </a:cubicBezTo>
                  <a:cubicBezTo>
                    <a:pt x="321" y="239"/>
                    <a:pt x="322" y="241"/>
                    <a:pt x="323" y="242"/>
                  </a:cubicBezTo>
                  <a:cubicBezTo>
                    <a:pt x="324" y="243"/>
                    <a:pt x="325" y="244"/>
                    <a:pt x="325" y="245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6" y="245"/>
                    <a:pt x="326" y="245"/>
                    <a:pt x="326" y="245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5" y="245"/>
                    <a:pt x="325" y="245"/>
                    <a:pt x="325" y="245"/>
                  </a:cubicBezTo>
                  <a:cubicBezTo>
                    <a:pt x="325" y="246"/>
                    <a:pt x="324" y="247"/>
                    <a:pt x="322" y="248"/>
                  </a:cubicBezTo>
                  <a:cubicBezTo>
                    <a:pt x="321" y="249"/>
                    <a:pt x="319" y="250"/>
                    <a:pt x="317" y="251"/>
                  </a:cubicBezTo>
                  <a:cubicBezTo>
                    <a:pt x="314" y="252"/>
                    <a:pt x="313" y="253"/>
                    <a:pt x="312" y="254"/>
                  </a:cubicBezTo>
                  <a:cubicBezTo>
                    <a:pt x="311" y="255"/>
                    <a:pt x="311" y="256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8"/>
                    <a:pt x="311" y="258"/>
                  </a:cubicBezTo>
                  <a:cubicBezTo>
                    <a:pt x="311" y="259"/>
                    <a:pt x="311" y="259"/>
                    <a:pt x="311" y="259"/>
                  </a:cubicBezTo>
                  <a:cubicBezTo>
                    <a:pt x="311" y="259"/>
                    <a:pt x="311" y="259"/>
                    <a:pt x="311" y="259"/>
                  </a:cubicBezTo>
                  <a:cubicBezTo>
                    <a:pt x="310" y="259"/>
                    <a:pt x="310" y="259"/>
                    <a:pt x="310" y="259"/>
                  </a:cubicBezTo>
                  <a:cubicBezTo>
                    <a:pt x="310" y="260"/>
                    <a:pt x="310" y="260"/>
                    <a:pt x="310" y="260"/>
                  </a:cubicBezTo>
                  <a:cubicBezTo>
                    <a:pt x="310" y="259"/>
                    <a:pt x="310" y="259"/>
                    <a:pt x="310" y="259"/>
                  </a:cubicBezTo>
                  <a:cubicBezTo>
                    <a:pt x="310" y="259"/>
                    <a:pt x="309" y="259"/>
                    <a:pt x="309" y="258"/>
                  </a:cubicBezTo>
                  <a:cubicBezTo>
                    <a:pt x="308" y="258"/>
                    <a:pt x="308" y="257"/>
                    <a:pt x="308" y="257"/>
                  </a:cubicBezTo>
                  <a:cubicBezTo>
                    <a:pt x="307" y="257"/>
                    <a:pt x="307" y="256"/>
                    <a:pt x="306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5" y="257"/>
                    <a:pt x="304" y="257"/>
                    <a:pt x="303" y="257"/>
                  </a:cubicBezTo>
                  <a:cubicBezTo>
                    <a:pt x="302" y="258"/>
                    <a:pt x="301" y="259"/>
                    <a:pt x="300" y="259"/>
                  </a:cubicBezTo>
                  <a:cubicBezTo>
                    <a:pt x="300" y="260"/>
                    <a:pt x="300" y="260"/>
                    <a:pt x="299" y="260"/>
                  </a:cubicBezTo>
                  <a:cubicBezTo>
                    <a:pt x="299" y="260"/>
                    <a:pt x="299" y="260"/>
                    <a:pt x="299" y="260"/>
                  </a:cubicBezTo>
                  <a:cubicBezTo>
                    <a:pt x="299" y="260"/>
                    <a:pt x="299" y="260"/>
                    <a:pt x="299" y="260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0"/>
                    <a:pt x="299" y="260"/>
                    <a:pt x="299" y="260"/>
                  </a:cubicBezTo>
                  <a:cubicBezTo>
                    <a:pt x="299" y="260"/>
                    <a:pt x="299" y="260"/>
                    <a:pt x="299" y="260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0"/>
                    <a:pt x="299" y="260"/>
                    <a:pt x="299" y="260"/>
                  </a:cubicBezTo>
                  <a:cubicBezTo>
                    <a:pt x="298" y="260"/>
                    <a:pt x="296" y="260"/>
                    <a:pt x="295" y="259"/>
                  </a:cubicBezTo>
                  <a:cubicBezTo>
                    <a:pt x="293" y="258"/>
                    <a:pt x="291" y="256"/>
                    <a:pt x="291" y="256"/>
                  </a:cubicBezTo>
                  <a:cubicBezTo>
                    <a:pt x="289" y="257"/>
                    <a:pt x="289" y="257"/>
                    <a:pt x="289" y="257"/>
                  </a:cubicBezTo>
                  <a:cubicBezTo>
                    <a:pt x="291" y="258"/>
                    <a:pt x="291" y="258"/>
                    <a:pt x="291" y="258"/>
                  </a:cubicBezTo>
                  <a:cubicBezTo>
                    <a:pt x="291" y="258"/>
                    <a:pt x="291" y="258"/>
                    <a:pt x="291" y="258"/>
                  </a:cubicBezTo>
                  <a:cubicBezTo>
                    <a:pt x="291" y="258"/>
                    <a:pt x="292" y="256"/>
                    <a:pt x="294" y="255"/>
                  </a:cubicBezTo>
                  <a:cubicBezTo>
                    <a:pt x="294" y="255"/>
                    <a:pt x="295" y="255"/>
                    <a:pt x="297" y="255"/>
                  </a:cubicBezTo>
                  <a:cubicBezTo>
                    <a:pt x="298" y="255"/>
                    <a:pt x="299" y="255"/>
                    <a:pt x="300" y="255"/>
                  </a:cubicBezTo>
                  <a:cubicBezTo>
                    <a:pt x="302" y="255"/>
                    <a:pt x="303" y="255"/>
                    <a:pt x="305" y="254"/>
                  </a:cubicBezTo>
                  <a:cubicBezTo>
                    <a:pt x="306" y="254"/>
                    <a:pt x="307" y="254"/>
                    <a:pt x="308" y="253"/>
                  </a:cubicBezTo>
                  <a:cubicBezTo>
                    <a:pt x="309" y="252"/>
                    <a:pt x="309" y="251"/>
                    <a:pt x="309" y="250"/>
                  </a:cubicBezTo>
                  <a:cubicBezTo>
                    <a:pt x="309" y="248"/>
                    <a:pt x="308" y="246"/>
                    <a:pt x="307" y="245"/>
                  </a:cubicBezTo>
                  <a:cubicBezTo>
                    <a:pt x="307" y="245"/>
                    <a:pt x="307" y="245"/>
                    <a:pt x="307" y="245"/>
                  </a:cubicBezTo>
                  <a:cubicBezTo>
                    <a:pt x="306" y="244"/>
                    <a:pt x="305" y="244"/>
                    <a:pt x="303" y="244"/>
                  </a:cubicBezTo>
                  <a:cubicBezTo>
                    <a:pt x="302" y="244"/>
                    <a:pt x="301" y="244"/>
                    <a:pt x="300" y="245"/>
                  </a:cubicBezTo>
                  <a:cubicBezTo>
                    <a:pt x="299" y="245"/>
                    <a:pt x="298" y="246"/>
                    <a:pt x="297" y="247"/>
                  </a:cubicBezTo>
                  <a:cubicBezTo>
                    <a:pt x="296" y="248"/>
                    <a:pt x="295" y="248"/>
                    <a:pt x="294" y="248"/>
                  </a:cubicBezTo>
                  <a:cubicBezTo>
                    <a:pt x="294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4" y="248"/>
                    <a:pt x="294" y="248"/>
                    <a:pt x="294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4" y="248"/>
                    <a:pt x="294" y="248"/>
                    <a:pt x="294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8"/>
                    <a:pt x="294" y="248"/>
                    <a:pt x="294" y="248"/>
                  </a:cubicBezTo>
                  <a:cubicBezTo>
                    <a:pt x="293" y="248"/>
                    <a:pt x="293" y="248"/>
                    <a:pt x="293" y="248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9"/>
                    <a:pt x="294" y="249"/>
                    <a:pt x="294" y="249"/>
                  </a:cubicBezTo>
                  <a:cubicBezTo>
                    <a:pt x="294" y="249"/>
                    <a:pt x="294" y="248"/>
                    <a:pt x="294" y="248"/>
                  </a:cubicBezTo>
                  <a:cubicBezTo>
                    <a:pt x="296" y="247"/>
                    <a:pt x="297" y="246"/>
                    <a:pt x="298" y="245"/>
                  </a:cubicBezTo>
                  <a:cubicBezTo>
                    <a:pt x="299" y="244"/>
                    <a:pt x="300" y="243"/>
                    <a:pt x="300" y="241"/>
                  </a:cubicBezTo>
                  <a:cubicBezTo>
                    <a:pt x="300" y="241"/>
                    <a:pt x="300" y="240"/>
                    <a:pt x="299" y="240"/>
                  </a:cubicBezTo>
                  <a:cubicBezTo>
                    <a:pt x="299" y="240"/>
                    <a:pt x="299" y="240"/>
                    <a:pt x="299" y="240"/>
                  </a:cubicBezTo>
                  <a:cubicBezTo>
                    <a:pt x="299" y="240"/>
                    <a:pt x="299" y="239"/>
                    <a:pt x="298" y="239"/>
                  </a:cubicBezTo>
                  <a:cubicBezTo>
                    <a:pt x="298" y="239"/>
                    <a:pt x="298" y="239"/>
                    <a:pt x="297" y="239"/>
                  </a:cubicBezTo>
                  <a:cubicBezTo>
                    <a:pt x="297" y="239"/>
                    <a:pt x="296" y="239"/>
                    <a:pt x="296" y="239"/>
                  </a:cubicBezTo>
                  <a:cubicBezTo>
                    <a:pt x="295" y="239"/>
                    <a:pt x="294" y="240"/>
                    <a:pt x="293" y="241"/>
                  </a:cubicBezTo>
                  <a:cubicBezTo>
                    <a:pt x="293" y="241"/>
                    <a:pt x="293" y="241"/>
                    <a:pt x="293" y="241"/>
                  </a:cubicBezTo>
                  <a:cubicBezTo>
                    <a:pt x="293" y="241"/>
                    <a:pt x="293" y="241"/>
                    <a:pt x="293" y="241"/>
                  </a:cubicBezTo>
                  <a:cubicBezTo>
                    <a:pt x="293" y="241"/>
                    <a:pt x="292" y="242"/>
                    <a:pt x="291" y="242"/>
                  </a:cubicBezTo>
                  <a:cubicBezTo>
                    <a:pt x="290" y="243"/>
                    <a:pt x="289" y="243"/>
                    <a:pt x="289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3"/>
                    <a:pt x="288" y="243"/>
                    <a:pt x="288" y="243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8" y="244"/>
                    <a:pt x="288" y="244"/>
                    <a:pt x="288" y="244"/>
                  </a:cubicBezTo>
                  <a:cubicBezTo>
                    <a:pt x="289" y="243"/>
                    <a:pt x="289" y="243"/>
                    <a:pt x="289" y="243"/>
                  </a:cubicBezTo>
                  <a:cubicBezTo>
                    <a:pt x="289" y="243"/>
                    <a:pt x="290" y="242"/>
                    <a:pt x="291" y="242"/>
                  </a:cubicBezTo>
                  <a:cubicBezTo>
                    <a:pt x="293" y="241"/>
                    <a:pt x="294" y="240"/>
                    <a:pt x="295" y="240"/>
                  </a:cubicBezTo>
                  <a:cubicBezTo>
                    <a:pt x="296" y="239"/>
                    <a:pt x="297" y="238"/>
                    <a:pt x="298" y="237"/>
                  </a:cubicBezTo>
                  <a:cubicBezTo>
                    <a:pt x="299" y="236"/>
                    <a:pt x="299" y="235"/>
                    <a:pt x="299" y="235"/>
                  </a:cubicBezTo>
                  <a:cubicBezTo>
                    <a:pt x="299" y="234"/>
                    <a:pt x="298" y="233"/>
                    <a:pt x="298" y="232"/>
                  </a:cubicBezTo>
                  <a:cubicBezTo>
                    <a:pt x="298" y="232"/>
                    <a:pt x="298" y="232"/>
                    <a:pt x="298" y="232"/>
                  </a:cubicBezTo>
                  <a:cubicBezTo>
                    <a:pt x="298" y="232"/>
                    <a:pt x="298" y="232"/>
                    <a:pt x="298" y="231"/>
                  </a:cubicBezTo>
                  <a:cubicBezTo>
                    <a:pt x="298" y="230"/>
                    <a:pt x="298" y="229"/>
                    <a:pt x="298" y="228"/>
                  </a:cubicBezTo>
                  <a:cubicBezTo>
                    <a:pt x="298" y="227"/>
                    <a:pt x="298" y="227"/>
                    <a:pt x="297" y="226"/>
                  </a:cubicBezTo>
                  <a:cubicBezTo>
                    <a:pt x="297" y="226"/>
                    <a:pt x="296" y="225"/>
                    <a:pt x="295" y="225"/>
                  </a:cubicBezTo>
                  <a:cubicBezTo>
                    <a:pt x="295" y="225"/>
                    <a:pt x="295" y="225"/>
                    <a:pt x="295" y="225"/>
                  </a:cubicBezTo>
                  <a:cubicBezTo>
                    <a:pt x="294" y="225"/>
                    <a:pt x="294" y="225"/>
                    <a:pt x="294" y="225"/>
                  </a:cubicBezTo>
                  <a:cubicBezTo>
                    <a:pt x="292" y="225"/>
                    <a:pt x="291" y="225"/>
                    <a:pt x="290" y="226"/>
                  </a:cubicBezTo>
                  <a:cubicBezTo>
                    <a:pt x="290" y="226"/>
                    <a:pt x="289" y="226"/>
                    <a:pt x="289" y="227"/>
                  </a:cubicBezTo>
                  <a:cubicBezTo>
                    <a:pt x="289" y="227"/>
                    <a:pt x="289" y="227"/>
                    <a:pt x="289" y="227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9" y="227"/>
                    <a:pt x="289" y="227"/>
                    <a:pt x="289" y="227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9" y="227"/>
                    <a:pt x="289" y="227"/>
                    <a:pt x="289" y="227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9" y="227"/>
                    <a:pt x="289" y="227"/>
                    <a:pt x="289" y="227"/>
                  </a:cubicBezTo>
                  <a:cubicBezTo>
                    <a:pt x="289" y="227"/>
                    <a:pt x="289" y="227"/>
                    <a:pt x="289" y="227"/>
                  </a:cubicBezTo>
                  <a:cubicBezTo>
                    <a:pt x="288" y="227"/>
                    <a:pt x="288" y="227"/>
                    <a:pt x="288" y="227"/>
                  </a:cubicBezTo>
                  <a:cubicBezTo>
                    <a:pt x="288" y="227"/>
                    <a:pt x="288" y="227"/>
                    <a:pt x="287" y="227"/>
                  </a:cubicBezTo>
                  <a:cubicBezTo>
                    <a:pt x="285" y="227"/>
                    <a:pt x="282" y="227"/>
                    <a:pt x="281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8"/>
                    <a:pt x="280" y="228"/>
                    <a:pt x="280" y="228"/>
                  </a:cubicBezTo>
                  <a:cubicBezTo>
                    <a:pt x="281" y="227"/>
                    <a:pt x="281" y="227"/>
                    <a:pt x="281" y="227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0" y="228"/>
                    <a:pt x="280" y="228"/>
                    <a:pt x="280" y="228"/>
                  </a:cubicBezTo>
                  <a:cubicBezTo>
                    <a:pt x="281" y="227"/>
                    <a:pt x="281" y="227"/>
                    <a:pt x="281" y="227"/>
                  </a:cubicBezTo>
                  <a:cubicBezTo>
                    <a:pt x="280" y="228"/>
                    <a:pt x="280" y="228"/>
                    <a:pt x="280" y="228"/>
                  </a:cubicBezTo>
                  <a:cubicBezTo>
                    <a:pt x="281" y="228"/>
                    <a:pt x="281" y="228"/>
                    <a:pt x="281" y="228"/>
                  </a:cubicBezTo>
                  <a:cubicBezTo>
                    <a:pt x="281" y="227"/>
                    <a:pt x="281" y="227"/>
                    <a:pt x="281" y="227"/>
                  </a:cubicBezTo>
                  <a:cubicBezTo>
                    <a:pt x="280" y="228"/>
                    <a:pt x="280" y="228"/>
                    <a:pt x="280" y="228"/>
                  </a:cubicBezTo>
                  <a:cubicBezTo>
                    <a:pt x="281" y="228"/>
                    <a:pt x="281" y="228"/>
                    <a:pt x="281" y="228"/>
                  </a:cubicBezTo>
                  <a:cubicBezTo>
                    <a:pt x="280" y="228"/>
                    <a:pt x="280" y="228"/>
                    <a:pt x="280" y="228"/>
                  </a:cubicBezTo>
                  <a:cubicBezTo>
                    <a:pt x="281" y="228"/>
                    <a:pt x="281" y="228"/>
                    <a:pt x="281" y="228"/>
                  </a:cubicBezTo>
                  <a:cubicBezTo>
                    <a:pt x="281" y="228"/>
                    <a:pt x="281" y="228"/>
                    <a:pt x="281" y="228"/>
                  </a:cubicBezTo>
                  <a:cubicBezTo>
                    <a:pt x="280" y="228"/>
                    <a:pt x="280" y="228"/>
                    <a:pt x="280" y="228"/>
                  </a:cubicBezTo>
                  <a:cubicBezTo>
                    <a:pt x="281" y="228"/>
                    <a:pt x="281" y="228"/>
                    <a:pt x="281" y="228"/>
                  </a:cubicBezTo>
                  <a:cubicBezTo>
                    <a:pt x="281" y="228"/>
                    <a:pt x="281" y="227"/>
                    <a:pt x="281" y="227"/>
                  </a:cubicBezTo>
                  <a:cubicBezTo>
                    <a:pt x="281" y="227"/>
                    <a:pt x="282" y="226"/>
                    <a:pt x="282" y="226"/>
                  </a:cubicBezTo>
                  <a:cubicBezTo>
                    <a:pt x="282" y="225"/>
                    <a:pt x="283" y="225"/>
                    <a:pt x="283" y="224"/>
                  </a:cubicBezTo>
                  <a:cubicBezTo>
                    <a:pt x="283" y="223"/>
                    <a:pt x="282" y="223"/>
                    <a:pt x="282" y="223"/>
                  </a:cubicBezTo>
                  <a:cubicBezTo>
                    <a:pt x="282" y="222"/>
                    <a:pt x="281" y="222"/>
                    <a:pt x="281" y="221"/>
                  </a:cubicBezTo>
                  <a:cubicBezTo>
                    <a:pt x="280" y="221"/>
                    <a:pt x="280" y="221"/>
                    <a:pt x="280" y="221"/>
                  </a:cubicBezTo>
                  <a:cubicBezTo>
                    <a:pt x="279" y="221"/>
                    <a:pt x="278" y="221"/>
                    <a:pt x="277" y="222"/>
                  </a:cubicBezTo>
                  <a:cubicBezTo>
                    <a:pt x="277" y="222"/>
                    <a:pt x="276" y="222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2"/>
                    <a:pt x="276" y="222"/>
                    <a:pt x="276" y="222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2"/>
                    <a:pt x="276" y="222"/>
                    <a:pt x="276" y="222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2"/>
                    <a:pt x="276" y="222"/>
                    <a:pt x="276" y="222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2"/>
                    <a:pt x="276" y="222"/>
                    <a:pt x="276" y="222"/>
                  </a:cubicBezTo>
                  <a:cubicBezTo>
                    <a:pt x="276" y="222"/>
                    <a:pt x="276" y="222"/>
                    <a:pt x="276" y="222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2"/>
                    <a:pt x="276" y="222"/>
                    <a:pt x="276" y="222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3"/>
                    <a:pt x="276" y="223"/>
                    <a:pt x="276" y="223"/>
                  </a:cubicBezTo>
                  <a:cubicBezTo>
                    <a:pt x="276" y="222"/>
                    <a:pt x="276" y="221"/>
                    <a:pt x="275" y="220"/>
                  </a:cubicBezTo>
                  <a:cubicBezTo>
                    <a:pt x="275" y="219"/>
                    <a:pt x="273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2" y="219"/>
                    <a:pt x="272" y="219"/>
                  </a:cubicBezTo>
                  <a:cubicBezTo>
                    <a:pt x="272" y="219"/>
                    <a:pt x="271" y="219"/>
                    <a:pt x="271" y="218"/>
                  </a:cubicBezTo>
                  <a:cubicBezTo>
                    <a:pt x="270" y="217"/>
                    <a:pt x="270" y="216"/>
                    <a:pt x="269" y="214"/>
                  </a:cubicBezTo>
                  <a:cubicBezTo>
                    <a:pt x="268" y="213"/>
                    <a:pt x="268" y="211"/>
                    <a:pt x="267" y="208"/>
                  </a:cubicBezTo>
                  <a:cubicBezTo>
                    <a:pt x="267" y="206"/>
                    <a:pt x="267" y="203"/>
                    <a:pt x="267" y="203"/>
                  </a:cubicBezTo>
                  <a:cubicBezTo>
                    <a:pt x="267" y="202"/>
                    <a:pt x="267" y="201"/>
                    <a:pt x="266" y="199"/>
                  </a:cubicBezTo>
                  <a:cubicBezTo>
                    <a:pt x="266" y="199"/>
                    <a:pt x="266" y="198"/>
                    <a:pt x="265" y="197"/>
                  </a:cubicBezTo>
                  <a:cubicBezTo>
                    <a:pt x="265" y="197"/>
                    <a:pt x="264" y="196"/>
                    <a:pt x="263" y="196"/>
                  </a:cubicBezTo>
                  <a:cubicBezTo>
                    <a:pt x="263" y="196"/>
                    <a:pt x="263" y="196"/>
                    <a:pt x="263" y="196"/>
                  </a:cubicBezTo>
                  <a:cubicBezTo>
                    <a:pt x="263" y="196"/>
                    <a:pt x="263" y="196"/>
                    <a:pt x="263" y="196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196"/>
                    <a:pt x="260" y="196"/>
                    <a:pt x="259" y="197"/>
                  </a:cubicBezTo>
                  <a:cubicBezTo>
                    <a:pt x="258" y="197"/>
                    <a:pt x="258" y="198"/>
                    <a:pt x="257" y="200"/>
                  </a:cubicBezTo>
                  <a:cubicBezTo>
                    <a:pt x="257" y="201"/>
                    <a:pt x="256" y="202"/>
                    <a:pt x="256" y="203"/>
                  </a:cubicBezTo>
                  <a:cubicBezTo>
                    <a:pt x="256" y="204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6" y="205"/>
                    <a:pt x="256" y="205"/>
                    <a:pt x="256" y="205"/>
                  </a:cubicBezTo>
                  <a:cubicBezTo>
                    <a:pt x="255" y="203"/>
                    <a:pt x="253" y="203"/>
                    <a:pt x="252" y="203"/>
                  </a:cubicBezTo>
                  <a:cubicBezTo>
                    <a:pt x="251" y="203"/>
                    <a:pt x="250" y="203"/>
                    <a:pt x="249" y="203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4"/>
                    <a:pt x="249" y="204"/>
                    <a:pt x="248" y="204"/>
                  </a:cubicBezTo>
                  <a:cubicBezTo>
                    <a:pt x="247" y="204"/>
                    <a:pt x="246" y="203"/>
                    <a:pt x="245" y="203"/>
                  </a:cubicBezTo>
                  <a:cubicBezTo>
                    <a:pt x="245" y="202"/>
                    <a:pt x="245" y="202"/>
                    <a:pt x="244" y="202"/>
                  </a:cubicBezTo>
                  <a:cubicBezTo>
                    <a:pt x="244" y="201"/>
                    <a:pt x="244" y="201"/>
                    <a:pt x="244" y="200"/>
                  </a:cubicBezTo>
                  <a:cubicBezTo>
                    <a:pt x="244" y="200"/>
                    <a:pt x="244" y="199"/>
                    <a:pt x="244" y="199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5" y="198"/>
                    <a:pt x="245" y="198"/>
                    <a:pt x="245" y="198"/>
                  </a:cubicBezTo>
                  <a:cubicBezTo>
                    <a:pt x="245" y="198"/>
                    <a:pt x="245" y="198"/>
                    <a:pt x="245" y="198"/>
                  </a:cubicBezTo>
                  <a:cubicBezTo>
                    <a:pt x="245" y="197"/>
                    <a:pt x="245" y="197"/>
                    <a:pt x="245" y="197"/>
                  </a:cubicBezTo>
                  <a:cubicBezTo>
                    <a:pt x="244" y="196"/>
                    <a:pt x="244" y="196"/>
                    <a:pt x="244" y="196"/>
                  </a:cubicBezTo>
                  <a:cubicBezTo>
                    <a:pt x="244" y="196"/>
                    <a:pt x="244" y="196"/>
                    <a:pt x="244" y="196"/>
                  </a:cubicBezTo>
                  <a:cubicBezTo>
                    <a:pt x="244" y="196"/>
                    <a:pt x="243" y="195"/>
                    <a:pt x="242" y="194"/>
                  </a:cubicBezTo>
                  <a:cubicBezTo>
                    <a:pt x="242" y="193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2"/>
                    <a:pt x="242" y="192"/>
                    <a:pt x="242" y="192"/>
                  </a:cubicBezTo>
                  <a:cubicBezTo>
                    <a:pt x="242" y="192"/>
                    <a:pt x="242" y="192"/>
                    <a:pt x="242" y="192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2"/>
                    <a:pt x="242" y="192"/>
                    <a:pt x="242" y="192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1"/>
                    <a:pt x="241" y="191"/>
                    <a:pt x="241" y="191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2" y="192"/>
                    <a:pt x="242" y="192"/>
                  </a:cubicBezTo>
                  <a:cubicBezTo>
                    <a:pt x="243" y="193"/>
                    <a:pt x="244" y="194"/>
                    <a:pt x="244" y="194"/>
                  </a:cubicBezTo>
                  <a:cubicBezTo>
                    <a:pt x="244" y="194"/>
                    <a:pt x="244" y="194"/>
                    <a:pt x="244" y="194"/>
                  </a:cubicBezTo>
                  <a:cubicBezTo>
                    <a:pt x="246" y="196"/>
                    <a:pt x="248" y="197"/>
                    <a:pt x="250" y="197"/>
                  </a:cubicBezTo>
                  <a:cubicBezTo>
                    <a:pt x="251" y="197"/>
                    <a:pt x="252" y="197"/>
                    <a:pt x="253" y="196"/>
                  </a:cubicBezTo>
                  <a:cubicBezTo>
                    <a:pt x="254" y="196"/>
                    <a:pt x="255" y="195"/>
                    <a:pt x="255" y="194"/>
                  </a:cubicBezTo>
                  <a:cubicBezTo>
                    <a:pt x="256" y="193"/>
                    <a:pt x="256" y="193"/>
                    <a:pt x="256" y="192"/>
                  </a:cubicBezTo>
                  <a:cubicBezTo>
                    <a:pt x="256" y="190"/>
                    <a:pt x="255" y="189"/>
                    <a:pt x="254" y="188"/>
                  </a:cubicBezTo>
                  <a:cubicBezTo>
                    <a:pt x="253" y="187"/>
                    <a:pt x="252" y="186"/>
                    <a:pt x="251" y="186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5"/>
                    <a:pt x="251" y="185"/>
                    <a:pt x="251" y="185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0" y="186"/>
                    <a:pt x="250" y="186"/>
                    <a:pt x="250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0" y="186"/>
                    <a:pt x="250" y="186"/>
                    <a:pt x="250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7"/>
                    <a:pt x="251" y="187"/>
                    <a:pt x="251" y="187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6"/>
                    <a:pt x="251" y="186"/>
                    <a:pt x="251" y="186"/>
                  </a:cubicBezTo>
                  <a:cubicBezTo>
                    <a:pt x="251" y="187"/>
                    <a:pt x="251" y="187"/>
                    <a:pt x="251" y="187"/>
                  </a:cubicBezTo>
                  <a:cubicBezTo>
                    <a:pt x="251" y="187"/>
                    <a:pt x="252" y="186"/>
                    <a:pt x="252" y="185"/>
                  </a:cubicBezTo>
                  <a:cubicBezTo>
                    <a:pt x="253" y="185"/>
                    <a:pt x="253" y="184"/>
                    <a:pt x="254" y="183"/>
                  </a:cubicBezTo>
                  <a:cubicBezTo>
                    <a:pt x="254" y="183"/>
                    <a:pt x="254" y="183"/>
                    <a:pt x="254" y="183"/>
                  </a:cubicBezTo>
                  <a:cubicBezTo>
                    <a:pt x="254" y="183"/>
                    <a:pt x="254" y="183"/>
                    <a:pt x="254" y="183"/>
                  </a:cubicBezTo>
                  <a:cubicBezTo>
                    <a:pt x="255" y="182"/>
                    <a:pt x="255" y="181"/>
                    <a:pt x="255" y="180"/>
                  </a:cubicBezTo>
                  <a:cubicBezTo>
                    <a:pt x="256" y="178"/>
                    <a:pt x="255" y="177"/>
                    <a:pt x="254" y="176"/>
                  </a:cubicBezTo>
                  <a:cubicBezTo>
                    <a:pt x="252" y="175"/>
                    <a:pt x="251" y="175"/>
                    <a:pt x="249" y="175"/>
                  </a:cubicBezTo>
                  <a:cubicBezTo>
                    <a:pt x="248" y="175"/>
                    <a:pt x="246" y="175"/>
                    <a:pt x="245" y="176"/>
                  </a:cubicBezTo>
                  <a:cubicBezTo>
                    <a:pt x="244" y="177"/>
                    <a:pt x="243" y="178"/>
                    <a:pt x="242" y="179"/>
                  </a:cubicBezTo>
                  <a:cubicBezTo>
                    <a:pt x="242" y="180"/>
                    <a:pt x="242" y="182"/>
                    <a:pt x="242" y="182"/>
                  </a:cubicBezTo>
                  <a:cubicBezTo>
                    <a:pt x="242" y="182"/>
                    <a:pt x="242" y="182"/>
                    <a:pt x="242" y="182"/>
                  </a:cubicBezTo>
                  <a:cubicBezTo>
                    <a:pt x="242" y="183"/>
                    <a:pt x="241" y="183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6"/>
                    <a:pt x="242" y="186"/>
                    <a:pt x="242" y="186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4"/>
                    <a:pt x="242" y="184"/>
                    <a:pt x="242" y="184"/>
                  </a:cubicBezTo>
                  <a:cubicBezTo>
                    <a:pt x="242" y="183"/>
                    <a:pt x="241" y="182"/>
                    <a:pt x="241" y="181"/>
                  </a:cubicBezTo>
                  <a:cubicBezTo>
                    <a:pt x="240" y="180"/>
                    <a:pt x="240" y="180"/>
                    <a:pt x="239" y="179"/>
                  </a:cubicBezTo>
                  <a:cubicBezTo>
                    <a:pt x="239" y="179"/>
                    <a:pt x="238" y="179"/>
                    <a:pt x="237" y="179"/>
                  </a:cubicBezTo>
                  <a:cubicBezTo>
                    <a:pt x="236" y="179"/>
                    <a:pt x="235" y="179"/>
                    <a:pt x="235" y="179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79"/>
                    <a:pt x="234" y="179"/>
                    <a:pt x="234" y="179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4" y="180"/>
                    <a:pt x="234" y="180"/>
                  </a:cubicBezTo>
                  <a:cubicBezTo>
                    <a:pt x="234" y="180"/>
                    <a:pt x="233" y="179"/>
                    <a:pt x="23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2" y="176"/>
                    <a:pt x="231" y="175"/>
                    <a:pt x="231" y="175"/>
                  </a:cubicBezTo>
                  <a:cubicBezTo>
                    <a:pt x="230" y="174"/>
                    <a:pt x="229" y="174"/>
                    <a:pt x="228" y="173"/>
                  </a:cubicBezTo>
                  <a:cubicBezTo>
                    <a:pt x="227" y="175"/>
                    <a:pt x="227" y="175"/>
                    <a:pt x="227" y="175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8" y="174"/>
                    <a:pt x="228" y="174"/>
                    <a:pt x="228" y="174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8" y="174"/>
                    <a:pt x="228" y="174"/>
                    <a:pt x="228" y="174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8" y="173"/>
                    <a:pt x="227" y="173"/>
                    <a:pt x="227" y="173"/>
                  </a:cubicBezTo>
                  <a:cubicBezTo>
                    <a:pt x="227" y="172"/>
                    <a:pt x="226" y="171"/>
                    <a:pt x="226" y="171"/>
                  </a:cubicBezTo>
                  <a:cubicBezTo>
                    <a:pt x="226" y="171"/>
                    <a:pt x="225" y="170"/>
                    <a:pt x="225" y="170"/>
                  </a:cubicBezTo>
                  <a:cubicBezTo>
                    <a:pt x="225" y="169"/>
                    <a:pt x="225" y="169"/>
                    <a:pt x="225" y="169"/>
                  </a:cubicBezTo>
                  <a:cubicBezTo>
                    <a:pt x="225" y="169"/>
                    <a:pt x="225" y="169"/>
                    <a:pt x="225" y="169"/>
                  </a:cubicBezTo>
                  <a:cubicBezTo>
                    <a:pt x="223" y="170"/>
                    <a:pt x="223" y="170"/>
                    <a:pt x="223" y="170"/>
                  </a:cubicBezTo>
                  <a:cubicBezTo>
                    <a:pt x="225" y="171"/>
                    <a:pt x="225" y="171"/>
                    <a:pt x="225" y="171"/>
                  </a:cubicBezTo>
                  <a:cubicBezTo>
                    <a:pt x="225" y="171"/>
                    <a:pt x="225" y="170"/>
                    <a:pt x="226" y="169"/>
                  </a:cubicBezTo>
                  <a:cubicBezTo>
                    <a:pt x="226" y="168"/>
                    <a:pt x="227" y="167"/>
                    <a:pt x="227" y="165"/>
                  </a:cubicBezTo>
                  <a:cubicBezTo>
                    <a:pt x="227" y="165"/>
                    <a:pt x="227" y="165"/>
                    <a:pt x="227" y="165"/>
                  </a:cubicBezTo>
                  <a:cubicBezTo>
                    <a:pt x="227" y="163"/>
                    <a:pt x="226" y="162"/>
                    <a:pt x="225" y="161"/>
                  </a:cubicBezTo>
                  <a:cubicBezTo>
                    <a:pt x="225" y="160"/>
                    <a:pt x="224" y="159"/>
                    <a:pt x="224" y="159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24" y="159"/>
                    <a:pt x="224" y="159"/>
                    <a:pt x="224" y="159"/>
                  </a:cubicBezTo>
                  <a:cubicBezTo>
                    <a:pt x="224" y="159"/>
                    <a:pt x="224" y="159"/>
                    <a:pt x="224" y="159"/>
                  </a:cubicBezTo>
                  <a:cubicBezTo>
                    <a:pt x="224" y="158"/>
                    <a:pt x="224" y="158"/>
                    <a:pt x="224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2" y="158"/>
                    <a:pt x="222" y="158"/>
                    <a:pt x="222" y="158"/>
                  </a:cubicBezTo>
                  <a:cubicBezTo>
                    <a:pt x="223" y="159"/>
                    <a:pt x="223" y="159"/>
                    <a:pt x="223" y="159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2" y="158"/>
                    <a:pt x="222" y="158"/>
                    <a:pt x="222" y="158"/>
                  </a:cubicBezTo>
                  <a:cubicBezTo>
                    <a:pt x="223" y="159"/>
                    <a:pt x="223" y="159"/>
                    <a:pt x="223" y="159"/>
                  </a:cubicBezTo>
                  <a:cubicBezTo>
                    <a:pt x="222" y="159"/>
                    <a:pt x="222" y="159"/>
                    <a:pt x="222" y="159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59"/>
                    <a:pt x="223" y="159"/>
                    <a:pt x="223" y="159"/>
                  </a:cubicBezTo>
                  <a:cubicBezTo>
                    <a:pt x="222" y="159"/>
                    <a:pt x="222" y="159"/>
                    <a:pt x="222" y="159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60"/>
                    <a:pt x="224" y="160"/>
                    <a:pt x="225" y="160"/>
                  </a:cubicBezTo>
                  <a:cubicBezTo>
                    <a:pt x="225" y="160"/>
                    <a:pt x="226" y="161"/>
                    <a:pt x="227" y="161"/>
                  </a:cubicBezTo>
                  <a:cubicBezTo>
                    <a:pt x="227" y="161"/>
                    <a:pt x="227" y="161"/>
                    <a:pt x="227" y="161"/>
                  </a:cubicBezTo>
                  <a:cubicBezTo>
                    <a:pt x="227" y="161"/>
                    <a:pt x="227" y="161"/>
                    <a:pt x="227" y="161"/>
                  </a:cubicBezTo>
                  <a:cubicBezTo>
                    <a:pt x="227" y="161"/>
                    <a:pt x="228" y="161"/>
                    <a:pt x="228" y="161"/>
                  </a:cubicBezTo>
                  <a:cubicBezTo>
                    <a:pt x="229" y="161"/>
                    <a:pt x="230" y="161"/>
                    <a:pt x="230" y="161"/>
                  </a:cubicBezTo>
                  <a:cubicBezTo>
                    <a:pt x="231" y="160"/>
                    <a:pt x="231" y="159"/>
                    <a:pt x="231" y="159"/>
                  </a:cubicBezTo>
                  <a:cubicBezTo>
                    <a:pt x="231" y="158"/>
                    <a:pt x="232" y="158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1" y="157"/>
                    <a:pt x="231" y="157"/>
                    <a:pt x="231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1" y="157"/>
                    <a:pt x="231" y="157"/>
                    <a:pt x="231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1" y="158"/>
                    <a:pt x="231" y="158"/>
                    <a:pt x="231" y="158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1" y="158"/>
                    <a:pt x="231" y="158"/>
                    <a:pt x="231" y="158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1" y="158"/>
                    <a:pt x="231" y="158"/>
                    <a:pt x="231" y="158"/>
                  </a:cubicBezTo>
                  <a:cubicBezTo>
                    <a:pt x="230" y="156"/>
                    <a:pt x="230" y="156"/>
                    <a:pt x="230" y="156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7"/>
                    <a:pt x="230" y="157"/>
                    <a:pt x="230" y="157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7"/>
                    <a:pt x="230" y="157"/>
                    <a:pt x="230" y="157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7"/>
                    <a:pt x="230" y="157"/>
                    <a:pt x="230" y="157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7"/>
                    <a:pt x="230" y="157"/>
                    <a:pt x="230" y="157"/>
                  </a:cubicBezTo>
                  <a:cubicBezTo>
                    <a:pt x="230" y="158"/>
                    <a:pt x="230" y="158"/>
                    <a:pt x="230" y="158"/>
                  </a:cubicBezTo>
                  <a:cubicBezTo>
                    <a:pt x="230" y="158"/>
                    <a:pt x="230" y="158"/>
                    <a:pt x="231" y="158"/>
                  </a:cubicBezTo>
                  <a:cubicBezTo>
                    <a:pt x="231" y="158"/>
                    <a:pt x="232" y="158"/>
                    <a:pt x="233" y="158"/>
                  </a:cubicBezTo>
                  <a:cubicBezTo>
                    <a:pt x="233" y="158"/>
                    <a:pt x="234" y="158"/>
                    <a:pt x="235" y="158"/>
                  </a:cubicBezTo>
                  <a:cubicBezTo>
                    <a:pt x="235" y="158"/>
                    <a:pt x="236" y="158"/>
                    <a:pt x="236" y="157"/>
                  </a:cubicBezTo>
                  <a:cubicBezTo>
                    <a:pt x="237" y="157"/>
                    <a:pt x="237" y="156"/>
                    <a:pt x="237" y="155"/>
                  </a:cubicBezTo>
                  <a:cubicBezTo>
                    <a:pt x="237" y="154"/>
                    <a:pt x="237" y="154"/>
                    <a:pt x="236" y="153"/>
                  </a:cubicBezTo>
                  <a:cubicBezTo>
                    <a:pt x="235" y="152"/>
                    <a:pt x="234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2" y="151"/>
                    <a:pt x="233" y="150"/>
                    <a:pt x="233" y="149"/>
                  </a:cubicBezTo>
                  <a:cubicBezTo>
                    <a:pt x="233" y="149"/>
                    <a:pt x="233" y="149"/>
                    <a:pt x="233" y="149"/>
                  </a:cubicBezTo>
                  <a:cubicBezTo>
                    <a:pt x="233" y="148"/>
                    <a:pt x="234" y="147"/>
                    <a:pt x="234" y="146"/>
                  </a:cubicBezTo>
                  <a:cubicBezTo>
                    <a:pt x="235" y="145"/>
                    <a:pt x="235" y="143"/>
                    <a:pt x="236" y="141"/>
                  </a:cubicBezTo>
                  <a:cubicBezTo>
                    <a:pt x="236" y="140"/>
                    <a:pt x="236" y="140"/>
                    <a:pt x="236" y="140"/>
                  </a:cubicBezTo>
                  <a:cubicBezTo>
                    <a:pt x="236" y="138"/>
                    <a:pt x="235" y="137"/>
                    <a:pt x="234" y="136"/>
                  </a:cubicBezTo>
                  <a:cubicBezTo>
                    <a:pt x="233" y="135"/>
                    <a:pt x="233" y="134"/>
                    <a:pt x="232" y="134"/>
                  </a:cubicBezTo>
                  <a:cubicBezTo>
                    <a:pt x="232" y="134"/>
                    <a:pt x="231" y="133"/>
                    <a:pt x="230" y="133"/>
                  </a:cubicBezTo>
                  <a:cubicBezTo>
                    <a:pt x="229" y="133"/>
                    <a:pt x="229" y="134"/>
                    <a:pt x="228" y="134"/>
                  </a:cubicBezTo>
                  <a:cubicBezTo>
                    <a:pt x="227" y="135"/>
                    <a:pt x="227" y="136"/>
                    <a:pt x="227" y="136"/>
                  </a:cubicBezTo>
                  <a:cubicBezTo>
                    <a:pt x="227" y="137"/>
                    <a:pt x="227" y="138"/>
                    <a:pt x="227" y="138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8" y="140"/>
                    <a:pt x="228" y="140"/>
                    <a:pt x="228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8" y="140"/>
                    <a:pt x="228" y="140"/>
                    <a:pt x="228" y="140"/>
                  </a:cubicBezTo>
                  <a:cubicBezTo>
                    <a:pt x="227" y="139"/>
                    <a:pt x="227" y="139"/>
                    <a:pt x="227" y="139"/>
                  </a:cubicBezTo>
                  <a:cubicBezTo>
                    <a:pt x="227" y="139"/>
                    <a:pt x="227" y="137"/>
                    <a:pt x="227" y="135"/>
                  </a:cubicBezTo>
                  <a:cubicBezTo>
                    <a:pt x="226" y="134"/>
                    <a:pt x="226" y="132"/>
                    <a:pt x="225" y="131"/>
                  </a:cubicBezTo>
                  <a:cubicBezTo>
                    <a:pt x="224" y="129"/>
                    <a:pt x="223" y="128"/>
                    <a:pt x="221" y="128"/>
                  </a:cubicBezTo>
                  <a:cubicBezTo>
                    <a:pt x="220" y="128"/>
                    <a:pt x="219" y="129"/>
                    <a:pt x="218" y="130"/>
                  </a:cubicBezTo>
                  <a:cubicBezTo>
                    <a:pt x="218" y="130"/>
                    <a:pt x="217" y="131"/>
                    <a:pt x="217" y="133"/>
                  </a:cubicBezTo>
                  <a:cubicBezTo>
                    <a:pt x="217" y="134"/>
                    <a:pt x="217" y="134"/>
                    <a:pt x="217" y="134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7" y="134"/>
                    <a:pt x="217" y="134"/>
                    <a:pt x="217" y="134"/>
                  </a:cubicBezTo>
                  <a:cubicBezTo>
                    <a:pt x="218" y="135"/>
                    <a:pt x="218" y="136"/>
                    <a:pt x="219" y="138"/>
                  </a:cubicBezTo>
                  <a:cubicBezTo>
                    <a:pt x="219" y="139"/>
                    <a:pt x="220" y="141"/>
                    <a:pt x="222" y="143"/>
                  </a:cubicBezTo>
                  <a:cubicBezTo>
                    <a:pt x="222" y="144"/>
                    <a:pt x="222" y="145"/>
                    <a:pt x="222" y="145"/>
                  </a:cubicBezTo>
                  <a:cubicBezTo>
                    <a:pt x="222" y="146"/>
                    <a:pt x="222" y="147"/>
                    <a:pt x="222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2" y="147"/>
                    <a:pt x="222" y="147"/>
                    <a:pt x="222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8"/>
                    <a:pt x="221" y="148"/>
                    <a:pt x="221" y="148"/>
                  </a:cubicBezTo>
                  <a:cubicBezTo>
                    <a:pt x="222" y="147"/>
                    <a:pt x="222" y="147"/>
                    <a:pt x="222" y="147"/>
                  </a:cubicBezTo>
                  <a:cubicBezTo>
                    <a:pt x="221" y="147"/>
                    <a:pt x="221" y="147"/>
                    <a:pt x="221" y="147"/>
                  </a:cubicBezTo>
                  <a:cubicBezTo>
                    <a:pt x="221" y="147"/>
                    <a:pt x="221" y="147"/>
                    <a:pt x="221" y="146"/>
                  </a:cubicBezTo>
                  <a:cubicBezTo>
                    <a:pt x="221" y="146"/>
                    <a:pt x="221" y="145"/>
                    <a:pt x="220" y="145"/>
                  </a:cubicBezTo>
                  <a:cubicBezTo>
                    <a:pt x="220" y="145"/>
                    <a:pt x="220" y="145"/>
                    <a:pt x="220" y="145"/>
                  </a:cubicBezTo>
                  <a:cubicBezTo>
                    <a:pt x="220" y="143"/>
                    <a:pt x="219" y="142"/>
                    <a:pt x="218" y="141"/>
                  </a:cubicBezTo>
                  <a:cubicBezTo>
                    <a:pt x="217" y="141"/>
                    <a:pt x="216" y="140"/>
                    <a:pt x="214" y="140"/>
                  </a:cubicBezTo>
                  <a:cubicBezTo>
                    <a:pt x="214" y="140"/>
                    <a:pt x="213" y="140"/>
                    <a:pt x="213" y="139"/>
                  </a:cubicBezTo>
                  <a:cubicBezTo>
                    <a:pt x="213" y="139"/>
                    <a:pt x="213" y="139"/>
                    <a:pt x="213" y="138"/>
                  </a:cubicBezTo>
                  <a:cubicBezTo>
                    <a:pt x="213" y="137"/>
                    <a:pt x="213" y="136"/>
                    <a:pt x="213" y="135"/>
                  </a:cubicBezTo>
                  <a:cubicBezTo>
                    <a:pt x="213" y="135"/>
                    <a:pt x="213" y="135"/>
                    <a:pt x="213" y="135"/>
                  </a:cubicBezTo>
                  <a:cubicBezTo>
                    <a:pt x="213" y="134"/>
                    <a:pt x="213" y="134"/>
                    <a:pt x="213" y="134"/>
                  </a:cubicBezTo>
                  <a:cubicBezTo>
                    <a:pt x="213" y="133"/>
                    <a:pt x="213" y="132"/>
                    <a:pt x="213" y="131"/>
                  </a:cubicBezTo>
                  <a:cubicBezTo>
                    <a:pt x="214" y="131"/>
                    <a:pt x="214" y="129"/>
                    <a:pt x="215" y="128"/>
                  </a:cubicBezTo>
                  <a:cubicBezTo>
                    <a:pt x="215" y="128"/>
                    <a:pt x="215" y="128"/>
                    <a:pt x="215" y="128"/>
                  </a:cubicBezTo>
                  <a:cubicBezTo>
                    <a:pt x="215" y="128"/>
                    <a:pt x="215" y="128"/>
                    <a:pt x="215" y="128"/>
                  </a:cubicBezTo>
                  <a:cubicBezTo>
                    <a:pt x="215" y="125"/>
                    <a:pt x="217" y="123"/>
                    <a:pt x="218" y="120"/>
                  </a:cubicBezTo>
                  <a:cubicBezTo>
                    <a:pt x="219" y="118"/>
                    <a:pt x="220" y="117"/>
                    <a:pt x="220" y="115"/>
                  </a:cubicBezTo>
                  <a:cubicBezTo>
                    <a:pt x="221" y="114"/>
                    <a:pt x="221" y="112"/>
                    <a:pt x="221" y="111"/>
                  </a:cubicBezTo>
                  <a:cubicBezTo>
                    <a:pt x="221" y="111"/>
                    <a:pt x="221" y="111"/>
                    <a:pt x="221" y="111"/>
                  </a:cubicBezTo>
                  <a:cubicBezTo>
                    <a:pt x="221" y="110"/>
                    <a:pt x="221" y="109"/>
                    <a:pt x="221" y="108"/>
                  </a:cubicBezTo>
                  <a:cubicBezTo>
                    <a:pt x="221" y="105"/>
                    <a:pt x="221" y="102"/>
                    <a:pt x="220" y="98"/>
                  </a:cubicBezTo>
                  <a:cubicBezTo>
                    <a:pt x="220" y="95"/>
                    <a:pt x="219" y="93"/>
                    <a:pt x="218" y="91"/>
                  </a:cubicBezTo>
                  <a:cubicBezTo>
                    <a:pt x="216" y="90"/>
                    <a:pt x="215" y="89"/>
                    <a:pt x="214" y="88"/>
                  </a:cubicBezTo>
                  <a:cubicBezTo>
                    <a:pt x="214" y="88"/>
                    <a:pt x="214" y="88"/>
                    <a:pt x="214" y="88"/>
                  </a:cubicBezTo>
                  <a:cubicBezTo>
                    <a:pt x="214" y="88"/>
                    <a:pt x="214" y="88"/>
                    <a:pt x="214" y="88"/>
                  </a:cubicBezTo>
                  <a:cubicBezTo>
                    <a:pt x="214" y="87"/>
                    <a:pt x="213" y="87"/>
                    <a:pt x="213" y="86"/>
                  </a:cubicBezTo>
                  <a:cubicBezTo>
                    <a:pt x="213" y="86"/>
                    <a:pt x="213" y="86"/>
                    <a:pt x="213" y="86"/>
                  </a:cubicBezTo>
                  <a:cubicBezTo>
                    <a:pt x="213" y="85"/>
                    <a:pt x="213" y="85"/>
                    <a:pt x="213" y="85"/>
                  </a:cubicBezTo>
                  <a:cubicBezTo>
                    <a:pt x="213" y="84"/>
                    <a:pt x="214" y="83"/>
                    <a:pt x="214" y="82"/>
                  </a:cubicBezTo>
                  <a:cubicBezTo>
                    <a:pt x="214" y="81"/>
                    <a:pt x="214" y="80"/>
                    <a:pt x="213" y="79"/>
                  </a:cubicBezTo>
                  <a:cubicBezTo>
                    <a:pt x="213" y="79"/>
                    <a:pt x="212" y="78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1" y="78"/>
                    <a:pt x="210" y="77"/>
                    <a:pt x="209" y="77"/>
                  </a:cubicBezTo>
                  <a:cubicBezTo>
                    <a:pt x="208" y="78"/>
                    <a:pt x="207" y="78"/>
                    <a:pt x="207" y="79"/>
                  </a:cubicBezTo>
                  <a:cubicBezTo>
                    <a:pt x="206" y="79"/>
                    <a:pt x="206" y="79"/>
                    <a:pt x="206" y="80"/>
                  </a:cubicBezTo>
                  <a:cubicBezTo>
                    <a:pt x="207" y="81"/>
                    <a:pt x="207" y="81"/>
                    <a:pt x="207" y="81"/>
                  </a:cubicBezTo>
                  <a:cubicBezTo>
                    <a:pt x="206" y="79"/>
                    <a:pt x="206" y="79"/>
                    <a:pt x="206" y="79"/>
                  </a:cubicBezTo>
                  <a:cubicBezTo>
                    <a:pt x="204" y="81"/>
                    <a:pt x="202" y="82"/>
                    <a:pt x="200" y="82"/>
                  </a:cubicBezTo>
                  <a:cubicBezTo>
                    <a:pt x="198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6" y="85"/>
                    <a:pt x="196" y="85"/>
                  </a:cubicBezTo>
                  <a:cubicBezTo>
                    <a:pt x="198" y="85"/>
                    <a:pt x="198" y="85"/>
                    <a:pt x="198" y="85"/>
                  </a:cubicBezTo>
                  <a:cubicBezTo>
                    <a:pt x="198" y="85"/>
                    <a:pt x="198" y="83"/>
                    <a:pt x="198" y="81"/>
                  </a:cubicBezTo>
                  <a:cubicBezTo>
                    <a:pt x="198" y="79"/>
                    <a:pt x="198" y="76"/>
                    <a:pt x="198" y="75"/>
                  </a:cubicBezTo>
                  <a:cubicBezTo>
                    <a:pt x="198" y="73"/>
                    <a:pt x="197" y="72"/>
                    <a:pt x="196" y="71"/>
                  </a:cubicBezTo>
                  <a:cubicBezTo>
                    <a:pt x="195" y="70"/>
                    <a:pt x="193" y="69"/>
                    <a:pt x="192" y="68"/>
                  </a:cubicBezTo>
                  <a:cubicBezTo>
                    <a:pt x="190" y="68"/>
                    <a:pt x="188" y="67"/>
                    <a:pt x="187" y="66"/>
                  </a:cubicBezTo>
                  <a:cubicBezTo>
                    <a:pt x="186" y="65"/>
                    <a:pt x="186" y="65"/>
                    <a:pt x="185" y="65"/>
                  </a:cubicBezTo>
                  <a:cubicBezTo>
                    <a:pt x="185" y="64"/>
                    <a:pt x="185" y="64"/>
                    <a:pt x="185" y="63"/>
                  </a:cubicBezTo>
                  <a:cubicBezTo>
                    <a:pt x="185" y="63"/>
                    <a:pt x="185" y="61"/>
                    <a:pt x="186" y="60"/>
                  </a:cubicBezTo>
                  <a:cubicBezTo>
                    <a:pt x="186" y="60"/>
                    <a:pt x="186" y="60"/>
                    <a:pt x="186" y="60"/>
                  </a:cubicBezTo>
                  <a:cubicBezTo>
                    <a:pt x="186" y="60"/>
                    <a:pt x="186" y="59"/>
                    <a:pt x="186" y="58"/>
                  </a:cubicBezTo>
                  <a:cubicBezTo>
                    <a:pt x="186" y="58"/>
                    <a:pt x="186" y="57"/>
                    <a:pt x="186" y="56"/>
                  </a:cubicBezTo>
                  <a:cubicBezTo>
                    <a:pt x="185" y="56"/>
                    <a:pt x="185" y="55"/>
                    <a:pt x="184" y="55"/>
                  </a:cubicBezTo>
                  <a:cubicBezTo>
                    <a:pt x="183" y="55"/>
                    <a:pt x="183" y="55"/>
                    <a:pt x="182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1" y="55"/>
                    <a:pt x="181" y="55"/>
                    <a:pt x="180" y="55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79" y="56"/>
                    <a:pt x="178" y="56"/>
                    <a:pt x="178" y="55"/>
                  </a:cubicBezTo>
                  <a:cubicBezTo>
                    <a:pt x="177" y="55"/>
                    <a:pt x="176" y="54"/>
                    <a:pt x="175" y="54"/>
                  </a:cubicBezTo>
                  <a:cubicBezTo>
                    <a:pt x="174" y="53"/>
                    <a:pt x="173" y="53"/>
                    <a:pt x="171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2"/>
                  </a:cubicBezTo>
                  <a:cubicBezTo>
                    <a:pt x="170" y="52"/>
                    <a:pt x="170" y="51"/>
                    <a:pt x="170" y="50"/>
                  </a:cubicBezTo>
                  <a:cubicBezTo>
                    <a:pt x="170" y="49"/>
                    <a:pt x="170" y="48"/>
                    <a:pt x="170" y="47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0" y="46"/>
                    <a:pt x="170" y="46"/>
                    <a:pt x="170" y="46"/>
                  </a:cubicBezTo>
                  <a:cubicBezTo>
                    <a:pt x="170" y="45"/>
                    <a:pt x="169" y="44"/>
                    <a:pt x="168" y="43"/>
                  </a:cubicBezTo>
                  <a:cubicBezTo>
                    <a:pt x="167" y="42"/>
                    <a:pt x="166" y="42"/>
                    <a:pt x="165" y="42"/>
                  </a:cubicBezTo>
                  <a:cubicBezTo>
                    <a:pt x="165" y="42"/>
                    <a:pt x="164" y="42"/>
                    <a:pt x="163" y="42"/>
                  </a:cubicBezTo>
                  <a:cubicBezTo>
                    <a:pt x="163" y="42"/>
                    <a:pt x="162" y="42"/>
                    <a:pt x="162" y="42"/>
                  </a:cubicBezTo>
                  <a:cubicBezTo>
                    <a:pt x="161" y="42"/>
                    <a:pt x="159" y="42"/>
                    <a:pt x="158" y="41"/>
                  </a:cubicBezTo>
                  <a:cubicBezTo>
                    <a:pt x="157" y="40"/>
                    <a:pt x="155" y="40"/>
                    <a:pt x="154" y="40"/>
                  </a:cubicBezTo>
                  <a:cubicBezTo>
                    <a:pt x="153" y="40"/>
                    <a:pt x="152" y="40"/>
                    <a:pt x="151" y="40"/>
                  </a:cubicBezTo>
                  <a:cubicBezTo>
                    <a:pt x="151" y="41"/>
                    <a:pt x="150" y="41"/>
                    <a:pt x="150" y="41"/>
                  </a:cubicBezTo>
                  <a:cubicBezTo>
                    <a:pt x="150" y="42"/>
                    <a:pt x="149" y="42"/>
                    <a:pt x="149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0" y="43"/>
                    <a:pt x="150" y="43"/>
                    <a:pt x="150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3"/>
                    <a:pt x="149" y="43"/>
                    <a:pt x="148" y="43"/>
                  </a:cubicBezTo>
                  <a:cubicBezTo>
                    <a:pt x="147" y="43"/>
                    <a:pt x="145" y="44"/>
                    <a:pt x="145" y="45"/>
                  </a:cubicBezTo>
                  <a:cubicBezTo>
                    <a:pt x="144" y="46"/>
                    <a:pt x="144" y="47"/>
                    <a:pt x="144" y="48"/>
                  </a:cubicBezTo>
                  <a:cubicBezTo>
                    <a:pt x="144" y="49"/>
                    <a:pt x="144" y="50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5" y="53"/>
                    <a:pt x="145" y="53"/>
                    <a:pt x="145" y="53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4" y="52"/>
                    <a:pt x="144" y="52"/>
                    <a:pt x="144" y="52"/>
                  </a:cubicBezTo>
                  <a:cubicBezTo>
                    <a:pt x="143" y="52"/>
                    <a:pt x="143" y="52"/>
                    <a:pt x="142" y="52"/>
                  </a:cubicBezTo>
                  <a:cubicBezTo>
                    <a:pt x="141" y="52"/>
                    <a:pt x="141" y="52"/>
                    <a:pt x="141" y="52"/>
                  </a:cubicBezTo>
                  <a:cubicBezTo>
                    <a:pt x="140" y="52"/>
                    <a:pt x="138" y="52"/>
                    <a:pt x="136" y="53"/>
                  </a:cubicBezTo>
                  <a:cubicBezTo>
                    <a:pt x="136" y="53"/>
                    <a:pt x="135" y="53"/>
                    <a:pt x="134" y="54"/>
                  </a:cubicBezTo>
                  <a:cubicBezTo>
                    <a:pt x="134" y="54"/>
                    <a:pt x="134" y="55"/>
                    <a:pt x="133" y="55"/>
                  </a:cubicBezTo>
                  <a:cubicBezTo>
                    <a:pt x="133" y="55"/>
                    <a:pt x="133" y="56"/>
                    <a:pt x="133" y="57"/>
                  </a:cubicBezTo>
                  <a:cubicBezTo>
                    <a:pt x="133" y="57"/>
                    <a:pt x="133" y="57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3" y="58"/>
                    <a:pt x="133" y="58"/>
                    <a:pt x="133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62"/>
                    <a:pt x="131" y="63"/>
                    <a:pt x="131" y="63"/>
                  </a:cubicBezTo>
                  <a:cubicBezTo>
                    <a:pt x="130" y="64"/>
                    <a:pt x="130" y="65"/>
                    <a:pt x="129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7"/>
                    <a:pt x="127" y="67"/>
                    <a:pt x="125" y="67"/>
                  </a:cubicBezTo>
                  <a:cubicBezTo>
                    <a:pt x="125" y="67"/>
                    <a:pt x="124" y="67"/>
                    <a:pt x="124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68"/>
                    <a:pt x="124" y="68"/>
                    <a:pt x="124" y="68"/>
                  </a:cubicBezTo>
                  <a:cubicBezTo>
                    <a:pt x="124" y="68"/>
                    <a:pt x="125" y="68"/>
                    <a:pt x="126" y="67"/>
                  </a:cubicBezTo>
                  <a:cubicBezTo>
                    <a:pt x="126" y="67"/>
                    <a:pt x="127" y="66"/>
                    <a:pt x="128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5"/>
                    <a:pt x="129" y="65"/>
                    <a:pt x="129" y="64"/>
                  </a:cubicBezTo>
                  <a:cubicBezTo>
                    <a:pt x="130" y="64"/>
                    <a:pt x="130" y="63"/>
                    <a:pt x="130" y="62"/>
                  </a:cubicBezTo>
                  <a:cubicBezTo>
                    <a:pt x="130" y="62"/>
                    <a:pt x="130" y="61"/>
                    <a:pt x="130" y="61"/>
                  </a:cubicBezTo>
                  <a:cubicBezTo>
                    <a:pt x="129" y="60"/>
                    <a:pt x="129" y="59"/>
                    <a:pt x="128" y="59"/>
                  </a:cubicBezTo>
                  <a:cubicBezTo>
                    <a:pt x="127" y="58"/>
                    <a:pt x="127" y="58"/>
                    <a:pt x="126" y="58"/>
                  </a:cubicBezTo>
                  <a:cubicBezTo>
                    <a:pt x="125" y="58"/>
                    <a:pt x="125" y="58"/>
                    <a:pt x="124" y="58"/>
                  </a:cubicBezTo>
                  <a:cubicBezTo>
                    <a:pt x="124" y="59"/>
                    <a:pt x="123" y="59"/>
                    <a:pt x="123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2" y="60"/>
                    <a:pt x="121" y="60"/>
                    <a:pt x="121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20" y="61"/>
                    <a:pt x="120" y="61"/>
                    <a:pt x="120" y="61"/>
                  </a:cubicBezTo>
                  <a:cubicBezTo>
                    <a:pt x="119" y="61"/>
                    <a:pt x="119" y="61"/>
                    <a:pt x="118" y="61"/>
                  </a:cubicBezTo>
                  <a:cubicBezTo>
                    <a:pt x="116" y="61"/>
                    <a:pt x="115" y="62"/>
                    <a:pt x="115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4" y="64"/>
                    <a:pt x="113" y="64"/>
                    <a:pt x="113" y="64"/>
                  </a:cubicBezTo>
                  <a:cubicBezTo>
                    <a:pt x="110" y="64"/>
                    <a:pt x="108" y="65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4" y="66"/>
                    <a:pt x="104" y="66"/>
                    <a:pt x="104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6"/>
                    <a:pt x="105" y="66"/>
                  </a:cubicBezTo>
                  <a:cubicBezTo>
                    <a:pt x="105" y="66"/>
                    <a:pt x="105" y="65"/>
                    <a:pt x="105" y="64"/>
                  </a:cubicBezTo>
                  <a:cubicBezTo>
                    <a:pt x="105" y="63"/>
                    <a:pt x="105" y="61"/>
                    <a:pt x="105" y="59"/>
                  </a:cubicBezTo>
                  <a:cubicBezTo>
                    <a:pt x="105" y="58"/>
                    <a:pt x="104" y="57"/>
                    <a:pt x="103" y="55"/>
                  </a:cubicBezTo>
                  <a:cubicBezTo>
                    <a:pt x="102" y="54"/>
                    <a:pt x="100" y="53"/>
                    <a:pt x="99" y="51"/>
                  </a:cubicBezTo>
                  <a:cubicBezTo>
                    <a:pt x="97" y="50"/>
                    <a:pt x="96" y="49"/>
                    <a:pt x="95" y="49"/>
                  </a:cubicBezTo>
                  <a:cubicBezTo>
                    <a:pt x="95" y="49"/>
                    <a:pt x="95" y="48"/>
                    <a:pt x="94" y="47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7"/>
                    <a:pt x="91" y="47"/>
                    <a:pt x="92" y="47"/>
                  </a:cubicBezTo>
                  <a:cubicBezTo>
                    <a:pt x="93" y="48"/>
                    <a:pt x="96" y="49"/>
                    <a:pt x="97" y="50"/>
                  </a:cubicBezTo>
                  <a:cubicBezTo>
                    <a:pt x="98" y="51"/>
                    <a:pt x="99" y="51"/>
                    <a:pt x="100" y="51"/>
                  </a:cubicBezTo>
                  <a:cubicBezTo>
                    <a:pt x="101" y="51"/>
                    <a:pt x="102" y="50"/>
                    <a:pt x="103" y="49"/>
                  </a:cubicBezTo>
                  <a:cubicBezTo>
                    <a:pt x="103" y="48"/>
                    <a:pt x="104" y="47"/>
                    <a:pt x="104" y="46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5"/>
                    <a:pt x="103" y="45"/>
                    <a:pt x="103" y="44"/>
                  </a:cubicBezTo>
                  <a:cubicBezTo>
                    <a:pt x="102" y="43"/>
                    <a:pt x="101" y="43"/>
                    <a:pt x="100" y="43"/>
                  </a:cubicBezTo>
                  <a:cubicBezTo>
                    <a:pt x="100" y="43"/>
                    <a:pt x="99" y="42"/>
                    <a:pt x="98" y="42"/>
                  </a:cubicBezTo>
                  <a:cubicBezTo>
                    <a:pt x="98" y="42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3"/>
                    <a:pt x="97" y="42"/>
                    <a:pt x="97" y="42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7" y="40"/>
                    <a:pt x="98" y="39"/>
                    <a:pt x="98" y="38"/>
                  </a:cubicBezTo>
                  <a:cubicBezTo>
                    <a:pt x="98" y="37"/>
                    <a:pt x="97" y="36"/>
                    <a:pt x="96" y="35"/>
                  </a:cubicBezTo>
                  <a:cubicBezTo>
                    <a:pt x="95" y="34"/>
                    <a:pt x="94" y="34"/>
                    <a:pt x="92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1" y="34"/>
                    <a:pt x="90" y="34"/>
                    <a:pt x="89" y="34"/>
                  </a:cubicBezTo>
                  <a:cubicBezTo>
                    <a:pt x="88" y="35"/>
                    <a:pt x="87" y="36"/>
                    <a:pt x="87" y="37"/>
                  </a:cubicBezTo>
                  <a:cubicBezTo>
                    <a:pt x="87" y="38"/>
                    <a:pt x="86" y="39"/>
                    <a:pt x="86" y="41"/>
                  </a:cubicBezTo>
                  <a:cubicBezTo>
                    <a:pt x="86" y="42"/>
                    <a:pt x="87" y="43"/>
                    <a:pt x="87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3" y="41"/>
                    <a:pt x="82" y="40"/>
                  </a:cubicBezTo>
                  <a:cubicBezTo>
                    <a:pt x="80" y="38"/>
                    <a:pt x="78" y="37"/>
                    <a:pt x="76" y="37"/>
                  </a:cubicBezTo>
                  <a:cubicBezTo>
                    <a:pt x="76" y="37"/>
                    <a:pt x="75" y="37"/>
                    <a:pt x="75" y="37"/>
                  </a:cubicBezTo>
                  <a:cubicBezTo>
                    <a:pt x="73" y="37"/>
                    <a:pt x="71" y="37"/>
                    <a:pt x="69" y="38"/>
                  </a:cubicBezTo>
                  <a:cubicBezTo>
                    <a:pt x="67" y="39"/>
                    <a:pt x="65" y="39"/>
                    <a:pt x="63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2" y="39"/>
                    <a:pt x="61" y="39"/>
                    <a:pt x="61" y="39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39"/>
                    <a:pt x="60" y="38"/>
                    <a:pt x="60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60" y="39"/>
                    <a:pt x="61" y="39"/>
                  </a:cubicBezTo>
                  <a:cubicBezTo>
                    <a:pt x="61" y="39"/>
                    <a:pt x="62" y="39"/>
                    <a:pt x="62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4" y="39"/>
                    <a:pt x="64" y="40"/>
                    <a:pt x="65" y="40"/>
                  </a:cubicBezTo>
                  <a:cubicBezTo>
                    <a:pt x="66" y="40"/>
                    <a:pt x="68" y="39"/>
                    <a:pt x="69" y="38"/>
                  </a:cubicBezTo>
                  <a:cubicBezTo>
                    <a:pt x="70" y="37"/>
                    <a:pt x="71" y="36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3"/>
                    <a:pt x="71" y="33"/>
                    <a:pt x="70" y="32"/>
                  </a:cubicBezTo>
                  <a:cubicBezTo>
                    <a:pt x="70" y="31"/>
                    <a:pt x="69" y="31"/>
                    <a:pt x="68" y="31"/>
                  </a:cubicBezTo>
                  <a:cubicBezTo>
                    <a:pt x="66" y="30"/>
                    <a:pt x="62" y="29"/>
                    <a:pt x="59" y="29"/>
                  </a:cubicBezTo>
                  <a:cubicBezTo>
                    <a:pt x="59" y="29"/>
                    <a:pt x="58" y="29"/>
                    <a:pt x="57" y="29"/>
                  </a:cubicBezTo>
                  <a:cubicBezTo>
                    <a:pt x="56" y="30"/>
                    <a:pt x="54" y="30"/>
                    <a:pt x="53" y="31"/>
                  </a:cubicBezTo>
                  <a:cubicBezTo>
                    <a:pt x="51" y="33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49" y="35"/>
                    <a:pt x="47" y="36"/>
                    <a:pt x="44" y="36"/>
                  </a:cubicBezTo>
                  <a:cubicBezTo>
                    <a:pt x="42" y="36"/>
                    <a:pt x="40" y="36"/>
                    <a:pt x="39" y="37"/>
                  </a:cubicBezTo>
                  <a:cubicBezTo>
                    <a:pt x="38" y="37"/>
                    <a:pt x="37" y="37"/>
                    <a:pt x="36" y="38"/>
                  </a:cubicBezTo>
                  <a:cubicBezTo>
                    <a:pt x="36" y="38"/>
                    <a:pt x="36" y="38"/>
                    <a:pt x="35" y="39"/>
                  </a:cubicBezTo>
                  <a:cubicBezTo>
                    <a:pt x="35" y="39"/>
                    <a:pt x="35" y="39"/>
                    <a:pt x="35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2"/>
                    <a:pt x="36" y="42"/>
                  </a:cubicBezTo>
                  <a:cubicBezTo>
                    <a:pt x="37" y="43"/>
                    <a:pt x="37" y="43"/>
                    <a:pt x="38" y="43"/>
                  </a:cubicBezTo>
                  <a:cubicBezTo>
                    <a:pt x="39" y="44"/>
                    <a:pt x="40" y="44"/>
                    <a:pt x="40" y="44"/>
                  </a:cubicBezTo>
                  <a:cubicBezTo>
                    <a:pt x="41" y="44"/>
                    <a:pt x="42" y="44"/>
                    <a:pt x="43" y="43"/>
                  </a:cubicBezTo>
                  <a:cubicBezTo>
                    <a:pt x="44" y="43"/>
                    <a:pt x="46" y="43"/>
                    <a:pt x="47" y="43"/>
                  </a:cubicBezTo>
                  <a:cubicBezTo>
                    <a:pt x="48" y="42"/>
                    <a:pt x="49" y="42"/>
                    <a:pt x="50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0" y="42"/>
                    <a:pt x="49" y="43"/>
                  </a:cubicBezTo>
                  <a:cubicBezTo>
                    <a:pt x="48" y="43"/>
                    <a:pt x="47" y="43"/>
                    <a:pt x="45" y="44"/>
                  </a:cubicBezTo>
                  <a:cubicBezTo>
                    <a:pt x="43" y="44"/>
                    <a:pt x="41" y="44"/>
                    <a:pt x="40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4"/>
                    <a:pt x="35" y="43"/>
                  </a:cubicBezTo>
                  <a:cubicBezTo>
                    <a:pt x="34" y="43"/>
                    <a:pt x="34" y="42"/>
                    <a:pt x="33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41"/>
                    <a:pt x="34" y="41"/>
                    <a:pt x="34" y="40"/>
                  </a:cubicBezTo>
                  <a:cubicBezTo>
                    <a:pt x="34" y="40"/>
                    <a:pt x="35" y="39"/>
                    <a:pt x="36" y="38"/>
                  </a:cubicBezTo>
                  <a:cubicBezTo>
                    <a:pt x="37" y="37"/>
                    <a:pt x="38" y="36"/>
                    <a:pt x="39" y="35"/>
                  </a:cubicBezTo>
                  <a:cubicBezTo>
                    <a:pt x="40" y="34"/>
                    <a:pt x="40" y="33"/>
                    <a:pt x="40" y="32"/>
                  </a:cubicBezTo>
                  <a:cubicBezTo>
                    <a:pt x="40" y="30"/>
                    <a:pt x="39" y="29"/>
                    <a:pt x="39" y="28"/>
                  </a:cubicBezTo>
                  <a:cubicBezTo>
                    <a:pt x="38" y="27"/>
                    <a:pt x="37" y="27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3" y="27"/>
                    <a:pt x="33" y="27"/>
                  </a:cubicBezTo>
                  <a:cubicBezTo>
                    <a:pt x="32" y="28"/>
                    <a:pt x="32" y="29"/>
                    <a:pt x="32" y="29"/>
                  </a:cubicBezTo>
                  <a:cubicBezTo>
                    <a:pt x="31" y="30"/>
                    <a:pt x="31" y="31"/>
                    <a:pt x="31" y="32"/>
                  </a:cubicBezTo>
                  <a:cubicBezTo>
                    <a:pt x="31" y="33"/>
                    <a:pt x="30" y="33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0" y="33"/>
                  </a:cubicBezTo>
                  <a:cubicBezTo>
                    <a:pt x="30" y="33"/>
                    <a:pt x="30" y="32"/>
                    <a:pt x="29" y="32"/>
                  </a:cubicBezTo>
                  <a:cubicBezTo>
                    <a:pt x="29" y="31"/>
                    <a:pt x="28" y="31"/>
                    <a:pt x="28" y="31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7" y="31"/>
                    <a:pt x="26" y="31"/>
                    <a:pt x="26" y="32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25" y="33"/>
                    <a:pt x="25" y="33"/>
                    <a:pt x="25" y="34"/>
                  </a:cubicBezTo>
                  <a:cubicBezTo>
                    <a:pt x="25" y="34"/>
                    <a:pt x="25" y="34"/>
                    <a:pt x="25" y="35"/>
                  </a:cubicBezTo>
                  <a:cubicBezTo>
                    <a:pt x="25" y="36"/>
                    <a:pt x="26" y="37"/>
                    <a:pt x="26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5" y="41"/>
                  </a:cubicBezTo>
                  <a:cubicBezTo>
                    <a:pt x="25" y="41"/>
                    <a:pt x="23" y="42"/>
                    <a:pt x="21" y="42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19" y="43"/>
                    <a:pt x="18" y="42"/>
                    <a:pt x="17" y="42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6" y="40"/>
                    <a:pt x="17" y="40"/>
                  </a:cubicBezTo>
                  <a:cubicBezTo>
                    <a:pt x="18" y="40"/>
                    <a:pt x="19" y="40"/>
                    <a:pt x="20" y="39"/>
                  </a:cubicBezTo>
                  <a:cubicBezTo>
                    <a:pt x="20" y="39"/>
                    <a:pt x="21" y="39"/>
                    <a:pt x="21" y="38"/>
                  </a:cubicBezTo>
                  <a:cubicBezTo>
                    <a:pt x="22" y="37"/>
                    <a:pt x="22" y="37"/>
                    <a:pt x="22" y="36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2" y="33"/>
                    <a:pt x="21" y="32"/>
                    <a:pt x="20" y="31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7"/>
                    <a:pt x="19" y="25"/>
                    <a:pt x="19" y="23"/>
                  </a:cubicBezTo>
                  <a:cubicBezTo>
                    <a:pt x="19" y="21"/>
                    <a:pt x="19" y="18"/>
                    <a:pt x="18" y="16"/>
                  </a:cubicBezTo>
                  <a:cubicBezTo>
                    <a:pt x="18" y="15"/>
                    <a:pt x="18" y="14"/>
                    <a:pt x="17" y="13"/>
                  </a:cubicBezTo>
                  <a:cubicBezTo>
                    <a:pt x="17" y="12"/>
                    <a:pt x="16" y="11"/>
                    <a:pt x="14" y="1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227" y="15"/>
                    <a:pt x="227" y="15"/>
                    <a:pt x="227" y="15"/>
                  </a:cubicBezTo>
                  <a:cubicBezTo>
                    <a:pt x="227" y="13"/>
                    <a:pt x="227" y="13"/>
                    <a:pt x="227" y="13"/>
                  </a:cubicBezTo>
                  <a:cubicBezTo>
                    <a:pt x="225" y="13"/>
                    <a:pt x="225" y="13"/>
                    <a:pt x="225" y="13"/>
                  </a:cubicBezTo>
                  <a:cubicBezTo>
                    <a:pt x="225" y="13"/>
                    <a:pt x="225" y="15"/>
                    <a:pt x="225" y="17"/>
                  </a:cubicBezTo>
                  <a:cubicBezTo>
                    <a:pt x="226" y="18"/>
                    <a:pt x="226" y="19"/>
                    <a:pt x="227" y="19"/>
                  </a:cubicBezTo>
                  <a:cubicBezTo>
                    <a:pt x="227" y="20"/>
                    <a:pt x="229" y="21"/>
                    <a:pt x="230" y="21"/>
                  </a:cubicBezTo>
                  <a:cubicBezTo>
                    <a:pt x="231" y="21"/>
                    <a:pt x="231" y="21"/>
                    <a:pt x="232" y="21"/>
                  </a:cubicBezTo>
                  <a:cubicBezTo>
                    <a:pt x="233" y="20"/>
                    <a:pt x="235" y="19"/>
                    <a:pt x="235" y="18"/>
                  </a:cubicBezTo>
                  <a:cubicBezTo>
                    <a:pt x="237" y="16"/>
                    <a:pt x="238" y="14"/>
                    <a:pt x="238" y="12"/>
                  </a:cubicBezTo>
                  <a:cubicBezTo>
                    <a:pt x="239" y="10"/>
                    <a:pt x="239" y="9"/>
                    <a:pt x="239" y="9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7"/>
                  </a:cubicBezTo>
                  <a:cubicBezTo>
                    <a:pt x="239" y="6"/>
                    <a:pt x="239" y="5"/>
                    <a:pt x="239" y="5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cubicBezTo>
                    <a:pt x="239" y="4"/>
                    <a:pt x="239" y="4"/>
                    <a:pt x="239" y="4"/>
                  </a:cubicBezTo>
                  <a:lnTo>
                    <a:pt x="239" y="2"/>
                  </a:lnTo>
                  <a:close/>
                </a:path>
              </a:pathLst>
            </a:custGeom>
            <a:solidFill>
              <a:schemeClr val="accent6"/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8" name="Freeform 119"/>
            <p:cNvSpPr>
              <a:spLocks/>
            </p:cNvSpPr>
            <p:nvPr/>
          </p:nvSpPr>
          <p:spPr bwMode="auto">
            <a:xfrm>
              <a:off x="9741762" y="4060497"/>
              <a:ext cx="633027" cy="675430"/>
            </a:xfrm>
            <a:custGeom>
              <a:avLst/>
              <a:gdLst>
                <a:gd name="T0" fmla="*/ 162 w 194"/>
                <a:gd name="T1" fmla="*/ 85 h 207"/>
                <a:gd name="T2" fmla="*/ 149 w 194"/>
                <a:gd name="T3" fmla="*/ 75 h 207"/>
                <a:gd name="T4" fmla="*/ 140 w 194"/>
                <a:gd name="T5" fmla="*/ 64 h 207"/>
                <a:gd name="T6" fmla="*/ 90 w 194"/>
                <a:gd name="T7" fmla="*/ 14 h 207"/>
                <a:gd name="T8" fmla="*/ 93 w 194"/>
                <a:gd name="T9" fmla="*/ 4 h 207"/>
                <a:gd name="T10" fmla="*/ 93 w 194"/>
                <a:gd name="T11" fmla="*/ 0 h 207"/>
                <a:gd name="T12" fmla="*/ 0 w 194"/>
                <a:gd name="T13" fmla="*/ 10 h 207"/>
                <a:gd name="T14" fmla="*/ 19 w 194"/>
                <a:gd name="T15" fmla="*/ 100 h 207"/>
                <a:gd name="T16" fmla="*/ 33 w 194"/>
                <a:gd name="T17" fmla="*/ 126 h 207"/>
                <a:gd name="T18" fmla="*/ 32 w 194"/>
                <a:gd name="T19" fmla="*/ 135 h 207"/>
                <a:gd name="T20" fmla="*/ 27 w 194"/>
                <a:gd name="T21" fmla="*/ 164 h 207"/>
                <a:gd name="T22" fmla="*/ 32 w 194"/>
                <a:gd name="T23" fmla="*/ 193 h 207"/>
                <a:gd name="T24" fmla="*/ 39 w 194"/>
                <a:gd name="T25" fmla="*/ 204 h 207"/>
                <a:gd name="T26" fmla="*/ 146 w 194"/>
                <a:gd name="T27" fmla="*/ 200 h 207"/>
                <a:gd name="T28" fmla="*/ 150 w 194"/>
                <a:gd name="T29" fmla="*/ 206 h 207"/>
                <a:gd name="T30" fmla="*/ 156 w 194"/>
                <a:gd name="T31" fmla="*/ 195 h 207"/>
                <a:gd name="T32" fmla="*/ 158 w 194"/>
                <a:gd name="T33" fmla="*/ 189 h 207"/>
                <a:gd name="T34" fmla="*/ 176 w 194"/>
                <a:gd name="T35" fmla="*/ 191 h 207"/>
                <a:gd name="T36" fmla="*/ 178 w 194"/>
                <a:gd name="T37" fmla="*/ 191 h 207"/>
                <a:gd name="T38" fmla="*/ 175 w 194"/>
                <a:gd name="T39" fmla="*/ 186 h 207"/>
                <a:gd name="T40" fmla="*/ 174 w 194"/>
                <a:gd name="T41" fmla="*/ 175 h 207"/>
                <a:gd name="T42" fmla="*/ 177 w 194"/>
                <a:gd name="T43" fmla="*/ 168 h 207"/>
                <a:gd name="T44" fmla="*/ 177 w 194"/>
                <a:gd name="T45" fmla="*/ 162 h 207"/>
                <a:gd name="T46" fmla="*/ 177 w 194"/>
                <a:gd name="T47" fmla="*/ 157 h 207"/>
                <a:gd name="T48" fmla="*/ 182 w 194"/>
                <a:gd name="T49" fmla="*/ 149 h 207"/>
                <a:gd name="T50" fmla="*/ 186 w 194"/>
                <a:gd name="T51" fmla="*/ 142 h 207"/>
                <a:gd name="T52" fmla="*/ 187 w 194"/>
                <a:gd name="T53" fmla="*/ 136 h 207"/>
                <a:gd name="T54" fmla="*/ 194 w 194"/>
                <a:gd name="T55" fmla="*/ 126 h 207"/>
                <a:gd name="T56" fmla="*/ 181 w 194"/>
                <a:gd name="T57" fmla="*/ 121 h 207"/>
                <a:gd name="T58" fmla="*/ 179 w 194"/>
                <a:gd name="T59" fmla="*/ 119 h 207"/>
                <a:gd name="T60" fmla="*/ 178 w 194"/>
                <a:gd name="T61" fmla="*/ 108 h 207"/>
                <a:gd name="T62" fmla="*/ 179 w 194"/>
                <a:gd name="T63" fmla="*/ 106 h 207"/>
                <a:gd name="T64" fmla="*/ 169 w 194"/>
                <a:gd name="T65" fmla="*/ 98 h 207"/>
                <a:gd name="T66" fmla="*/ 162 w 194"/>
                <a:gd name="T67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4" h="207">
                  <a:moveTo>
                    <a:pt x="162" y="85"/>
                  </a:moveTo>
                  <a:cubicBezTo>
                    <a:pt x="160" y="81"/>
                    <a:pt x="154" y="77"/>
                    <a:pt x="149" y="75"/>
                  </a:cubicBezTo>
                  <a:cubicBezTo>
                    <a:pt x="144" y="73"/>
                    <a:pt x="140" y="64"/>
                    <a:pt x="140" y="64"/>
                  </a:cubicBezTo>
                  <a:cubicBezTo>
                    <a:pt x="140" y="64"/>
                    <a:pt x="95" y="21"/>
                    <a:pt x="90" y="14"/>
                  </a:cubicBezTo>
                  <a:cubicBezTo>
                    <a:pt x="86" y="8"/>
                    <a:pt x="93" y="4"/>
                    <a:pt x="93" y="4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6"/>
                    <a:pt x="37" y="132"/>
                    <a:pt x="32" y="135"/>
                  </a:cubicBezTo>
                  <a:cubicBezTo>
                    <a:pt x="28" y="139"/>
                    <a:pt x="26" y="152"/>
                    <a:pt x="27" y="164"/>
                  </a:cubicBezTo>
                  <a:cubicBezTo>
                    <a:pt x="29" y="176"/>
                    <a:pt x="34" y="185"/>
                    <a:pt x="32" y="193"/>
                  </a:cubicBezTo>
                  <a:cubicBezTo>
                    <a:pt x="39" y="204"/>
                    <a:pt x="39" y="204"/>
                    <a:pt x="39" y="204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46" y="200"/>
                    <a:pt x="146" y="207"/>
                    <a:pt x="150" y="206"/>
                  </a:cubicBezTo>
                  <a:cubicBezTo>
                    <a:pt x="154" y="205"/>
                    <a:pt x="156" y="195"/>
                    <a:pt x="156" y="195"/>
                  </a:cubicBezTo>
                  <a:cubicBezTo>
                    <a:pt x="156" y="195"/>
                    <a:pt x="155" y="189"/>
                    <a:pt x="158" y="189"/>
                  </a:cubicBezTo>
                  <a:cubicBezTo>
                    <a:pt x="161" y="189"/>
                    <a:pt x="168" y="195"/>
                    <a:pt x="176" y="191"/>
                  </a:cubicBezTo>
                  <a:cubicBezTo>
                    <a:pt x="178" y="191"/>
                    <a:pt x="178" y="191"/>
                    <a:pt x="178" y="191"/>
                  </a:cubicBezTo>
                  <a:cubicBezTo>
                    <a:pt x="178" y="190"/>
                    <a:pt x="177" y="189"/>
                    <a:pt x="175" y="186"/>
                  </a:cubicBezTo>
                  <a:cubicBezTo>
                    <a:pt x="172" y="183"/>
                    <a:pt x="171" y="178"/>
                    <a:pt x="174" y="175"/>
                  </a:cubicBezTo>
                  <a:cubicBezTo>
                    <a:pt x="176" y="173"/>
                    <a:pt x="179" y="171"/>
                    <a:pt x="177" y="168"/>
                  </a:cubicBezTo>
                  <a:cubicBezTo>
                    <a:pt x="175" y="165"/>
                    <a:pt x="174" y="164"/>
                    <a:pt x="177" y="162"/>
                  </a:cubicBezTo>
                  <a:cubicBezTo>
                    <a:pt x="179" y="160"/>
                    <a:pt x="178" y="159"/>
                    <a:pt x="177" y="157"/>
                  </a:cubicBezTo>
                  <a:cubicBezTo>
                    <a:pt x="177" y="155"/>
                    <a:pt x="177" y="149"/>
                    <a:pt x="182" y="149"/>
                  </a:cubicBezTo>
                  <a:cubicBezTo>
                    <a:pt x="187" y="148"/>
                    <a:pt x="187" y="145"/>
                    <a:pt x="186" y="142"/>
                  </a:cubicBezTo>
                  <a:cubicBezTo>
                    <a:pt x="185" y="140"/>
                    <a:pt x="186" y="139"/>
                    <a:pt x="187" y="136"/>
                  </a:cubicBezTo>
                  <a:cubicBezTo>
                    <a:pt x="188" y="134"/>
                    <a:pt x="194" y="130"/>
                    <a:pt x="194" y="126"/>
                  </a:cubicBezTo>
                  <a:cubicBezTo>
                    <a:pt x="194" y="123"/>
                    <a:pt x="190" y="116"/>
                    <a:pt x="181" y="121"/>
                  </a:cubicBezTo>
                  <a:cubicBezTo>
                    <a:pt x="181" y="121"/>
                    <a:pt x="179" y="122"/>
                    <a:pt x="179" y="119"/>
                  </a:cubicBezTo>
                  <a:cubicBezTo>
                    <a:pt x="179" y="115"/>
                    <a:pt x="179" y="110"/>
                    <a:pt x="178" y="108"/>
                  </a:cubicBezTo>
                  <a:cubicBezTo>
                    <a:pt x="178" y="106"/>
                    <a:pt x="178" y="105"/>
                    <a:pt x="179" y="106"/>
                  </a:cubicBezTo>
                  <a:cubicBezTo>
                    <a:pt x="177" y="104"/>
                    <a:pt x="172" y="99"/>
                    <a:pt x="169" y="98"/>
                  </a:cubicBezTo>
                  <a:cubicBezTo>
                    <a:pt x="166" y="97"/>
                    <a:pt x="165" y="89"/>
                    <a:pt x="162" y="8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9" name="Freeform 120"/>
            <p:cNvSpPr>
              <a:spLocks/>
            </p:cNvSpPr>
            <p:nvPr/>
          </p:nvSpPr>
          <p:spPr bwMode="auto">
            <a:xfrm>
              <a:off x="9731160" y="4054439"/>
              <a:ext cx="649686" cy="684517"/>
            </a:xfrm>
            <a:custGeom>
              <a:avLst/>
              <a:gdLst>
                <a:gd name="T0" fmla="*/ 147 w 199"/>
                <a:gd name="T1" fmla="*/ 70 h 210"/>
                <a:gd name="T2" fmla="*/ 144 w 199"/>
                <a:gd name="T3" fmla="*/ 64 h 210"/>
                <a:gd name="T4" fmla="*/ 95 w 199"/>
                <a:gd name="T5" fmla="*/ 15 h 210"/>
                <a:gd name="T6" fmla="*/ 96 w 199"/>
                <a:gd name="T7" fmla="*/ 8 h 210"/>
                <a:gd name="T8" fmla="*/ 96 w 199"/>
                <a:gd name="T9" fmla="*/ 8 h 210"/>
                <a:gd name="T10" fmla="*/ 35 w 199"/>
                <a:gd name="T11" fmla="*/ 129 h 210"/>
                <a:gd name="T12" fmla="*/ 35 w 199"/>
                <a:gd name="T13" fmla="*/ 129 h 210"/>
                <a:gd name="T14" fmla="*/ 28 w 199"/>
                <a:gd name="T15" fmla="*/ 158 h 210"/>
                <a:gd name="T16" fmla="*/ 41 w 199"/>
                <a:gd name="T17" fmla="*/ 208 h 210"/>
                <a:gd name="T18" fmla="*/ 149 w 199"/>
                <a:gd name="T19" fmla="*/ 208 h 210"/>
                <a:gd name="T20" fmla="*/ 161 w 199"/>
                <a:gd name="T21" fmla="*/ 198 h 210"/>
                <a:gd name="T22" fmla="*/ 161 w 199"/>
                <a:gd name="T23" fmla="*/ 194 h 210"/>
                <a:gd name="T24" fmla="*/ 161 w 199"/>
                <a:gd name="T25" fmla="*/ 193 h 210"/>
                <a:gd name="T26" fmla="*/ 161 w 199"/>
                <a:gd name="T27" fmla="*/ 193 h 210"/>
                <a:gd name="T28" fmla="*/ 161 w 199"/>
                <a:gd name="T29" fmla="*/ 193 h 210"/>
                <a:gd name="T30" fmla="*/ 179 w 199"/>
                <a:gd name="T31" fmla="*/ 193 h 210"/>
                <a:gd name="T32" fmla="*/ 182 w 199"/>
                <a:gd name="T33" fmla="*/ 192 h 210"/>
                <a:gd name="T34" fmla="*/ 183 w 199"/>
                <a:gd name="T35" fmla="*/ 172 h 210"/>
                <a:gd name="T36" fmla="*/ 180 w 199"/>
                <a:gd name="T37" fmla="*/ 167 h 210"/>
                <a:gd name="T38" fmla="*/ 180 w 199"/>
                <a:gd name="T39" fmla="*/ 166 h 210"/>
                <a:gd name="T40" fmla="*/ 182 w 199"/>
                <a:gd name="T41" fmla="*/ 157 h 210"/>
                <a:gd name="T42" fmla="*/ 191 w 199"/>
                <a:gd name="T43" fmla="*/ 144 h 210"/>
                <a:gd name="T44" fmla="*/ 196 w 199"/>
                <a:gd name="T45" fmla="*/ 134 h 210"/>
                <a:gd name="T46" fmla="*/ 189 w 199"/>
                <a:gd name="T47" fmla="*/ 119 h 210"/>
                <a:gd name="T48" fmla="*/ 183 w 199"/>
                <a:gd name="T49" fmla="*/ 121 h 210"/>
                <a:gd name="T50" fmla="*/ 184 w 199"/>
                <a:gd name="T51" fmla="*/ 121 h 210"/>
                <a:gd name="T52" fmla="*/ 184 w 199"/>
                <a:gd name="T53" fmla="*/ 121 h 210"/>
                <a:gd name="T54" fmla="*/ 184 w 199"/>
                <a:gd name="T55" fmla="*/ 120 h 210"/>
                <a:gd name="T56" fmla="*/ 182 w 199"/>
                <a:gd name="T57" fmla="*/ 108 h 210"/>
                <a:gd name="T58" fmla="*/ 182 w 199"/>
                <a:gd name="T59" fmla="*/ 108 h 210"/>
                <a:gd name="T60" fmla="*/ 182 w 199"/>
                <a:gd name="T61" fmla="*/ 108 h 210"/>
                <a:gd name="T62" fmla="*/ 190 w 199"/>
                <a:gd name="T63" fmla="*/ 113 h 210"/>
                <a:gd name="T64" fmla="*/ 170 w 199"/>
                <a:gd name="T65" fmla="*/ 92 h 210"/>
                <a:gd name="T66" fmla="*/ 169 w 199"/>
                <a:gd name="T67" fmla="*/ 99 h 210"/>
                <a:gd name="T68" fmla="*/ 182 w 199"/>
                <a:gd name="T69" fmla="*/ 106 h 210"/>
                <a:gd name="T70" fmla="*/ 180 w 199"/>
                <a:gd name="T71" fmla="*/ 112 h 210"/>
                <a:gd name="T72" fmla="*/ 183 w 199"/>
                <a:gd name="T73" fmla="*/ 125 h 210"/>
                <a:gd name="T74" fmla="*/ 193 w 199"/>
                <a:gd name="T75" fmla="*/ 125 h 210"/>
                <a:gd name="T76" fmla="*/ 191 w 199"/>
                <a:gd name="T77" fmla="*/ 134 h 210"/>
                <a:gd name="T78" fmla="*/ 187 w 199"/>
                <a:gd name="T79" fmla="*/ 147 h 210"/>
                <a:gd name="T80" fmla="*/ 178 w 199"/>
                <a:gd name="T81" fmla="*/ 159 h 210"/>
                <a:gd name="T82" fmla="*/ 176 w 199"/>
                <a:gd name="T83" fmla="*/ 167 h 210"/>
                <a:gd name="T84" fmla="*/ 175 w 199"/>
                <a:gd name="T85" fmla="*/ 176 h 210"/>
                <a:gd name="T86" fmla="*/ 179 w 199"/>
                <a:gd name="T87" fmla="*/ 193 h 210"/>
                <a:gd name="T88" fmla="*/ 180 w 199"/>
                <a:gd name="T89" fmla="*/ 193 h 210"/>
                <a:gd name="T90" fmla="*/ 179 w 199"/>
                <a:gd name="T91" fmla="*/ 190 h 210"/>
                <a:gd name="T92" fmla="*/ 161 w 199"/>
                <a:gd name="T93" fmla="*/ 189 h 210"/>
                <a:gd name="T94" fmla="*/ 159 w 199"/>
                <a:gd name="T95" fmla="*/ 197 h 210"/>
                <a:gd name="T96" fmla="*/ 153 w 199"/>
                <a:gd name="T97" fmla="*/ 206 h 210"/>
                <a:gd name="T98" fmla="*/ 151 w 199"/>
                <a:gd name="T99" fmla="*/ 202 h 210"/>
                <a:gd name="T100" fmla="*/ 35 w 199"/>
                <a:gd name="T101" fmla="*/ 195 h 210"/>
                <a:gd name="T102" fmla="*/ 33 w 199"/>
                <a:gd name="T103" fmla="*/ 145 h 210"/>
                <a:gd name="T104" fmla="*/ 38 w 199"/>
                <a:gd name="T105" fmla="*/ 127 h 210"/>
                <a:gd name="T106" fmla="*/ 96 w 199"/>
                <a:gd name="T107" fmla="*/ 6 h 210"/>
                <a:gd name="T108" fmla="*/ 95 w 199"/>
                <a:gd name="T109" fmla="*/ 22 h 210"/>
                <a:gd name="T110" fmla="*/ 151 w 199"/>
                <a:gd name="T111" fmla="*/ 7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9" h="210">
                  <a:moveTo>
                    <a:pt x="165" y="87"/>
                  </a:moveTo>
                  <a:cubicBezTo>
                    <a:pt x="167" y="86"/>
                    <a:pt x="167" y="86"/>
                    <a:pt x="167" y="86"/>
                  </a:cubicBezTo>
                  <a:cubicBezTo>
                    <a:pt x="166" y="83"/>
                    <a:pt x="164" y="81"/>
                    <a:pt x="161" y="80"/>
                  </a:cubicBezTo>
                  <a:cubicBezTo>
                    <a:pt x="159" y="78"/>
                    <a:pt x="156" y="77"/>
                    <a:pt x="153" y="75"/>
                  </a:cubicBezTo>
                  <a:cubicBezTo>
                    <a:pt x="151" y="75"/>
                    <a:pt x="149" y="72"/>
                    <a:pt x="147" y="70"/>
                  </a:cubicBezTo>
                  <a:cubicBezTo>
                    <a:pt x="146" y="68"/>
                    <a:pt x="146" y="67"/>
                    <a:pt x="145" y="66"/>
                  </a:cubicBezTo>
                  <a:cubicBezTo>
                    <a:pt x="145" y="66"/>
                    <a:pt x="145" y="66"/>
                    <a:pt x="145" y="65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4" y="65"/>
                    <a:pt x="144" y="65"/>
                    <a:pt x="144" y="65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4" y="64"/>
                    <a:pt x="141" y="62"/>
                    <a:pt x="137" y="58"/>
                  </a:cubicBezTo>
                  <a:cubicBezTo>
                    <a:pt x="130" y="51"/>
                    <a:pt x="121" y="42"/>
                    <a:pt x="112" y="33"/>
                  </a:cubicBezTo>
                  <a:cubicBezTo>
                    <a:pt x="108" y="29"/>
                    <a:pt x="104" y="25"/>
                    <a:pt x="101" y="22"/>
                  </a:cubicBezTo>
                  <a:cubicBezTo>
                    <a:pt x="99" y="20"/>
                    <a:pt x="98" y="19"/>
                    <a:pt x="97" y="18"/>
                  </a:cubicBezTo>
                  <a:cubicBezTo>
                    <a:pt x="96" y="16"/>
                    <a:pt x="95" y="15"/>
                    <a:pt x="95" y="15"/>
                  </a:cubicBezTo>
                  <a:cubicBezTo>
                    <a:pt x="94" y="14"/>
                    <a:pt x="94" y="13"/>
                    <a:pt x="94" y="12"/>
                  </a:cubicBezTo>
                  <a:cubicBezTo>
                    <a:pt x="94" y="11"/>
                    <a:pt x="94" y="10"/>
                    <a:pt x="95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5" y="129"/>
                    <a:pt x="35" y="129"/>
                  </a:cubicBezTo>
                  <a:cubicBezTo>
                    <a:pt x="35" y="129"/>
                    <a:pt x="36" y="131"/>
                    <a:pt x="36" y="132"/>
                  </a:cubicBezTo>
                  <a:cubicBezTo>
                    <a:pt x="36" y="134"/>
                    <a:pt x="35" y="135"/>
                    <a:pt x="34" y="136"/>
                  </a:cubicBezTo>
                  <a:cubicBezTo>
                    <a:pt x="32" y="137"/>
                    <a:pt x="30" y="141"/>
                    <a:pt x="29" y="144"/>
                  </a:cubicBezTo>
                  <a:cubicBezTo>
                    <a:pt x="28" y="148"/>
                    <a:pt x="28" y="153"/>
                    <a:pt x="28" y="158"/>
                  </a:cubicBezTo>
                  <a:cubicBezTo>
                    <a:pt x="28" y="160"/>
                    <a:pt x="28" y="163"/>
                    <a:pt x="28" y="166"/>
                  </a:cubicBezTo>
                  <a:cubicBezTo>
                    <a:pt x="30" y="177"/>
                    <a:pt x="34" y="185"/>
                    <a:pt x="34" y="192"/>
                  </a:cubicBezTo>
                  <a:cubicBezTo>
                    <a:pt x="34" y="193"/>
                    <a:pt x="34" y="194"/>
                    <a:pt x="33" y="195"/>
                  </a:cubicBezTo>
                  <a:cubicBezTo>
                    <a:pt x="33" y="196"/>
                    <a:pt x="33" y="196"/>
                    <a:pt x="33" y="196"/>
                  </a:cubicBezTo>
                  <a:cubicBezTo>
                    <a:pt x="41" y="208"/>
                    <a:pt x="41" y="208"/>
                    <a:pt x="41" y="208"/>
                  </a:cubicBezTo>
                  <a:cubicBezTo>
                    <a:pt x="149" y="204"/>
                    <a:pt x="149" y="204"/>
                    <a:pt x="149" y="204"/>
                  </a:cubicBezTo>
                  <a:cubicBezTo>
                    <a:pt x="149" y="202"/>
                    <a:pt x="149" y="202"/>
                    <a:pt x="149" y="202"/>
                  </a:cubicBezTo>
                  <a:cubicBezTo>
                    <a:pt x="147" y="202"/>
                    <a:pt x="147" y="202"/>
                    <a:pt x="147" y="202"/>
                  </a:cubicBezTo>
                  <a:cubicBezTo>
                    <a:pt x="147" y="202"/>
                    <a:pt x="147" y="204"/>
                    <a:pt x="147" y="206"/>
                  </a:cubicBezTo>
                  <a:cubicBezTo>
                    <a:pt x="148" y="207"/>
                    <a:pt x="148" y="208"/>
                    <a:pt x="149" y="208"/>
                  </a:cubicBezTo>
                  <a:cubicBezTo>
                    <a:pt x="149" y="209"/>
                    <a:pt x="151" y="210"/>
                    <a:pt x="152" y="210"/>
                  </a:cubicBezTo>
                  <a:cubicBezTo>
                    <a:pt x="153" y="210"/>
                    <a:pt x="153" y="210"/>
                    <a:pt x="154" y="210"/>
                  </a:cubicBezTo>
                  <a:cubicBezTo>
                    <a:pt x="155" y="209"/>
                    <a:pt x="157" y="208"/>
                    <a:pt x="157" y="207"/>
                  </a:cubicBezTo>
                  <a:cubicBezTo>
                    <a:pt x="159" y="205"/>
                    <a:pt x="160" y="203"/>
                    <a:pt x="160" y="201"/>
                  </a:cubicBezTo>
                  <a:cubicBezTo>
                    <a:pt x="161" y="199"/>
                    <a:pt x="161" y="198"/>
                    <a:pt x="161" y="198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7"/>
                    <a:pt x="161" y="197"/>
                    <a:pt x="161" y="196"/>
                  </a:cubicBezTo>
                  <a:cubicBezTo>
                    <a:pt x="161" y="195"/>
                    <a:pt x="161" y="194"/>
                    <a:pt x="161" y="194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1" y="193"/>
                    <a:pt x="161" y="193"/>
                  </a:cubicBezTo>
                  <a:cubicBezTo>
                    <a:pt x="161" y="193"/>
                    <a:pt x="162" y="193"/>
                    <a:pt x="162" y="194"/>
                  </a:cubicBezTo>
                  <a:cubicBezTo>
                    <a:pt x="165" y="194"/>
                    <a:pt x="168" y="196"/>
                    <a:pt x="173" y="196"/>
                  </a:cubicBezTo>
                  <a:cubicBezTo>
                    <a:pt x="175" y="196"/>
                    <a:pt x="178" y="196"/>
                    <a:pt x="180" y="194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79" y="195"/>
                    <a:pt x="179" y="195"/>
                    <a:pt x="179" y="195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3" y="195"/>
                    <a:pt x="183" y="195"/>
                    <a:pt x="183" y="195"/>
                  </a:cubicBezTo>
                  <a:cubicBezTo>
                    <a:pt x="183" y="193"/>
                    <a:pt x="183" y="193"/>
                    <a:pt x="183" y="193"/>
                  </a:cubicBezTo>
                  <a:cubicBezTo>
                    <a:pt x="183" y="192"/>
                    <a:pt x="183" y="192"/>
                    <a:pt x="182" y="192"/>
                  </a:cubicBezTo>
                  <a:cubicBezTo>
                    <a:pt x="182" y="190"/>
                    <a:pt x="181" y="189"/>
                    <a:pt x="179" y="187"/>
                  </a:cubicBezTo>
                  <a:cubicBezTo>
                    <a:pt x="178" y="185"/>
                    <a:pt x="177" y="183"/>
                    <a:pt x="177" y="182"/>
                  </a:cubicBezTo>
                  <a:cubicBezTo>
                    <a:pt x="177" y="181"/>
                    <a:pt x="177" y="180"/>
                    <a:pt x="178" y="179"/>
                  </a:cubicBezTo>
                  <a:cubicBezTo>
                    <a:pt x="179" y="178"/>
                    <a:pt x="180" y="177"/>
                    <a:pt x="181" y="176"/>
                  </a:cubicBezTo>
                  <a:cubicBezTo>
                    <a:pt x="182" y="175"/>
                    <a:pt x="183" y="174"/>
                    <a:pt x="183" y="172"/>
                  </a:cubicBezTo>
                  <a:cubicBezTo>
                    <a:pt x="183" y="171"/>
                    <a:pt x="182" y="170"/>
                    <a:pt x="181" y="169"/>
                  </a:cubicBezTo>
                  <a:cubicBezTo>
                    <a:pt x="181" y="168"/>
                    <a:pt x="180" y="168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7"/>
                    <a:pt x="180" y="167"/>
                    <a:pt x="180" y="167"/>
                  </a:cubicBezTo>
                  <a:cubicBezTo>
                    <a:pt x="180" y="166"/>
                    <a:pt x="180" y="166"/>
                    <a:pt x="180" y="166"/>
                  </a:cubicBezTo>
                  <a:cubicBezTo>
                    <a:pt x="180" y="166"/>
                    <a:pt x="181" y="166"/>
                    <a:pt x="181" y="166"/>
                  </a:cubicBezTo>
                  <a:cubicBezTo>
                    <a:pt x="182" y="165"/>
                    <a:pt x="182" y="164"/>
                    <a:pt x="183" y="164"/>
                  </a:cubicBezTo>
                  <a:cubicBezTo>
                    <a:pt x="183" y="163"/>
                    <a:pt x="183" y="162"/>
                    <a:pt x="183" y="161"/>
                  </a:cubicBezTo>
                  <a:cubicBezTo>
                    <a:pt x="183" y="160"/>
                    <a:pt x="183" y="159"/>
                    <a:pt x="182" y="158"/>
                  </a:cubicBezTo>
                  <a:cubicBezTo>
                    <a:pt x="182" y="158"/>
                    <a:pt x="182" y="157"/>
                    <a:pt x="182" y="157"/>
                  </a:cubicBezTo>
                  <a:cubicBezTo>
                    <a:pt x="182" y="156"/>
                    <a:pt x="182" y="155"/>
                    <a:pt x="183" y="154"/>
                  </a:cubicBezTo>
                  <a:cubicBezTo>
                    <a:pt x="183" y="153"/>
                    <a:pt x="184" y="153"/>
                    <a:pt x="185" y="153"/>
                  </a:cubicBezTo>
                  <a:cubicBezTo>
                    <a:pt x="187" y="153"/>
                    <a:pt x="189" y="152"/>
                    <a:pt x="190" y="151"/>
                  </a:cubicBezTo>
                  <a:cubicBezTo>
                    <a:pt x="191" y="150"/>
                    <a:pt x="191" y="149"/>
                    <a:pt x="191" y="147"/>
                  </a:cubicBezTo>
                  <a:cubicBezTo>
                    <a:pt x="191" y="146"/>
                    <a:pt x="191" y="145"/>
                    <a:pt x="191" y="144"/>
                  </a:cubicBezTo>
                  <a:cubicBezTo>
                    <a:pt x="190" y="143"/>
                    <a:pt x="190" y="143"/>
                    <a:pt x="190" y="142"/>
                  </a:cubicBezTo>
                  <a:cubicBezTo>
                    <a:pt x="190" y="142"/>
                    <a:pt x="190" y="142"/>
                    <a:pt x="191" y="141"/>
                  </a:cubicBezTo>
                  <a:cubicBezTo>
                    <a:pt x="191" y="141"/>
                    <a:pt x="191" y="140"/>
                    <a:pt x="192" y="139"/>
                  </a:cubicBezTo>
                  <a:cubicBezTo>
                    <a:pt x="192" y="139"/>
                    <a:pt x="192" y="138"/>
                    <a:pt x="193" y="138"/>
                  </a:cubicBezTo>
                  <a:cubicBezTo>
                    <a:pt x="194" y="136"/>
                    <a:pt x="195" y="135"/>
                    <a:pt x="196" y="134"/>
                  </a:cubicBezTo>
                  <a:cubicBezTo>
                    <a:pt x="198" y="132"/>
                    <a:pt x="199" y="131"/>
                    <a:pt x="199" y="128"/>
                  </a:cubicBezTo>
                  <a:cubicBezTo>
                    <a:pt x="199" y="128"/>
                    <a:pt x="199" y="128"/>
                    <a:pt x="199" y="128"/>
                  </a:cubicBezTo>
                  <a:cubicBezTo>
                    <a:pt x="199" y="128"/>
                    <a:pt x="199" y="128"/>
                    <a:pt x="199" y="128"/>
                  </a:cubicBezTo>
                  <a:cubicBezTo>
                    <a:pt x="199" y="126"/>
                    <a:pt x="198" y="124"/>
                    <a:pt x="196" y="123"/>
                  </a:cubicBezTo>
                  <a:cubicBezTo>
                    <a:pt x="195" y="121"/>
                    <a:pt x="192" y="119"/>
                    <a:pt x="189" y="119"/>
                  </a:cubicBezTo>
                  <a:cubicBezTo>
                    <a:pt x="187" y="119"/>
                    <a:pt x="185" y="120"/>
                    <a:pt x="183" y="121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4" y="118"/>
                    <a:pt x="184" y="116"/>
                    <a:pt x="184" y="114"/>
                  </a:cubicBezTo>
                  <a:cubicBezTo>
                    <a:pt x="184" y="113"/>
                    <a:pt x="184" y="112"/>
                    <a:pt x="184" y="111"/>
                  </a:cubicBezTo>
                  <a:cubicBezTo>
                    <a:pt x="184" y="111"/>
                    <a:pt x="184" y="110"/>
                    <a:pt x="183" y="109"/>
                  </a:cubicBezTo>
                  <a:cubicBezTo>
                    <a:pt x="183" y="108"/>
                    <a:pt x="183" y="108"/>
                    <a:pt x="183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183" y="108"/>
                    <a:pt x="183" y="108"/>
                    <a:pt x="183" y="108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3" y="109"/>
                    <a:pt x="183" y="109"/>
                    <a:pt x="183" y="109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2" y="110"/>
                    <a:pt x="182" y="110"/>
                    <a:pt x="182" y="110"/>
                  </a:cubicBezTo>
                  <a:cubicBezTo>
                    <a:pt x="182" y="110"/>
                    <a:pt x="183" y="109"/>
                    <a:pt x="183" y="109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2" y="110"/>
                    <a:pt x="182" y="110"/>
                    <a:pt x="182" y="110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1" y="110"/>
                    <a:pt x="181" y="110"/>
                    <a:pt x="181" y="110"/>
                  </a:cubicBezTo>
                  <a:cubicBezTo>
                    <a:pt x="182" y="110"/>
                    <a:pt x="182" y="110"/>
                    <a:pt x="182" y="110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1" y="110"/>
                    <a:pt x="181" y="110"/>
                    <a:pt x="181" y="110"/>
                  </a:cubicBezTo>
                  <a:cubicBezTo>
                    <a:pt x="190" y="113"/>
                    <a:pt x="190" y="113"/>
                    <a:pt x="190" y="113"/>
                  </a:cubicBezTo>
                  <a:cubicBezTo>
                    <a:pt x="183" y="106"/>
                    <a:pt x="183" y="106"/>
                    <a:pt x="183" y="106"/>
                  </a:cubicBezTo>
                  <a:cubicBezTo>
                    <a:pt x="182" y="105"/>
                    <a:pt x="180" y="104"/>
                    <a:pt x="179" y="102"/>
                  </a:cubicBezTo>
                  <a:cubicBezTo>
                    <a:pt x="177" y="100"/>
                    <a:pt x="175" y="99"/>
                    <a:pt x="173" y="98"/>
                  </a:cubicBezTo>
                  <a:cubicBezTo>
                    <a:pt x="173" y="98"/>
                    <a:pt x="173" y="98"/>
                    <a:pt x="172" y="97"/>
                  </a:cubicBezTo>
                  <a:cubicBezTo>
                    <a:pt x="171" y="96"/>
                    <a:pt x="170" y="94"/>
                    <a:pt x="170" y="92"/>
                  </a:cubicBezTo>
                  <a:cubicBezTo>
                    <a:pt x="169" y="90"/>
                    <a:pt x="168" y="88"/>
                    <a:pt x="167" y="86"/>
                  </a:cubicBezTo>
                  <a:cubicBezTo>
                    <a:pt x="165" y="87"/>
                    <a:pt x="165" y="87"/>
                    <a:pt x="165" y="87"/>
                  </a:cubicBezTo>
                  <a:cubicBezTo>
                    <a:pt x="164" y="88"/>
                    <a:pt x="164" y="88"/>
                    <a:pt x="164" y="88"/>
                  </a:cubicBezTo>
                  <a:cubicBezTo>
                    <a:pt x="165" y="90"/>
                    <a:pt x="166" y="93"/>
                    <a:pt x="167" y="95"/>
                  </a:cubicBezTo>
                  <a:cubicBezTo>
                    <a:pt x="167" y="97"/>
                    <a:pt x="168" y="98"/>
                    <a:pt x="169" y="99"/>
                  </a:cubicBezTo>
                  <a:cubicBezTo>
                    <a:pt x="169" y="100"/>
                    <a:pt x="170" y="101"/>
                    <a:pt x="172" y="102"/>
                  </a:cubicBezTo>
                  <a:cubicBezTo>
                    <a:pt x="172" y="102"/>
                    <a:pt x="174" y="104"/>
                    <a:pt x="176" y="105"/>
                  </a:cubicBezTo>
                  <a:cubicBezTo>
                    <a:pt x="178" y="107"/>
                    <a:pt x="179" y="108"/>
                    <a:pt x="180" y="109"/>
                  </a:cubicBezTo>
                  <a:cubicBezTo>
                    <a:pt x="182" y="108"/>
                    <a:pt x="182" y="108"/>
                    <a:pt x="182" y="108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2" y="106"/>
                    <a:pt x="182" y="106"/>
                    <a:pt x="182" y="106"/>
                  </a:cubicBezTo>
                  <a:cubicBezTo>
                    <a:pt x="181" y="106"/>
                    <a:pt x="180" y="106"/>
                    <a:pt x="179" y="107"/>
                  </a:cubicBezTo>
                  <a:cubicBezTo>
                    <a:pt x="179" y="107"/>
                    <a:pt x="179" y="108"/>
                    <a:pt x="179" y="108"/>
                  </a:cubicBezTo>
                  <a:cubicBezTo>
                    <a:pt x="179" y="109"/>
                    <a:pt x="179" y="110"/>
                    <a:pt x="180" y="111"/>
                  </a:cubicBezTo>
                  <a:cubicBezTo>
                    <a:pt x="180" y="111"/>
                    <a:pt x="180" y="111"/>
                    <a:pt x="180" y="112"/>
                  </a:cubicBezTo>
                  <a:cubicBezTo>
                    <a:pt x="180" y="112"/>
                    <a:pt x="180" y="113"/>
                    <a:pt x="180" y="114"/>
                  </a:cubicBezTo>
                  <a:cubicBezTo>
                    <a:pt x="180" y="116"/>
                    <a:pt x="180" y="118"/>
                    <a:pt x="180" y="120"/>
                  </a:cubicBezTo>
                  <a:cubicBezTo>
                    <a:pt x="180" y="121"/>
                    <a:pt x="180" y="121"/>
                    <a:pt x="180" y="121"/>
                  </a:cubicBezTo>
                  <a:cubicBezTo>
                    <a:pt x="180" y="122"/>
                    <a:pt x="180" y="123"/>
                    <a:pt x="181" y="124"/>
                  </a:cubicBezTo>
                  <a:cubicBezTo>
                    <a:pt x="181" y="125"/>
                    <a:pt x="182" y="125"/>
                    <a:pt x="183" y="125"/>
                  </a:cubicBezTo>
                  <a:cubicBezTo>
                    <a:pt x="184" y="125"/>
                    <a:pt x="184" y="125"/>
                    <a:pt x="185" y="125"/>
                  </a:cubicBezTo>
                  <a:cubicBezTo>
                    <a:pt x="184" y="123"/>
                    <a:pt x="184" y="123"/>
                    <a:pt x="184" y="123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7" y="124"/>
                    <a:pt x="188" y="123"/>
                    <a:pt x="189" y="123"/>
                  </a:cubicBezTo>
                  <a:cubicBezTo>
                    <a:pt x="191" y="123"/>
                    <a:pt x="192" y="124"/>
                    <a:pt x="193" y="125"/>
                  </a:cubicBezTo>
                  <a:cubicBezTo>
                    <a:pt x="194" y="126"/>
                    <a:pt x="195" y="128"/>
                    <a:pt x="195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5" y="129"/>
                    <a:pt x="195" y="129"/>
                    <a:pt x="194" y="130"/>
                  </a:cubicBezTo>
                  <a:cubicBezTo>
                    <a:pt x="193" y="131"/>
                    <a:pt x="192" y="132"/>
                    <a:pt x="191" y="134"/>
                  </a:cubicBezTo>
                  <a:cubicBezTo>
                    <a:pt x="190" y="135"/>
                    <a:pt x="189" y="136"/>
                    <a:pt x="188" y="137"/>
                  </a:cubicBezTo>
                  <a:cubicBezTo>
                    <a:pt x="188" y="138"/>
                    <a:pt x="187" y="139"/>
                    <a:pt x="187" y="140"/>
                  </a:cubicBezTo>
                  <a:cubicBezTo>
                    <a:pt x="187" y="140"/>
                    <a:pt x="186" y="141"/>
                    <a:pt x="186" y="142"/>
                  </a:cubicBezTo>
                  <a:cubicBezTo>
                    <a:pt x="186" y="143"/>
                    <a:pt x="187" y="144"/>
                    <a:pt x="187" y="145"/>
                  </a:cubicBezTo>
                  <a:cubicBezTo>
                    <a:pt x="187" y="146"/>
                    <a:pt x="187" y="147"/>
                    <a:pt x="187" y="147"/>
                  </a:cubicBezTo>
                  <a:cubicBezTo>
                    <a:pt x="187" y="148"/>
                    <a:pt x="187" y="148"/>
                    <a:pt x="187" y="148"/>
                  </a:cubicBezTo>
                  <a:cubicBezTo>
                    <a:pt x="187" y="148"/>
                    <a:pt x="186" y="149"/>
                    <a:pt x="185" y="149"/>
                  </a:cubicBezTo>
                  <a:cubicBezTo>
                    <a:pt x="183" y="149"/>
                    <a:pt x="181" y="150"/>
                    <a:pt x="180" y="152"/>
                  </a:cubicBezTo>
                  <a:cubicBezTo>
                    <a:pt x="178" y="153"/>
                    <a:pt x="178" y="155"/>
                    <a:pt x="178" y="157"/>
                  </a:cubicBezTo>
                  <a:cubicBezTo>
                    <a:pt x="178" y="158"/>
                    <a:pt x="178" y="159"/>
                    <a:pt x="178" y="159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79" y="162"/>
                    <a:pt x="179" y="162"/>
                    <a:pt x="179" y="162"/>
                  </a:cubicBezTo>
                  <a:cubicBezTo>
                    <a:pt x="179" y="162"/>
                    <a:pt x="179" y="162"/>
                    <a:pt x="178" y="163"/>
                  </a:cubicBezTo>
                  <a:cubicBezTo>
                    <a:pt x="178" y="163"/>
                    <a:pt x="177" y="164"/>
                    <a:pt x="177" y="164"/>
                  </a:cubicBezTo>
                  <a:cubicBezTo>
                    <a:pt x="176" y="165"/>
                    <a:pt x="176" y="166"/>
                    <a:pt x="176" y="167"/>
                  </a:cubicBezTo>
                  <a:cubicBezTo>
                    <a:pt x="176" y="167"/>
                    <a:pt x="176" y="168"/>
                    <a:pt x="177" y="169"/>
                  </a:cubicBezTo>
                  <a:cubicBezTo>
                    <a:pt x="177" y="170"/>
                    <a:pt x="178" y="170"/>
                    <a:pt x="178" y="171"/>
                  </a:cubicBezTo>
                  <a:cubicBezTo>
                    <a:pt x="178" y="172"/>
                    <a:pt x="179" y="172"/>
                    <a:pt x="179" y="172"/>
                  </a:cubicBezTo>
                  <a:cubicBezTo>
                    <a:pt x="179" y="172"/>
                    <a:pt x="178" y="173"/>
                    <a:pt x="178" y="173"/>
                  </a:cubicBezTo>
                  <a:cubicBezTo>
                    <a:pt x="177" y="174"/>
                    <a:pt x="176" y="175"/>
                    <a:pt x="175" y="176"/>
                  </a:cubicBezTo>
                  <a:cubicBezTo>
                    <a:pt x="174" y="178"/>
                    <a:pt x="173" y="180"/>
                    <a:pt x="173" y="182"/>
                  </a:cubicBezTo>
                  <a:cubicBezTo>
                    <a:pt x="173" y="184"/>
                    <a:pt x="174" y="187"/>
                    <a:pt x="176" y="189"/>
                  </a:cubicBezTo>
                  <a:cubicBezTo>
                    <a:pt x="177" y="191"/>
                    <a:pt x="178" y="192"/>
                    <a:pt x="178" y="192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80" y="193"/>
                    <a:pt x="180" y="193"/>
                    <a:pt x="180" y="193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80" y="193"/>
                    <a:pt x="180" y="193"/>
                    <a:pt x="180" y="193"/>
                  </a:cubicBezTo>
                  <a:cubicBezTo>
                    <a:pt x="179" y="193"/>
                    <a:pt x="179" y="193"/>
                    <a:pt x="179" y="193"/>
                  </a:cubicBezTo>
                  <a:cubicBezTo>
                    <a:pt x="181" y="193"/>
                    <a:pt x="181" y="193"/>
                    <a:pt x="181" y="193"/>
                  </a:cubicBezTo>
                  <a:cubicBezTo>
                    <a:pt x="181" y="191"/>
                    <a:pt x="181" y="191"/>
                    <a:pt x="181" y="191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79" y="190"/>
                    <a:pt x="179" y="190"/>
                    <a:pt x="179" y="190"/>
                  </a:cubicBezTo>
                  <a:cubicBezTo>
                    <a:pt x="179" y="191"/>
                    <a:pt x="179" y="191"/>
                    <a:pt x="179" y="191"/>
                  </a:cubicBezTo>
                  <a:cubicBezTo>
                    <a:pt x="176" y="192"/>
                    <a:pt x="174" y="192"/>
                    <a:pt x="173" y="192"/>
                  </a:cubicBezTo>
                  <a:cubicBezTo>
                    <a:pt x="170" y="192"/>
                    <a:pt x="168" y="192"/>
                    <a:pt x="166" y="191"/>
                  </a:cubicBezTo>
                  <a:cubicBezTo>
                    <a:pt x="166" y="191"/>
                    <a:pt x="165" y="190"/>
                    <a:pt x="164" y="190"/>
                  </a:cubicBezTo>
                  <a:cubicBezTo>
                    <a:pt x="163" y="190"/>
                    <a:pt x="162" y="189"/>
                    <a:pt x="161" y="189"/>
                  </a:cubicBezTo>
                  <a:cubicBezTo>
                    <a:pt x="160" y="189"/>
                    <a:pt x="159" y="190"/>
                    <a:pt x="159" y="190"/>
                  </a:cubicBezTo>
                  <a:cubicBezTo>
                    <a:pt x="158" y="191"/>
                    <a:pt x="157" y="192"/>
                    <a:pt x="157" y="193"/>
                  </a:cubicBezTo>
                  <a:cubicBezTo>
                    <a:pt x="157" y="194"/>
                    <a:pt x="157" y="195"/>
                    <a:pt x="157" y="196"/>
                  </a:cubicBezTo>
                  <a:cubicBezTo>
                    <a:pt x="157" y="197"/>
                    <a:pt x="157" y="197"/>
                    <a:pt x="157" y="197"/>
                  </a:cubicBezTo>
                  <a:cubicBezTo>
                    <a:pt x="159" y="197"/>
                    <a:pt x="159" y="197"/>
                    <a:pt x="159" y="197"/>
                  </a:cubicBezTo>
                  <a:cubicBezTo>
                    <a:pt x="157" y="197"/>
                    <a:pt x="157" y="197"/>
                    <a:pt x="157" y="197"/>
                  </a:cubicBezTo>
                  <a:cubicBezTo>
                    <a:pt x="157" y="197"/>
                    <a:pt x="157" y="197"/>
                    <a:pt x="157" y="197"/>
                  </a:cubicBezTo>
                  <a:cubicBezTo>
                    <a:pt x="157" y="198"/>
                    <a:pt x="156" y="200"/>
                    <a:pt x="155" y="202"/>
                  </a:cubicBezTo>
                  <a:cubicBezTo>
                    <a:pt x="155" y="203"/>
                    <a:pt x="154" y="204"/>
                    <a:pt x="154" y="205"/>
                  </a:cubicBezTo>
                  <a:cubicBezTo>
                    <a:pt x="153" y="206"/>
                    <a:pt x="153" y="206"/>
                    <a:pt x="153" y="206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152" y="206"/>
                    <a:pt x="152" y="206"/>
                    <a:pt x="152" y="206"/>
                  </a:cubicBezTo>
                  <a:cubicBezTo>
                    <a:pt x="151" y="206"/>
                    <a:pt x="151" y="204"/>
                    <a:pt x="151" y="204"/>
                  </a:cubicBezTo>
                  <a:cubicBezTo>
                    <a:pt x="151" y="203"/>
                    <a:pt x="151" y="203"/>
                    <a:pt x="151" y="202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51" y="202"/>
                    <a:pt x="151" y="202"/>
                    <a:pt x="151" y="202"/>
                  </a:cubicBezTo>
                  <a:cubicBezTo>
                    <a:pt x="151" y="200"/>
                    <a:pt x="151" y="200"/>
                    <a:pt x="151" y="200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37" y="194"/>
                    <a:pt x="37" y="194"/>
                    <a:pt x="37" y="194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8" y="195"/>
                    <a:pt x="38" y="193"/>
                    <a:pt x="38" y="192"/>
                  </a:cubicBezTo>
                  <a:cubicBezTo>
                    <a:pt x="38" y="184"/>
                    <a:pt x="34" y="176"/>
                    <a:pt x="32" y="166"/>
                  </a:cubicBezTo>
                  <a:cubicBezTo>
                    <a:pt x="32" y="163"/>
                    <a:pt x="32" y="160"/>
                    <a:pt x="32" y="158"/>
                  </a:cubicBezTo>
                  <a:cubicBezTo>
                    <a:pt x="32" y="153"/>
                    <a:pt x="32" y="149"/>
                    <a:pt x="33" y="145"/>
                  </a:cubicBezTo>
                  <a:cubicBezTo>
                    <a:pt x="34" y="142"/>
                    <a:pt x="35" y="140"/>
                    <a:pt x="37" y="139"/>
                  </a:cubicBezTo>
                  <a:cubicBezTo>
                    <a:pt x="39" y="137"/>
                    <a:pt x="40" y="134"/>
                    <a:pt x="40" y="132"/>
                  </a:cubicBezTo>
                  <a:cubicBezTo>
                    <a:pt x="40" y="129"/>
                    <a:pt x="38" y="127"/>
                    <a:pt x="38" y="127"/>
                  </a:cubicBezTo>
                  <a:cubicBezTo>
                    <a:pt x="36" y="128"/>
                    <a:pt x="36" y="128"/>
                    <a:pt x="36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24" y="101"/>
                    <a:pt x="24" y="101"/>
                    <a:pt x="24" y="101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5" y="5"/>
                    <a:pt x="93" y="5"/>
                    <a:pt x="92" y="6"/>
                  </a:cubicBezTo>
                  <a:cubicBezTo>
                    <a:pt x="91" y="7"/>
                    <a:pt x="90" y="9"/>
                    <a:pt x="90" y="12"/>
                  </a:cubicBezTo>
                  <a:cubicBezTo>
                    <a:pt x="90" y="14"/>
                    <a:pt x="90" y="15"/>
                    <a:pt x="92" y="17"/>
                  </a:cubicBezTo>
                  <a:cubicBezTo>
                    <a:pt x="92" y="18"/>
                    <a:pt x="94" y="20"/>
                    <a:pt x="95" y="22"/>
                  </a:cubicBezTo>
                  <a:cubicBezTo>
                    <a:pt x="107" y="34"/>
                    <a:pt x="141" y="67"/>
                    <a:pt x="141" y="67"/>
                  </a:cubicBezTo>
                  <a:cubicBezTo>
                    <a:pt x="143" y="66"/>
                    <a:pt x="143" y="66"/>
                    <a:pt x="143" y="66"/>
                  </a:cubicBezTo>
                  <a:cubicBezTo>
                    <a:pt x="141" y="67"/>
                    <a:pt x="141" y="67"/>
                    <a:pt x="141" y="67"/>
                  </a:cubicBezTo>
                  <a:cubicBezTo>
                    <a:pt x="141" y="67"/>
                    <a:pt x="142" y="69"/>
                    <a:pt x="144" y="72"/>
                  </a:cubicBezTo>
                  <a:cubicBezTo>
                    <a:pt x="146" y="75"/>
                    <a:pt x="148" y="78"/>
                    <a:pt x="151" y="79"/>
                  </a:cubicBezTo>
                  <a:cubicBezTo>
                    <a:pt x="154" y="80"/>
                    <a:pt x="157" y="81"/>
                    <a:pt x="159" y="83"/>
                  </a:cubicBezTo>
                  <a:cubicBezTo>
                    <a:pt x="161" y="84"/>
                    <a:pt x="163" y="86"/>
                    <a:pt x="164" y="88"/>
                  </a:cubicBezTo>
                  <a:lnTo>
                    <a:pt x="165" y="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0" name="Freeform 121"/>
            <p:cNvSpPr>
              <a:spLocks/>
            </p:cNvSpPr>
            <p:nvPr/>
          </p:nvSpPr>
          <p:spPr bwMode="auto">
            <a:xfrm>
              <a:off x="8674097" y="4430015"/>
              <a:ext cx="661801" cy="596681"/>
            </a:xfrm>
            <a:custGeom>
              <a:avLst/>
              <a:gdLst>
                <a:gd name="T0" fmla="*/ 177 w 203"/>
                <a:gd name="T1" fmla="*/ 117 h 183"/>
                <a:gd name="T2" fmla="*/ 173 w 203"/>
                <a:gd name="T3" fmla="*/ 101 h 183"/>
                <a:gd name="T4" fmla="*/ 101 w 203"/>
                <a:gd name="T5" fmla="*/ 94 h 183"/>
                <a:gd name="T6" fmla="*/ 108 w 203"/>
                <a:gd name="T7" fmla="*/ 73 h 183"/>
                <a:gd name="T8" fmla="*/ 117 w 203"/>
                <a:gd name="T9" fmla="*/ 56 h 183"/>
                <a:gd name="T10" fmla="*/ 128 w 203"/>
                <a:gd name="T11" fmla="*/ 30 h 183"/>
                <a:gd name="T12" fmla="*/ 122 w 203"/>
                <a:gd name="T13" fmla="*/ 15 h 183"/>
                <a:gd name="T14" fmla="*/ 121 w 203"/>
                <a:gd name="T15" fmla="*/ 0 h 183"/>
                <a:gd name="T16" fmla="*/ 0 w 203"/>
                <a:gd name="T17" fmla="*/ 39 h 183"/>
                <a:gd name="T18" fmla="*/ 13 w 203"/>
                <a:gd name="T19" fmla="*/ 62 h 183"/>
                <a:gd name="T20" fmla="*/ 18 w 203"/>
                <a:gd name="T21" fmla="*/ 87 h 183"/>
                <a:gd name="T22" fmla="*/ 20 w 203"/>
                <a:gd name="T23" fmla="*/ 117 h 183"/>
                <a:gd name="T24" fmla="*/ 18 w 203"/>
                <a:gd name="T25" fmla="*/ 138 h 183"/>
                <a:gd name="T26" fmla="*/ 15 w 203"/>
                <a:gd name="T27" fmla="*/ 155 h 183"/>
                <a:gd name="T28" fmla="*/ 30 w 203"/>
                <a:gd name="T29" fmla="*/ 150 h 183"/>
                <a:gd name="T30" fmla="*/ 31 w 203"/>
                <a:gd name="T31" fmla="*/ 141 h 183"/>
                <a:gd name="T32" fmla="*/ 38 w 203"/>
                <a:gd name="T33" fmla="*/ 141 h 183"/>
                <a:gd name="T34" fmla="*/ 44 w 203"/>
                <a:gd name="T35" fmla="*/ 150 h 183"/>
                <a:gd name="T36" fmla="*/ 51 w 203"/>
                <a:gd name="T37" fmla="*/ 155 h 183"/>
                <a:gd name="T38" fmla="*/ 70 w 203"/>
                <a:gd name="T39" fmla="*/ 157 h 183"/>
                <a:gd name="T40" fmla="*/ 89 w 203"/>
                <a:gd name="T41" fmla="*/ 159 h 183"/>
                <a:gd name="T42" fmla="*/ 85 w 203"/>
                <a:gd name="T43" fmla="*/ 154 h 183"/>
                <a:gd name="T44" fmla="*/ 86 w 203"/>
                <a:gd name="T45" fmla="*/ 145 h 183"/>
                <a:gd name="T46" fmla="*/ 99 w 203"/>
                <a:gd name="T47" fmla="*/ 148 h 183"/>
                <a:gd name="T48" fmla="*/ 104 w 203"/>
                <a:gd name="T49" fmla="*/ 155 h 183"/>
                <a:gd name="T50" fmla="*/ 113 w 203"/>
                <a:gd name="T51" fmla="*/ 155 h 183"/>
                <a:gd name="T52" fmla="*/ 118 w 203"/>
                <a:gd name="T53" fmla="*/ 155 h 183"/>
                <a:gd name="T54" fmla="*/ 113 w 203"/>
                <a:gd name="T55" fmla="*/ 170 h 183"/>
                <a:gd name="T56" fmla="*/ 131 w 203"/>
                <a:gd name="T57" fmla="*/ 171 h 183"/>
                <a:gd name="T58" fmla="*/ 142 w 203"/>
                <a:gd name="T59" fmla="*/ 180 h 183"/>
                <a:gd name="T60" fmla="*/ 146 w 203"/>
                <a:gd name="T61" fmla="*/ 166 h 183"/>
                <a:gd name="T62" fmla="*/ 154 w 203"/>
                <a:gd name="T63" fmla="*/ 169 h 183"/>
                <a:gd name="T64" fmla="*/ 155 w 203"/>
                <a:gd name="T65" fmla="*/ 175 h 183"/>
                <a:gd name="T66" fmla="*/ 166 w 203"/>
                <a:gd name="T67" fmla="*/ 175 h 183"/>
                <a:gd name="T68" fmla="*/ 166 w 203"/>
                <a:gd name="T69" fmla="*/ 160 h 183"/>
                <a:gd name="T70" fmla="*/ 177 w 203"/>
                <a:gd name="T71" fmla="*/ 166 h 183"/>
                <a:gd name="T72" fmla="*/ 180 w 203"/>
                <a:gd name="T73" fmla="*/ 173 h 183"/>
                <a:gd name="T74" fmla="*/ 185 w 203"/>
                <a:gd name="T75" fmla="*/ 182 h 183"/>
                <a:gd name="T76" fmla="*/ 190 w 203"/>
                <a:gd name="T77" fmla="*/ 182 h 183"/>
                <a:gd name="T78" fmla="*/ 195 w 203"/>
                <a:gd name="T79" fmla="*/ 182 h 183"/>
                <a:gd name="T80" fmla="*/ 196 w 203"/>
                <a:gd name="T81" fmla="*/ 176 h 183"/>
                <a:gd name="T82" fmla="*/ 190 w 203"/>
                <a:gd name="T83" fmla="*/ 170 h 183"/>
                <a:gd name="T84" fmla="*/ 202 w 203"/>
                <a:gd name="T85" fmla="*/ 171 h 183"/>
                <a:gd name="T86" fmla="*/ 189 w 203"/>
                <a:gd name="T87" fmla="*/ 164 h 183"/>
                <a:gd name="T88" fmla="*/ 183 w 203"/>
                <a:gd name="T89" fmla="*/ 154 h 183"/>
                <a:gd name="T90" fmla="*/ 183 w 203"/>
                <a:gd name="T91" fmla="*/ 151 h 183"/>
                <a:gd name="T92" fmla="*/ 184 w 203"/>
                <a:gd name="T93" fmla="*/ 148 h 183"/>
                <a:gd name="T94" fmla="*/ 191 w 203"/>
                <a:gd name="T95" fmla="*/ 148 h 183"/>
                <a:gd name="T96" fmla="*/ 193 w 203"/>
                <a:gd name="T97" fmla="*/ 136 h 183"/>
                <a:gd name="T98" fmla="*/ 184 w 203"/>
                <a:gd name="T99" fmla="*/ 139 h 183"/>
                <a:gd name="T100" fmla="*/ 176 w 203"/>
                <a:gd name="T101" fmla="*/ 144 h 183"/>
                <a:gd name="T102" fmla="*/ 172 w 203"/>
                <a:gd name="T103" fmla="*/ 138 h 183"/>
                <a:gd name="T104" fmla="*/ 174 w 203"/>
                <a:gd name="T105" fmla="*/ 137 h 183"/>
                <a:gd name="T106" fmla="*/ 184 w 203"/>
                <a:gd name="T107" fmla="*/ 131 h 183"/>
                <a:gd name="T108" fmla="*/ 162 w 203"/>
                <a:gd name="T109" fmla="*/ 134 h 183"/>
                <a:gd name="T110" fmla="*/ 143 w 203"/>
                <a:gd name="T111" fmla="*/ 131 h 183"/>
                <a:gd name="T112" fmla="*/ 142 w 203"/>
                <a:gd name="T113" fmla="*/ 126 h 183"/>
                <a:gd name="T114" fmla="*/ 151 w 203"/>
                <a:gd name="T115" fmla="*/ 120 h 183"/>
                <a:gd name="T116" fmla="*/ 170 w 203"/>
                <a:gd name="T117" fmla="*/ 122 h 183"/>
                <a:gd name="T118" fmla="*/ 181 w 203"/>
                <a:gd name="T119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3" h="183">
                  <a:moveTo>
                    <a:pt x="181" y="121"/>
                  </a:moveTo>
                  <a:cubicBezTo>
                    <a:pt x="179" y="120"/>
                    <a:pt x="177" y="119"/>
                    <a:pt x="177" y="117"/>
                  </a:cubicBezTo>
                  <a:cubicBezTo>
                    <a:pt x="177" y="115"/>
                    <a:pt x="177" y="113"/>
                    <a:pt x="174" y="110"/>
                  </a:cubicBezTo>
                  <a:cubicBezTo>
                    <a:pt x="172" y="108"/>
                    <a:pt x="172" y="104"/>
                    <a:pt x="173" y="101"/>
                  </a:cubicBezTo>
                  <a:cubicBezTo>
                    <a:pt x="175" y="98"/>
                    <a:pt x="173" y="92"/>
                    <a:pt x="173" y="92"/>
                  </a:cubicBezTo>
                  <a:cubicBezTo>
                    <a:pt x="173" y="92"/>
                    <a:pt x="102" y="95"/>
                    <a:pt x="101" y="94"/>
                  </a:cubicBezTo>
                  <a:cubicBezTo>
                    <a:pt x="99" y="91"/>
                    <a:pt x="104" y="89"/>
                    <a:pt x="104" y="85"/>
                  </a:cubicBezTo>
                  <a:cubicBezTo>
                    <a:pt x="104" y="82"/>
                    <a:pt x="105" y="77"/>
                    <a:pt x="108" y="73"/>
                  </a:cubicBezTo>
                  <a:cubicBezTo>
                    <a:pt x="111" y="68"/>
                    <a:pt x="112" y="67"/>
                    <a:pt x="113" y="65"/>
                  </a:cubicBezTo>
                  <a:cubicBezTo>
                    <a:pt x="115" y="62"/>
                    <a:pt x="115" y="59"/>
                    <a:pt x="117" y="56"/>
                  </a:cubicBezTo>
                  <a:cubicBezTo>
                    <a:pt x="119" y="52"/>
                    <a:pt x="120" y="47"/>
                    <a:pt x="120" y="43"/>
                  </a:cubicBezTo>
                  <a:cubicBezTo>
                    <a:pt x="121" y="38"/>
                    <a:pt x="128" y="34"/>
                    <a:pt x="128" y="30"/>
                  </a:cubicBezTo>
                  <a:cubicBezTo>
                    <a:pt x="128" y="27"/>
                    <a:pt x="125" y="24"/>
                    <a:pt x="123" y="22"/>
                  </a:cubicBezTo>
                  <a:cubicBezTo>
                    <a:pt x="121" y="19"/>
                    <a:pt x="124" y="18"/>
                    <a:pt x="122" y="15"/>
                  </a:cubicBezTo>
                  <a:cubicBezTo>
                    <a:pt x="120" y="12"/>
                    <a:pt x="119" y="10"/>
                    <a:pt x="121" y="7"/>
                  </a:cubicBezTo>
                  <a:cubicBezTo>
                    <a:pt x="123" y="3"/>
                    <a:pt x="121" y="0"/>
                    <a:pt x="1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7" y="46"/>
                    <a:pt x="7" y="52"/>
                  </a:cubicBezTo>
                  <a:cubicBezTo>
                    <a:pt x="8" y="59"/>
                    <a:pt x="11" y="62"/>
                    <a:pt x="13" y="62"/>
                  </a:cubicBezTo>
                  <a:cubicBezTo>
                    <a:pt x="15" y="62"/>
                    <a:pt x="16" y="71"/>
                    <a:pt x="16" y="76"/>
                  </a:cubicBezTo>
                  <a:cubicBezTo>
                    <a:pt x="16" y="80"/>
                    <a:pt x="14" y="86"/>
                    <a:pt x="18" y="87"/>
                  </a:cubicBezTo>
                  <a:cubicBezTo>
                    <a:pt x="22" y="88"/>
                    <a:pt x="25" y="92"/>
                    <a:pt x="23" y="98"/>
                  </a:cubicBezTo>
                  <a:cubicBezTo>
                    <a:pt x="21" y="103"/>
                    <a:pt x="18" y="110"/>
                    <a:pt x="20" y="117"/>
                  </a:cubicBezTo>
                  <a:cubicBezTo>
                    <a:pt x="23" y="124"/>
                    <a:pt x="22" y="136"/>
                    <a:pt x="20" y="138"/>
                  </a:cubicBezTo>
                  <a:cubicBezTo>
                    <a:pt x="19" y="138"/>
                    <a:pt x="19" y="138"/>
                    <a:pt x="18" y="138"/>
                  </a:cubicBezTo>
                  <a:cubicBezTo>
                    <a:pt x="20" y="139"/>
                    <a:pt x="22" y="141"/>
                    <a:pt x="19" y="143"/>
                  </a:cubicBezTo>
                  <a:cubicBezTo>
                    <a:pt x="15" y="145"/>
                    <a:pt x="12" y="148"/>
                    <a:pt x="15" y="155"/>
                  </a:cubicBezTo>
                  <a:cubicBezTo>
                    <a:pt x="15" y="154"/>
                    <a:pt x="16" y="155"/>
                    <a:pt x="21" y="154"/>
                  </a:cubicBezTo>
                  <a:cubicBezTo>
                    <a:pt x="26" y="152"/>
                    <a:pt x="28" y="150"/>
                    <a:pt x="30" y="150"/>
                  </a:cubicBezTo>
                  <a:cubicBezTo>
                    <a:pt x="33" y="151"/>
                    <a:pt x="39" y="150"/>
                    <a:pt x="37" y="147"/>
                  </a:cubicBezTo>
                  <a:cubicBezTo>
                    <a:pt x="34" y="144"/>
                    <a:pt x="32" y="143"/>
                    <a:pt x="31" y="141"/>
                  </a:cubicBezTo>
                  <a:cubicBezTo>
                    <a:pt x="31" y="138"/>
                    <a:pt x="31" y="134"/>
                    <a:pt x="34" y="134"/>
                  </a:cubicBezTo>
                  <a:cubicBezTo>
                    <a:pt x="37" y="134"/>
                    <a:pt x="38" y="138"/>
                    <a:pt x="38" y="141"/>
                  </a:cubicBezTo>
                  <a:cubicBezTo>
                    <a:pt x="38" y="144"/>
                    <a:pt x="37" y="147"/>
                    <a:pt x="37" y="147"/>
                  </a:cubicBezTo>
                  <a:cubicBezTo>
                    <a:pt x="37" y="147"/>
                    <a:pt x="44" y="150"/>
                    <a:pt x="44" y="150"/>
                  </a:cubicBezTo>
                  <a:cubicBezTo>
                    <a:pt x="45" y="150"/>
                    <a:pt x="46" y="151"/>
                    <a:pt x="46" y="153"/>
                  </a:cubicBezTo>
                  <a:cubicBezTo>
                    <a:pt x="46" y="154"/>
                    <a:pt x="48" y="153"/>
                    <a:pt x="51" y="155"/>
                  </a:cubicBezTo>
                  <a:cubicBezTo>
                    <a:pt x="53" y="157"/>
                    <a:pt x="55" y="158"/>
                    <a:pt x="58" y="158"/>
                  </a:cubicBezTo>
                  <a:cubicBezTo>
                    <a:pt x="62" y="158"/>
                    <a:pt x="65" y="155"/>
                    <a:pt x="70" y="157"/>
                  </a:cubicBezTo>
                  <a:cubicBezTo>
                    <a:pt x="76" y="160"/>
                    <a:pt x="81" y="160"/>
                    <a:pt x="84" y="159"/>
                  </a:cubicBezTo>
                  <a:cubicBezTo>
                    <a:pt x="86" y="158"/>
                    <a:pt x="88" y="159"/>
                    <a:pt x="89" y="159"/>
                  </a:cubicBezTo>
                  <a:cubicBezTo>
                    <a:pt x="89" y="158"/>
                    <a:pt x="89" y="158"/>
                    <a:pt x="89" y="158"/>
                  </a:cubicBezTo>
                  <a:cubicBezTo>
                    <a:pt x="89" y="156"/>
                    <a:pt x="87" y="154"/>
                    <a:pt x="85" y="154"/>
                  </a:cubicBezTo>
                  <a:cubicBezTo>
                    <a:pt x="82" y="154"/>
                    <a:pt x="79" y="152"/>
                    <a:pt x="80" y="149"/>
                  </a:cubicBezTo>
                  <a:cubicBezTo>
                    <a:pt x="81" y="146"/>
                    <a:pt x="82" y="145"/>
                    <a:pt x="86" y="145"/>
                  </a:cubicBezTo>
                  <a:cubicBezTo>
                    <a:pt x="90" y="144"/>
                    <a:pt x="91" y="143"/>
                    <a:pt x="94" y="146"/>
                  </a:cubicBezTo>
                  <a:cubicBezTo>
                    <a:pt x="97" y="149"/>
                    <a:pt x="100" y="151"/>
                    <a:pt x="99" y="148"/>
                  </a:cubicBezTo>
                  <a:cubicBezTo>
                    <a:pt x="99" y="145"/>
                    <a:pt x="100" y="142"/>
                    <a:pt x="103" y="144"/>
                  </a:cubicBezTo>
                  <a:cubicBezTo>
                    <a:pt x="107" y="147"/>
                    <a:pt x="104" y="155"/>
                    <a:pt x="104" y="155"/>
                  </a:cubicBezTo>
                  <a:cubicBezTo>
                    <a:pt x="104" y="155"/>
                    <a:pt x="102" y="159"/>
                    <a:pt x="106" y="159"/>
                  </a:cubicBezTo>
                  <a:cubicBezTo>
                    <a:pt x="109" y="160"/>
                    <a:pt x="113" y="159"/>
                    <a:pt x="113" y="155"/>
                  </a:cubicBezTo>
                  <a:cubicBezTo>
                    <a:pt x="114" y="152"/>
                    <a:pt x="115" y="150"/>
                    <a:pt x="116" y="151"/>
                  </a:cubicBezTo>
                  <a:cubicBezTo>
                    <a:pt x="118" y="151"/>
                    <a:pt x="119" y="152"/>
                    <a:pt x="118" y="155"/>
                  </a:cubicBezTo>
                  <a:cubicBezTo>
                    <a:pt x="116" y="159"/>
                    <a:pt x="117" y="165"/>
                    <a:pt x="119" y="165"/>
                  </a:cubicBezTo>
                  <a:cubicBezTo>
                    <a:pt x="119" y="165"/>
                    <a:pt x="112" y="168"/>
                    <a:pt x="113" y="170"/>
                  </a:cubicBezTo>
                  <a:cubicBezTo>
                    <a:pt x="115" y="173"/>
                    <a:pt x="117" y="174"/>
                    <a:pt x="121" y="172"/>
                  </a:cubicBezTo>
                  <a:cubicBezTo>
                    <a:pt x="125" y="170"/>
                    <a:pt x="131" y="168"/>
                    <a:pt x="131" y="171"/>
                  </a:cubicBezTo>
                  <a:cubicBezTo>
                    <a:pt x="131" y="174"/>
                    <a:pt x="128" y="177"/>
                    <a:pt x="131" y="178"/>
                  </a:cubicBezTo>
                  <a:cubicBezTo>
                    <a:pt x="135" y="179"/>
                    <a:pt x="139" y="178"/>
                    <a:pt x="142" y="180"/>
                  </a:cubicBezTo>
                  <a:cubicBezTo>
                    <a:pt x="145" y="183"/>
                    <a:pt x="150" y="179"/>
                    <a:pt x="151" y="175"/>
                  </a:cubicBezTo>
                  <a:cubicBezTo>
                    <a:pt x="151" y="172"/>
                    <a:pt x="146" y="169"/>
                    <a:pt x="146" y="166"/>
                  </a:cubicBezTo>
                  <a:cubicBezTo>
                    <a:pt x="147" y="164"/>
                    <a:pt x="151" y="168"/>
                    <a:pt x="151" y="169"/>
                  </a:cubicBezTo>
                  <a:cubicBezTo>
                    <a:pt x="152" y="169"/>
                    <a:pt x="153" y="171"/>
                    <a:pt x="154" y="169"/>
                  </a:cubicBezTo>
                  <a:cubicBezTo>
                    <a:pt x="156" y="167"/>
                    <a:pt x="158" y="168"/>
                    <a:pt x="157" y="169"/>
                  </a:cubicBezTo>
                  <a:cubicBezTo>
                    <a:pt x="156" y="171"/>
                    <a:pt x="155" y="173"/>
                    <a:pt x="155" y="175"/>
                  </a:cubicBezTo>
                  <a:cubicBezTo>
                    <a:pt x="156" y="176"/>
                    <a:pt x="157" y="179"/>
                    <a:pt x="160" y="178"/>
                  </a:cubicBezTo>
                  <a:cubicBezTo>
                    <a:pt x="163" y="177"/>
                    <a:pt x="164" y="176"/>
                    <a:pt x="166" y="175"/>
                  </a:cubicBezTo>
                  <a:cubicBezTo>
                    <a:pt x="168" y="174"/>
                    <a:pt x="169" y="173"/>
                    <a:pt x="167" y="170"/>
                  </a:cubicBezTo>
                  <a:cubicBezTo>
                    <a:pt x="164" y="166"/>
                    <a:pt x="164" y="161"/>
                    <a:pt x="166" y="160"/>
                  </a:cubicBezTo>
                  <a:cubicBezTo>
                    <a:pt x="168" y="159"/>
                    <a:pt x="170" y="160"/>
                    <a:pt x="172" y="162"/>
                  </a:cubicBezTo>
                  <a:cubicBezTo>
                    <a:pt x="174" y="164"/>
                    <a:pt x="175" y="166"/>
                    <a:pt x="177" y="166"/>
                  </a:cubicBezTo>
                  <a:cubicBezTo>
                    <a:pt x="179" y="166"/>
                    <a:pt x="181" y="168"/>
                    <a:pt x="179" y="169"/>
                  </a:cubicBezTo>
                  <a:cubicBezTo>
                    <a:pt x="176" y="171"/>
                    <a:pt x="177" y="172"/>
                    <a:pt x="180" y="173"/>
                  </a:cubicBezTo>
                  <a:cubicBezTo>
                    <a:pt x="183" y="173"/>
                    <a:pt x="185" y="176"/>
                    <a:pt x="183" y="179"/>
                  </a:cubicBezTo>
                  <a:cubicBezTo>
                    <a:pt x="180" y="182"/>
                    <a:pt x="184" y="183"/>
                    <a:pt x="185" y="182"/>
                  </a:cubicBezTo>
                  <a:cubicBezTo>
                    <a:pt x="186" y="180"/>
                    <a:pt x="188" y="179"/>
                    <a:pt x="188" y="179"/>
                  </a:cubicBezTo>
                  <a:cubicBezTo>
                    <a:pt x="188" y="179"/>
                    <a:pt x="188" y="182"/>
                    <a:pt x="190" y="182"/>
                  </a:cubicBezTo>
                  <a:cubicBezTo>
                    <a:pt x="192" y="182"/>
                    <a:pt x="194" y="180"/>
                    <a:pt x="194" y="180"/>
                  </a:cubicBezTo>
                  <a:cubicBezTo>
                    <a:pt x="194" y="180"/>
                    <a:pt x="194" y="182"/>
                    <a:pt x="195" y="182"/>
                  </a:cubicBezTo>
                  <a:cubicBezTo>
                    <a:pt x="197" y="182"/>
                    <a:pt x="202" y="181"/>
                    <a:pt x="201" y="177"/>
                  </a:cubicBezTo>
                  <a:cubicBezTo>
                    <a:pt x="200" y="174"/>
                    <a:pt x="196" y="176"/>
                    <a:pt x="196" y="176"/>
                  </a:cubicBezTo>
                  <a:cubicBezTo>
                    <a:pt x="196" y="176"/>
                    <a:pt x="190" y="174"/>
                    <a:pt x="188" y="172"/>
                  </a:cubicBezTo>
                  <a:cubicBezTo>
                    <a:pt x="186" y="169"/>
                    <a:pt x="188" y="168"/>
                    <a:pt x="190" y="170"/>
                  </a:cubicBezTo>
                  <a:cubicBezTo>
                    <a:pt x="193" y="172"/>
                    <a:pt x="197" y="173"/>
                    <a:pt x="199" y="173"/>
                  </a:cubicBezTo>
                  <a:cubicBezTo>
                    <a:pt x="200" y="173"/>
                    <a:pt x="203" y="172"/>
                    <a:pt x="202" y="171"/>
                  </a:cubicBezTo>
                  <a:cubicBezTo>
                    <a:pt x="202" y="170"/>
                    <a:pt x="201" y="169"/>
                    <a:pt x="198" y="169"/>
                  </a:cubicBezTo>
                  <a:cubicBezTo>
                    <a:pt x="195" y="169"/>
                    <a:pt x="191" y="165"/>
                    <a:pt x="189" y="164"/>
                  </a:cubicBezTo>
                  <a:cubicBezTo>
                    <a:pt x="187" y="163"/>
                    <a:pt x="183" y="161"/>
                    <a:pt x="182" y="158"/>
                  </a:cubicBezTo>
                  <a:cubicBezTo>
                    <a:pt x="181" y="155"/>
                    <a:pt x="181" y="154"/>
                    <a:pt x="183" y="154"/>
                  </a:cubicBezTo>
                  <a:cubicBezTo>
                    <a:pt x="185" y="155"/>
                    <a:pt x="188" y="155"/>
                    <a:pt x="187" y="154"/>
                  </a:cubicBezTo>
                  <a:cubicBezTo>
                    <a:pt x="186" y="152"/>
                    <a:pt x="184" y="151"/>
                    <a:pt x="183" y="151"/>
                  </a:cubicBezTo>
                  <a:cubicBezTo>
                    <a:pt x="182" y="151"/>
                    <a:pt x="180" y="150"/>
                    <a:pt x="181" y="149"/>
                  </a:cubicBezTo>
                  <a:cubicBezTo>
                    <a:pt x="182" y="148"/>
                    <a:pt x="183" y="148"/>
                    <a:pt x="184" y="148"/>
                  </a:cubicBezTo>
                  <a:cubicBezTo>
                    <a:pt x="185" y="148"/>
                    <a:pt x="186" y="150"/>
                    <a:pt x="188" y="150"/>
                  </a:cubicBezTo>
                  <a:cubicBezTo>
                    <a:pt x="188" y="150"/>
                    <a:pt x="192" y="151"/>
                    <a:pt x="191" y="148"/>
                  </a:cubicBezTo>
                  <a:cubicBezTo>
                    <a:pt x="190" y="145"/>
                    <a:pt x="188" y="144"/>
                    <a:pt x="189" y="142"/>
                  </a:cubicBezTo>
                  <a:cubicBezTo>
                    <a:pt x="190" y="140"/>
                    <a:pt x="193" y="138"/>
                    <a:pt x="193" y="136"/>
                  </a:cubicBezTo>
                  <a:cubicBezTo>
                    <a:pt x="192" y="135"/>
                    <a:pt x="192" y="132"/>
                    <a:pt x="189" y="132"/>
                  </a:cubicBezTo>
                  <a:cubicBezTo>
                    <a:pt x="187" y="132"/>
                    <a:pt x="184" y="134"/>
                    <a:pt x="184" y="139"/>
                  </a:cubicBezTo>
                  <a:cubicBezTo>
                    <a:pt x="183" y="143"/>
                    <a:pt x="182" y="145"/>
                    <a:pt x="181" y="143"/>
                  </a:cubicBezTo>
                  <a:cubicBezTo>
                    <a:pt x="179" y="141"/>
                    <a:pt x="177" y="143"/>
                    <a:pt x="176" y="144"/>
                  </a:cubicBezTo>
                  <a:cubicBezTo>
                    <a:pt x="176" y="145"/>
                    <a:pt x="171" y="146"/>
                    <a:pt x="170" y="143"/>
                  </a:cubicBezTo>
                  <a:cubicBezTo>
                    <a:pt x="169" y="140"/>
                    <a:pt x="169" y="137"/>
                    <a:pt x="172" y="138"/>
                  </a:cubicBezTo>
                  <a:cubicBezTo>
                    <a:pt x="173" y="138"/>
                    <a:pt x="173" y="138"/>
                    <a:pt x="173" y="138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6"/>
                    <a:pt x="185" y="134"/>
                    <a:pt x="184" y="131"/>
                  </a:cubicBezTo>
                  <a:cubicBezTo>
                    <a:pt x="171" y="130"/>
                    <a:pt x="171" y="130"/>
                    <a:pt x="171" y="130"/>
                  </a:cubicBezTo>
                  <a:cubicBezTo>
                    <a:pt x="171" y="130"/>
                    <a:pt x="166" y="131"/>
                    <a:pt x="162" y="134"/>
                  </a:cubicBezTo>
                  <a:cubicBezTo>
                    <a:pt x="159" y="136"/>
                    <a:pt x="157" y="140"/>
                    <a:pt x="153" y="137"/>
                  </a:cubicBezTo>
                  <a:cubicBezTo>
                    <a:pt x="150" y="134"/>
                    <a:pt x="146" y="130"/>
                    <a:pt x="143" y="131"/>
                  </a:cubicBezTo>
                  <a:cubicBezTo>
                    <a:pt x="140" y="133"/>
                    <a:pt x="135" y="134"/>
                    <a:pt x="135" y="129"/>
                  </a:cubicBezTo>
                  <a:cubicBezTo>
                    <a:pt x="136" y="125"/>
                    <a:pt x="138" y="123"/>
                    <a:pt x="142" y="126"/>
                  </a:cubicBezTo>
                  <a:cubicBezTo>
                    <a:pt x="146" y="128"/>
                    <a:pt x="151" y="129"/>
                    <a:pt x="150" y="126"/>
                  </a:cubicBezTo>
                  <a:cubicBezTo>
                    <a:pt x="148" y="123"/>
                    <a:pt x="147" y="120"/>
                    <a:pt x="151" y="120"/>
                  </a:cubicBezTo>
                  <a:cubicBezTo>
                    <a:pt x="156" y="120"/>
                    <a:pt x="164" y="120"/>
                    <a:pt x="164" y="120"/>
                  </a:cubicBezTo>
                  <a:cubicBezTo>
                    <a:pt x="164" y="120"/>
                    <a:pt x="168" y="119"/>
                    <a:pt x="170" y="122"/>
                  </a:cubicBezTo>
                  <a:cubicBezTo>
                    <a:pt x="172" y="124"/>
                    <a:pt x="179" y="129"/>
                    <a:pt x="185" y="128"/>
                  </a:cubicBezTo>
                  <a:cubicBezTo>
                    <a:pt x="183" y="125"/>
                    <a:pt x="183" y="121"/>
                    <a:pt x="181" y="1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1" name="Freeform 122"/>
            <p:cNvSpPr>
              <a:spLocks/>
            </p:cNvSpPr>
            <p:nvPr/>
          </p:nvSpPr>
          <p:spPr bwMode="auto">
            <a:xfrm>
              <a:off x="8668039" y="4422443"/>
              <a:ext cx="672402" cy="607282"/>
            </a:xfrm>
            <a:custGeom>
              <a:avLst/>
              <a:gdLst>
                <a:gd name="T0" fmla="*/ 103 w 206"/>
                <a:gd name="T1" fmla="*/ 96 h 186"/>
                <a:gd name="T2" fmla="*/ 124 w 206"/>
                <a:gd name="T3" fmla="*/ 13 h 186"/>
                <a:gd name="T4" fmla="*/ 14 w 206"/>
                <a:gd name="T5" fmla="*/ 66 h 186"/>
                <a:gd name="T6" fmla="*/ 9 w 206"/>
                <a:gd name="T7" fmla="*/ 137 h 186"/>
                <a:gd name="T8" fmla="*/ 17 w 206"/>
                <a:gd name="T9" fmla="*/ 157 h 186"/>
                <a:gd name="T10" fmla="*/ 40 w 206"/>
                <a:gd name="T11" fmla="*/ 148 h 186"/>
                <a:gd name="T12" fmla="*/ 38 w 206"/>
                <a:gd name="T13" fmla="*/ 148 h 186"/>
                <a:gd name="T14" fmla="*/ 46 w 206"/>
                <a:gd name="T15" fmla="*/ 155 h 186"/>
                <a:gd name="T16" fmla="*/ 84 w 206"/>
                <a:gd name="T17" fmla="*/ 152 h 186"/>
                <a:gd name="T18" fmla="*/ 103 w 206"/>
                <a:gd name="T19" fmla="*/ 147 h 186"/>
                <a:gd name="T20" fmla="*/ 118 w 206"/>
                <a:gd name="T21" fmla="*/ 155 h 186"/>
                <a:gd name="T22" fmla="*/ 117 w 206"/>
                <a:gd name="T23" fmla="*/ 167 h 186"/>
                <a:gd name="T24" fmla="*/ 131 w 206"/>
                <a:gd name="T25" fmla="*/ 173 h 186"/>
                <a:gd name="T26" fmla="*/ 149 w 206"/>
                <a:gd name="T27" fmla="*/ 169 h 186"/>
                <a:gd name="T28" fmla="*/ 158 w 206"/>
                <a:gd name="T29" fmla="*/ 172 h 186"/>
                <a:gd name="T30" fmla="*/ 156 w 206"/>
                <a:gd name="T31" fmla="*/ 177 h 186"/>
                <a:gd name="T32" fmla="*/ 180 w 206"/>
                <a:gd name="T33" fmla="*/ 170 h 186"/>
                <a:gd name="T34" fmla="*/ 182 w 206"/>
                <a:gd name="T35" fmla="*/ 183 h 186"/>
                <a:gd name="T36" fmla="*/ 197 w 206"/>
                <a:gd name="T37" fmla="*/ 186 h 186"/>
                <a:gd name="T38" fmla="*/ 190 w 206"/>
                <a:gd name="T39" fmla="*/ 172 h 186"/>
                <a:gd name="T40" fmla="*/ 186 w 206"/>
                <a:gd name="T41" fmla="*/ 159 h 186"/>
                <a:gd name="T42" fmla="*/ 191 w 206"/>
                <a:gd name="T43" fmla="*/ 156 h 186"/>
                <a:gd name="T44" fmla="*/ 185 w 206"/>
                <a:gd name="T45" fmla="*/ 152 h 186"/>
                <a:gd name="T46" fmla="*/ 195 w 206"/>
                <a:gd name="T47" fmla="*/ 143 h 186"/>
                <a:gd name="T48" fmla="*/ 185 w 206"/>
                <a:gd name="T49" fmla="*/ 144 h 186"/>
                <a:gd name="T50" fmla="*/ 173 w 206"/>
                <a:gd name="T51" fmla="*/ 141 h 186"/>
                <a:gd name="T52" fmla="*/ 188 w 206"/>
                <a:gd name="T53" fmla="*/ 131 h 186"/>
                <a:gd name="T54" fmla="*/ 153 w 206"/>
                <a:gd name="T55" fmla="*/ 130 h 186"/>
                <a:gd name="T56" fmla="*/ 153 w 206"/>
                <a:gd name="T57" fmla="*/ 124 h 186"/>
                <a:gd name="T58" fmla="*/ 184 w 206"/>
                <a:gd name="T59" fmla="*/ 127 h 186"/>
                <a:gd name="T60" fmla="*/ 151 w 206"/>
                <a:gd name="T61" fmla="*/ 129 h 186"/>
                <a:gd name="T62" fmla="*/ 137 w 206"/>
                <a:gd name="T63" fmla="*/ 136 h 186"/>
                <a:gd name="T64" fmla="*/ 184 w 206"/>
                <a:gd name="T65" fmla="*/ 133 h 186"/>
                <a:gd name="T66" fmla="*/ 171 w 206"/>
                <a:gd name="T67" fmla="*/ 145 h 186"/>
                <a:gd name="T68" fmla="*/ 184 w 206"/>
                <a:gd name="T69" fmla="*/ 148 h 186"/>
                <a:gd name="T70" fmla="*/ 192 w 206"/>
                <a:gd name="T71" fmla="*/ 151 h 186"/>
                <a:gd name="T72" fmla="*/ 186 w 206"/>
                <a:gd name="T73" fmla="*/ 148 h 186"/>
                <a:gd name="T74" fmla="*/ 189 w 206"/>
                <a:gd name="T75" fmla="*/ 156 h 186"/>
                <a:gd name="T76" fmla="*/ 202 w 206"/>
                <a:gd name="T77" fmla="*/ 173 h 186"/>
                <a:gd name="T78" fmla="*/ 201 w 206"/>
                <a:gd name="T79" fmla="*/ 173 h 186"/>
                <a:gd name="T80" fmla="*/ 198 w 206"/>
                <a:gd name="T81" fmla="*/ 182 h 186"/>
                <a:gd name="T82" fmla="*/ 198 w 206"/>
                <a:gd name="T83" fmla="*/ 182 h 186"/>
                <a:gd name="T84" fmla="*/ 192 w 206"/>
                <a:gd name="T85" fmla="*/ 182 h 186"/>
                <a:gd name="T86" fmla="*/ 185 w 206"/>
                <a:gd name="T87" fmla="*/ 183 h 186"/>
                <a:gd name="T88" fmla="*/ 180 w 206"/>
                <a:gd name="T89" fmla="*/ 173 h 186"/>
                <a:gd name="T90" fmla="*/ 179 w 206"/>
                <a:gd name="T91" fmla="*/ 166 h 186"/>
                <a:gd name="T92" fmla="*/ 168 w 206"/>
                <a:gd name="T93" fmla="*/ 175 h 186"/>
                <a:gd name="T94" fmla="*/ 155 w 206"/>
                <a:gd name="T95" fmla="*/ 170 h 186"/>
                <a:gd name="T96" fmla="*/ 147 w 206"/>
                <a:gd name="T97" fmla="*/ 172 h 186"/>
                <a:gd name="T98" fmla="*/ 135 w 206"/>
                <a:gd name="T99" fmla="*/ 173 h 186"/>
                <a:gd name="T100" fmla="*/ 120 w 206"/>
                <a:gd name="T101" fmla="*/ 170 h 186"/>
                <a:gd name="T102" fmla="*/ 113 w 206"/>
                <a:gd name="T103" fmla="*/ 157 h 186"/>
                <a:gd name="T104" fmla="*/ 108 w 206"/>
                <a:gd name="T105" fmla="*/ 158 h 186"/>
                <a:gd name="T106" fmla="*/ 101 w 206"/>
                <a:gd name="T107" fmla="*/ 150 h 186"/>
                <a:gd name="T108" fmla="*/ 89 w 206"/>
                <a:gd name="T109" fmla="*/ 159 h 186"/>
                <a:gd name="T110" fmla="*/ 49 w 206"/>
                <a:gd name="T111" fmla="*/ 154 h 186"/>
                <a:gd name="T112" fmla="*/ 47 w 206"/>
                <a:gd name="T113" fmla="*/ 150 h 186"/>
                <a:gd name="T114" fmla="*/ 37 w 206"/>
                <a:gd name="T115" fmla="*/ 150 h 186"/>
                <a:gd name="T116" fmla="*/ 18 w 206"/>
                <a:gd name="T117" fmla="*/ 156 h 186"/>
                <a:gd name="T118" fmla="*/ 18 w 206"/>
                <a:gd name="T119" fmla="*/ 65 h 186"/>
                <a:gd name="T120" fmla="*/ 124 w 206"/>
                <a:gd name="T121" fmla="*/ 25 h 186"/>
                <a:gd name="T122" fmla="*/ 173 w 206"/>
                <a:gd name="T123" fmla="*/ 9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6" h="186">
                  <a:moveTo>
                    <a:pt x="183" y="123"/>
                  </a:moveTo>
                  <a:cubicBezTo>
                    <a:pt x="184" y="121"/>
                    <a:pt x="184" y="121"/>
                    <a:pt x="184" y="121"/>
                  </a:cubicBezTo>
                  <a:cubicBezTo>
                    <a:pt x="183" y="120"/>
                    <a:pt x="182" y="120"/>
                    <a:pt x="181" y="120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1" y="118"/>
                    <a:pt x="181" y="116"/>
                    <a:pt x="180" y="115"/>
                  </a:cubicBezTo>
                  <a:cubicBezTo>
                    <a:pt x="180" y="114"/>
                    <a:pt x="179" y="112"/>
                    <a:pt x="177" y="111"/>
                  </a:cubicBezTo>
                  <a:cubicBezTo>
                    <a:pt x="177" y="110"/>
                    <a:pt x="176" y="109"/>
                    <a:pt x="176" y="107"/>
                  </a:cubicBezTo>
                  <a:cubicBezTo>
                    <a:pt x="176" y="106"/>
                    <a:pt x="176" y="105"/>
                    <a:pt x="177" y="104"/>
                  </a:cubicBezTo>
                  <a:cubicBezTo>
                    <a:pt x="178" y="103"/>
                    <a:pt x="178" y="101"/>
                    <a:pt x="178" y="100"/>
                  </a:cubicBezTo>
                  <a:cubicBezTo>
                    <a:pt x="178" y="97"/>
                    <a:pt x="177" y="94"/>
                    <a:pt x="177" y="94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5" y="92"/>
                    <a:pt x="172" y="92"/>
                    <a:pt x="167" y="93"/>
                  </a:cubicBezTo>
                  <a:cubicBezTo>
                    <a:pt x="153" y="93"/>
                    <a:pt x="123" y="94"/>
                    <a:pt x="110" y="94"/>
                  </a:cubicBezTo>
                  <a:cubicBezTo>
                    <a:pt x="108" y="94"/>
                    <a:pt x="106" y="94"/>
                    <a:pt x="105" y="94"/>
                  </a:cubicBezTo>
                  <a:cubicBezTo>
                    <a:pt x="105" y="94"/>
                    <a:pt x="104" y="94"/>
                    <a:pt x="104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4"/>
                    <a:pt x="104" y="94"/>
                    <a:pt x="104" y="94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5"/>
                    <a:pt x="105" y="95"/>
                    <a:pt x="105" y="95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4"/>
                    <a:pt x="105" y="94"/>
                    <a:pt x="105" y="94"/>
                  </a:cubicBezTo>
                  <a:cubicBezTo>
                    <a:pt x="105" y="93"/>
                    <a:pt x="106" y="93"/>
                    <a:pt x="107" y="92"/>
                  </a:cubicBezTo>
                  <a:cubicBezTo>
                    <a:pt x="107" y="91"/>
                    <a:pt x="108" y="89"/>
                    <a:pt x="108" y="87"/>
                  </a:cubicBezTo>
                  <a:cubicBezTo>
                    <a:pt x="108" y="84"/>
                    <a:pt x="109" y="79"/>
                    <a:pt x="112" y="76"/>
                  </a:cubicBezTo>
                  <a:cubicBezTo>
                    <a:pt x="115" y="72"/>
                    <a:pt x="116" y="70"/>
                    <a:pt x="117" y="68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8" y="66"/>
                    <a:pt x="118" y="64"/>
                    <a:pt x="119" y="63"/>
                  </a:cubicBezTo>
                  <a:cubicBezTo>
                    <a:pt x="119" y="61"/>
                    <a:pt x="120" y="60"/>
                    <a:pt x="121" y="59"/>
                  </a:cubicBezTo>
                  <a:cubicBezTo>
                    <a:pt x="123" y="55"/>
                    <a:pt x="124" y="49"/>
                    <a:pt x="124" y="45"/>
                  </a:cubicBezTo>
                  <a:cubicBezTo>
                    <a:pt x="124" y="44"/>
                    <a:pt x="125" y="43"/>
                    <a:pt x="125" y="43"/>
                  </a:cubicBezTo>
                  <a:cubicBezTo>
                    <a:pt x="126" y="41"/>
                    <a:pt x="128" y="40"/>
                    <a:pt x="129" y="38"/>
                  </a:cubicBezTo>
                  <a:cubicBezTo>
                    <a:pt x="130" y="37"/>
                    <a:pt x="130" y="36"/>
                    <a:pt x="131" y="35"/>
                  </a:cubicBezTo>
                  <a:cubicBezTo>
                    <a:pt x="131" y="35"/>
                    <a:pt x="132" y="34"/>
                    <a:pt x="132" y="32"/>
                  </a:cubicBezTo>
                  <a:cubicBezTo>
                    <a:pt x="132" y="30"/>
                    <a:pt x="131" y="28"/>
                    <a:pt x="130" y="27"/>
                  </a:cubicBezTo>
                  <a:cubicBezTo>
                    <a:pt x="129" y="25"/>
                    <a:pt x="128" y="24"/>
                    <a:pt x="127" y="23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6" y="21"/>
                    <a:pt x="127" y="20"/>
                    <a:pt x="127" y="19"/>
                  </a:cubicBezTo>
                  <a:cubicBezTo>
                    <a:pt x="127" y="18"/>
                    <a:pt x="126" y="17"/>
                    <a:pt x="126" y="16"/>
                  </a:cubicBezTo>
                  <a:cubicBezTo>
                    <a:pt x="125" y="15"/>
                    <a:pt x="125" y="14"/>
                    <a:pt x="124" y="13"/>
                  </a:cubicBezTo>
                  <a:cubicBezTo>
                    <a:pt x="124" y="13"/>
                    <a:pt x="124" y="12"/>
                    <a:pt x="124" y="12"/>
                  </a:cubicBezTo>
                  <a:cubicBezTo>
                    <a:pt x="124" y="11"/>
                    <a:pt x="124" y="11"/>
                    <a:pt x="125" y="10"/>
                  </a:cubicBezTo>
                  <a:cubicBezTo>
                    <a:pt x="126" y="8"/>
                    <a:pt x="126" y="7"/>
                    <a:pt x="126" y="6"/>
                  </a:cubicBezTo>
                  <a:cubicBezTo>
                    <a:pt x="126" y="3"/>
                    <a:pt x="124" y="1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43"/>
                    <a:pt x="2" y="45"/>
                    <a:pt x="4" y="47"/>
                  </a:cubicBezTo>
                  <a:cubicBezTo>
                    <a:pt x="6" y="49"/>
                    <a:pt x="7" y="52"/>
                    <a:pt x="7" y="55"/>
                  </a:cubicBezTo>
                  <a:cubicBezTo>
                    <a:pt x="8" y="58"/>
                    <a:pt x="9" y="61"/>
                    <a:pt x="10" y="63"/>
                  </a:cubicBezTo>
                  <a:cubicBezTo>
                    <a:pt x="10" y="64"/>
                    <a:pt x="11" y="64"/>
                    <a:pt x="12" y="65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5" y="66"/>
                    <a:pt x="15" y="67"/>
                    <a:pt x="15" y="68"/>
                  </a:cubicBezTo>
                  <a:cubicBezTo>
                    <a:pt x="16" y="71"/>
                    <a:pt x="16" y="75"/>
                    <a:pt x="16" y="78"/>
                  </a:cubicBezTo>
                  <a:cubicBezTo>
                    <a:pt x="16" y="80"/>
                    <a:pt x="16" y="82"/>
                    <a:pt x="16" y="84"/>
                  </a:cubicBezTo>
                  <a:cubicBezTo>
                    <a:pt x="16" y="85"/>
                    <a:pt x="16" y="87"/>
                    <a:pt x="16" y="88"/>
                  </a:cubicBezTo>
                  <a:cubicBezTo>
                    <a:pt x="17" y="89"/>
                    <a:pt x="18" y="91"/>
                    <a:pt x="20" y="91"/>
                  </a:cubicBezTo>
                  <a:cubicBezTo>
                    <a:pt x="22" y="92"/>
                    <a:pt x="24" y="94"/>
                    <a:pt x="24" y="97"/>
                  </a:cubicBezTo>
                  <a:cubicBezTo>
                    <a:pt x="24" y="97"/>
                    <a:pt x="24" y="98"/>
                    <a:pt x="23" y="99"/>
                  </a:cubicBezTo>
                  <a:cubicBezTo>
                    <a:pt x="22" y="103"/>
                    <a:pt x="20" y="108"/>
                    <a:pt x="20" y="114"/>
                  </a:cubicBezTo>
                  <a:cubicBezTo>
                    <a:pt x="20" y="116"/>
                    <a:pt x="20" y="118"/>
                    <a:pt x="20" y="120"/>
                  </a:cubicBezTo>
                  <a:cubicBezTo>
                    <a:pt x="21" y="123"/>
                    <a:pt x="22" y="126"/>
                    <a:pt x="22" y="130"/>
                  </a:cubicBezTo>
                  <a:cubicBezTo>
                    <a:pt x="22" y="132"/>
                    <a:pt x="22" y="134"/>
                    <a:pt x="21" y="136"/>
                  </a:cubicBezTo>
                  <a:cubicBezTo>
                    <a:pt x="21" y="137"/>
                    <a:pt x="21" y="137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1" y="138"/>
                    <a:pt x="21" y="138"/>
                    <a:pt x="21" y="138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20" y="142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19" y="144"/>
                    <a:pt x="17" y="145"/>
                    <a:pt x="16" y="147"/>
                  </a:cubicBezTo>
                  <a:cubicBezTo>
                    <a:pt x="15" y="148"/>
                    <a:pt x="14" y="150"/>
                    <a:pt x="14" y="153"/>
                  </a:cubicBezTo>
                  <a:cubicBezTo>
                    <a:pt x="14" y="154"/>
                    <a:pt x="14" y="156"/>
                    <a:pt x="15" y="158"/>
                  </a:cubicBezTo>
                  <a:cubicBezTo>
                    <a:pt x="17" y="163"/>
                    <a:pt x="17" y="163"/>
                    <a:pt x="17" y="163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8" y="158"/>
                    <a:pt x="19" y="157"/>
                    <a:pt x="19" y="157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8" y="158"/>
                    <a:pt x="18" y="158"/>
                    <a:pt x="18" y="158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7" y="158"/>
                    <a:pt x="17" y="158"/>
                  </a:cubicBezTo>
                  <a:cubicBezTo>
                    <a:pt x="17" y="158"/>
                    <a:pt x="18" y="158"/>
                    <a:pt x="19" y="158"/>
                  </a:cubicBezTo>
                  <a:cubicBezTo>
                    <a:pt x="20" y="158"/>
                    <a:pt x="22" y="158"/>
                    <a:pt x="24" y="157"/>
                  </a:cubicBezTo>
                  <a:cubicBezTo>
                    <a:pt x="26" y="157"/>
                    <a:pt x="28" y="156"/>
                    <a:pt x="29" y="155"/>
                  </a:cubicBezTo>
                  <a:cubicBezTo>
                    <a:pt x="30" y="155"/>
                    <a:pt x="31" y="154"/>
                    <a:pt x="32" y="154"/>
                  </a:cubicBezTo>
                  <a:cubicBezTo>
                    <a:pt x="32" y="154"/>
                    <a:pt x="32" y="154"/>
                    <a:pt x="32" y="154"/>
                  </a:cubicBezTo>
                  <a:cubicBezTo>
                    <a:pt x="32" y="154"/>
                    <a:pt x="33" y="154"/>
                    <a:pt x="33" y="154"/>
                  </a:cubicBezTo>
                  <a:cubicBezTo>
                    <a:pt x="35" y="154"/>
                    <a:pt x="36" y="154"/>
                    <a:pt x="38" y="154"/>
                  </a:cubicBezTo>
                  <a:cubicBezTo>
                    <a:pt x="38" y="153"/>
                    <a:pt x="39" y="153"/>
                    <a:pt x="40" y="153"/>
                  </a:cubicBezTo>
                  <a:cubicBezTo>
                    <a:pt x="40" y="152"/>
                    <a:pt x="41" y="151"/>
                    <a:pt x="41" y="150"/>
                  </a:cubicBezTo>
                  <a:cubicBezTo>
                    <a:pt x="41" y="149"/>
                    <a:pt x="41" y="148"/>
                    <a:pt x="40" y="148"/>
                  </a:cubicBezTo>
                  <a:cubicBezTo>
                    <a:pt x="40" y="148"/>
                    <a:pt x="40" y="148"/>
                    <a:pt x="40" y="148"/>
                  </a:cubicBezTo>
                  <a:cubicBezTo>
                    <a:pt x="40" y="148"/>
                    <a:pt x="40" y="148"/>
                    <a:pt x="40" y="148"/>
                  </a:cubicBezTo>
                  <a:cubicBezTo>
                    <a:pt x="39" y="146"/>
                    <a:pt x="37" y="145"/>
                    <a:pt x="37" y="144"/>
                  </a:cubicBezTo>
                  <a:cubicBezTo>
                    <a:pt x="36" y="144"/>
                    <a:pt x="36" y="143"/>
                    <a:pt x="36" y="143"/>
                  </a:cubicBezTo>
                  <a:cubicBezTo>
                    <a:pt x="35" y="142"/>
                    <a:pt x="35" y="142"/>
                    <a:pt x="35" y="142"/>
                  </a:cubicBezTo>
                  <a:cubicBezTo>
                    <a:pt x="35" y="142"/>
                    <a:pt x="35" y="141"/>
                    <a:pt x="35" y="140"/>
                  </a:cubicBezTo>
                  <a:cubicBezTo>
                    <a:pt x="35" y="140"/>
                    <a:pt x="35" y="139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7" y="139"/>
                    <a:pt x="37" y="140"/>
                    <a:pt x="38" y="140"/>
                  </a:cubicBezTo>
                  <a:cubicBezTo>
                    <a:pt x="38" y="141"/>
                    <a:pt x="38" y="142"/>
                    <a:pt x="38" y="143"/>
                  </a:cubicBezTo>
                  <a:cubicBezTo>
                    <a:pt x="38" y="145"/>
                    <a:pt x="38" y="146"/>
                    <a:pt x="38" y="147"/>
                  </a:cubicBezTo>
                  <a:cubicBezTo>
                    <a:pt x="38" y="147"/>
                    <a:pt x="38" y="148"/>
                    <a:pt x="38" y="148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9" y="151"/>
                    <a:pt x="39" y="151"/>
                    <a:pt x="39" y="151"/>
                  </a:cubicBezTo>
                  <a:cubicBezTo>
                    <a:pt x="39" y="151"/>
                    <a:pt x="40" y="151"/>
                    <a:pt x="42" y="152"/>
                  </a:cubicBezTo>
                  <a:cubicBezTo>
                    <a:pt x="43" y="153"/>
                    <a:pt x="44" y="153"/>
                    <a:pt x="44" y="153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6" y="152"/>
                    <a:pt x="46" y="152"/>
                    <a:pt x="46" y="152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5" y="154"/>
                    <a:pt x="45" y="154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6" y="153"/>
                    <a:pt x="46" y="153"/>
                    <a:pt x="46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6" y="155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5"/>
                    <a:pt x="46" y="155"/>
                    <a:pt x="46" y="155"/>
                  </a:cubicBezTo>
                  <a:cubicBezTo>
                    <a:pt x="46" y="155"/>
                    <a:pt x="46" y="156"/>
                    <a:pt x="46" y="156"/>
                  </a:cubicBezTo>
                  <a:cubicBezTo>
                    <a:pt x="47" y="157"/>
                    <a:pt x="47" y="157"/>
                    <a:pt x="48" y="158"/>
                  </a:cubicBezTo>
                  <a:cubicBezTo>
                    <a:pt x="49" y="158"/>
                    <a:pt x="49" y="158"/>
                    <a:pt x="50" y="158"/>
                  </a:cubicBezTo>
                  <a:cubicBezTo>
                    <a:pt x="50" y="158"/>
                    <a:pt x="51" y="158"/>
                    <a:pt x="52" y="159"/>
                  </a:cubicBezTo>
                  <a:cubicBezTo>
                    <a:pt x="53" y="159"/>
                    <a:pt x="54" y="160"/>
                    <a:pt x="56" y="161"/>
                  </a:cubicBezTo>
                  <a:cubicBezTo>
                    <a:pt x="57" y="161"/>
                    <a:pt x="59" y="162"/>
                    <a:pt x="60" y="162"/>
                  </a:cubicBezTo>
                  <a:cubicBezTo>
                    <a:pt x="62" y="162"/>
                    <a:pt x="63" y="161"/>
                    <a:pt x="65" y="161"/>
                  </a:cubicBezTo>
                  <a:cubicBezTo>
                    <a:pt x="66" y="160"/>
                    <a:pt x="67" y="160"/>
                    <a:pt x="68" y="160"/>
                  </a:cubicBezTo>
                  <a:cubicBezTo>
                    <a:pt x="69" y="160"/>
                    <a:pt x="70" y="160"/>
                    <a:pt x="72" y="161"/>
                  </a:cubicBezTo>
                  <a:cubicBezTo>
                    <a:pt x="76" y="163"/>
                    <a:pt x="79" y="164"/>
                    <a:pt x="82" y="164"/>
                  </a:cubicBezTo>
                  <a:cubicBezTo>
                    <a:pt x="84" y="164"/>
                    <a:pt x="85" y="163"/>
                    <a:pt x="86" y="163"/>
                  </a:cubicBezTo>
                  <a:cubicBezTo>
                    <a:pt x="88" y="163"/>
                    <a:pt x="89" y="163"/>
                    <a:pt x="89" y="163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1" y="163"/>
                    <a:pt x="91" y="163"/>
                    <a:pt x="91" y="163"/>
                  </a:cubicBezTo>
                  <a:cubicBezTo>
                    <a:pt x="91" y="163"/>
                    <a:pt x="91" y="163"/>
                    <a:pt x="92" y="162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61"/>
                    <a:pt x="93" y="161"/>
                    <a:pt x="93" y="161"/>
                  </a:cubicBezTo>
                  <a:cubicBezTo>
                    <a:pt x="93" y="160"/>
                    <a:pt x="93" y="160"/>
                    <a:pt x="93" y="160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8"/>
                    <a:pt x="92" y="157"/>
                    <a:pt x="91" y="156"/>
                  </a:cubicBezTo>
                  <a:cubicBezTo>
                    <a:pt x="90" y="154"/>
                    <a:pt x="88" y="154"/>
                    <a:pt x="87" y="154"/>
                  </a:cubicBezTo>
                  <a:cubicBezTo>
                    <a:pt x="86" y="154"/>
                    <a:pt x="85" y="153"/>
                    <a:pt x="84" y="153"/>
                  </a:cubicBezTo>
                  <a:cubicBezTo>
                    <a:pt x="84" y="153"/>
                    <a:pt x="84" y="152"/>
                    <a:pt x="84" y="152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5" y="150"/>
                    <a:pt x="85" y="149"/>
                    <a:pt x="85" y="149"/>
                  </a:cubicBezTo>
                  <a:cubicBezTo>
                    <a:pt x="85" y="149"/>
                    <a:pt x="86" y="149"/>
                    <a:pt x="86" y="149"/>
                  </a:cubicBezTo>
                  <a:cubicBezTo>
                    <a:pt x="87" y="149"/>
                    <a:pt x="87" y="149"/>
                    <a:pt x="88" y="149"/>
                  </a:cubicBezTo>
                  <a:cubicBezTo>
                    <a:pt x="90" y="148"/>
                    <a:pt x="91" y="148"/>
                    <a:pt x="92" y="148"/>
                  </a:cubicBezTo>
                  <a:cubicBezTo>
                    <a:pt x="93" y="148"/>
                    <a:pt x="93" y="148"/>
                    <a:pt x="93" y="148"/>
                  </a:cubicBezTo>
                  <a:cubicBezTo>
                    <a:pt x="93" y="148"/>
                    <a:pt x="94" y="149"/>
                    <a:pt x="95" y="150"/>
                  </a:cubicBezTo>
                  <a:cubicBezTo>
                    <a:pt x="95" y="151"/>
                    <a:pt x="96" y="152"/>
                    <a:pt x="97" y="152"/>
                  </a:cubicBezTo>
                  <a:cubicBezTo>
                    <a:pt x="98" y="153"/>
                    <a:pt x="98" y="153"/>
                    <a:pt x="99" y="153"/>
                  </a:cubicBezTo>
                  <a:cubicBezTo>
                    <a:pt x="99" y="154"/>
                    <a:pt x="100" y="154"/>
                    <a:pt x="101" y="154"/>
                  </a:cubicBezTo>
                  <a:cubicBezTo>
                    <a:pt x="101" y="154"/>
                    <a:pt x="102" y="153"/>
                    <a:pt x="103" y="153"/>
                  </a:cubicBezTo>
                  <a:cubicBezTo>
                    <a:pt x="103" y="152"/>
                    <a:pt x="103" y="151"/>
                    <a:pt x="103" y="151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50"/>
                    <a:pt x="103" y="149"/>
                    <a:pt x="103" y="149"/>
                  </a:cubicBezTo>
                  <a:cubicBezTo>
                    <a:pt x="103" y="148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04" y="148"/>
                    <a:pt x="104" y="148"/>
                    <a:pt x="104" y="148"/>
                  </a:cubicBezTo>
                  <a:cubicBezTo>
                    <a:pt x="104" y="148"/>
                    <a:pt x="105" y="148"/>
                    <a:pt x="105" y="149"/>
                  </a:cubicBezTo>
                  <a:cubicBezTo>
                    <a:pt x="105" y="150"/>
                    <a:pt x="105" y="150"/>
                    <a:pt x="105" y="151"/>
                  </a:cubicBezTo>
                  <a:cubicBezTo>
                    <a:pt x="105" y="152"/>
                    <a:pt x="105" y="154"/>
                    <a:pt x="105" y="155"/>
                  </a:cubicBezTo>
                  <a:cubicBezTo>
                    <a:pt x="105" y="155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6" y="157"/>
                    <a:pt x="106" y="157"/>
                    <a:pt x="106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7"/>
                  </a:cubicBezTo>
                  <a:cubicBezTo>
                    <a:pt x="104" y="158"/>
                    <a:pt x="103" y="158"/>
                    <a:pt x="103" y="159"/>
                  </a:cubicBezTo>
                  <a:cubicBezTo>
                    <a:pt x="103" y="160"/>
                    <a:pt x="104" y="161"/>
                    <a:pt x="104" y="162"/>
                  </a:cubicBezTo>
                  <a:cubicBezTo>
                    <a:pt x="105" y="163"/>
                    <a:pt x="106" y="163"/>
                    <a:pt x="107" y="163"/>
                  </a:cubicBezTo>
                  <a:cubicBezTo>
                    <a:pt x="108" y="163"/>
                    <a:pt x="109" y="164"/>
                    <a:pt x="110" y="164"/>
                  </a:cubicBezTo>
                  <a:cubicBezTo>
                    <a:pt x="111" y="164"/>
                    <a:pt x="113" y="163"/>
                    <a:pt x="114" y="162"/>
                  </a:cubicBezTo>
                  <a:cubicBezTo>
                    <a:pt x="116" y="161"/>
                    <a:pt x="117" y="160"/>
                    <a:pt x="117" y="158"/>
                  </a:cubicBezTo>
                  <a:cubicBezTo>
                    <a:pt x="117" y="156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5"/>
                    <a:pt x="118" y="155"/>
                  </a:cubicBezTo>
                  <a:cubicBezTo>
                    <a:pt x="118" y="155"/>
                    <a:pt x="118" y="156"/>
                    <a:pt x="118" y="157"/>
                  </a:cubicBezTo>
                  <a:cubicBezTo>
                    <a:pt x="117" y="158"/>
                    <a:pt x="117" y="160"/>
                    <a:pt x="117" y="162"/>
                  </a:cubicBezTo>
                  <a:cubicBezTo>
                    <a:pt x="117" y="164"/>
                    <a:pt x="117" y="165"/>
                    <a:pt x="118" y="166"/>
                  </a:cubicBezTo>
                  <a:cubicBezTo>
                    <a:pt x="118" y="167"/>
                    <a:pt x="118" y="168"/>
                    <a:pt x="119" y="168"/>
                  </a:cubicBezTo>
                  <a:cubicBezTo>
                    <a:pt x="119" y="169"/>
                    <a:pt x="120" y="169"/>
                    <a:pt x="121" y="169"/>
                  </a:cubicBezTo>
                  <a:cubicBezTo>
                    <a:pt x="121" y="167"/>
                    <a:pt x="121" y="167"/>
                    <a:pt x="121" y="167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5"/>
                    <a:pt x="119" y="166"/>
                    <a:pt x="117" y="167"/>
                  </a:cubicBezTo>
                  <a:cubicBezTo>
                    <a:pt x="116" y="167"/>
                    <a:pt x="115" y="168"/>
                    <a:pt x="115" y="169"/>
                  </a:cubicBezTo>
                  <a:cubicBezTo>
                    <a:pt x="114" y="169"/>
                    <a:pt x="114" y="169"/>
                    <a:pt x="113" y="170"/>
                  </a:cubicBezTo>
                  <a:cubicBezTo>
                    <a:pt x="113" y="170"/>
                    <a:pt x="113" y="171"/>
                    <a:pt x="113" y="172"/>
                  </a:cubicBezTo>
                  <a:cubicBezTo>
                    <a:pt x="113" y="172"/>
                    <a:pt x="113" y="173"/>
                    <a:pt x="113" y="173"/>
                  </a:cubicBezTo>
                  <a:cubicBezTo>
                    <a:pt x="113" y="173"/>
                    <a:pt x="113" y="173"/>
                    <a:pt x="113" y="173"/>
                  </a:cubicBezTo>
                  <a:cubicBezTo>
                    <a:pt x="113" y="173"/>
                    <a:pt x="113" y="173"/>
                    <a:pt x="113" y="173"/>
                  </a:cubicBezTo>
                  <a:cubicBezTo>
                    <a:pt x="114" y="174"/>
                    <a:pt x="115" y="175"/>
                    <a:pt x="116" y="176"/>
                  </a:cubicBezTo>
                  <a:cubicBezTo>
                    <a:pt x="117" y="177"/>
                    <a:pt x="118" y="177"/>
                    <a:pt x="119" y="177"/>
                  </a:cubicBezTo>
                  <a:cubicBezTo>
                    <a:pt x="121" y="177"/>
                    <a:pt x="122" y="177"/>
                    <a:pt x="124" y="176"/>
                  </a:cubicBezTo>
                  <a:cubicBezTo>
                    <a:pt x="125" y="176"/>
                    <a:pt x="127" y="175"/>
                    <a:pt x="128" y="174"/>
                  </a:cubicBezTo>
                  <a:cubicBezTo>
                    <a:pt x="129" y="174"/>
                    <a:pt x="131" y="174"/>
                    <a:pt x="131" y="174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2" y="174"/>
                    <a:pt x="132" y="174"/>
                    <a:pt x="132" y="174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2" y="174"/>
                    <a:pt x="132" y="174"/>
                    <a:pt x="132" y="174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4"/>
                    <a:pt x="131" y="174"/>
                    <a:pt x="131" y="174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3"/>
                    <a:pt x="131" y="173"/>
                    <a:pt x="131" y="173"/>
                  </a:cubicBezTo>
                  <a:cubicBezTo>
                    <a:pt x="131" y="174"/>
                    <a:pt x="131" y="175"/>
                    <a:pt x="131" y="175"/>
                  </a:cubicBezTo>
                  <a:cubicBezTo>
                    <a:pt x="130" y="176"/>
                    <a:pt x="130" y="177"/>
                    <a:pt x="130" y="178"/>
                  </a:cubicBezTo>
                  <a:cubicBezTo>
                    <a:pt x="130" y="179"/>
                    <a:pt x="130" y="180"/>
                    <a:pt x="131" y="180"/>
                  </a:cubicBezTo>
                  <a:cubicBezTo>
                    <a:pt x="131" y="181"/>
                    <a:pt x="132" y="181"/>
                    <a:pt x="133" y="182"/>
                  </a:cubicBezTo>
                  <a:cubicBezTo>
                    <a:pt x="135" y="182"/>
                    <a:pt x="137" y="182"/>
                    <a:pt x="139" y="182"/>
                  </a:cubicBezTo>
                  <a:cubicBezTo>
                    <a:pt x="140" y="183"/>
                    <a:pt x="142" y="183"/>
                    <a:pt x="143" y="184"/>
                  </a:cubicBezTo>
                  <a:cubicBezTo>
                    <a:pt x="144" y="185"/>
                    <a:pt x="145" y="185"/>
                    <a:pt x="146" y="185"/>
                  </a:cubicBezTo>
                  <a:cubicBezTo>
                    <a:pt x="148" y="185"/>
                    <a:pt x="150" y="184"/>
                    <a:pt x="152" y="183"/>
                  </a:cubicBezTo>
                  <a:cubicBezTo>
                    <a:pt x="153" y="181"/>
                    <a:pt x="154" y="180"/>
                    <a:pt x="155" y="178"/>
                  </a:cubicBezTo>
                  <a:cubicBezTo>
                    <a:pt x="155" y="177"/>
                    <a:pt x="155" y="177"/>
                    <a:pt x="155" y="177"/>
                  </a:cubicBezTo>
                  <a:cubicBezTo>
                    <a:pt x="155" y="176"/>
                    <a:pt x="154" y="175"/>
                    <a:pt x="154" y="174"/>
                  </a:cubicBezTo>
                  <a:cubicBezTo>
                    <a:pt x="153" y="173"/>
                    <a:pt x="152" y="172"/>
                    <a:pt x="151" y="171"/>
                  </a:cubicBezTo>
                  <a:cubicBezTo>
                    <a:pt x="151" y="170"/>
                    <a:pt x="151" y="170"/>
                    <a:pt x="150" y="170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49" y="169"/>
                    <a:pt x="149" y="169"/>
                    <a:pt x="149" y="169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49" y="169"/>
                    <a:pt x="149" y="169"/>
                    <a:pt x="149" y="169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49" y="168"/>
                    <a:pt x="149" y="168"/>
                    <a:pt x="149" y="168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50" y="169"/>
                    <a:pt x="150" y="169"/>
                    <a:pt x="150" y="169"/>
                  </a:cubicBezTo>
                  <a:cubicBezTo>
                    <a:pt x="149" y="168"/>
                    <a:pt x="149" y="168"/>
                    <a:pt x="149" y="168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69"/>
                    <a:pt x="149" y="169"/>
                    <a:pt x="149" y="169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69"/>
                    <a:pt x="149" y="169"/>
                    <a:pt x="149" y="169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49" y="170"/>
                    <a:pt x="150" y="170"/>
                    <a:pt x="151" y="171"/>
                  </a:cubicBezTo>
                  <a:cubicBezTo>
                    <a:pt x="151" y="172"/>
                    <a:pt x="151" y="172"/>
                    <a:pt x="151" y="172"/>
                  </a:cubicBezTo>
                  <a:cubicBezTo>
                    <a:pt x="152" y="172"/>
                    <a:pt x="152" y="172"/>
                    <a:pt x="152" y="172"/>
                  </a:cubicBezTo>
                  <a:cubicBezTo>
                    <a:pt x="152" y="172"/>
                    <a:pt x="152" y="173"/>
                    <a:pt x="153" y="173"/>
                  </a:cubicBezTo>
                  <a:cubicBezTo>
                    <a:pt x="153" y="173"/>
                    <a:pt x="154" y="174"/>
                    <a:pt x="155" y="174"/>
                  </a:cubicBezTo>
                  <a:cubicBezTo>
                    <a:pt x="156" y="174"/>
                    <a:pt x="157" y="173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8" y="172"/>
                    <a:pt x="158" y="172"/>
                    <a:pt x="158" y="172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8" y="171"/>
                    <a:pt x="158" y="171"/>
                    <a:pt x="158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7" y="171"/>
                    <a:pt x="157" y="171"/>
                    <a:pt x="157" y="171"/>
                  </a:cubicBezTo>
                  <a:cubicBezTo>
                    <a:pt x="157" y="171"/>
                    <a:pt x="156" y="172"/>
                    <a:pt x="156" y="173"/>
                  </a:cubicBezTo>
                  <a:cubicBezTo>
                    <a:pt x="156" y="174"/>
                    <a:pt x="155" y="175"/>
                    <a:pt x="155" y="176"/>
                  </a:cubicBezTo>
                  <a:cubicBezTo>
                    <a:pt x="155" y="176"/>
                    <a:pt x="155" y="177"/>
                    <a:pt x="156" y="177"/>
                  </a:cubicBezTo>
                  <a:cubicBezTo>
                    <a:pt x="156" y="178"/>
                    <a:pt x="156" y="179"/>
                    <a:pt x="157" y="180"/>
                  </a:cubicBezTo>
                  <a:cubicBezTo>
                    <a:pt x="158" y="181"/>
                    <a:pt x="159" y="182"/>
                    <a:pt x="161" y="182"/>
                  </a:cubicBezTo>
                  <a:cubicBezTo>
                    <a:pt x="161" y="182"/>
                    <a:pt x="162" y="182"/>
                    <a:pt x="163" y="182"/>
                  </a:cubicBezTo>
                  <a:cubicBezTo>
                    <a:pt x="166" y="181"/>
                    <a:pt x="168" y="180"/>
                    <a:pt x="169" y="179"/>
                  </a:cubicBezTo>
                  <a:cubicBezTo>
                    <a:pt x="169" y="179"/>
                    <a:pt x="169" y="179"/>
                    <a:pt x="169" y="179"/>
                  </a:cubicBezTo>
                  <a:cubicBezTo>
                    <a:pt x="169" y="178"/>
                    <a:pt x="170" y="178"/>
                    <a:pt x="171" y="178"/>
                  </a:cubicBezTo>
                  <a:cubicBezTo>
                    <a:pt x="171" y="177"/>
                    <a:pt x="172" y="176"/>
                    <a:pt x="172" y="175"/>
                  </a:cubicBezTo>
                  <a:cubicBezTo>
                    <a:pt x="172" y="173"/>
                    <a:pt x="171" y="172"/>
                    <a:pt x="170" y="171"/>
                  </a:cubicBezTo>
                  <a:cubicBezTo>
                    <a:pt x="169" y="169"/>
                    <a:pt x="168" y="167"/>
                    <a:pt x="168" y="166"/>
                  </a:cubicBezTo>
                  <a:cubicBezTo>
                    <a:pt x="168" y="165"/>
                    <a:pt x="168" y="165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164"/>
                    <a:pt x="170" y="164"/>
                    <a:pt x="170" y="164"/>
                  </a:cubicBezTo>
                  <a:cubicBezTo>
                    <a:pt x="171" y="164"/>
                    <a:pt x="172" y="164"/>
                    <a:pt x="172" y="165"/>
                  </a:cubicBezTo>
                  <a:cubicBezTo>
                    <a:pt x="172" y="165"/>
                    <a:pt x="172" y="165"/>
                    <a:pt x="172" y="165"/>
                  </a:cubicBezTo>
                  <a:cubicBezTo>
                    <a:pt x="172" y="165"/>
                    <a:pt x="172" y="165"/>
                    <a:pt x="172" y="165"/>
                  </a:cubicBezTo>
                  <a:cubicBezTo>
                    <a:pt x="173" y="166"/>
                    <a:pt x="174" y="167"/>
                    <a:pt x="175" y="168"/>
                  </a:cubicBezTo>
                  <a:cubicBezTo>
                    <a:pt x="176" y="169"/>
                    <a:pt x="177" y="170"/>
                    <a:pt x="179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69"/>
                    <a:pt x="180" y="169"/>
                    <a:pt x="180" y="169"/>
                  </a:cubicBezTo>
                  <a:cubicBezTo>
                    <a:pt x="180" y="170"/>
                    <a:pt x="180" y="170"/>
                    <a:pt x="180" y="170"/>
                  </a:cubicBezTo>
                  <a:cubicBezTo>
                    <a:pt x="179" y="170"/>
                    <a:pt x="178" y="170"/>
                    <a:pt x="178" y="171"/>
                  </a:cubicBezTo>
                  <a:cubicBezTo>
                    <a:pt x="177" y="171"/>
                    <a:pt x="177" y="172"/>
                    <a:pt x="177" y="173"/>
                  </a:cubicBezTo>
                  <a:cubicBezTo>
                    <a:pt x="177" y="174"/>
                    <a:pt x="177" y="174"/>
                    <a:pt x="178" y="175"/>
                  </a:cubicBezTo>
                  <a:cubicBezTo>
                    <a:pt x="178" y="176"/>
                    <a:pt x="179" y="176"/>
                    <a:pt x="180" y="176"/>
                  </a:cubicBezTo>
                  <a:cubicBezTo>
                    <a:pt x="180" y="177"/>
                    <a:pt x="181" y="177"/>
                    <a:pt x="182" y="177"/>
                  </a:cubicBezTo>
                  <a:cubicBezTo>
                    <a:pt x="183" y="177"/>
                    <a:pt x="183" y="177"/>
                    <a:pt x="183" y="178"/>
                  </a:cubicBezTo>
                  <a:cubicBezTo>
                    <a:pt x="184" y="179"/>
                    <a:pt x="184" y="179"/>
                    <a:pt x="184" y="179"/>
                  </a:cubicBezTo>
                  <a:cubicBezTo>
                    <a:pt x="184" y="179"/>
                    <a:pt x="184" y="179"/>
                    <a:pt x="183" y="180"/>
                  </a:cubicBezTo>
                  <a:cubicBezTo>
                    <a:pt x="182" y="181"/>
                    <a:pt x="182" y="182"/>
                    <a:pt x="182" y="183"/>
                  </a:cubicBezTo>
                  <a:cubicBezTo>
                    <a:pt x="182" y="184"/>
                    <a:pt x="182" y="184"/>
                    <a:pt x="182" y="185"/>
                  </a:cubicBezTo>
                  <a:cubicBezTo>
                    <a:pt x="182" y="186"/>
                    <a:pt x="183" y="186"/>
                    <a:pt x="184" y="186"/>
                  </a:cubicBezTo>
                  <a:cubicBezTo>
                    <a:pt x="184" y="186"/>
                    <a:pt x="185" y="186"/>
                    <a:pt x="185" y="186"/>
                  </a:cubicBezTo>
                  <a:cubicBezTo>
                    <a:pt x="186" y="186"/>
                    <a:pt x="187" y="186"/>
                    <a:pt x="187" y="186"/>
                  </a:cubicBezTo>
                  <a:cubicBezTo>
                    <a:pt x="188" y="186"/>
                    <a:pt x="188" y="186"/>
                    <a:pt x="189" y="185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189" y="185"/>
                    <a:pt x="189" y="185"/>
                    <a:pt x="189" y="185"/>
                  </a:cubicBezTo>
                  <a:cubicBezTo>
                    <a:pt x="189" y="185"/>
                    <a:pt x="190" y="184"/>
                    <a:pt x="190" y="184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1" y="183"/>
                    <a:pt x="191" y="183"/>
                    <a:pt x="191" y="183"/>
                  </a:cubicBezTo>
                  <a:cubicBezTo>
                    <a:pt x="190" y="181"/>
                    <a:pt x="190" y="181"/>
                    <a:pt x="190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88" y="181"/>
                    <a:pt x="188" y="181"/>
                    <a:pt x="188" y="182"/>
                  </a:cubicBezTo>
                  <a:cubicBezTo>
                    <a:pt x="188" y="182"/>
                    <a:pt x="188" y="183"/>
                    <a:pt x="189" y="184"/>
                  </a:cubicBezTo>
                  <a:cubicBezTo>
                    <a:pt x="189" y="185"/>
                    <a:pt x="190" y="186"/>
                    <a:pt x="192" y="186"/>
                  </a:cubicBezTo>
                  <a:cubicBezTo>
                    <a:pt x="192" y="186"/>
                    <a:pt x="192" y="186"/>
                    <a:pt x="192" y="186"/>
                  </a:cubicBezTo>
                  <a:cubicBezTo>
                    <a:pt x="194" y="186"/>
                    <a:pt x="196" y="185"/>
                    <a:pt x="196" y="185"/>
                  </a:cubicBezTo>
                  <a:cubicBezTo>
                    <a:pt x="197" y="184"/>
                    <a:pt x="198" y="183"/>
                    <a:pt x="198" y="183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4" y="182"/>
                    <a:pt x="194" y="182"/>
                    <a:pt x="194" y="182"/>
                  </a:cubicBezTo>
                  <a:cubicBezTo>
                    <a:pt x="194" y="182"/>
                    <a:pt x="194" y="182"/>
                    <a:pt x="194" y="182"/>
                  </a:cubicBezTo>
                  <a:cubicBezTo>
                    <a:pt x="194" y="182"/>
                    <a:pt x="194" y="183"/>
                    <a:pt x="195" y="184"/>
                  </a:cubicBezTo>
                  <a:cubicBezTo>
                    <a:pt x="195" y="184"/>
                    <a:pt x="195" y="185"/>
                    <a:pt x="195" y="185"/>
                  </a:cubicBezTo>
                  <a:cubicBezTo>
                    <a:pt x="196" y="185"/>
                    <a:pt x="196" y="186"/>
                    <a:pt x="197" y="186"/>
                  </a:cubicBezTo>
                  <a:cubicBezTo>
                    <a:pt x="198" y="186"/>
                    <a:pt x="198" y="186"/>
                    <a:pt x="198" y="186"/>
                  </a:cubicBezTo>
                  <a:cubicBezTo>
                    <a:pt x="199" y="186"/>
                    <a:pt x="200" y="186"/>
                    <a:pt x="202" y="185"/>
                  </a:cubicBezTo>
                  <a:cubicBezTo>
                    <a:pt x="203" y="185"/>
                    <a:pt x="204" y="184"/>
                    <a:pt x="204" y="183"/>
                  </a:cubicBezTo>
                  <a:cubicBezTo>
                    <a:pt x="205" y="182"/>
                    <a:pt x="205" y="181"/>
                    <a:pt x="205" y="180"/>
                  </a:cubicBezTo>
                  <a:cubicBezTo>
                    <a:pt x="205" y="180"/>
                    <a:pt x="205" y="179"/>
                    <a:pt x="205" y="179"/>
                  </a:cubicBezTo>
                  <a:cubicBezTo>
                    <a:pt x="205" y="178"/>
                    <a:pt x="204" y="177"/>
                    <a:pt x="203" y="176"/>
                  </a:cubicBezTo>
                  <a:cubicBezTo>
                    <a:pt x="202" y="175"/>
                    <a:pt x="201" y="175"/>
                    <a:pt x="201" y="175"/>
                  </a:cubicBezTo>
                  <a:cubicBezTo>
                    <a:pt x="199" y="175"/>
                    <a:pt x="197" y="176"/>
                    <a:pt x="197" y="176"/>
                  </a:cubicBezTo>
                  <a:cubicBezTo>
                    <a:pt x="198" y="178"/>
                    <a:pt x="198" y="178"/>
                    <a:pt x="198" y="178"/>
                  </a:cubicBezTo>
                  <a:cubicBezTo>
                    <a:pt x="198" y="176"/>
                    <a:pt x="198" y="176"/>
                    <a:pt x="198" y="176"/>
                  </a:cubicBezTo>
                  <a:cubicBezTo>
                    <a:pt x="198" y="176"/>
                    <a:pt x="198" y="176"/>
                    <a:pt x="198" y="176"/>
                  </a:cubicBezTo>
                  <a:cubicBezTo>
                    <a:pt x="198" y="176"/>
                    <a:pt x="196" y="175"/>
                    <a:pt x="195" y="175"/>
                  </a:cubicBezTo>
                  <a:cubicBezTo>
                    <a:pt x="194" y="174"/>
                    <a:pt x="192" y="173"/>
                    <a:pt x="192" y="172"/>
                  </a:cubicBezTo>
                  <a:cubicBezTo>
                    <a:pt x="192" y="172"/>
                    <a:pt x="192" y="172"/>
                    <a:pt x="192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0" y="172"/>
                    <a:pt x="190" y="172"/>
                    <a:pt x="190" y="172"/>
                  </a:cubicBezTo>
                  <a:cubicBezTo>
                    <a:pt x="191" y="173"/>
                    <a:pt x="191" y="173"/>
                    <a:pt x="191" y="173"/>
                  </a:cubicBezTo>
                  <a:cubicBezTo>
                    <a:pt x="191" y="172"/>
                    <a:pt x="191" y="172"/>
                    <a:pt x="191" y="172"/>
                  </a:cubicBezTo>
                  <a:cubicBezTo>
                    <a:pt x="190" y="172"/>
                    <a:pt x="190" y="172"/>
                    <a:pt x="190" y="172"/>
                  </a:cubicBezTo>
                  <a:cubicBezTo>
                    <a:pt x="191" y="173"/>
                    <a:pt x="191" y="173"/>
                    <a:pt x="191" y="173"/>
                  </a:cubicBezTo>
                  <a:cubicBezTo>
                    <a:pt x="190" y="172"/>
                    <a:pt x="190" y="172"/>
                    <a:pt x="190" y="172"/>
                  </a:cubicBezTo>
                  <a:cubicBezTo>
                    <a:pt x="190" y="173"/>
                    <a:pt x="190" y="173"/>
                    <a:pt x="190" y="173"/>
                  </a:cubicBezTo>
                  <a:cubicBezTo>
                    <a:pt x="191" y="173"/>
                    <a:pt x="191" y="173"/>
                    <a:pt x="191" y="173"/>
                  </a:cubicBezTo>
                  <a:cubicBezTo>
                    <a:pt x="190" y="172"/>
                    <a:pt x="190" y="172"/>
                    <a:pt x="190" y="172"/>
                  </a:cubicBezTo>
                  <a:cubicBezTo>
                    <a:pt x="190" y="173"/>
                    <a:pt x="190" y="173"/>
                    <a:pt x="190" y="173"/>
                  </a:cubicBezTo>
                  <a:cubicBezTo>
                    <a:pt x="190" y="173"/>
                    <a:pt x="190" y="173"/>
                    <a:pt x="190" y="173"/>
                  </a:cubicBezTo>
                  <a:cubicBezTo>
                    <a:pt x="190" y="173"/>
                    <a:pt x="191" y="173"/>
                    <a:pt x="191" y="174"/>
                  </a:cubicBezTo>
                  <a:cubicBezTo>
                    <a:pt x="193" y="175"/>
                    <a:pt x="195" y="175"/>
                    <a:pt x="197" y="176"/>
                  </a:cubicBezTo>
                  <a:cubicBezTo>
                    <a:pt x="198" y="176"/>
                    <a:pt x="200" y="177"/>
                    <a:pt x="201" y="177"/>
                  </a:cubicBezTo>
                  <a:cubicBezTo>
                    <a:pt x="202" y="177"/>
                    <a:pt x="203" y="176"/>
                    <a:pt x="204" y="176"/>
                  </a:cubicBezTo>
                  <a:cubicBezTo>
                    <a:pt x="204" y="176"/>
                    <a:pt x="205" y="176"/>
                    <a:pt x="205" y="175"/>
                  </a:cubicBezTo>
                  <a:cubicBezTo>
                    <a:pt x="206" y="175"/>
                    <a:pt x="206" y="175"/>
                    <a:pt x="206" y="174"/>
                  </a:cubicBezTo>
                  <a:cubicBezTo>
                    <a:pt x="206" y="174"/>
                    <a:pt x="206" y="174"/>
                    <a:pt x="206" y="173"/>
                  </a:cubicBezTo>
                  <a:cubicBezTo>
                    <a:pt x="206" y="173"/>
                    <a:pt x="206" y="172"/>
                    <a:pt x="206" y="172"/>
                  </a:cubicBezTo>
                  <a:cubicBezTo>
                    <a:pt x="206" y="172"/>
                    <a:pt x="206" y="172"/>
                    <a:pt x="206" y="172"/>
                  </a:cubicBezTo>
                  <a:cubicBezTo>
                    <a:pt x="206" y="172"/>
                    <a:pt x="206" y="172"/>
                    <a:pt x="206" y="172"/>
                  </a:cubicBezTo>
                  <a:cubicBezTo>
                    <a:pt x="206" y="171"/>
                    <a:pt x="205" y="170"/>
                    <a:pt x="204" y="170"/>
                  </a:cubicBezTo>
                  <a:cubicBezTo>
                    <a:pt x="203" y="169"/>
                    <a:pt x="201" y="169"/>
                    <a:pt x="200" y="169"/>
                  </a:cubicBezTo>
                  <a:cubicBezTo>
                    <a:pt x="200" y="169"/>
                    <a:pt x="199" y="169"/>
                    <a:pt x="199" y="168"/>
                  </a:cubicBezTo>
                  <a:cubicBezTo>
                    <a:pt x="198" y="168"/>
                    <a:pt x="196" y="167"/>
                    <a:pt x="195" y="166"/>
                  </a:cubicBezTo>
                  <a:cubicBezTo>
                    <a:pt x="194" y="165"/>
                    <a:pt x="193" y="165"/>
                    <a:pt x="192" y="164"/>
                  </a:cubicBezTo>
                  <a:cubicBezTo>
                    <a:pt x="191" y="164"/>
                    <a:pt x="189" y="163"/>
                    <a:pt x="188" y="162"/>
                  </a:cubicBezTo>
                  <a:cubicBezTo>
                    <a:pt x="187" y="161"/>
                    <a:pt x="186" y="160"/>
                    <a:pt x="186" y="159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6" y="158"/>
                    <a:pt x="185" y="158"/>
                    <a:pt x="185" y="157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5" y="157"/>
                    <a:pt x="185" y="157"/>
                    <a:pt x="185" y="157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4" y="158"/>
                    <a:pt x="184" y="158"/>
                    <a:pt x="184" y="158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4" y="157"/>
                    <a:pt x="184" y="157"/>
                    <a:pt x="184" y="157"/>
                  </a:cubicBezTo>
                  <a:cubicBezTo>
                    <a:pt x="184" y="158"/>
                    <a:pt x="184" y="158"/>
                    <a:pt x="184" y="158"/>
                  </a:cubicBezTo>
                  <a:cubicBezTo>
                    <a:pt x="184" y="158"/>
                    <a:pt x="184" y="158"/>
                    <a:pt x="184" y="158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5" y="158"/>
                    <a:pt x="185" y="158"/>
                    <a:pt x="185" y="158"/>
                  </a:cubicBezTo>
                  <a:cubicBezTo>
                    <a:pt x="186" y="158"/>
                    <a:pt x="187" y="159"/>
                    <a:pt x="188" y="159"/>
                  </a:cubicBezTo>
                  <a:cubicBezTo>
                    <a:pt x="188" y="159"/>
                    <a:pt x="189" y="159"/>
                    <a:pt x="189" y="158"/>
                  </a:cubicBezTo>
                  <a:cubicBezTo>
                    <a:pt x="190" y="158"/>
                    <a:pt x="190" y="158"/>
                    <a:pt x="190" y="158"/>
                  </a:cubicBezTo>
                  <a:cubicBezTo>
                    <a:pt x="191" y="157"/>
                    <a:pt x="191" y="157"/>
                    <a:pt x="191" y="156"/>
                  </a:cubicBezTo>
                  <a:cubicBezTo>
                    <a:pt x="191" y="155"/>
                    <a:pt x="191" y="155"/>
                    <a:pt x="190" y="154"/>
                  </a:cubicBezTo>
                  <a:cubicBezTo>
                    <a:pt x="190" y="154"/>
                    <a:pt x="189" y="153"/>
                    <a:pt x="188" y="152"/>
                  </a:cubicBezTo>
                  <a:cubicBezTo>
                    <a:pt x="187" y="152"/>
                    <a:pt x="187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6" y="152"/>
                    <a:pt x="186" y="152"/>
                    <a:pt x="186" y="152"/>
                  </a:cubicBezTo>
                  <a:cubicBezTo>
                    <a:pt x="186" y="152"/>
                    <a:pt x="186" y="152"/>
                    <a:pt x="186" y="152"/>
                  </a:cubicBezTo>
                  <a:cubicBezTo>
                    <a:pt x="186" y="152"/>
                    <a:pt x="186" y="152"/>
                    <a:pt x="186" y="152"/>
                  </a:cubicBezTo>
                  <a:cubicBezTo>
                    <a:pt x="186" y="151"/>
                    <a:pt x="186" y="151"/>
                    <a:pt x="186" y="151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6" y="152"/>
                    <a:pt x="186" y="152"/>
                    <a:pt x="186" y="152"/>
                  </a:cubicBezTo>
                  <a:cubicBezTo>
                    <a:pt x="186" y="151"/>
                    <a:pt x="186" y="151"/>
                    <a:pt x="186" y="151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6" y="152"/>
                    <a:pt x="187" y="153"/>
                  </a:cubicBezTo>
                  <a:cubicBezTo>
                    <a:pt x="187" y="153"/>
                    <a:pt x="188" y="154"/>
                    <a:pt x="190" y="154"/>
                  </a:cubicBezTo>
                  <a:cubicBezTo>
                    <a:pt x="190" y="154"/>
                    <a:pt x="190" y="154"/>
                    <a:pt x="190" y="154"/>
                  </a:cubicBezTo>
                  <a:cubicBezTo>
                    <a:pt x="190" y="152"/>
                    <a:pt x="190" y="152"/>
                    <a:pt x="190" y="152"/>
                  </a:cubicBezTo>
                  <a:cubicBezTo>
                    <a:pt x="190" y="154"/>
                    <a:pt x="190" y="154"/>
                    <a:pt x="190" y="154"/>
                  </a:cubicBezTo>
                  <a:cubicBezTo>
                    <a:pt x="190" y="154"/>
                    <a:pt x="190" y="154"/>
                    <a:pt x="191" y="154"/>
                  </a:cubicBezTo>
                  <a:cubicBezTo>
                    <a:pt x="192" y="154"/>
                    <a:pt x="193" y="154"/>
                    <a:pt x="194" y="154"/>
                  </a:cubicBezTo>
                  <a:cubicBezTo>
                    <a:pt x="194" y="153"/>
                    <a:pt x="194" y="153"/>
                    <a:pt x="195" y="153"/>
                  </a:cubicBezTo>
                  <a:cubicBezTo>
                    <a:pt x="195" y="152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48"/>
                    <a:pt x="194" y="147"/>
                    <a:pt x="193" y="146"/>
                  </a:cubicBezTo>
                  <a:cubicBezTo>
                    <a:pt x="193" y="146"/>
                    <a:pt x="193" y="145"/>
                    <a:pt x="193" y="145"/>
                  </a:cubicBezTo>
                  <a:cubicBezTo>
                    <a:pt x="193" y="145"/>
                    <a:pt x="193" y="145"/>
                    <a:pt x="193" y="145"/>
                  </a:cubicBezTo>
                  <a:cubicBezTo>
                    <a:pt x="193" y="144"/>
                    <a:pt x="194" y="144"/>
                    <a:pt x="195" y="143"/>
                  </a:cubicBezTo>
                  <a:cubicBezTo>
                    <a:pt x="195" y="142"/>
                    <a:pt x="196" y="142"/>
                    <a:pt x="196" y="141"/>
                  </a:cubicBezTo>
                  <a:cubicBezTo>
                    <a:pt x="196" y="140"/>
                    <a:pt x="197" y="140"/>
                    <a:pt x="197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6" y="137"/>
                    <a:pt x="196" y="136"/>
                    <a:pt x="196" y="135"/>
                  </a:cubicBezTo>
                  <a:cubicBezTo>
                    <a:pt x="195" y="134"/>
                    <a:pt x="195" y="133"/>
                    <a:pt x="194" y="133"/>
                  </a:cubicBezTo>
                  <a:cubicBezTo>
                    <a:pt x="193" y="132"/>
                    <a:pt x="192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89" y="132"/>
                    <a:pt x="187" y="133"/>
                    <a:pt x="186" y="135"/>
                  </a:cubicBezTo>
                  <a:cubicBezTo>
                    <a:pt x="185" y="136"/>
                    <a:pt x="184" y="138"/>
                    <a:pt x="184" y="141"/>
                  </a:cubicBezTo>
                  <a:cubicBezTo>
                    <a:pt x="183" y="142"/>
                    <a:pt x="183" y="143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85" y="144"/>
                    <a:pt x="184" y="144"/>
                    <a:pt x="184" y="144"/>
                  </a:cubicBezTo>
                  <a:cubicBezTo>
                    <a:pt x="184" y="145"/>
                    <a:pt x="184" y="145"/>
                    <a:pt x="184" y="145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4" y="144"/>
                    <a:pt x="184" y="144"/>
                    <a:pt x="184" y="144"/>
                  </a:cubicBezTo>
                  <a:cubicBezTo>
                    <a:pt x="184" y="143"/>
                    <a:pt x="182" y="142"/>
                    <a:pt x="181" y="142"/>
                  </a:cubicBezTo>
                  <a:cubicBezTo>
                    <a:pt x="180" y="142"/>
                    <a:pt x="179" y="143"/>
                    <a:pt x="178" y="143"/>
                  </a:cubicBezTo>
                  <a:cubicBezTo>
                    <a:pt x="177" y="144"/>
                    <a:pt x="177" y="144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7" y="145"/>
                    <a:pt x="177" y="145"/>
                    <a:pt x="177" y="145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7" y="145"/>
                    <a:pt x="176" y="145"/>
                    <a:pt x="176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3"/>
                    <a:pt x="174" y="142"/>
                    <a:pt x="174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1"/>
                    <a:pt x="173" y="141"/>
                    <a:pt x="173" y="141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4" y="142"/>
                    <a:pt x="174" y="142"/>
                    <a:pt x="174" y="142"/>
                  </a:cubicBezTo>
                  <a:cubicBezTo>
                    <a:pt x="174" y="142"/>
                    <a:pt x="174" y="142"/>
                    <a:pt x="174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7" y="140"/>
                    <a:pt x="177" y="140"/>
                    <a:pt x="177" y="140"/>
                  </a:cubicBezTo>
                  <a:cubicBezTo>
                    <a:pt x="178" y="139"/>
                    <a:pt x="178" y="139"/>
                    <a:pt x="178" y="139"/>
                  </a:cubicBezTo>
                  <a:cubicBezTo>
                    <a:pt x="177" y="138"/>
                    <a:pt x="177" y="138"/>
                    <a:pt x="177" y="138"/>
                  </a:cubicBezTo>
                  <a:cubicBezTo>
                    <a:pt x="178" y="140"/>
                    <a:pt x="178" y="140"/>
                    <a:pt x="178" y="140"/>
                  </a:cubicBezTo>
                  <a:cubicBezTo>
                    <a:pt x="178" y="140"/>
                    <a:pt x="180" y="139"/>
                    <a:pt x="182" y="138"/>
                  </a:cubicBezTo>
                  <a:cubicBezTo>
                    <a:pt x="184" y="138"/>
                    <a:pt x="185" y="137"/>
                    <a:pt x="186" y="137"/>
                  </a:cubicBezTo>
                  <a:cubicBezTo>
                    <a:pt x="186" y="136"/>
                    <a:pt x="187" y="136"/>
                    <a:pt x="187" y="135"/>
                  </a:cubicBezTo>
                  <a:cubicBezTo>
                    <a:pt x="188" y="135"/>
                    <a:pt x="188" y="134"/>
                    <a:pt x="188" y="133"/>
                  </a:cubicBezTo>
                  <a:cubicBezTo>
                    <a:pt x="188" y="133"/>
                    <a:pt x="188" y="132"/>
                    <a:pt x="188" y="132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73" y="130"/>
                    <a:pt x="173" y="130"/>
                    <a:pt x="173" y="130"/>
                  </a:cubicBezTo>
                  <a:cubicBezTo>
                    <a:pt x="173" y="130"/>
                    <a:pt x="173" y="130"/>
                    <a:pt x="173" y="130"/>
                  </a:cubicBezTo>
                  <a:cubicBezTo>
                    <a:pt x="172" y="130"/>
                    <a:pt x="167" y="131"/>
                    <a:pt x="163" y="134"/>
                  </a:cubicBezTo>
                  <a:cubicBezTo>
                    <a:pt x="163" y="134"/>
                    <a:pt x="163" y="134"/>
                    <a:pt x="163" y="134"/>
                  </a:cubicBezTo>
                  <a:cubicBezTo>
                    <a:pt x="163" y="134"/>
                    <a:pt x="163" y="134"/>
                    <a:pt x="163" y="134"/>
                  </a:cubicBezTo>
                  <a:cubicBezTo>
                    <a:pt x="162" y="135"/>
                    <a:pt x="160" y="136"/>
                    <a:pt x="160" y="137"/>
                  </a:cubicBezTo>
                  <a:cubicBezTo>
                    <a:pt x="159" y="137"/>
                    <a:pt x="159" y="138"/>
                    <a:pt x="158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8"/>
                    <a:pt x="157" y="138"/>
                    <a:pt x="156" y="137"/>
                  </a:cubicBezTo>
                  <a:cubicBezTo>
                    <a:pt x="155" y="136"/>
                    <a:pt x="154" y="135"/>
                    <a:pt x="152" y="134"/>
                  </a:cubicBezTo>
                  <a:cubicBezTo>
                    <a:pt x="151" y="133"/>
                    <a:pt x="151" y="132"/>
                    <a:pt x="150" y="132"/>
                  </a:cubicBezTo>
                  <a:cubicBezTo>
                    <a:pt x="149" y="131"/>
                    <a:pt x="148" y="131"/>
                    <a:pt x="147" y="131"/>
                  </a:cubicBezTo>
                  <a:cubicBezTo>
                    <a:pt x="146" y="131"/>
                    <a:pt x="145" y="131"/>
                    <a:pt x="144" y="132"/>
                  </a:cubicBezTo>
                  <a:cubicBezTo>
                    <a:pt x="143" y="132"/>
                    <a:pt x="142" y="133"/>
                    <a:pt x="141" y="133"/>
                  </a:cubicBezTo>
                  <a:cubicBezTo>
                    <a:pt x="140" y="133"/>
                    <a:pt x="140" y="133"/>
                    <a:pt x="140" y="132"/>
                  </a:cubicBezTo>
                  <a:cubicBezTo>
                    <a:pt x="140" y="132"/>
                    <a:pt x="139" y="132"/>
                    <a:pt x="139" y="132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0"/>
                    <a:pt x="140" y="129"/>
                    <a:pt x="140" y="129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2" y="129"/>
                    <a:pt x="143" y="130"/>
                  </a:cubicBezTo>
                  <a:cubicBezTo>
                    <a:pt x="145" y="131"/>
                    <a:pt x="148" y="132"/>
                    <a:pt x="150" y="132"/>
                  </a:cubicBezTo>
                  <a:cubicBezTo>
                    <a:pt x="151" y="132"/>
                    <a:pt x="151" y="132"/>
                    <a:pt x="152" y="131"/>
                  </a:cubicBezTo>
                  <a:cubicBezTo>
                    <a:pt x="153" y="131"/>
                    <a:pt x="153" y="131"/>
                    <a:pt x="153" y="130"/>
                  </a:cubicBezTo>
                  <a:cubicBezTo>
                    <a:pt x="154" y="130"/>
                    <a:pt x="154" y="129"/>
                    <a:pt x="154" y="129"/>
                  </a:cubicBezTo>
                  <a:cubicBezTo>
                    <a:pt x="154" y="128"/>
                    <a:pt x="154" y="127"/>
                    <a:pt x="153" y="127"/>
                  </a:cubicBezTo>
                  <a:cubicBezTo>
                    <a:pt x="153" y="126"/>
                    <a:pt x="153" y="125"/>
                    <a:pt x="153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2" y="124"/>
                    <a:pt x="152" y="124"/>
                    <a:pt x="153" y="124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58" y="124"/>
                    <a:pt x="165" y="124"/>
                    <a:pt x="165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124"/>
                    <a:pt x="167" y="124"/>
                    <a:pt x="168" y="124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70" y="124"/>
                    <a:pt x="170" y="125"/>
                    <a:pt x="170" y="125"/>
                  </a:cubicBezTo>
                  <a:cubicBezTo>
                    <a:pt x="172" y="126"/>
                    <a:pt x="173" y="128"/>
                    <a:pt x="176" y="129"/>
                  </a:cubicBezTo>
                  <a:cubicBezTo>
                    <a:pt x="178" y="131"/>
                    <a:pt x="181" y="132"/>
                    <a:pt x="185" y="132"/>
                  </a:cubicBezTo>
                  <a:cubicBezTo>
                    <a:pt x="185" y="132"/>
                    <a:pt x="186" y="132"/>
                    <a:pt x="187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8" y="128"/>
                    <a:pt x="187" y="126"/>
                    <a:pt x="187" y="125"/>
                  </a:cubicBezTo>
                  <a:cubicBezTo>
                    <a:pt x="187" y="124"/>
                    <a:pt x="186" y="123"/>
                    <a:pt x="186" y="123"/>
                  </a:cubicBezTo>
                  <a:cubicBezTo>
                    <a:pt x="186" y="122"/>
                    <a:pt x="185" y="121"/>
                    <a:pt x="184" y="121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2" y="124"/>
                    <a:pt x="182" y="124"/>
                    <a:pt x="182" y="124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5"/>
                    <a:pt x="183" y="126"/>
                    <a:pt x="184" y="127"/>
                  </a:cubicBezTo>
                  <a:cubicBezTo>
                    <a:pt x="184" y="128"/>
                    <a:pt x="184" y="129"/>
                    <a:pt x="185" y="131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186" y="128"/>
                    <a:pt x="185" y="128"/>
                    <a:pt x="185" y="128"/>
                  </a:cubicBezTo>
                  <a:cubicBezTo>
                    <a:pt x="183" y="128"/>
                    <a:pt x="180" y="127"/>
                    <a:pt x="178" y="126"/>
                  </a:cubicBezTo>
                  <a:cubicBezTo>
                    <a:pt x="176" y="125"/>
                    <a:pt x="174" y="123"/>
                    <a:pt x="173" y="122"/>
                  </a:cubicBezTo>
                  <a:cubicBezTo>
                    <a:pt x="173" y="121"/>
                    <a:pt x="172" y="121"/>
                    <a:pt x="171" y="120"/>
                  </a:cubicBezTo>
                  <a:cubicBezTo>
                    <a:pt x="170" y="120"/>
                    <a:pt x="169" y="120"/>
                    <a:pt x="168" y="120"/>
                  </a:cubicBezTo>
                  <a:cubicBezTo>
                    <a:pt x="166" y="120"/>
                    <a:pt x="165" y="121"/>
                    <a:pt x="165" y="121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6" y="120"/>
                    <a:pt x="158" y="120"/>
                    <a:pt x="153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2" y="120"/>
                    <a:pt x="151" y="120"/>
                    <a:pt x="150" y="121"/>
                  </a:cubicBezTo>
                  <a:cubicBezTo>
                    <a:pt x="149" y="121"/>
                    <a:pt x="149" y="122"/>
                    <a:pt x="149" y="122"/>
                  </a:cubicBezTo>
                  <a:cubicBezTo>
                    <a:pt x="148" y="123"/>
                    <a:pt x="148" y="123"/>
                    <a:pt x="148" y="124"/>
                  </a:cubicBezTo>
                  <a:cubicBezTo>
                    <a:pt x="148" y="125"/>
                    <a:pt x="149" y="126"/>
                    <a:pt x="149" y="126"/>
                  </a:cubicBezTo>
                  <a:cubicBezTo>
                    <a:pt x="149" y="127"/>
                    <a:pt x="150" y="128"/>
                    <a:pt x="150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1" y="129"/>
                    <a:pt x="151" y="129"/>
                    <a:pt x="151" y="129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1" y="129"/>
                    <a:pt x="151" y="129"/>
                    <a:pt x="151" y="129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1" y="129"/>
                    <a:pt x="151" y="129"/>
                    <a:pt x="151" y="129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1" y="129"/>
                    <a:pt x="151" y="129"/>
                    <a:pt x="151" y="129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50" y="128"/>
                    <a:pt x="150" y="128"/>
                    <a:pt x="150" y="128"/>
                  </a:cubicBezTo>
                  <a:cubicBezTo>
                    <a:pt x="149" y="128"/>
                    <a:pt x="147" y="127"/>
                    <a:pt x="145" y="126"/>
                  </a:cubicBezTo>
                  <a:cubicBezTo>
                    <a:pt x="143" y="125"/>
                    <a:pt x="142" y="125"/>
                    <a:pt x="140" y="125"/>
                  </a:cubicBezTo>
                  <a:cubicBezTo>
                    <a:pt x="140" y="125"/>
                    <a:pt x="139" y="125"/>
                    <a:pt x="138" y="125"/>
                  </a:cubicBezTo>
                  <a:cubicBezTo>
                    <a:pt x="137" y="126"/>
                    <a:pt x="136" y="127"/>
                    <a:pt x="136" y="128"/>
                  </a:cubicBezTo>
                  <a:cubicBezTo>
                    <a:pt x="136" y="129"/>
                    <a:pt x="135" y="130"/>
                    <a:pt x="135" y="131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1"/>
                    <a:pt x="135" y="131"/>
                    <a:pt x="135" y="131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3"/>
                    <a:pt x="136" y="135"/>
                    <a:pt x="137" y="136"/>
                  </a:cubicBezTo>
                  <a:cubicBezTo>
                    <a:pt x="138" y="136"/>
                    <a:pt x="139" y="137"/>
                    <a:pt x="141" y="137"/>
                  </a:cubicBezTo>
                  <a:cubicBezTo>
                    <a:pt x="143" y="137"/>
                    <a:pt x="145" y="136"/>
                    <a:pt x="146" y="135"/>
                  </a:cubicBezTo>
                  <a:cubicBezTo>
                    <a:pt x="147" y="135"/>
                    <a:pt x="147" y="135"/>
                    <a:pt x="147" y="135"/>
                  </a:cubicBezTo>
                  <a:cubicBezTo>
                    <a:pt x="147" y="135"/>
                    <a:pt x="147" y="135"/>
                    <a:pt x="148" y="135"/>
                  </a:cubicBezTo>
                  <a:cubicBezTo>
                    <a:pt x="149" y="136"/>
                    <a:pt x="151" y="139"/>
                    <a:pt x="154" y="141"/>
                  </a:cubicBezTo>
                  <a:cubicBezTo>
                    <a:pt x="155" y="142"/>
                    <a:pt x="156" y="142"/>
                    <a:pt x="158" y="142"/>
                  </a:cubicBezTo>
                  <a:cubicBezTo>
                    <a:pt x="159" y="142"/>
                    <a:pt x="160" y="142"/>
                    <a:pt x="160" y="141"/>
                  </a:cubicBezTo>
                  <a:cubicBezTo>
                    <a:pt x="162" y="140"/>
                    <a:pt x="164" y="139"/>
                    <a:pt x="165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7" y="136"/>
                    <a:pt x="169" y="135"/>
                    <a:pt x="170" y="135"/>
                  </a:cubicBezTo>
                  <a:cubicBezTo>
                    <a:pt x="171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4"/>
                    <a:pt x="181" y="135"/>
                    <a:pt x="180" y="135"/>
                  </a:cubicBezTo>
                  <a:cubicBezTo>
                    <a:pt x="179" y="135"/>
                    <a:pt x="178" y="135"/>
                    <a:pt x="178" y="135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5" y="140"/>
                    <a:pt x="175" y="140"/>
                    <a:pt x="175" y="140"/>
                  </a:cubicBezTo>
                  <a:cubicBezTo>
                    <a:pt x="175" y="138"/>
                    <a:pt x="175" y="138"/>
                    <a:pt x="175" y="138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3" y="138"/>
                    <a:pt x="172" y="138"/>
                    <a:pt x="171" y="139"/>
                  </a:cubicBezTo>
                  <a:cubicBezTo>
                    <a:pt x="170" y="140"/>
                    <a:pt x="170" y="141"/>
                    <a:pt x="170" y="142"/>
                  </a:cubicBezTo>
                  <a:cubicBezTo>
                    <a:pt x="170" y="143"/>
                    <a:pt x="170" y="144"/>
                    <a:pt x="171" y="145"/>
                  </a:cubicBezTo>
                  <a:cubicBezTo>
                    <a:pt x="171" y="147"/>
                    <a:pt x="172" y="148"/>
                    <a:pt x="173" y="148"/>
                  </a:cubicBezTo>
                  <a:cubicBezTo>
                    <a:pt x="174" y="149"/>
                    <a:pt x="175" y="149"/>
                    <a:pt x="176" y="149"/>
                  </a:cubicBezTo>
                  <a:cubicBezTo>
                    <a:pt x="176" y="149"/>
                    <a:pt x="177" y="149"/>
                    <a:pt x="178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80" y="147"/>
                    <a:pt x="180" y="147"/>
                  </a:cubicBezTo>
                  <a:cubicBezTo>
                    <a:pt x="180" y="147"/>
                    <a:pt x="180" y="147"/>
                    <a:pt x="180" y="147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1" y="146"/>
                    <a:pt x="181" y="146"/>
                  </a:cubicBezTo>
                  <a:cubicBezTo>
                    <a:pt x="181" y="146"/>
                    <a:pt x="182" y="147"/>
                    <a:pt x="182" y="147"/>
                  </a:cubicBezTo>
                  <a:cubicBezTo>
                    <a:pt x="183" y="148"/>
                    <a:pt x="183" y="148"/>
                    <a:pt x="184" y="148"/>
                  </a:cubicBezTo>
                  <a:cubicBezTo>
                    <a:pt x="185" y="148"/>
                    <a:pt x="186" y="147"/>
                    <a:pt x="186" y="147"/>
                  </a:cubicBezTo>
                  <a:cubicBezTo>
                    <a:pt x="187" y="146"/>
                    <a:pt x="187" y="145"/>
                    <a:pt x="187" y="144"/>
                  </a:cubicBezTo>
                  <a:cubicBezTo>
                    <a:pt x="187" y="143"/>
                    <a:pt x="187" y="142"/>
                    <a:pt x="188" y="141"/>
                  </a:cubicBezTo>
                  <a:cubicBezTo>
                    <a:pt x="188" y="139"/>
                    <a:pt x="188" y="138"/>
                    <a:pt x="189" y="137"/>
                  </a:cubicBezTo>
                  <a:cubicBezTo>
                    <a:pt x="190" y="137"/>
                    <a:pt x="191" y="136"/>
                    <a:pt x="191" y="136"/>
                  </a:cubicBezTo>
                  <a:cubicBezTo>
                    <a:pt x="191" y="136"/>
                    <a:pt x="191" y="136"/>
                    <a:pt x="191" y="136"/>
                  </a:cubicBezTo>
                  <a:cubicBezTo>
                    <a:pt x="192" y="136"/>
                    <a:pt x="192" y="136"/>
                    <a:pt x="192" y="136"/>
                  </a:cubicBezTo>
                  <a:cubicBezTo>
                    <a:pt x="192" y="136"/>
                    <a:pt x="192" y="136"/>
                    <a:pt x="192" y="137"/>
                  </a:cubicBezTo>
                  <a:cubicBezTo>
                    <a:pt x="192" y="137"/>
                    <a:pt x="193" y="138"/>
                    <a:pt x="193" y="139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2" y="139"/>
                    <a:pt x="192" y="139"/>
                    <a:pt x="192" y="139"/>
                  </a:cubicBezTo>
                  <a:cubicBezTo>
                    <a:pt x="192" y="139"/>
                    <a:pt x="192" y="140"/>
                    <a:pt x="191" y="141"/>
                  </a:cubicBezTo>
                  <a:cubicBezTo>
                    <a:pt x="191" y="142"/>
                    <a:pt x="190" y="142"/>
                    <a:pt x="189" y="144"/>
                  </a:cubicBezTo>
                  <a:cubicBezTo>
                    <a:pt x="189" y="144"/>
                    <a:pt x="189" y="145"/>
                    <a:pt x="189" y="145"/>
                  </a:cubicBezTo>
                  <a:cubicBezTo>
                    <a:pt x="189" y="147"/>
                    <a:pt x="190" y="148"/>
                    <a:pt x="190" y="148"/>
                  </a:cubicBezTo>
                  <a:cubicBezTo>
                    <a:pt x="190" y="149"/>
                    <a:pt x="191" y="150"/>
                    <a:pt x="191" y="151"/>
                  </a:cubicBezTo>
                  <a:cubicBezTo>
                    <a:pt x="191" y="151"/>
                    <a:pt x="191" y="151"/>
                    <a:pt x="191" y="151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1" y="151"/>
                    <a:pt x="191" y="151"/>
                    <a:pt x="191" y="151"/>
                  </a:cubicBezTo>
                  <a:cubicBezTo>
                    <a:pt x="191" y="151"/>
                    <a:pt x="191" y="151"/>
                    <a:pt x="191" y="151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1" y="151"/>
                    <a:pt x="191" y="151"/>
                    <a:pt x="191" y="151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1" y="151"/>
                    <a:pt x="191" y="151"/>
                    <a:pt x="191" y="151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1" y="150"/>
                    <a:pt x="191" y="150"/>
                    <a:pt x="191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89" y="150"/>
                    <a:pt x="189" y="149"/>
                  </a:cubicBezTo>
                  <a:cubicBezTo>
                    <a:pt x="188" y="149"/>
                    <a:pt x="188" y="149"/>
                    <a:pt x="188" y="148"/>
                  </a:cubicBezTo>
                  <a:cubicBezTo>
                    <a:pt x="187" y="148"/>
                    <a:pt x="187" y="148"/>
                    <a:pt x="186" y="148"/>
                  </a:cubicBezTo>
                  <a:cubicBezTo>
                    <a:pt x="186" y="148"/>
                    <a:pt x="186" y="148"/>
                    <a:pt x="186" y="148"/>
                  </a:cubicBezTo>
                  <a:cubicBezTo>
                    <a:pt x="186" y="148"/>
                    <a:pt x="186" y="148"/>
                    <a:pt x="186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4" y="148"/>
                    <a:pt x="182" y="148"/>
                    <a:pt x="181" y="150"/>
                  </a:cubicBezTo>
                  <a:cubicBezTo>
                    <a:pt x="183" y="151"/>
                    <a:pt x="183" y="151"/>
                    <a:pt x="183" y="151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50"/>
                    <a:pt x="181" y="151"/>
                    <a:pt x="181" y="151"/>
                  </a:cubicBezTo>
                  <a:cubicBezTo>
                    <a:pt x="181" y="152"/>
                    <a:pt x="181" y="153"/>
                    <a:pt x="182" y="153"/>
                  </a:cubicBezTo>
                  <a:cubicBezTo>
                    <a:pt x="182" y="154"/>
                    <a:pt x="183" y="154"/>
                    <a:pt x="183" y="155"/>
                  </a:cubicBezTo>
                  <a:cubicBezTo>
                    <a:pt x="184" y="155"/>
                    <a:pt x="184" y="155"/>
                    <a:pt x="185" y="155"/>
                  </a:cubicBezTo>
                  <a:cubicBezTo>
                    <a:pt x="185" y="154"/>
                    <a:pt x="185" y="154"/>
                    <a:pt x="185" y="154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185" y="154"/>
                    <a:pt x="185" y="154"/>
                    <a:pt x="185" y="154"/>
                  </a:cubicBezTo>
                  <a:cubicBezTo>
                    <a:pt x="185" y="155"/>
                    <a:pt x="185" y="155"/>
                    <a:pt x="185" y="155"/>
                  </a:cubicBezTo>
                  <a:cubicBezTo>
                    <a:pt x="185" y="155"/>
                    <a:pt x="185" y="155"/>
                    <a:pt x="186" y="156"/>
                  </a:cubicBezTo>
                  <a:cubicBezTo>
                    <a:pt x="186" y="156"/>
                    <a:pt x="187" y="156"/>
                    <a:pt x="187" y="157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87" y="157"/>
                    <a:pt x="187" y="157"/>
                    <a:pt x="187" y="157"/>
                  </a:cubicBezTo>
                  <a:cubicBezTo>
                    <a:pt x="187" y="157"/>
                    <a:pt x="187" y="157"/>
                    <a:pt x="187" y="157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87" y="157"/>
                    <a:pt x="187" y="157"/>
                    <a:pt x="187" y="157"/>
                  </a:cubicBezTo>
                  <a:cubicBezTo>
                    <a:pt x="189" y="156"/>
                    <a:pt x="189" y="156"/>
                    <a:pt x="189" y="156"/>
                  </a:cubicBezTo>
                  <a:cubicBezTo>
                    <a:pt x="187" y="156"/>
                    <a:pt x="187" y="156"/>
                    <a:pt x="187" y="156"/>
                  </a:cubicBezTo>
                  <a:cubicBezTo>
                    <a:pt x="187" y="157"/>
                    <a:pt x="187" y="157"/>
                    <a:pt x="187" y="157"/>
                  </a:cubicBezTo>
                  <a:cubicBezTo>
                    <a:pt x="189" y="156"/>
                    <a:pt x="189" y="156"/>
                    <a:pt x="189" y="156"/>
                  </a:cubicBezTo>
                  <a:cubicBezTo>
                    <a:pt x="187" y="156"/>
                    <a:pt x="187" y="156"/>
                    <a:pt x="187" y="156"/>
                  </a:cubicBezTo>
                  <a:cubicBezTo>
                    <a:pt x="189" y="156"/>
                    <a:pt x="189" y="156"/>
                    <a:pt x="189" y="156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7" y="155"/>
                    <a:pt x="187" y="156"/>
                    <a:pt x="187" y="156"/>
                  </a:cubicBezTo>
                  <a:cubicBezTo>
                    <a:pt x="189" y="156"/>
                    <a:pt x="189" y="156"/>
                    <a:pt x="189" y="156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8" y="155"/>
                    <a:pt x="188" y="155"/>
                    <a:pt x="188" y="155"/>
                  </a:cubicBezTo>
                  <a:cubicBezTo>
                    <a:pt x="187" y="155"/>
                    <a:pt x="186" y="154"/>
                    <a:pt x="186" y="154"/>
                  </a:cubicBezTo>
                  <a:cubicBezTo>
                    <a:pt x="186" y="154"/>
                    <a:pt x="186" y="154"/>
                    <a:pt x="186" y="154"/>
                  </a:cubicBezTo>
                  <a:cubicBezTo>
                    <a:pt x="185" y="154"/>
                    <a:pt x="185" y="154"/>
                    <a:pt x="184" y="154"/>
                  </a:cubicBezTo>
                  <a:cubicBezTo>
                    <a:pt x="184" y="154"/>
                    <a:pt x="183" y="154"/>
                    <a:pt x="182" y="155"/>
                  </a:cubicBezTo>
                  <a:cubicBezTo>
                    <a:pt x="182" y="156"/>
                    <a:pt x="181" y="157"/>
                    <a:pt x="181" y="157"/>
                  </a:cubicBezTo>
                  <a:cubicBezTo>
                    <a:pt x="181" y="158"/>
                    <a:pt x="182" y="159"/>
                    <a:pt x="182" y="160"/>
                  </a:cubicBezTo>
                  <a:cubicBezTo>
                    <a:pt x="182" y="160"/>
                    <a:pt x="182" y="160"/>
                    <a:pt x="182" y="160"/>
                  </a:cubicBezTo>
                  <a:cubicBezTo>
                    <a:pt x="183" y="162"/>
                    <a:pt x="184" y="164"/>
                    <a:pt x="186" y="165"/>
                  </a:cubicBezTo>
                  <a:cubicBezTo>
                    <a:pt x="187" y="167"/>
                    <a:pt x="189" y="167"/>
                    <a:pt x="190" y="168"/>
                  </a:cubicBezTo>
                  <a:cubicBezTo>
                    <a:pt x="190" y="168"/>
                    <a:pt x="191" y="168"/>
                    <a:pt x="192" y="169"/>
                  </a:cubicBezTo>
                  <a:cubicBezTo>
                    <a:pt x="193" y="170"/>
                    <a:pt x="194" y="170"/>
                    <a:pt x="196" y="171"/>
                  </a:cubicBezTo>
                  <a:cubicBezTo>
                    <a:pt x="197" y="172"/>
                    <a:pt x="198" y="173"/>
                    <a:pt x="200" y="173"/>
                  </a:cubicBezTo>
                  <a:cubicBezTo>
                    <a:pt x="201" y="173"/>
                    <a:pt x="202" y="173"/>
                    <a:pt x="202" y="173"/>
                  </a:cubicBezTo>
                  <a:cubicBezTo>
                    <a:pt x="202" y="173"/>
                    <a:pt x="203" y="174"/>
                    <a:pt x="203" y="174"/>
                  </a:cubicBezTo>
                  <a:cubicBezTo>
                    <a:pt x="203" y="174"/>
                    <a:pt x="203" y="174"/>
                    <a:pt x="203" y="174"/>
                  </a:cubicBezTo>
                  <a:cubicBezTo>
                    <a:pt x="203" y="174"/>
                    <a:pt x="203" y="174"/>
                    <a:pt x="203" y="174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3" y="174"/>
                    <a:pt x="203" y="174"/>
                    <a:pt x="203" y="174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2" y="173"/>
                    <a:pt x="202" y="173"/>
                    <a:pt x="202" y="173"/>
                  </a:cubicBezTo>
                  <a:cubicBezTo>
                    <a:pt x="204" y="173"/>
                    <a:pt x="204" y="173"/>
                    <a:pt x="204" y="173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3"/>
                    <a:pt x="203" y="173"/>
                    <a:pt x="203" y="173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3"/>
                    <a:pt x="203" y="173"/>
                    <a:pt x="203" y="173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3" y="172"/>
                    <a:pt x="203" y="172"/>
                  </a:cubicBezTo>
                  <a:cubicBezTo>
                    <a:pt x="203" y="172"/>
                    <a:pt x="202" y="172"/>
                    <a:pt x="202" y="172"/>
                  </a:cubicBezTo>
                  <a:cubicBezTo>
                    <a:pt x="202" y="172"/>
                    <a:pt x="201" y="173"/>
                    <a:pt x="201" y="173"/>
                  </a:cubicBezTo>
                  <a:cubicBezTo>
                    <a:pt x="200" y="173"/>
                    <a:pt x="199" y="172"/>
                    <a:pt x="198" y="172"/>
                  </a:cubicBezTo>
                  <a:cubicBezTo>
                    <a:pt x="196" y="172"/>
                    <a:pt x="195" y="171"/>
                    <a:pt x="194" y="170"/>
                  </a:cubicBezTo>
                  <a:cubicBezTo>
                    <a:pt x="192" y="169"/>
                    <a:pt x="191" y="169"/>
                    <a:pt x="190" y="169"/>
                  </a:cubicBezTo>
                  <a:cubicBezTo>
                    <a:pt x="189" y="169"/>
                    <a:pt x="189" y="169"/>
                    <a:pt x="188" y="170"/>
                  </a:cubicBezTo>
                  <a:cubicBezTo>
                    <a:pt x="187" y="170"/>
                    <a:pt x="187" y="171"/>
                    <a:pt x="187" y="172"/>
                  </a:cubicBezTo>
                  <a:cubicBezTo>
                    <a:pt x="187" y="173"/>
                    <a:pt x="188" y="174"/>
                    <a:pt x="188" y="175"/>
                  </a:cubicBezTo>
                  <a:cubicBezTo>
                    <a:pt x="188" y="175"/>
                    <a:pt x="188" y="175"/>
                    <a:pt x="188" y="175"/>
                  </a:cubicBezTo>
                  <a:cubicBezTo>
                    <a:pt x="190" y="177"/>
                    <a:pt x="192" y="178"/>
                    <a:pt x="194" y="179"/>
                  </a:cubicBezTo>
                  <a:cubicBezTo>
                    <a:pt x="196" y="179"/>
                    <a:pt x="197" y="180"/>
                    <a:pt x="197" y="180"/>
                  </a:cubicBezTo>
                  <a:cubicBezTo>
                    <a:pt x="198" y="180"/>
                    <a:pt x="198" y="180"/>
                    <a:pt x="198" y="180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199" y="179"/>
                    <a:pt x="199" y="179"/>
                    <a:pt x="199" y="179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199" y="179"/>
                    <a:pt x="199" y="179"/>
                    <a:pt x="199" y="179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199" y="180"/>
                    <a:pt x="200" y="179"/>
                    <a:pt x="201" y="179"/>
                  </a:cubicBezTo>
                  <a:cubicBezTo>
                    <a:pt x="201" y="179"/>
                    <a:pt x="201" y="179"/>
                    <a:pt x="201" y="179"/>
                  </a:cubicBezTo>
                  <a:cubicBezTo>
                    <a:pt x="201" y="179"/>
                    <a:pt x="201" y="179"/>
                    <a:pt x="201" y="180"/>
                  </a:cubicBezTo>
                  <a:cubicBezTo>
                    <a:pt x="201" y="180"/>
                    <a:pt x="201" y="180"/>
                    <a:pt x="201" y="180"/>
                  </a:cubicBezTo>
                  <a:cubicBezTo>
                    <a:pt x="201" y="181"/>
                    <a:pt x="201" y="181"/>
                    <a:pt x="201" y="181"/>
                  </a:cubicBezTo>
                  <a:cubicBezTo>
                    <a:pt x="201" y="181"/>
                    <a:pt x="200" y="181"/>
                    <a:pt x="200" y="182"/>
                  </a:cubicBezTo>
                  <a:cubicBezTo>
                    <a:pt x="199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8" y="182"/>
                    <a:pt x="198" y="182"/>
                    <a:pt x="198" y="182"/>
                  </a:cubicBezTo>
                  <a:cubicBezTo>
                    <a:pt x="199" y="175"/>
                    <a:pt x="199" y="175"/>
                    <a:pt x="199" y="175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1"/>
                    <a:pt x="195" y="181"/>
                    <a:pt x="195" y="181"/>
                  </a:cubicBezTo>
                  <a:cubicBezTo>
                    <a:pt x="195" y="181"/>
                    <a:pt x="194" y="181"/>
                    <a:pt x="194" y="182"/>
                  </a:cubicBezTo>
                  <a:cubicBezTo>
                    <a:pt x="193" y="182"/>
                    <a:pt x="193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1" y="182"/>
                    <a:pt x="191" y="182"/>
                    <a:pt x="191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93" y="178"/>
                    <a:pt x="193" y="178"/>
                    <a:pt x="193" y="178"/>
                  </a:cubicBezTo>
                  <a:cubicBezTo>
                    <a:pt x="189" y="180"/>
                    <a:pt x="189" y="180"/>
                    <a:pt x="189" y="180"/>
                  </a:cubicBezTo>
                  <a:cubicBezTo>
                    <a:pt x="189" y="180"/>
                    <a:pt x="187" y="181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6" y="182"/>
                    <a:pt x="186" y="182"/>
                    <a:pt x="186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2"/>
                    <a:pt x="185" y="182"/>
                    <a:pt x="185" y="182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5" y="183"/>
                    <a:pt x="185" y="183"/>
                    <a:pt x="185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6" y="183"/>
                    <a:pt x="186" y="183"/>
                    <a:pt x="186" y="183"/>
                  </a:cubicBezTo>
                  <a:cubicBezTo>
                    <a:pt x="187" y="182"/>
                    <a:pt x="188" y="180"/>
                    <a:pt x="188" y="179"/>
                  </a:cubicBezTo>
                  <a:cubicBezTo>
                    <a:pt x="188" y="177"/>
                    <a:pt x="187" y="176"/>
                    <a:pt x="186" y="175"/>
                  </a:cubicBezTo>
                  <a:cubicBezTo>
                    <a:pt x="185" y="174"/>
                    <a:pt x="184" y="173"/>
                    <a:pt x="182" y="173"/>
                  </a:cubicBezTo>
                  <a:cubicBezTo>
                    <a:pt x="182" y="173"/>
                    <a:pt x="181" y="173"/>
                    <a:pt x="181" y="172"/>
                  </a:cubicBezTo>
                  <a:cubicBezTo>
                    <a:pt x="181" y="172"/>
                    <a:pt x="181" y="172"/>
                    <a:pt x="181" y="172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1" y="172"/>
                    <a:pt x="181" y="172"/>
                    <a:pt x="181" y="172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0" y="173"/>
                    <a:pt x="180" y="173"/>
                    <a:pt x="180" y="173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1" y="173"/>
                    <a:pt x="181" y="173"/>
                    <a:pt x="181" y="173"/>
                  </a:cubicBezTo>
                  <a:cubicBezTo>
                    <a:pt x="181" y="174"/>
                    <a:pt x="181" y="174"/>
                    <a:pt x="181" y="174"/>
                  </a:cubicBezTo>
                  <a:cubicBezTo>
                    <a:pt x="181" y="174"/>
                    <a:pt x="181" y="173"/>
                    <a:pt x="182" y="173"/>
                  </a:cubicBezTo>
                  <a:cubicBezTo>
                    <a:pt x="182" y="173"/>
                    <a:pt x="183" y="172"/>
                    <a:pt x="183" y="172"/>
                  </a:cubicBezTo>
                  <a:cubicBezTo>
                    <a:pt x="184" y="171"/>
                    <a:pt x="184" y="171"/>
                    <a:pt x="184" y="170"/>
                  </a:cubicBezTo>
                  <a:cubicBezTo>
                    <a:pt x="184" y="169"/>
                    <a:pt x="184" y="168"/>
                    <a:pt x="183" y="168"/>
                  </a:cubicBezTo>
                  <a:cubicBezTo>
                    <a:pt x="183" y="167"/>
                    <a:pt x="182" y="167"/>
                    <a:pt x="181" y="166"/>
                  </a:cubicBezTo>
                  <a:cubicBezTo>
                    <a:pt x="181" y="166"/>
                    <a:pt x="180" y="166"/>
                    <a:pt x="179" y="166"/>
                  </a:cubicBezTo>
                  <a:cubicBezTo>
                    <a:pt x="179" y="166"/>
                    <a:pt x="178" y="166"/>
                    <a:pt x="178" y="165"/>
                  </a:cubicBezTo>
                  <a:cubicBezTo>
                    <a:pt x="177" y="165"/>
                    <a:pt x="176" y="164"/>
                    <a:pt x="176" y="163"/>
                  </a:cubicBezTo>
                  <a:cubicBezTo>
                    <a:pt x="176" y="163"/>
                    <a:pt x="176" y="163"/>
                    <a:pt x="176" y="163"/>
                  </a:cubicBezTo>
                  <a:cubicBezTo>
                    <a:pt x="174" y="161"/>
                    <a:pt x="172" y="160"/>
                    <a:pt x="170" y="160"/>
                  </a:cubicBezTo>
                  <a:cubicBezTo>
                    <a:pt x="169" y="160"/>
                    <a:pt x="168" y="160"/>
                    <a:pt x="167" y="160"/>
                  </a:cubicBezTo>
                  <a:cubicBezTo>
                    <a:pt x="166" y="161"/>
                    <a:pt x="165" y="162"/>
                    <a:pt x="165" y="163"/>
                  </a:cubicBezTo>
                  <a:cubicBezTo>
                    <a:pt x="165" y="164"/>
                    <a:pt x="164" y="165"/>
                    <a:pt x="164" y="166"/>
                  </a:cubicBezTo>
                  <a:cubicBezTo>
                    <a:pt x="164" y="168"/>
                    <a:pt x="165" y="171"/>
                    <a:pt x="167" y="173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9" y="175"/>
                    <a:pt x="169" y="175"/>
                    <a:pt x="169" y="175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5"/>
                    <a:pt x="168" y="175"/>
                    <a:pt x="168" y="175"/>
                  </a:cubicBezTo>
                  <a:cubicBezTo>
                    <a:pt x="168" y="174"/>
                    <a:pt x="168" y="174"/>
                    <a:pt x="168" y="174"/>
                  </a:cubicBezTo>
                  <a:cubicBezTo>
                    <a:pt x="168" y="175"/>
                    <a:pt x="168" y="175"/>
                    <a:pt x="167" y="175"/>
                  </a:cubicBezTo>
                  <a:cubicBezTo>
                    <a:pt x="167" y="175"/>
                    <a:pt x="167" y="175"/>
                    <a:pt x="167" y="175"/>
                  </a:cubicBezTo>
                  <a:cubicBezTo>
                    <a:pt x="167" y="175"/>
                    <a:pt x="167" y="175"/>
                    <a:pt x="167" y="175"/>
                  </a:cubicBezTo>
                  <a:cubicBezTo>
                    <a:pt x="165" y="177"/>
                    <a:pt x="165" y="177"/>
                    <a:pt x="162" y="178"/>
                  </a:cubicBezTo>
                  <a:cubicBezTo>
                    <a:pt x="161" y="178"/>
                    <a:pt x="161" y="178"/>
                    <a:pt x="161" y="178"/>
                  </a:cubicBezTo>
                  <a:cubicBezTo>
                    <a:pt x="160" y="178"/>
                    <a:pt x="160" y="178"/>
                    <a:pt x="160" y="178"/>
                  </a:cubicBezTo>
                  <a:cubicBezTo>
                    <a:pt x="160" y="178"/>
                    <a:pt x="160" y="178"/>
                    <a:pt x="160" y="178"/>
                  </a:cubicBezTo>
                  <a:cubicBezTo>
                    <a:pt x="160" y="177"/>
                    <a:pt x="159" y="177"/>
                    <a:pt x="159" y="176"/>
                  </a:cubicBezTo>
                  <a:cubicBezTo>
                    <a:pt x="159" y="176"/>
                    <a:pt x="159" y="176"/>
                    <a:pt x="159" y="176"/>
                  </a:cubicBezTo>
                  <a:cubicBezTo>
                    <a:pt x="159" y="175"/>
                    <a:pt x="159" y="175"/>
                    <a:pt x="160" y="174"/>
                  </a:cubicBezTo>
                  <a:cubicBezTo>
                    <a:pt x="160" y="174"/>
                    <a:pt x="160" y="173"/>
                    <a:pt x="161" y="172"/>
                  </a:cubicBezTo>
                  <a:cubicBezTo>
                    <a:pt x="161" y="172"/>
                    <a:pt x="161" y="172"/>
                    <a:pt x="161" y="172"/>
                  </a:cubicBezTo>
                  <a:cubicBezTo>
                    <a:pt x="161" y="172"/>
                    <a:pt x="161" y="172"/>
                    <a:pt x="161" y="172"/>
                  </a:cubicBezTo>
                  <a:cubicBezTo>
                    <a:pt x="161" y="172"/>
                    <a:pt x="161" y="171"/>
                    <a:pt x="161" y="171"/>
                  </a:cubicBezTo>
                  <a:cubicBezTo>
                    <a:pt x="161" y="170"/>
                    <a:pt x="161" y="169"/>
                    <a:pt x="160" y="169"/>
                  </a:cubicBezTo>
                  <a:cubicBezTo>
                    <a:pt x="159" y="168"/>
                    <a:pt x="159" y="168"/>
                    <a:pt x="158" y="168"/>
                  </a:cubicBezTo>
                  <a:cubicBezTo>
                    <a:pt x="157" y="168"/>
                    <a:pt x="156" y="169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1"/>
                    <a:pt x="155" y="171"/>
                    <a:pt x="155" y="17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1"/>
                    <a:pt x="155" y="171"/>
                    <a:pt x="155" y="171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69"/>
                    <a:pt x="155" y="169"/>
                    <a:pt x="155" y="169"/>
                  </a:cubicBezTo>
                  <a:cubicBezTo>
                    <a:pt x="155" y="169"/>
                    <a:pt x="154" y="168"/>
                    <a:pt x="153" y="168"/>
                  </a:cubicBezTo>
                  <a:cubicBezTo>
                    <a:pt x="153" y="167"/>
                    <a:pt x="152" y="167"/>
                    <a:pt x="151" y="166"/>
                  </a:cubicBezTo>
                  <a:cubicBezTo>
                    <a:pt x="151" y="166"/>
                    <a:pt x="150" y="166"/>
                    <a:pt x="149" y="166"/>
                  </a:cubicBezTo>
                  <a:cubicBezTo>
                    <a:pt x="149" y="166"/>
                    <a:pt x="148" y="166"/>
                    <a:pt x="147" y="166"/>
                  </a:cubicBezTo>
                  <a:cubicBezTo>
                    <a:pt x="147" y="167"/>
                    <a:pt x="147" y="167"/>
                    <a:pt x="146" y="168"/>
                  </a:cubicBezTo>
                  <a:cubicBezTo>
                    <a:pt x="146" y="169"/>
                    <a:pt x="146" y="169"/>
                    <a:pt x="146" y="169"/>
                  </a:cubicBezTo>
                  <a:cubicBezTo>
                    <a:pt x="146" y="170"/>
                    <a:pt x="147" y="171"/>
                    <a:pt x="147" y="172"/>
                  </a:cubicBezTo>
                  <a:cubicBezTo>
                    <a:pt x="148" y="173"/>
                    <a:pt x="149" y="174"/>
                    <a:pt x="150" y="175"/>
                  </a:cubicBezTo>
                  <a:cubicBezTo>
                    <a:pt x="150" y="176"/>
                    <a:pt x="151" y="177"/>
                    <a:pt x="151" y="177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1" y="178"/>
                    <a:pt x="150" y="179"/>
                    <a:pt x="149" y="180"/>
                  </a:cubicBezTo>
                  <a:cubicBezTo>
                    <a:pt x="148" y="181"/>
                    <a:pt x="147" y="181"/>
                    <a:pt x="146" y="181"/>
                  </a:cubicBezTo>
                  <a:cubicBezTo>
                    <a:pt x="146" y="181"/>
                    <a:pt x="146" y="181"/>
                    <a:pt x="145" y="181"/>
                  </a:cubicBezTo>
                  <a:cubicBezTo>
                    <a:pt x="143" y="179"/>
                    <a:pt x="141" y="179"/>
                    <a:pt x="139" y="178"/>
                  </a:cubicBezTo>
                  <a:cubicBezTo>
                    <a:pt x="137" y="178"/>
                    <a:pt x="135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8"/>
                    <a:pt x="134" y="178"/>
                  </a:cubicBezTo>
                  <a:cubicBezTo>
                    <a:pt x="134" y="178"/>
                    <a:pt x="134" y="177"/>
                    <a:pt x="134" y="177"/>
                  </a:cubicBezTo>
                  <a:cubicBezTo>
                    <a:pt x="135" y="176"/>
                    <a:pt x="135" y="175"/>
                    <a:pt x="135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3"/>
                    <a:pt x="135" y="173"/>
                    <a:pt x="135" y="173"/>
                  </a:cubicBezTo>
                  <a:cubicBezTo>
                    <a:pt x="135" y="172"/>
                    <a:pt x="135" y="171"/>
                    <a:pt x="134" y="170"/>
                  </a:cubicBezTo>
                  <a:cubicBezTo>
                    <a:pt x="133" y="170"/>
                    <a:pt x="132" y="170"/>
                    <a:pt x="131" y="170"/>
                  </a:cubicBezTo>
                  <a:cubicBezTo>
                    <a:pt x="130" y="170"/>
                    <a:pt x="128" y="170"/>
                    <a:pt x="127" y="171"/>
                  </a:cubicBezTo>
                  <a:cubicBezTo>
                    <a:pt x="125" y="171"/>
                    <a:pt x="124" y="172"/>
                    <a:pt x="122" y="172"/>
                  </a:cubicBezTo>
                  <a:cubicBezTo>
                    <a:pt x="121" y="173"/>
                    <a:pt x="120" y="173"/>
                    <a:pt x="119" y="173"/>
                  </a:cubicBezTo>
                  <a:cubicBezTo>
                    <a:pt x="119" y="173"/>
                    <a:pt x="118" y="173"/>
                    <a:pt x="118" y="173"/>
                  </a:cubicBezTo>
                  <a:cubicBezTo>
                    <a:pt x="118" y="172"/>
                    <a:pt x="117" y="172"/>
                    <a:pt x="117" y="171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6" y="172"/>
                    <a:pt x="116" y="172"/>
                    <a:pt x="116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6" y="172"/>
                    <a:pt x="116" y="172"/>
                    <a:pt x="116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6" y="172"/>
                    <a:pt x="116" y="172"/>
                    <a:pt x="116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6" y="172"/>
                    <a:pt x="116" y="172"/>
                    <a:pt x="116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7" y="172"/>
                    <a:pt x="117" y="172"/>
                    <a:pt x="117" y="172"/>
                  </a:cubicBezTo>
                  <a:cubicBezTo>
                    <a:pt x="118" y="171"/>
                    <a:pt x="119" y="170"/>
                    <a:pt x="120" y="170"/>
                  </a:cubicBezTo>
                  <a:cubicBezTo>
                    <a:pt x="120" y="170"/>
                    <a:pt x="121" y="169"/>
                    <a:pt x="121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22" y="169"/>
                    <a:pt x="122" y="169"/>
                    <a:pt x="122" y="169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6"/>
                    <a:pt x="121" y="166"/>
                    <a:pt x="121" y="166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6"/>
                    <a:pt x="121" y="166"/>
                    <a:pt x="121" y="166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2" y="165"/>
                    <a:pt x="121" y="165"/>
                    <a:pt x="121" y="164"/>
                  </a:cubicBezTo>
                  <a:cubicBezTo>
                    <a:pt x="121" y="164"/>
                    <a:pt x="121" y="163"/>
                    <a:pt x="121" y="162"/>
                  </a:cubicBezTo>
                  <a:cubicBezTo>
                    <a:pt x="121" y="161"/>
                    <a:pt x="121" y="159"/>
                    <a:pt x="122" y="158"/>
                  </a:cubicBezTo>
                  <a:cubicBezTo>
                    <a:pt x="122" y="157"/>
                    <a:pt x="122" y="156"/>
                    <a:pt x="122" y="155"/>
                  </a:cubicBezTo>
                  <a:cubicBezTo>
                    <a:pt x="122" y="154"/>
                    <a:pt x="122" y="153"/>
                    <a:pt x="121" y="152"/>
                  </a:cubicBezTo>
                  <a:cubicBezTo>
                    <a:pt x="120" y="151"/>
                    <a:pt x="120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7" y="151"/>
                    <a:pt x="115" y="152"/>
                    <a:pt x="115" y="153"/>
                  </a:cubicBezTo>
                  <a:cubicBezTo>
                    <a:pt x="114" y="154"/>
                    <a:pt x="113" y="155"/>
                    <a:pt x="113" y="157"/>
                  </a:cubicBezTo>
                  <a:cubicBezTo>
                    <a:pt x="113" y="158"/>
                    <a:pt x="113" y="159"/>
                    <a:pt x="112" y="159"/>
                  </a:cubicBezTo>
                  <a:cubicBezTo>
                    <a:pt x="112" y="159"/>
                    <a:pt x="111" y="160"/>
                    <a:pt x="110" y="160"/>
                  </a:cubicBezTo>
                  <a:cubicBezTo>
                    <a:pt x="109" y="160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8" y="158"/>
                    <a:pt x="109" y="154"/>
                    <a:pt x="109" y="151"/>
                  </a:cubicBezTo>
                  <a:cubicBezTo>
                    <a:pt x="109" y="150"/>
                    <a:pt x="109" y="149"/>
                    <a:pt x="109" y="148"/>
                  </a:cubicBezTo>
                  <a:cubicBezTo>
                    <a:pt x="108" y="147"/>
                    <a:pt x="108" y="145"/>
                    <a:pt x="106" y="145"/>
                  </a:cubicBezTo>
                  <a:cubicBezTo>
                    <a:pt x="105" y="144"/>
                    <a:pt x="104" y="143"/>
                    <a:pt x="103" y="143"/>
                  </a:cubicBezTo>
                  <a:cubicBezTo>
                    <a:pt x="102" y="143"/>
                    <a:pt x="102" y="144"/>
                    <a:pt x="101" y="144"/>
                  </a:cubicBezTo>
                  <a:cubicBezTo>
                    <a:pt x="100" y="145"/>
                    <a:pt x="100" y="146"/>
                    <a:pt x="99" y="146"/>
                  </a:cubicBezTo>
                  <a:cubicBezTo>
                    <a:pt x="99" y="147"/>
                    <a:pt x="99" y="148"/>
                    <a:pt x="99" y="149"/>
                  </a:cubicBezTo>
                  <a:cubicBezTo>
                    <a:pt x="99" y="149"/>
                    <a:pt x="99" y="150"/>
                    <a:pt x="99" y="151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0" y="150"/>
                    <a:pt x="100" y="150"/>
                    <a:pt x="100" y="150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0" y="150"/>
                    <a:pt x="100" y="150"/>
                    <a:pt x="100" y="150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0" y="150"/>
                    <a:pt x="100" y="150"/>
                    <a:pt x="100" y="150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1" y="150"/>
                    <a:pt x="101" y="150"/>
                    <a:pt x="101" y="150"/>
                  </a:cubicBezTo>
                  <a:cubicBezTo>
                    <a:pt x="101" y="150"/>
                    <a:pt x="100" y="150"/>
                    <a:pt x="100" y="149"/>
                  </a:cubicBezTo>
                  <a:cubicBezTo>
                    <a:pt x="99" y="148"/>
                    <a:pt x="98" y="148"/>
                    <a:pt x="97" y="147"/>
                  </a:cubicBezTo>
                  <a:cubicBezTo>
                    <a:pt x="97" y="146"/>
                    <a:pt x="96" y="145"/>
                    <a:pt x="95" y="145"/>
                  </a:cubicBezTo>
                  <a:cubicBezTo>
                    <a:pt x="94" y="144"/>
                    <a:pt x="93" y="144"/>
                    <a:pt x="92" y="144"/>
                  </a:cubicBezTo>
                  <a:cubicBezTo>
                    <a:pt x="91" y="144"/>
                    <a:pt x="90" y="144"/>
                    <a:pt x="88" y="145"/>
                  </a:cubicBezTo>
                  <a:cubicBezTo>
                    <a:pt x="87" y="145"/>
                    <a:pt x="86" y="145"/>
                    <a:pt x="85" y="145"/>
                  </a:cubicBezTo>
                  <a:cubicBezTo>
                    <a:pt x="84" y="145"/>
                    <a:pt x="83" y="146"/>
                    <a:pt x="82" y="147"/>
                  </a:cubicBezTo>
                  <a:cubicBezTo>
                    <a:pt x="81" y="148"/>
                    <a:pt x="81" y="149"/>
                    <a:pt x="80" y="150"/>
                  </a:cubicBezTo>
                  <a:cubicBezTo>
                    <a:pt x="80" y="150"/>
                    <a:pt x="80" y="150"/>
                    <a:pt x="80" y="150"/>
                  </a:cubicBezTo>
                  <a:cubicBezTo>
                    <a:pt x="80" y="150"/>
                    <a:pt x="80" y="150"/>
                    <a:pt x="80" y="150"/>
                  </a:cubicBezTo>
                  <a:cubicBezTo>
                    <a:pt x="80" y="151"/>
                    <a:pt x="80" y="151"/>
                    <a:pt x="80" y="152"/>
                  </a:cubicBezTo>
                  <a:cubicBezTo>
                    <a:pt x="80" y="154"/>
                    <a:pt x="81" y="155"/>
                    <a:pt x="82" y="156"/>
                  </a:cubicBezTo>
                  <a:cubicBezTo>
                    <a:pt x="83" y="157"/>
                    <a:pt x="85" y="158"/>
                    <a:pt x="87" y="158"/>
                  </a:cubicBezTo>
                  <a:cubicBezTo>
                    <a:pt x="87" y="158"/>
                    <a:pt x="88" y="158"/>
                    <a:pt x="88" y="158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0"/>
                    <a:pt x="89" y="160"/>
                    <a:pt x="89" y="16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89" y="159"/>
                  </a:cubicBezTo>
                  <a:cubicBezTo>
                    <a:pt x="90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8" y="159"/>
                    <a:pt x="87" y="159"/>
                    <a:pt x="85" y="159"/>
                  </a:cubicBezTo>
                  <a:cubicBezTo>
                    <a:pt x="84" y="160"/>
                    <a:pt x="83" y="160"/>
                    <a:pt x="82" y="160"/>
                  </a:cubicBezTo>
                  <a:cubicBezTo>
                    <a:pt x="80" y="160"/>
                    <a:pt x="77" y="159"/>
                    <a:pt x="73" y="157"/>
                  </a:cubicBezTo>
                  <a:cubicBezTo>
                    <a:pt x="71" y="156"/>
                    <a:pt x="70" y="156"/>
                    <a:pt x="68" y="156"/>
                  </a:cubicBezTo>
                  <a:cubicBezTo>
                    <a:pt x="66" y="156"/>
                    <a:pt x="65" y="157"/>
                    <a:pt x="64" y="157"/>
                  </a:cubicBezTo>
                  <a:cubicBezTo>
                    <a:pt x="62" y="157"/>
                    <a:pt x="61" y="158"/>
                    <a:pt x="60" y="158"/>
                  </a:cubicBezTo>
                  <a:cubicBezTo>
                    <a:pt x="59" y="158"/>
                    <a:pt x="58" y="157"/>
                    <a:pt x="57" y="157"/>
                  </a:cubicBezTo>
                  <a:cubicBezTo>
                    <a:pt x="56" y="157"/>
                    <a:pt x="55" y="156"/>
                    <a:pt x="54" y="155"/>
                  </a:cubicBezTo>
                  <a:cubicBezTo>
                    <a:pt x="52" y="154"/>
                    <a:pt x="50" y="154"/>
                    <a:pt x="50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5"/>
                    <a:pt x="49" y="155"/>
                    <a:pt x="49" y="155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50" y="154"/>
                    <a:pt x="49" y="153"/>
                    <a:pt x="49" y="152"/>
                  </a:cubicBezTo>
                  <a:cubicBezTo>
                    <a:pt x="49" y="152"/>
                    <a:pt x="49" y="151"/>
                    <a:pt x="48" y="151"/>
                  </a:cubicBezTo>
                  <a:cubicBezTo>
                    <a:pt x="48" y="150"/>
                    <a:pt x="48" y="150"/>
                    <a:pt x="48" y="150"/>
                  </a:cubicBezTo>
                  <a:cubicBezTo>
                    <a:pt x="47" y="150"/>
                    <a:pt x="47" y="150"/>
                    <a:pt x="46" y="150"/>
                  </a:cubicBezTo>
                  <a:cubicBezTo>
                    <a:pt x="46" y="151"/>
                    <a:pt x="46" y="151"/>
                    <a:pt x="46" y="151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7" y="150"/>
                    <a:pt x="46" y="150"/>
                  </a:cubicBezTo>
                  <a:cubicBezTo>
                    <a:pt x="46" y="151"/>
                    <a:pt x="46" y="151"/>
                    <a:pt x="46" y="151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7" y="150"/>
                    <a:pt x="46" y="150"/>
                    <a:pt x="46" y="149"/>
                  </a:cubicBezTo>
                  <a:cubicBezTo>
                    <a:pt x="44" y="148"/>
                    <a:pt x="40" y="147"/>
                    <a:pt x="40" y="147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2" y="146"/>
                    <a:pt x="42" y="143"/>
                  </a:cubicBezTo>
                  <a:cubicBezTo>
                    <a:pt x="42" y="141"/>
                    <a:pt x="42" y="139"/>
                    <a:pt x="41" y="138"/>
                  </a:cubicBezTo>
                  <a:cubicBezTo>
                    <a:pt x="40" y="137"/>
                    <a:pt x="40" y="136"/>
                    <a:pt x="39" y="135"/>
                  </a:cubicBezTo>
                  <a:cubicBezTo>
                    <a:pt x="38" y="135"/>
                    <a:pt x="37" y="134"/>
                    <a:pt x="36" y="134"/>
                  </a:cubicBezTo>
                  <a:cubicBezTo>
                    <a:pt x="35" y="134"/>
                    <a:pt x="34" y="135"/>
                    <a:pt x="33" y="135"/>
                  </a:cubicBezTo>
                  <a:cubicBezTo>
                    <a:pt x="32" y="136"/>
                    <a:pt x="32" y="137"/>
                    <a:pt x="32" y="138"/>
                  </a:cubicBezTo>
                  <a:cubicBezTo>
                    <a:pt x="31" y="139"/>
                    <a:pt x="31" y="140"/>
                    <a:pt x="31" y="140"/>
                  </a:cubicBezTo>
                  <a:cubicBezTo>
                    <a:pt x="31" y="141"/>
                    <a:pt x="31" y="142"/>
                    <a:pt x="31" y="143"/>
                  </a:cubicBezTo>
                  <a:cubicBezTo>
                    <a:pt x="31" y="144"/>
                    <a:pt x="32" y="145"/>
                    <a:pt x="32" y="145"/>
                  </a:cubicBezTo>
                  <a:cubicBezTo>
                    <a:pt x="33" y="146"/>
                    <a:pt x="34" y="147"/>
                    <a:pt x="35" y="148"/>
                  </a:cubicBezTo>
                  <a:cubicBezTo>
                    <a:pt x="35" y="149"/>
                    <a:pt x="36" y="149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8" y="150"/>
                    <a:pt x="38" y="150"/>
                    <a:pt x="38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8" y="150"/>
                    <a:pt x="38" y="150"/>
                    <a:pt x="38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8" y="150"/>
                    <a:pt x="38" y="150"/>
                    <a:pt x="38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8" y="150"/>
                    <a:pt x="38" y="150"/>
                    <a:pt x="38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37" y="150"/>
                    <a:pt x="37" y="150"/>
                    <a:pt x="36" y="150"/>
                  </a:cubicBezTo>
                  <a:cubicBezTo>
                    <a:pt x="35" y="150"/>
                    <a:pt x="34" y="150"/>
                    <a:pt x="33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2" y="150"/>
                    <a:pt x="32" y="150"/>
                    <a:pt x="32" y="150"/>
                  </a:cubicBezTo>
                  <a:cubicBezTo>
                    <a:pt x="30" y="150"/>
                    <a:pt x="29" y="151"/>
                    <a:pt x="27" y="152"/>
                  </a:cubicBezTo>
                  <a:cubicBezTo>
                    <a:pt x="26" y="152"/>
                    <a:pt x="25" y="153"/>
                    <a:pt x="22" y="154"/>
                  </a:cubicBezTo>
                  <a:cubicBezTo>
                    <a:pt x="21" y="154"/>
                    <a:pt x="20" y="154"/>
                    <a:pt x="19" y="154"/>
                  </a:cubicBezTo>
                  <a:cubicBezTo>
                    <a:pt x="18" y="154"/>
                    <a:pt x="18" y="154"/>
                    <a:pt x="17" y="154"/>
                  </a:cubicBezTo>
                  <a:cubicBezTo>
                    <a:pt x="17" y="154"/>
                    <a:pt x="17" y="154"/>
                    <a:pt x="16" y="155"/>
                  </a:cubicBezTo>
                  <a:cubicBezTo>
                    <a:pt x="15" y="155"/>
                    <a:pt x="15" y="156"/>
                    <a:pt x="15" y="156"/>
                  </a:cubicBezTo>
                  <a:cubicBezTo>
                    <a:pt x="17" y="157"/>
                    <a:pt x="17" y="157"/>
                    <a:pt x="17" y="157"/>
                  </a:cubicBezTo>
                  <a:cubicBezTo>
                    <a:pt x="18" y="156"/>
                    <a:pt x="18" y="156"/>
                    <a:pt x="18" y="156"/>
                  </a:cubicBezTo>
                  <a:cubicBezTo>
                    <a:pt x="18" y="155"/>
                    <a:pt x="18" y="153"/>
                    <a:pt x="18" y="153"/>
                  </a:cubicBezTo>
                  <a:cubicBezTo>
                    <a:pt x="18" y="151"/>
                    <a:pt x="18" y="150"/>
                    <a:pt x="19" y="149"/>
                  </a:cubicBezTo>
                  <a:cubicBezTo>
                    <a:pt x="20" y="148"/>
                    <a:pt x="21" y="147"/>
                    <a:pt x="22" y="146"/>
                  </a:cubicBezTo>
                  <a:cubicBezTo>
                    <a:pt x="23" y="146"/>
                    <a:pt x="23" y="145"/>
                    <a:pt x="24" y="145"/>
                  </a:cubicBezTo>
                  <a:cubicBezTo>
                    <a:pt x="24" y="144"/>
                    <a:pt x="24" y="143"/>
                    <a:pt x="24" y="143"/>
                  </a:cubicBezTo>
                  <a:cubicBezTo>
                    <a:pt x="24" y="142"/>
                    <a:pt x="24" y="141"/>
                    <a:pt x="24" y="141"/>
                  </a:cubicBezTo>
                  <a:cubicBezTo>
                    <a:pt x="23" y="140"/>
                    <a:pt x="22" y="139"/>
                    <a:pt x="21" y="139"/>
                  </a:cubicBezTo>
                  <a:cubicBezTo>
                    <a:pt x="20" y="140"/>
                    <a:pt x="20" y="140"/>
                    <a:pt x="20" y="140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21" y="142"/>
                    <a:pt x="22" y="142"/>
                    <a:pt x="23" y="141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4" y="140"/>
                    <a:pt x="24" y="140"/>
                    <a:pt x="25" y="139"/>
                  </a:cubicBezTo>
                  <a:cubicBezTo>
                    <a:pt x="25" y="137"/>
                    <a:pt x="26" y="134"/>
                    <a:pt x="26" y="130"/>
                  </a:cubicBezTo>
                  <a:cubicBezTo>
                    <a:pt x="26" y="126"/>
                    <a:pt x="25" y="122"/>
                    <a:pt x="24" y="119"/>
                  </a:cubicBezTo>
                  <a:cubicBezTo>
                    <a:pt x="24" y="117"/>
                    <a:pt x="24" y="116"/>
                    <a:pt x="24" y="114"/>
                  </a:cubicBezTo>
                  <a:cubicBezTo>
                    <a:pt x="24" y="110"/>
                    <a:pt x="26" y="105"/>
                    <a:pt x="27" y="100"/>
                  </a:cubicBezTo>
                  <a:cubicBezTo>
                    <a:pt x="28" y="99"/>
                    <a:pt x="28" y="98"/>
                    <a:pt x="28" y="97"/>
                  </a:cubicBezTo>
                  <a:cubicBezTo>
                    <a:pt x="28" y="92"/>
                    <a:pt x="25" y="88"/>
                    <a:pt x="21" y="87"/>
                  </a:cubicBezTo>
                  <a:cubicBezTo>
                    <a:pt x="20" y="87"/>
                    <a:pt x="20" y="87"/>
                    <a:pt x="20" y="86"/>
                  </a:cubicBezTo>
                  <a:cubicBezTo>
                    <a:pt x="20" y="86"/>
                    <a:pt x="20" y="85"/>
                    <a:pt x="20" y="84"/>
                  </a:cubicBezTo>
                  <a:cubicBezTo>
                    <a:pt x="20" y="82"/>
                    <a:pt x="20" y="80"/>
                    <a:pt x="20" y="78"/>
                  </a:cubicBezTo>
                  <a:cubicBezTo>
                    <a:pt x="20" y="75"/>
                    <a:pt x="20" y="72"/>
                    <a:pt x="19" y="69"/>
                  </a:cubicBezTo>
                  <a:cubicBezTo>
                    <a:pt x="19" y="67"/>
                    <a:pt x="19" y="66"/>
                    <a:pt x="18" y="65"/>
                  </a:cubicBezTo>
                  <a:cubicBezTo>
                    <a:pt x="18" y="64"/>
                    <a:pt x="18" y="64"/>
                    <a:pt x="17" y="63"/>
                  </a:cubicBezTo>
                  <a:cubicBezTo>
                    <a:pt x="17" y="63"/>
                    <a:pt x="16" y="62"/>
                    <a:pt x="15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2" y="59"/>
                    <a:pt x="11" y="54"/>
                  </a:cubicBezTo>
                  <a:cubicBezTo>
                    <a:pt x="11" y="50"/>
                    <a:pt x="9" y="47"/>
                    <a:pt x="7" y="44"/>
                  </a:cubicBezTo>
                  <a:cubicBezTo>
                    <a:pt x="5" y="42"/>
                    <a:pt x="3" y="40"/>
                    <a:pt x="3" y="40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2" y="4"/>
                    <a:pt x="122" y="6"/>
                  </a:cubicBezTo>
                  <a:cubicBezTo>
                    <a:pt x="122" y="6"/>
                    <a:pt x="122" y="7"/>
                    <a:pt x="121" y="7"/>
                  </a:cubicBezTo>
                  <a:cubicBezTo>
                    <a:pt x="120" y="9"/>
                    <a:pt x="120" y="10"/>
                    <a:pt x="120" y="12"/>
                  </a:cubicBezTo>
                  <a:cubicBezTo>
                    <a:pt x="120" y="13"/>
                    <a:pt x="120" y="14"/>
                    <a:pt x="121" y="15"/>
                  </a:cubicBezTo>
                  <a:cubicBezTo>
                    <a:pt x="121" y="16"/>
                    <a:pt x="122" y="17"/>
                    <a:pt x="122" y="18"/>
                  </a:cubicBezTo>
                  <a:cubicBezTo>
                    <a:pt x="123" y="18"/>
                    <a:pt x="123" y="19"/>
                    <a:pt x="123" y="19"/>
                  </a:cubicBezTo>
                  <a:cubicBezTo>
                    <a:pt x="123" y="20"/>
                    <a:pt x="122" y="20"/>
                    <a:pt x="122" y="22"/>
                  </a:cubicBezTo>
                  <a:cubicBezTo>
                    <a:pt x="122" y="23"/>
                    <a:pt x="123" y="24"/>
                    <a:pt x="124" y="25"/>
                  </a:cubicBezTo>
                  <a:cubicBezTo>
                    <a:pt x="125" y="26"/>
                    <a:pt x="126" y="28"/>
                    <a:pt x="126" y="29"/>
                  </a:cubicBezTo>
                  <a:cubicBezTo>
                    <a:pt x="127" y="30"/>
                    <a:pt x="128" y="31"/>
                    <a:pt x="128" y="32"/>
                  </a:cubicBezTo>
                  <a:cubicBezTo>
                    <a:pt x="128" y="33"/>
                    <a:pt x="127" y="33"/>
                    <a:pt x="127" y="34"/>
                  </a:cubicBezTo>
                  <a:cubicBezTo>
                    <a:pt x="126" y="35"/>
                    <a:pt x="124" y="37"/>
                    <a:pt x="123" y="39"/>
                  </a:cubicBezTo>
                  <a:cubicBezTo>
                    <a:pt x="122" y="40"/>
                    <a:pt x="120" y="42"/>
                    <a:pt x="120" y="45"/>
                  </a:cubicBezTo>
                  <a:cubicBezTo>
                    <a:pt x="120" y="49"/>
                    <a:pt x="119" y="54"/>
                    <a:pt x="117" y="56"/>
                  </a:cubicBezTo>
                  <a:cubicBezTo>
                    <a:pt x="116" y="58"/>
                    <a:pt x="116" y="60"/>
                    <a:pt x="115" y="62"/>
                  </a:cubicBezTo>
                  <a:cubicBezTo>
                    <a:pt x="114" y="63"/>
                    <a:pt x="114" y="65"/>
                    <a:pt x="113" y="66"/>
                  </a:cubicBezTo>
                  <a:cubicBezTo>
                    <a:pt x="113" y="66"/>
                    <a:pt x="113" y="66"/>
                    <a:pt x="113" y="66"/>
                  </a:cubicBezTo>
                  <a:cubicBezTo>
                    <a:pt x="112" y="68"/>
                    <a:pt x="112" y="69"/>
                    <a:pt x="109" y="73"/>
                  </a:cubicBezTo>
                  <a:cubicBezTo>
                    <a:pt x="105" y="78"/>
                    <a:pt x="104" y="83"/>
                    <a:pt x="104" y="87"/>
                  </a:cubicBezTo>
                  <a:cubicBezTo>
                    <a:pt x="104" y="88"/>
                    <a:pt x="104" y="88"/>
                    <a:pt x="104" y="89"/>
                  </a:cubicBezTo>
                  <a:cubicBezTo>
                    <a:pt x="103" y="89"/>
                    <a:pt x="103" y="90"/>
                    <a:pt x="102" y="91"/>
                  </a:cubicBezTo>
                  <a:cubicBezTo>
                    <a:pt x="102" y="91"/>
                    <a:pt x="102" y="92"/>
                    <a:pt x="101" y="92"/>
                  </a:cubicBezTo>
                  <a:cubicBezTo>
                    <a:pt x="101" y="93"/>
                    <a:pt x="101" y="94"/>
                    <a:pt x="101" y="94"/>
                  </a:cubicBezTo>
                  <a:cubicBezTo>
                    <a:pt x="101" y="95"/>
                    <a:pt x="101" y="96"/>
                    <a:pt x="102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8"/>
                    <a:pt x="102" y="98"/>
                    <a:pt x="103" y="98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04" y="98"/>
                    <a:pt x="105" y="98"/>
                    <a:pt x="106" y="98"/>
                  </a:cubicBezTo>
                  <a:cubicBezTo>
                    <a:pt x="107" y="98"/>
                    <a:pt x="108" y="98"/>
                    <a:pt x="110" y="98"/>
                  </a:cubicBezTo>
                  <a:cubicBezTo>
                    <a:pt x="128" y="98"/>
                    <a:pt x="175" y="96"/>
                    <a:pt x="175" y="96"/>
                  </a:cubicBezTo>
                  <a:cubicBezTo>
                    <a:pt x="175" y="94"/>
                    <a:pt x="175" y="94"/>
                    <a:pt x="175" y="94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6"/>
                    <a:pt x="174" y="98"/>
                    <a:pt x="174" y="100"/>
                  </a:cubicBezTo>
                  <a:cubicBezTo>
                    <a:pt x="174" y="101"/>
                    <a:pt x="174" y="102"/>
                    <a:pt x="174" y="102"/>
                  </a:cubicBezTo>
                  <a:cubicBezTo>
                    <a:pt x="173" y="104"/>
                    <a:pt x="172" y="105"/>
                    <a:pt x="172" y="107"/>
                  </a:cubicBezTo>
                  <a:cubicBezTo>
                    <a:pt x="172" y="110"/>
                    <a:pt x="173" y="112"/>
                    <a:pt x="175" y="114"/>
                  </a:cubicBezTo>
                  <a:cubicBezTo>
                    <a:pt x="176" y="115"/>
                    <a:pt x="176" y="116"/>
                    <a:pt x="177" y="116"/>
                  </a:cubicBezTo>
                  <a:cubicBezTo>
                    <a:pt x="177" y="117"/>
                    <a:pt x="177" y="118"/>
                    <a:pt x="177" y="119"/>
                  </a:cubicBezTo>
                  <a:cubicBezTo>
                    <a:pt x="177" y="120"/>
                    <a:pt x="177" y="121"/>
                    <a:pt x="178" y="122"/>
                  </a:cubicBezTo>
                  <a:cubicBezTo>
                    <a:pt x="179" y="123"/>
                    <a:pt x="179" y="123"/>
                    <a:pt x="180" y="124"/>
                  </a:cubicBezTo>
                  <a:cubicBezTo>
                    <a:pt x="181" y="124"/>
                    <a:pt x="182" y="124"/>
                    <a:pt x="182" y="124"/>
                  </a:cubicBezTo>
                  <a:cubicBezTo>
                    <a:pt x="182" y="124"/>
                    <a:pt x="182" y="124"/>
                    <a:pt x="182" y="124"/>
                  </a:cubicBezTo>
                  <a:cubicBezTo>
                    <a:pt x="182" y="124"/>
                    <a:pt x="182" y="124"/>
                    <a:pt x="182" y="124"/>
                  </a:cubicBezTo>
                  <a:lnTo>
                    <a:pt x="183" y="12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2" name="Freeform 123"/>
            <p:cNvSpPr>
              <a:spLocks/>
            </p:cNvSpPr>
            <p:nvPr/>
          </p:nvSpPr>
          <p:spPr bwMode="auto">
            <a:xfrm>
              <a:off x="10021928" y="4004464"/>
              <a:ext cx="607282" cy="445239"/>
            </a:xfrm>
            <a:custGeom>
              <a:avLst/>
              <a:gdLst>
                <a:gd name="T0" fmla="*/ 101 w 186"/>
                <a:gd name="T1" fmla="*/ 13 h 136"/>
                <a:gd name="T2" fmla="*/ 80 w 186"/>
                <a:gd name="T3" fmla="*/ 0 h 136"/>
                <a:gd name="T4" fmla="*/ 31 w 186"/>
                <a:gd name="T5" fmla="*/ 3 h 136"/>
                <a:gd name="T6" fmla="*/ 7 w 186"/>
                <a:gd name="T7" fmla="*/ 17 h 136"/>
                <a:gd name="T8" fmla="*/ 7 w 186"/>
                <a:gd name="T9" fmla="*/ 21 h 136"/>
                <a:gd name="T10" fmla="*/ 4 w 186"/>
                <a:gd name="T11" fmla="*/ 31 h 136"/>
                <a:gd name="T12" fmla="*/ 54 w 186"/>
                <a:gd name="T13" fmla="*/ 81 h 136"/>
                <a:gd name="T14" fmla="*/ 63 w 186"/>
                <a:gd name="T15" fmla="*/ 92 h 136"/>
                <a:gd name="T16" fmla="*/ 76 w 186"/>
                <a:gd name="T17" fmla="*/ 102 h 136"/>
                <a:gd name="T18" fmla="*/ 83 w 186"/>
                <a:gd name="T19" fmla="*/ 115 h 136"/>
                <a:gd name="T20" fmla="*/ 93 w 186"/>
                <a:gd name="T21" fmla="*/ 123 h 136"/>
                <a:gd name="T22" fmla="*/ 94 w 186"/>
                <a:gd name="T23" fmla="*/ 123 h 136"/>
                <a:gd name="T24" fmla="*/ 97 w 186"/>
                <a:gd name="T25" fmla="*/ 131 h 136"/>
                <a:gd name="T26" fmla="*/ 105 w 186"/>
                <a:gd name="T27" fmla="*/ 135 h 136"/>
                <a:gd name="T28" fmla="*/ 108 w 186"/>
                <a:gd name="T29" fmla="*/ 133 h 136"/>
                <a:gd name="T30" fmla="*/ 112 w 186"/>
                <a:gd name="T31" fmla="*/ 136 h 136"/>
                <a:gd name="T32" fmla="*/ 113 w 186"/>
                <a:gd name="T33" fmla="*/ 134 h 136"/>
                <a:gd name="T34" fmla="*/ 117 w 186"/>
                <a:gd name="T35" fmla="*/ 131 h 136"/>
                <a:gd name="T36" fmla="*/ 121 w 186"/>
                <a:gd name="T37" fmla="*/ 129 h 136"/>
                <a:gd name="T38" fmla="*/ 114 w 186"/>
                <a:gd name="T39" fmla="*/ 125 h 136"/>
                <a:gd name="T40" fmla="*/ 108 w 186"/>
                <a:gd name="T41" fmla="*/ 121 h 136"/>
                <a:gd name="T42" fmla="*/ 113 w 186"/>
                <a:gd name="T43" fmla="*/ 118 h 136"/>
                <a:gd name="T44" fmla="*/ 120 w 186"/>
                <a:gd name="T45" fmla="*/ 122 h 136"/>
                <a:gd name="T46" fmla="*/ 122 w 186"/>
                <a:gd name="T47" fmla="*/ 117 h 136"/>
                <a:gd name="T48" fmla="*/ 127 w 186"/>
                <a:gd name="T49" fmla="*/ 120 h 136"/>
                <a:gd name="T50" fmla="*/ 138 w 186"/>
                <a:gd name="T51" fmla="*/ 112 h 136"/>
                <a:gd name="T52" fmla="*/ 147 w 186"/>
                <a:gd name="T53" fmla="*/ 104 h 136"/>
                <a:gd name="T54" fmla="*/ 151 w 186"/>
                <a:gd name="T55" fmla="*/ 94 h 136"/>
                <a:gd name="T56" fmla="*/ 152 w 186"/>
                <a:gd name="T57" fmla="*/ 87 h 136"/>
                <a:gd name="T58" fmla="*/ 156 w 186"/>
                <a:gd name="T59" fmla="*/ 89 h 136"/>
                <a:gd name="T60" fmla="*/ 160 w 186"/>
                <a:gd name="T61" fmla="*/ 89 h 136"/>
                <a:gd name="T62" fmla="*/ 162 w 186"/>
                <a:gd name="T63" fmla="*/ 82 h 136"/>
                <a:gd name="T64" fmla="*/ 167 w 186"/>
                <a:gd name="T65" fmla="*/ 76 h 136"/>
                <a:gd name="T66" fmla="*/ 167 w 186"/>
                <a:gd name="T67" fmla="*/ 71 h 136"/>
                <a:gd name="T68" fmla="*/ 169 w 186"/>
                <a:gd name="T69" fmla="*/ 66 h 136"/>
                <a:gd name="T70" fmla="*/ 171 w 186"/>
                <a:gd name="T71" fmla="*/ 63 h 136"/>
                <a:gd name="T72" fmla="*/ 176 w 186"/>
                <a:gd name="T73" fmla="*/ 55 h 136"/>
                <a:gd name="T74" fmla="*/ 186 w 186"/>
                <a:gd name="T75" fmla="*/ 46 h 136"/>
                <a:gd name="T76" fmla="*/ 137 w 186"/>
                <a:gd name="T77" fmla="*/ 7 h 136"/>
                <a:gd name="T78" fmla="*/ 101 w 186"/>
                <a:gd name="T79" fmla="*/ 1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6" h="136">
                  <a:moveTo>
                    <a:pt x="101" y="13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1"/>
                    <a:pt x="0" y="25"/>
                    <a:pt x="4" y="31"/>
                  </a:cubicBezTo>
                  <a:cubicBezTo>
                    <a:pt x="9" y="38"/>
                    <a:pt x="54" y="81"/>
                    <a:pt x="54" y="81"/>
                  </a:cubicBezTo>
                  <a:cubicBezTo>
                    <a:pt x="54" y="81"/>
                    <a:pt x="58" y="90"/>
                    <a:pt x="63" y="92"/>
                  </a:cubicBezTo>
                  <a:cubicBezTo>
                    <a:pt x="68" y="94"/>
                    <a:pt x="74" y="98"/>
                    <a:pt x="76" y="102"/>
                  </a:cubicBezTo>
                  <a:cubicBezTo>
                    <a:pt x="79" y="106"/>
                    <a:pt x="80" y="114"/>
                    <a:pt x="83" y="115"/>
                  </a:cubicBezTo>
                  <a:cubicBezTo>
                    <a:pt x="86" y="116"/>
                    <a:pt x="91" y="121"/>
                    <a:pt x="93" y="123"/>
                  </a:cubicBezTo>
                  <a:cubicBezTo>
                    <a:pt x="93" y="123"/>
                    <a:pt x="93" y="123"/>
                    <a:pt x="94" y="123"/>
                  </a:cubicBezTo>
                  <a:cubicBezTo>
                    <a:pt x="95" y="125"/>
                    <a:pt x="95" y="129"/>
                    <a:pt x="97" y="131"/>
                  </a:cubicBezTo>
                  <a:cubicBezTo>
                    <a:pt x="99" y="133"/>
                    <a:pt x="102" y="135"/>
                    <a:pt x="105" y="135"/>
                  </a:cubicBezTo>
                  <a:cubicBezTo>
                    <a:pt x="108" y="135"/>
                    <a:pt x="108" y="133"/>
                    <a:pt x="108" y="133"/>
                  </a:cubicBezTo>
                  <a:cubicBezTo>
                    <a:pt x="108" y="133"/>
                    <a:pt x="111" y="136"/>
                    <a:pt x="112" y="136"/>
                  </a:cubicBezTo>
                  <a:cubicBezTo>
                    <a:pt x="114" y="135"/>
                    <a:pt x="113" y="134"/>
                    <a:pt x="113" y="134"/>
                  </a:cubicBezTo>
                  <a:cubicBezTo>
                    <a:pt x="113" y="133"/>
                    <a:pt x="113" y="131"/>
                    <a:pt x="117" y="131"/>
                  </a:cubicBezTo>
                  <a:cubicBezTo>
                    <a:pt x="117" y="131"/>
                    <a:pt x="121" y="131"/>
                    <a:pt x="121" y="129"/>
                  </a:cubicBezTo>
                  <a:cubicBezTo>
                    <a:pt x="121" y="127"/>
                    <a:pt x="120" y="125"/>
                    <a:pt x="114" y="125"/>
                  </a:cubicBezTo>
                  <a:cubicBezTo>
                    <a:pt x="108" y="125"/>
                    <a:pt x="108" y="121"/>
                    <a:pt x="108" y="121"/>
                  </a:cubicBezTo>
                  <a:cubicBezTo>
                    <a:pt x="108" y="121"/>
                    <a:pt x="110" y="118"/>
                    <a:pt x="113" y="118"/>
                  </a:cubicBezTo>
                  <a:cubicBezTo>
                    <a:pt x="116" y="119"/>
                    <a:pt x="120" y="122"/>
                    <a:pt x="120" y="122"/>
                  </a:cubicBezTo>
                  <a:cubicBezTo>
                    <a:pt x="120" y="122"/>
                    <a:pt x="120" y="117"/>
                    <a:pt x="122" y="117"/>
                  </a:cubicBezTo>
                  <a:cubicBezTo>
                    <a:pt x="124" y="117"/>
                    <a:pt x="125" y="121"/>
                    <a:pt x="127" y="120"/>
                  </a:cubicBezTo>
                  <a:cubicBezTo>
                    <a:pt x="128" y="120"/>
                    <a:pt x="133" y="118"/>
                    <a:pt x="138" y="112"/>
                  </a:cubicBezTo>
                  <a:cubicBezTo>
                    <a:pt x="143" y="106"/>
                    <a:pt x="145" y="105"/>
                    <a:pt x="147" y="104"/>
                  </a:cubicBezTo>
                  <a:cubicBezTo>
                    <a:pt x="148" y="102"/>
                    <a:pt x="151" y="99"/>
                    <a:pt x="151" y="94"/>
                  </a:cubicBezTo>
                  <a:cubicBezTo>
                    <a:pt x="151" y="89"/>
                    <a:pt x="150" y="88"/>
                    <a:pt x="152" y="87"/>
                  </a:cubicBezTo>
                  <a:cubicBezTo>
                    <a:pt x="154" y="86"/>
                    <a:pt x="156" y="88"/>
                    <a:pt x="156" y="89"/>
                  </a:cubicBezTo>
                  <a:cubicBezTo>
                    <a:pt x="157" y="90"/>
                    <a:pt x="159" y="91"/>
                    <a:pt x="160" y="89"/>
                  </a:cubicBezTo>
                  <a:cubicBezTo>
                    <a:pt x="160" y="87"/>
                    <a:pt x="160" y="84"/>
                    <a:pt x="162" y="82"/>
                  </a:cubicBezTo>
                  <a:cubicBezTo>
                    <a:pt x="165" y="80"/>
                    <a:pt x="167" y="78"/>
                    <a:pt x="167" y="76"/>
                  </a:cubicBezTo>
                  <a:cubicBezTo>
                    <a:pt x="166" y="75"/>
                    <a:pt x="166" y="73"/>
                    <a:pt x="167" y="71"/>
                  </a:cubicBezTo>
                  <a:cubicBezTo>
                    <a:pt x="168" y="69"/>
                    <a:pt x="169" y="66"/>
                    <a:pt x="169" y="66"/>
                  </a:cubicBezTo>
                  <a:cubicBezTo>
                    <a:pt x="169" y="66"/>
                    <a:pt x="170" y="65"/>
                    <a:pt x="171" y="63"/>
                  </a:cubicBezTo>
                  <a:cubicBezTo>
                    <a:pt x="172" y="62"/>
                    <a:pt x="173" y="58"/>
                    <a:pt x="176" y="55"/>
                  </a:cubicBezTo>
                  <a:cubicBezTo>
                    <a:pt x="179" y="52"/>
                    <a:pt x="186" y="46"/>
                    <a:pt x="186" y="46"/>
                  </a:cubicBezTo>
                  <a:cubicBezTo>
                    <a:pt x="137" y="7"/>
                    <a:pt x="137" y="7"/>
                    <a:pt x="137" y="7"/>
                  </a:cubicBezTo>
                  <a:lnTo>
                    <a:pt x="101" y="1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3" name="Freeform 124"/>
            <p:cNvSpPr>
              <a:spLocks/>
            </p:cNvSpPr>
            <p:nvPr/>
          </p:nvSpPr>
          <p:spPr bwMode="auto">
            <a:xfrm>
              <a:off x="10024957" y="3998406"/>
              <a:ext cx="613340" cy="457354"/>
            </a:xfrm>
            <a:custGeom>
              <a:avLst/>
              <a:gdLst>
                <a:gd name="T0" fmla="*/ 6 w 188"/>
                <a:gd name="T1" fmla="*/ 23 h 140"/>
                <a:gd name="T2" fmla="*/ 53 w 188"/>
                <a:gd name="T3" fmla="*/ 83 h 140"/>
                <a:gd name="T4" fmla="*/ 79 w 188"/>
                <a:gd name="T5" fmla="*/ 116 h 140"/>
                <a:gd name="T6" fmla="*/ 91 w 188"/>
                <a:gd name="T7" fmla="*/ 126 h 140"/>
                <a:gd name="T8" fmla="*/ 91 w 188"/>
                <a:gd name="T9" fmla="*/ 128 h 140"/>
                <a:gd name="T10" fmla="*/ 107 w 188"/>
                <a:gd name="T11" fmla="*/ 135 h 140"/>
                <a:gd name="T12" fmla="*/ 114 w 188"/>
                <a:gd name="T13" fmla="*/ 136 h 140"/>
                <a:gd name="T14" fmla="*/ 114 w 188"/>
                <a:gd name="T15" fmla="*/ 136 h 140"/>
                <a:gd name="T16" fmla="*/ 114 w 188"/>
                <a:gd name="T17" fmla="*/ 135 h 140"/>
                <a:gd name="T18" fmla="*/ 116 w 188"/>
                <a:gd name="T19" fmla="*/ 135 h 140"/>
                <a:gd name="T20" fmla="*/ 122 w 188"/>
                <a:gd name="T21" fmla="*/ 131 h 140"/>
                <a:gd name="T22" fmla="*/ 109 w 188"/>
                <a:gd name="T23" fmla="*/ 124 h 140"/>
                <a:gd name="T24" fmla="*/ 109 w 188"/>
                <a:gd name="T25" fmla="*/ 124 h 140"/>
                <a:gd name="T26" fmla="*/ 116 w 188"/>
                <a:gd name="T27" fmla="*/ 124 h 140"/>
                <a:gd name="T28" fmla="*/ 121 w 188"/>
                <a:gd name="T29" fmla="*/ 121 h 140"/>
                <a:gd name="T30" fmla="*/ 121 w 188"/>
                <a:gd name="T31" fmla="*/ 121 h 140"/>
                <a:gd name="T32" fmla="*/ 121 w 188"/>
                <a:gd name="T33" fmla="*/ 121 h 140"/>
                <a:gd name="T34" fmla="*/ 121 w 188"/>
                <a:gd name="T35" fmla="*/ 120 h 140"/>
                <a:gd name="T36" fmla="*/ 138 w 188"/>
                <a:gd name="T37" fmla="*/ 116 h 140"/>
                <a:gd name="T38" fmla="*/ 152 w 188"/>
                <a:gd name="T39" fmla="*/ 96 h 140"/>
                <a:gd name="T40" fmla="*/ 152 w 188"/>
                <a:gd name="T41" fmla="*/ 91 h 140"/>
                <a:gd name="T42" fmla="*/ 154 w 188"/>
                <a:gd name="T43" fmla="*/ 92 h 140"/>
                <a:gd name="T44" fmla="*/ 157 w 188"/>
                <a:gd name="T45" fmla="*/ 94 h 140"/>
                <a:gd name="T46" fmla="*/ 168 w 188"/>
                <a:gd name="T47" fmla="*/ 79 h 140"/>
                <a:gd name="T48" fmla="*/ 169 w 188"/>
                <a:gd name="T49" fmla="*/ 69 h 140"/>
                <a:gd name="T50" fmla="*/ 136 w 188"/>
                <a:gd name="T51" fmla="*/ 7 h 140"/>
                <a:gd name="T52" fmla="*/ 184 w 188"/>
                <a:gd name="T53" fmla="*/ 49 h 140"/>
                <a:gd name="T54" fmla="*/ 167 w 188"/>
                <a:gd name="T55" fmla="*/ 66 h 140"/>
                <a:gd name="T56" fmla="*/ 165 w 188"/>
                <a:gd name="T57" fmla="*/ 79 h 140"/>
                <a:gd name="T58" fmla="*/ 164 w 188"/>
                <a:gd name="T59" fmla="*/ 79 h 140"/>
                <a:gd name="T60" fmla="*/ 164 w 188"/>
                <a:gd name="T61" fmla="*/ 79 h 140"/>
                <a:gd name="T62" fmla="*/ 157 w 188"/>
                <a:gd name="T63" fmla="*/ 90 h 140"/>
                <a:gd name="T64" fmla="*/ 157 w 188"/>
                <a:gd name="T65" fmla="*/ 91 h 140"/>
                <a:gd name="T66" fmla="*/ 157 w 188"/>
                <a:gd name="T67" fmla="*/ 90 h 140"/>
                <a:gd name="T68" fmla="*/ 157 w 188"/>
                <a:gd name="T69" fmla="*/ 90 h 140"/>
                <a:gd name="T70" fmla="*/ 150 w 188"/>
                <a:gd name="T71" fmla="*/ 88 h 140"/>
                <a:gd name="T72" fmla="*/ 145 w 188"/>
                <a:gd name="T73" fmla="*/ 104 h 140"/>
                <a:gd name="T74" fmla="*/ 125 w 188"/>
                <a:gd name="T75" fmla="*/ 120 h 140"/>
                <a:gd name="T76" fmla="*/ 125 w 188"/>
                <a:gd name="T77" fmla="*/ 121 h 140"/>
                <a:gd name="T78" fmla="*/ 119 w 188"/>
                <a:gd name="T79" fmla="*/ 117 h 140"/>
                <a:gd name="T80" fmla="*/ 111 w 188"/>
                <a:gd name="T81" fmla="*/ 118 h 140"/>
                <a:gd name="T82" fmla="*/ 113 w 188"/>
                <a:gd name="T83" fmla="*/ 129 h 140"/>
                <a:gd name="T84" fmla="*/ 118 w 188"/>
                <a:gd name="T85" fmla="*/ 131 h 140"/>
                <a:gd name="T86" fmla="*/ 118 w 188"/>
                <a:gd name="T87" fmla="*/ 130 h 140"/>
                <a:gd name="T88" fmla="*/ 117 w 188"/>
                <a:gd name="T89" fmla="*/ 131 h 140"/>
                <a:gd name="T90" fmla="*/ 110 w 188"/>
                <a:gd name="T91" fmla="*/ 136 h 140"/>
                <a:gd name="T92" fmla="*/ 110 w 188"/>
                <a:gd name="T93" fmla="*/ 136 h 140"/>
                <a:gd name="T94" fmla="*/ 111 w 188"/>
                <a:gd name="T95" fmla="*/ 136 h 140"/>
                <a:gd name="T96" fmla="*/ 111 w 188"/>
                <a:gd name="T97" fmla="*/ 136 h 140"/>
                <a:gd name="T98" fmla="*/ 111 w 188"/>
                <a:gd name="T99" fmla="*/ 137 h 140"/>
                <a:gd name="T100" fmla="*/ 111 w 188"/>
                <a:gd name="T101" fmla="*/ 136 h 140"/>
                <a:gd name="T102" fmla="*/ 106 w 188"/>
                <a:gd name="T103" fmla="*/ 135 h 140"/>
                <a:gd name="T104" fmla="*/ 105 w 188"/>
                <a:gd name="T105" fmla="*/ 134 h 140"/>
                <a:gd name="T106" fmla="*/ 96 w 188"/>
                <a:gd name="T107" fmla="*/ 129 h 140"/>
                <a:gd name="T108" fmla="*/ 89 w 188"/>
                <a:gd name="T109" fmla="*/ 119 h 140"/>
                <a:gd name="T110" fmla="*/ 57 w 188"/>
                <a:gd name="T111" fmla="*/ 87 h 140"/>
                <a:gd name="T112" fmla="*/ 22 w 188"/>
                <a:gd name="T113" fmla="*/ 50 h 140"/>
                <a:gd name="T114" fmla="*/ 6 w 188"/>
                <a:gd name="T115" fmla="*/ 25 h 140"/>
                <a:gd name="T116" fmla="*/ 7 w 188"/>
                <a:gd name="T117" fmla="*/ 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140">
                  <a:moveTo>
                    <a:pt x="100" y="15"/>
                  </a:moveTo>
                  <a:cubicBezTo>
                    <a:pt x="101" y="13"/>
                    <a:pt x="101" y="13"/>
                    <a:pt x="101" y="1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3" y="22"/>
                    <a:pt x="2" y="23"/>
                  </a:cubicBezTo>
                  <a:cubicBezTo>
                    <a:pt x="1" y="24"/>
                    <a:pt x="0" y="26"/>
                    <a:pt x="0" y="29"/>
                  </a:cubicBezTo>
                  <a:cubicBezTo>
                    <a:pt x="0" y="31"/>
                    <a:pt x="0" y="32"/>
                    <a:pt x="2" y="34"/>
                  </a:cubicBezTo>
                  <a:cubicBezTo>
                    <a:pt x="2" y="35"/>
                    <a:pt x="4" y="37"/>
                    <a:pt x="5" y="39"/>
                  </a:cubicBezTo>
                  <a:cubicBezTo>
                    <a:pt x="17" y="51"/>
                    <a:pt x="51" y="84"/>
                    <a:pt x="51" y="84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84"/>
                    <a:pt x="52" y="86"/>
                    <a:pt x="54" y="89"/>
                  </a:cubicBezTo>
                  <a:cubicBezTo>
                    <a:pt x="56" y="92"/>
                    <a:pt x="58" y="95"/>
                    <a:pt x="61" y="96"/>
                  </a:cubicBezTo>
                  <a:cubicBezTo>
                    <a:pt x="64" y="97"/>
                    <a:pt x="67" y="98"/>
                    <a:pt x="69" y="100"/>
                  </a:cubicBezTo>
                  <a:cubicBezTo>
                    <a:pt x="71" y="101"/>
                    <a:pt x="73" y="103"/>
                    <a:pt x="74" y="105"/>
                  </a:cubicBezTo>
                  <a:cubicBezTo>
                    <a:pt x="75" y="107"/>
                    <a:pt x="76" y="110"/>
                    <a:pt x="77" y="112"/>
                  </a:cubicBezTo>
                  <a:cubicBezTo>
                    <a:pt x="77" y="114"/>
                    <a:pt x="78" y="115"/>
                    <a:pt x="79" y="116"/>
                  </a:cubicBezTo>
                  <a:cubicBezTo>
                    <a:pt x="79" y="117"/>
                    <a:pt x="80" y="118"/>
                    <a:pt x="82" y="119"/>
                  </a:cubicBezTo>
                  <a:cubicBezTo>
                    <a:pt x="82" y="119"/>
                    <a:pt x="84" y="121"/>
                    <a:pt x="86" y="122"/>
                  </a:cubicBezTo>
                  <a:cubicBezTo>
                    <a:pt x="88" y="124"/>
                    <a:pt x="89" y="125"/>
                    <a:pt x="90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7"/>
                    <a:pt x="91" y="127"/>
                    <a:pt x="91" y="128"/>
                  </a:cubicBezTo>
                  <a:cubicBezTo>
                    <a:pt x="92" y="128"/>
                    <a:pt x="92" y="130"/>
                    <a:pt x="92" y="131"/>
                  </a:cubicBezTo>
                  <a:cubicBezTo>
                    <a:pt x="93" y="132"/>
                    <a:pt x="93" y="134"/>
                    <a:pt x="94" y="135"/>
                  </a:cubicBezTo>
                  <a:cubicBezTo>
                    <a:pt x="97" y="137"/>
                    <a:pt x="100" y="139"/>
                    <a:pt x="104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6" y="139"/>
                    <a:pt x="107" y="138"/>
                    <a:pt x="108" y="137"/>
                  </a:cubicBezTo>
                  <a:cubicBezTo>
                    <a:pt x="109" y="136"/>
                    <a:pt x="109" y="136"/>
                    <a:pt x="109" y="135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6" y="136"/>
                    <a:pt x="106" y="137"/>
                    <a:pt x="107" y="138"/>
                  </a:cubicBezTo>
                  <a:cubicBezTo>
                    <a:pt x="108" y="138"/>
                    <a:pt x="108" y="139"/>
                    <a:pt x="109" y="139"/>
                  </a:cubicBezTo>
                  <a:cubicBezTo>
                    <a:pt x="109" y="139"/>
                    <a:pt x="110" y="140"/>
                    <a:pt x="111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4" y="138"/>
                  </a:cubicBezTo>
                  <a:cubicBezTo>
                    <a:pt x="114" y="138"/>
                    <a:pt x="114" y="137"/>
                    <a:pt x="114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3" y="136"/>
                    <a:pt x="113" y="136"/>
                    <a:pt x="113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4" y="135"/>
                    <a:pt x="115" y="135"/>
                    <a:pt x="116" y="135"/>
                  </a:cubicBezTo>
                  <a:cubicBezTo>
                    <a:pt x="116" y="135"/>
                    <a:pt x="116" y="135"/>
                    <a:pt x="116" y="135"/>
                  </a:cubicBezTo>
                  <a:cubicBezTo>
                    <a:pt x="116" y="135"/>
                    <a:pt x="116" y="135"/>
                    <a:pt x="116" y="135"/>
                  </a:cubicBezTo>
                  <a:cubicBezTo>
                    <a:pt x="116" y="135"/>
                    <a:pt x="117" y="135"/>
                    <a:pt x="119" y="134"/>
                  </a:cubicBezTo>
                  <a:cubicBezTo>
                    <a:pt x="119" y="134"/>
                    <a:pt x="120" y="134"/>
                    <a:pt x="121" y="134"/>
                  </a:cubicBezTo>
                  <a:cubicBezTo>
                    <a:pt x="121" y="133"/>
                    <a:pt x="121" y="133"/>
                    <a:pt x="122" y="133"/>
                  </a:cubicBezTo>
                  <a:cubicBezTo>
                    <a:pt x="122" y="132"/>
                    <a:pt x="122" y="132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29"/>
                    <a:pt x="122" y="128"/>
                    <a:pt x="120" y="126"/>
                  </a:cubicBezTo>
                  <a:cubicBezTo>
                    <a:pt x="118" y="125"/>
                    <a:pt x="116" y="125"/>
                    <a:pt x="113" y="125"/>
                  </a:cubicBezTo>
                  <a:cubicBezTo>
                    <a:pt x="111" y="125"/>
                    <a:pt x="110" y="124"/>
                    <a:pt x="110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09" y="124"/>
                    <a:pt x="110" y="123"/>
                    <a:pt x="110" y="123"/>
                  </a:cubicBezTo>
                  <a:cubicBezTo>
                    <a:pt x="110" y="123"/>
                    <a:pt x="111" y="122"/>
                    <a:pt x="111" y="122"/>
                  </a:cubicBezTo>
                  <a:cubicBezTo>
                    <a:pt x="112" y="122"/>
                    <a:pt x="112" y="122"/>
                    <a:pt x="112" y="122"/>
                  </a:cubicBezTo>
                  <a:cubicBezTo>
                    <a:pt x="113" y="123"/>
                    <a:pt x="115" y="123"/>
                    <a:pt x="116" y="124"/>
                  </a:cubicBezTo>
                  <a:cubicBezTo>
                    <a:pt x="116" y="124"/>
                    <a:pt x="117" y="125"/>
                    <a:pt x="117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3"/>
                    <a:pt x="121" y="123"/>
                    <a:pt x="121" y="123"/>
                  </a:cubicBezTo>
                  <a:cubicBezTo>
                    <a:pt x="121" y="123"/>
                    <a:pt x="121" y="122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0"/>
                    <a:pt x="121" y="120"/>
                    <a:pt x="121" y="120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1"/>
                    <a:pt x="121" y="121"/>
                  </a:cubicBezTo>
                  <a:cubicBezTo>
                    <a:pt x="121" y="121"/>
                    <a:pt x="121" y="122"/>
                    <a:pt x="122" y="122"/>
                  </a:cubicBezTo>
                  <a:cubicBezTo>
                    <a:pt x="122" y="123"/>
                    <a:pt x="123" y="123"/>
                    <a:pt x="123" y="124"/>
                  </a:cubicBezTo>
                  <a:cubicBezTo>
                    <a:pt x="124" y="124"/>
                    <a:pt x="124" y="124"/>
                    <a:pt x="125" y="124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8" y="124"/>
                    <a:pt x="133" y="122"/>
                    <a:pt x="138" y="116"/>
                  </a:cubicBezTo>
                  <a:cubicBezTo>
                    <a:pt x="141" y="113"/>
                    <a:pt x="143" y="111"/>
                    <a:pt x="144" y="110"/>
                  </a:cubicBezTo>
                  <a:cubicBezTo>
                    <a:pt x="145" y="109"/>
                    <a:pt x="146" y="108"/>
                    <a:pt x="147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8" y="106"/>
                    <a:pt x="149" y="105"/>
                    <a:pt x="150" y="103"/>
                  </a:cubicBezTo>
                  <a:cubicBezTo>
                    <a:pt x="151" y="101"/>
                    <a:pt x="152" y="99"/>
                    <a:pt x="152" y="97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2" y="94"/>
                    <a:pt x="152" y="93"/>
                    <a:pt x="152" y="92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2"/>
                    <a:pt x="154" y="93"/>
                    <a:pt x="155" y="93"/>
                  </a:cubicBezTo>
                  <a:cubicBezTo>
                    <a:pt x="156" y="94"/>
                    <a:pt x="156" y="94"/>
                    <a:pt x="157" y="94"/>
                  </a:cubicBezTo>
                  <a:cubicBezTo>
                    <a:pt x="158" y="94"/>
                    <a:pt x="159" y="94"/>
                    <a:pt x="159" y="93"/>
                  </a:cubicBezTo>
                  <a:cubicBezTo>
                    <a:pt x="160" y="93"/>
                    <a:pt x="160" y="92"/>
                    <a:pt x="160" y="91"/>
                  </a:cubicBezTo>
                  <a:cubicBezTo>
                    <a:pt x="161" y="90"/>
                    <a:pt x="161" y="89"/>
                    <a:pt x="161" y="88"/>
                  </a:cubicBezTo>
                  <a:cubicBezTo>
                    <a:pt x="161" y="87"/>
                    <a:pt x="162" y="87"/>
                    <a:pt x="163" y="86"/>
                  </a:cubicBezTo>
                  <a:cubicBezTo>
                    <a:pt x="164" y="85"/>
                    <a:pt x="165" y="84"/>
                    <a:pt x="166" y="83"/>
                  </a:cubicBezTo>
                  <a:cubicBezTo>
                    <a:pt x="166" y="82"/>
                    <a:pt x="167" y="82"/>
                    <a:pt x="167" y="81"/>
                  </a:cubicBezTo>
                  <a:cubicBezTo>
                    <a:pt x="167" y="80"/>
                    <a:pt x="168" y="80"/>
                    <a:pt x="168" y="79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67" y="77"/>
                    <a:pt x="167" y="77"/>
                    <a:pt x="167" y="76"/>
                  </a:cubicBezTo>
                  <a:cubicBezTo>
                    <a:pt x="167" y="76"/>
                    <a:pt x="167" y="75"/>
                    <a:pt x="168" y="74"/>
                  </a:cubicBezTo>
                  <a:cubicBezTo>
                    <a:pt x="168" y="73"/>
                    <a:pt x="169" y="72"/>
                    <a:pt x="169" y="71"/>
                  </a:cubicBezTo>
                  <a:cubicBezTo>
                    <a:pt x="169" y="70"/>
                    <a:pt x="170" y="69"/>
                    <a:pt x="170" y="69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69" y="69"/>
                    <a:pt x="169" y="69"/>
                    <a:pt x="169" y="69"/>
                  </a:cubicBezTo>
                  <a:cubicBezTo>
                    <a:pt x="169" y="69"/>
                    <a:pt x="171" y="68"/>
                    <a:pt x="172" y="66"/>
                  </a:cubicBezTo>
                  <a:cubicBezTo>
                    <a:pt x="173" y="65"/>
                    <a:pt x="173" y="64"/>
                    <a:pt x="174" y="63"/>
                  </a:cubicBezTo>
                  <a:cubicBezTo>
                    <a:pt x="175" y="61"/>
                    <a:pt x="176" y="60"/>
                    <a:pt x="177" y="59"/>
                  </a:cubicBezTo>
                  <a:cubicBezTo>
                    <a:pt x="178" y="57"/>
                    <a:pt x="181" y="55"/>
                    <a:pt x="183" y="53"/>
                  </a:cubicBezTo>
                  <a:cubicBezTo>
                    <a:pt x="185" y="51"/>
                    <a:pt x="187" y="49"/>
                    <a:pt x="187" y="49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5" y="48"/>
                    <a:pt x="185" y="48"/>
                    <a:pt x="185" y="48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4" y="46"/>
                    <a:pt x="177" y="53"/>
                    <a:pt x="174" y="56"/>
                  </a:cubicBezTo>
                  <a:cubicBezTo>
                    <a:pt x="172" y="58"/>
                    <a:pt x="171" y="59"/>
                    <a:pt x="170" y="61"/>
                  </a:cubicBezTo>
                  <a:cubicBezTo>
                    <a:pt x="170" y="63"/>
                    <a:pt x="169" y="64"/>
                    <a:pt x="169" y="64"/>
                  </a:cubicBezTo>
                  <a:cubicBezTo>
                    <a:pt x="168" y="65"/>
                    <a:pt x="168" y="65"/>
                    <a:pt x="167" y="66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6" y="67"/>
                    <a:pt x="166" y="67"/>
                    <a:pt x="166" y="67"/>
                  </a:cubicBezTo>
                  <a:cubicBezTo>
                    <a:pt x="166" y="67"/>
                    <a:pt x="166" y="67"/>
                    <a:pt x="166" y="67"/>
                  </a:cubicBezTo>
                  <a:cubicBezTo>
                    <a:pt x="166" y="67"/>
                    <a:pt x="165" y="70"/>
                    <a:pt x="164" y="72"/>
                  </a:cubicBezTo>
                  <a:cubicBezTo>
                    <a:pt x="163" y="74"/>
                    <a:pt x="163" y="75"/>
                    <a:pt x="163" y="76"/>
                  </a:cubicBezTo>
                  <a:cubicBezTo>
                    <a:pt x="163" y="77"/>
                    <a:pt x="163" y="78"/>
                    <a:pt x="164" y="79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5" y="79"/>
                    <a:pt x="165" y="79"/>
                    <a:pt x="165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3" y="80"/>
                    <a:pt x="163" y="80"/>
                  </a:cubicBezTo>
                  <a:cubicBezTo>
                    <a:pt x="162" y="81"/>
                    <a:pt x="161" y="82"/>
                    <a:pt x="160" y="83"/>
                  </a:cubicBezTo>
                  <a:cubicBezTo>
                    <a:pt x="158" y="84"/>
                    <a:pt x="158" y="86"/>
                    <a:pt x="157" y="87"/>
                  </a:cubicBezTo>
                  <a:cubicBezTo>
                    <a:pt x="157" y="88"/>
                    <a:pt x="157" y="90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1"/>
                    <a:pt x="157" y="91"/>
                    <a:pt x="157" y="91"/>
                  </a:cubicBezTo>
                  <a:cubicBezTo>
                    <a:pt x="158" y="90"/>
                    <a:pt x="158" y="90"/>
                    <a:pt x="158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90"/>
                    <a:pt x="157" y="90"/>
                    <a:pt x="157" y="90"/>
                  </a:cubicBezTo>
                  <a:cubicBezTo>
                    <a:pt x="157" y="89"/>
                    <a:pt x="156" y="89"/>
                    <a:pt x="156" y="88"/>
                  </a:cubicBezTo>
                  <a:cubicBezTo>
                    <a:pt x="155" y="88"/>
                    <a:pt x="154" y="87"/>
                    <a:pt x="153" y="87"/>
                  </a:cubicBezTo>
                  <a:cubicBezTo>
                    <a:pt x="152" y="87"/>
                    <a:pt x="151" y="87"/>
                    <a:pt x="150" y="88"/>
                  </a:cubicBezTo>
                  <a:cubicBezTo>
                    <a:pt x="150" y="88"/>
                    <a:pt x="149" y="89"/>
                    <a:pt x="148" y="90"/>
                  </a:cubicBezTo>
                  <a:cubicBezTo>
                    <a:pt x="148" y="90"/>
                    <a:pt x="148" y="91"/>
                    <a:pt x="148" y="92"/>
                  </a:cubicBezTo>
                  <a:cubicBezTo>
                    <a:pt x="148" y="93"/>
                    <a:pt x="148" y="94"/>
                    <a:pt x="148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48" y="97"/>
                    <a:pt x="148" y="97"/>
                    <a:pt x="148" y="97"/>
                  </a:cubicBezTo>
                  <a:cubicBezTo>
                    <a:pt x="148" y="98"/>
                    <a:pt x="148" y="100"/>
                    <a:pt x="147" y="101"/>
                  </a:cubicBezTo>
                  <a:cubicBezTo>
                    <a:pt x="146" y="103"/>
                    <a:pt x="145" y="104"/>
                    <a:pt x="145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3" y="106"/>
                    <a:pt x="141" y="107"/>
                  </a:cubicBezTo>
                  <a:cubicBezTo>
                    <a:pt x="140" y="108"/>
                    <a:pt x="138" y="110"/>
                    <a:pt x="135" y="113"/>
                  </a:cubicBezTo>
                  <a:cubicBezTo>
                    <a:pt x="131" y="119"/>
                    <a:pt x="127" y="120"/>
                    <a:pt x="125" y="120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5" y="120"/>
                    <a:pt x="125" y="120"/>
                    <a:pt x="125" y="120"/>
                  </a:cubicBezTo>
                  <a:cubicBezTo>
                    <a:pt x="125" y="121"/>
                    <a:pt x="125" y="121"/>
                    <a:pt x="125" y="121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5" y="120"/>
                    <a:pt x="125" y="120"/>
                    <a:pt x="124" y="119"/>
                  </a:cubicBezTo>
                  <a:cubicBezTo>
                    <a:pt x="124" y="119"/>
                    <a:pt x="124" y="118"/>
                    <a:pt x="123" y="118"/>
                  </a:cubicBezTo>
                  <a:cubicBezTo>
                    <a:pt x="123" y="117"/>
                    <a:pt x="122" y="117"/>
                    <a:pt x="121" y="117"/>
                  </a:cubicBezTo>
                  <a:cubicBezTo>
                    <a:pt x="121" y="117"/>
                    <a:pt x="121" y="117"/>
                    <a:pt x="121" y="117"/>
                  </a:cubicBezTo>
                  <a:cubicBezTo>
                    <a:pt x="120" y="117"/>
                    <a:pt x="120" y="117"/>
                    <a:pt x="119" y="117"/>
                  </a:cubicBezTo>
                  <a:cubicBezTo>
                    <a:pt x="118" y="118"/>
                    <a:pt x="118" y="119"/>
                    <a:pt x="118" y="119"/>
                  </a:cubicBezTo>
                  <a:cubicBezTo>
                    <a:pt x="117" y="121"/>
                    <a:pt x="117" y="123"/>
                    <a:pt x="117" y="123"/>
                  </a:cubicBezTo>
                  <a:cubicBezTo>
                    <a:pt x="119" y="124"/>
                    <a:pt x="119" y="124"/>
                    <a:pt x="119" y="124"/>
                  </a:cubicBezTo>
                  <a:cubicBezTo>
                    <a:pt x="120" y="122"/>
                    <a:pt x="120" y="122"/>
                    <a:pt x="120" y="122"/>
                  </a:cubicBezTo>
                  <a:cubicBezTo>
                    <a:pt x="120" y="122"/>
                    <a:pt x="119" y="121"/>
                    <a:pt x="118" y="120"/>
                  </a:cubicBezTo>
                  <a:cubicBezTo>
                    <a:pt x="116" y="120"/>
                    <a:pt x="114" y="119"/>
                    <a:pt x="112" y="119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09" y="118"/>
                    <a:pt x="108" y="120"/>
                    <a:pt x="107" y="120"/>
                  </a:cubicBezTo>
                  <a:cubicBezTo>
                    <a:pt x="106" y="121"/>
                    <a:pt x="106" y="122"/>
                    <a:pt x="106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5" y="123"/>
                    <a:pt x="105" y="124"/>
                  </a:cubicBezTo>
                  <a:cubicBezTo>
                    <a:pt x="105" y="124"/>
                    <a:pt x="106" y="126"/>
                    <a:pt x="107" y="127"/>
                  </a:cubicBezTo>
                  <a:cubicBezTo>
                    <a:pt x="108" y="128"/>
                    <a:pt x="110" y="129"/>
                    <a:pt x="113" y="129"/>
                  </a:cubicBezTo>
                  <a:cubicBezTo>
                    <a:pt x="116" y="129"/>
                    <a:pt x="117" y="129"/>
                    <a:pt x="118" y="130"/>
                  </a:cubicBezTo>
                  <a:cubicBezTo>
                    <a:pt x="118" y="130"/>
                    <a:pt x="118" y="130"/>
                    <a:pt x="118" y="131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0"/>
                    <a:pt x="118" y="130"/>
                    <a:pt x="118" y="130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0"/>
                    <a:pt x="118" y="130"/>
                    <a:pt x="118" y="130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8" y="130"/>
                    <a:pt x="118" y="130"/>
                    <a:pt x="118" y="130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8" y="130"/>
                    <a:pt x="118" y="131"/>
                    <a:pt x="117" y="131"/>
                  </a:cubicBezTo>
                  <a:cubicBezTo>
                    <a:pt x="117" y="131"/>
                    <a:pt x="117" y="131"/>
                    <a:pt x="117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6" y="131"/>
                    <a:pt x="116" y="131"/>
                    <a:pt x="116" y="131"/>
                  </a:cubicBezTo>
                  <a:cubicBezTo>
                    <a:pt x="114" y="131"/>
                    <a:pt x="113" y="131"/>
                    <a:pt x="112" y="132"/>
                  </a:cubicBezTo>
                  <a:cubicBezTo>
                    <a:pt x="111" y="133"/>
                    <a:pt x="110" y="134"/>
                    <a:pt x="110" y="135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2" y="136"/>
                    <a:pt x="112" y="136"/>
                    <a:pt x="112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0" y="136"/>
                    <a:pt x="110" y="136"/>
                    <a:pt x="110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1" y="136"/>
                    <a:pt x="110" y="135"/>
                    <a:pt x="110" y="135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6" y="135"/>
                    <a:pt x="106" y="135"/>
                    <a:pt x="106" y="135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5" y="134"/>
                    <a:pt x="105" y="134"/>
                    <a:pt x="105" y="134"/>
                  </a:cubicBezTo>
                  <a:cubicBezTo>
                    <a:pt x="105" y="135"/>
                    <a:pt x="105" y="135"/>
                    <a:pt x="105" y="135"/>
                  </a:cubicBezTo>
                  <a:cubicBezTo>
                    <a:pt x="105" y="135"/>
                    <a:pt x="105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2" y="135"/>
                    <a:pt x="99" y="133"/>
                    <a:pt x="97" y="132"/>
                  </a:cubicBezTo>
                  <a:cubicBezTo>
                    <a:pt x="97" y="131"/>
                    <a:pt x="96" y="130"/>
                    <a:pt x="96" y="129"/>
                  </a:cubicBezTo>
                  <a:cubicBezTo>
                    <a:pt x="95" y="128"/>
                    <a:pt x="95" y="127"/>
                    <a:pt x="95" y="127"/>
                  </a:cubicBezTo>
                  <a:cubicBezTo>
                    <a:pt x="95" y="126"/>
                    <a:pt x="95" y="125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4"/>
                    <a:pt x="93" y="123"/>
                    <a:pt x="93" y="123"/>
                  </a:cubicBezTo>
                  <a:cubicBezTo>
                    <a:pt x="92" y="125"/>
                    <a:pt x="92" y="125"/>
                    <a:pt x="92" y="125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2" y="122"/>
                    <a:pt x="90" y="121"/>
                    <a:pt x="89" y="119"/>
                  </a:cubicBezTo>
                  <a:cubicBezTo>
                    <a:pt x="87" y="117"/>
                    <a:pt x="85" y="116"/>
                    <a:pt x="83" y="115"/>
                  </a:cubicBezTo>
                  <a:cubicBezTo>
                    <a:pt x="83" y="115"/>
                    <a:pt x="83" y="115"/>
                    <a:pt x="82" y="114"/>
                  </a:cubicBezTo>
                  <a:cubicBezTo>
                    <a:pt x="81" y="113"/>
                    <a:pt x="80" y="111"/>
                    <a:pt x="80" y="109"/>
                  </a:cubicBezTo>
                  <a:cubicBezTo>
                    <a:pt x="79" y="107"/>
                    <a:pt x="78" y="105"/>
                    <a:pt x="77" y="103"/>
                  </a:cubicBezTo>
                  <a:cubicBezTo>
                    <a:pt x="76" y="100"/>
                    <a:pt x="74" y="98"/>
                    <a:pt x="71" y="97"/>
                  </a:cubicBezTo>
                  <a:cubicBezTo>
                    <a:pt x="69" y="95"/>
                    <a:pt x="66" y="94"/>
                    <a:pt x="63" y="92"/>
                  </a:cubicBezTo>
                  <a:cubicBezTo>
                    <a:pt x="61" y="92"/>
                    <a:pt x="59" y="89"/>
                    <a:pt x="57" y="87"/>
                  </a:cubicBezTo>
                  <a:cubicBezTo>
                    <a:pt x="56" y="85"/>
                    <a:pt x="56" y="84"/>
                    <a:pt x="55" y="83"/>
                  </a:cubicBezTo>
                  <a:cubicBezTo>
                    <a:pt x="55" y="83"/>
                    <a:pt x="55" y="83"/>
                    <a:pt x="55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4" y="81"/>
                    <a:pt x="51" y="79"/>
                    <a:pt x="47" y="75"/>
                  </a:cubicBezTo>
                  <a:cubicBezTo>
                    <a:pt x="40" y="68"/>
                    <a:pt x="31" y="59"/>
                    <a:pt x="22" y="50"/>
                  </a:cubicBezTo>
                  <a:cubicBezTo>
                    <a:pt x="18" y="46"/>
                    <a:pt x="14" y="42"/>
                    <a:pt x="11" y="39"/>
                  </a:cubicBezTo>
                  <a:cubicBezTo>
                    <a:pt x="9" y="37"/>
                    <a:pt x="8" y="36"/>
                    <a:pt x="7" y="35"/>
                  </a:cubicBezTo>
                  <a:cubicBezTo>
                    <a:pt x="6" y="33"/>
                    <a:pt x="5" y="32"/>
                    <a:pt x="5" y="32"/>
                  </a:cubicBezTo>
                  <a:cubicBezTo>
                    <a:pt x="4" y="31"/>
                    <a:pt x="4" y="30"/>
                    <a:pt x="4" y="29"/>
                  </a:cubicBezTo>
                  <a:cubicBezTo>
                    <a:pt x="4" y="28"/>
                    <a:pt x="4" y="27"/>
                    <a:pt x="5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100" y="17"/>
                    <a:pt x="100" y="17"/>
                    <a:pt x="100" y="17"/>
                  </a:cubicBezTo>
                  <a:lnTo>
                    <a:pt x="100" y="1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4" name="Freeform 125"/>
            <p:cNvSpPr>
              <a:spLocks/>
            </p:cNvSpPr>
            <p:nvPr/>
          </p:nvSpPr>
          <p:spPr bwMode="auto">
            <a:xfrm>
              <a:off x="8996668" y="4105929"/>
              <a:ext cx="421008" cy="745094"/>
            </a:xfrm>
            <a:custGeom>
              <a:avLst/>
              <a:gdLst>
                <a:gd name="T0" fmla="*/ 129 w 129"/>
                <a:gd name="T1" fmla="*/ 9 h 228"/>
                <a:gd name="T2" fmla="*/ 126 w 129"/>
                <a:gd name="T3" fmla="*/ 3 h 228"/>
                <a:gd name="T4" fmla="*/ 54 w 129"/>
                <a:gd name="T5" fmla="*/ 1 h 228"/>
                <a:gd name="T6" fmla="*/ 53 w 129"/>
                <a:gd name="T7" fmla="*/ 3 h 228"/>
                <a:gd name="T8" fmla="*/ 49 w 129"/>
                <a:gd name="T9" fmla="*/ 9 h 228"/>
                <a:gd name="T10" fmla="*/ 45 w 129"/>
                <a:gd name="T11" fmla="*/ 13 h 228"/>
                <a:gd name="T12" fmla="*/ 46 w 129"/>
                <a:gd name="T13" fmla="*/ 17 h 228"/>
                <a:gd name="T14" fmla="*/ 41 w 129"/>
                <a:gd name="T15" fmla="*/ 26 h 228"/>
                <a:gd name="T16" fmla="*/ 31 w 129"/>
                <a:gd name="T17" fmla="*/ 41 h 228"/>
                <a:gd name="T18" fmla="*/ 20 w 129"/>
                <a:gd name="T19" fmla="*/ 64 h 228"/>
                <a:gd name="T20" fmla="*/ 25 w 129"/>
                <a:gd name="T21" fmla="*/ 76 h 228"/>
                <a:gd name="T22" fmla="*/ 26 w 129"/>
                <a:gd name="T23" fmla="*/ 84 h 228"/>
                <a:gd name="T24" fmla="*/ 22 w 129"/>
                <a:gd name="T25" fmla="*/ 99 h 228"/>
                <a:gd name="T26" fmla="*/ 22 w 129"/>
                <a:gd name="T27" fmla="*/ 106 h 228"/>
                <a:gd name="T28" fmla="*/ 23 w 129"/>
                <a:gd name="T29" fmla="*/ 114 h 228"/>
                <a:gd name="T30" fmla="*/ 24 w 129"/>
                <a:gd name="T31" fmla="*/ 121 h 228"/>
                <a:gd name="T32" fmla="*/ 29 w 129"/>
                <a:gd name="T33" fmla="*/ 129 h 228"/>
                <a:gd name="T34" fmla="*/ 21 w 129"/>
                <a:gd name="T35" fmla="*/ 142 h 228"/>
                <a:gd name="T36" fmla="*/ 18 w 129"/>
                <a:gd name="T37" fmla="*/ 155 h 228"/>
                <a:gd name="T38" fmla="*/ 14 w 129"/>
                <a:gd name="T39" fmla="*/ 164 h 228"/>
                <a:gd name="T40" fmla="*/ 9 w 129"/>
                <a:gd name="T41" fmla="*/ 172 h 228"/>
                <a:gd name="T42" fmla="*/ 5 w 129"/>
                <a:gd name="T43" fmla="*/ 184 h 228"/>
                <a:gd name="T44" fmla="*/ 2 w 129"/>
                <a:gd name="T45" fmla="*/ 193 h 228"/>
                <a:gd name="T46" fmla="*/ 74 w 129"/>
                <a:gd name="T47" fmla="*/ 191 h 228"/>
                <a:gd name="T48" fmla="*/ 74 w 129"/>
                <a:gd name="T49" fmla="*/ 200 h 228"/>
                <a:gd name="T50" fmla="*/ 75 w 129"/>
                <a:gd name="T51" fmla="*/ 209 h 228"/>
                <a:gd name="T52" fmla="*/ 78 w 129"/>
                <a:gd name="T53" fmla="*/ 216 h 228"/>
                <a:gd name="T54" fmla="*/ 82 w 129"/>
                <a:gd name="T55" fmla="*/ 220 h 228"/>
                <a:gd name="T56" fmla="*/ 86 w 129"/>
                <a:gd name="T57" fmla="*/ 227 h 228"/>
                <a:gd name="T58" fmla="*/ 92 w 129"/>
                <a:gd name="T59" fmla="*/ 225 h 228"/>
                <a:gd name="T60" fmla="*/ 102 w 129"/>
                <a:gd name="T61" fmla="*/ 220 h 228"/>
                <a:gd name="T62" fmla="*/ 110 w 129"/>
                <a:gd name="T63" fmla="*/ 220 h 228"/>
                <a:gd name="T64" fmla="*/ 119 w 129"/>
                <a:gd name="T65" fmla="*/ 217 h 228"/>
                <a:gd name="T66" fmla="*/ 128 w 129"/>
                <a:gd name="T67" fmla="*/ 220 h 228"/>
                <a:gd name="T68" fmla="*/ 124 w 129"/>
                <a:gd name="T69" fmla="*/ 150 h 228"/>
                <a:gd name="T70" fmla="*/ 129 w 129"/>
                <a:gd name="T71" fmla="*/ 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9" h="228">
                  <a:moveTo>
                    <a:pt x="129" y="9"/>
                  </a:moveTo>
                  <a:cubicBezTo>
                    <a:pt x="129" y="9"/>
                    <a:pt x="126" y="6"/>
                    <a:pt x="126" y="3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2" y="0"/>
                    <a:pt x="53" y="3"/>
                  </a:cubicBezTo>
                  <a:cubicBezTo>
                    <a:pt x="53" y="6"/>
                    <a:pt x="50" y="7"/>
                    <a:pt x="49" y="9"/>
                  </a:cubicBezTo>
                  <a:cubicBezTo>
                    <a:pt x="48" y="10"/>
                    <a:pt x="45" y="13"/>
                    <a:pt x="45" y="13"/>
                  </a:cubicBezTo>
                  <a:cubicBezTo>
                    <a:pt x="45" y="13"/>
                    <a:pt x="47" y="14"/>
                    <a:pt x="46" y="17"/>
                  </a:cubicBezTo>
                  <a:cubicBezTo>
                    <a:pt x="44" y="19"/>
                    <a:pt x="41" y="24"/>
                    <a:pt x="41" y="26"/>
                  </a:cubicBezTo>
                  <a:cubicBezTo>
                    <a:pt x="41" y="27"/>
                    <a:pt x="34" y="38"/>
                    <a:pt x="31" y="41"/>
                  </a:cubicBezTo>
                  <a:cubicBezTo>
                    <a:pt x="29" y="44"/>
                    <a:pt x="20" y="55"/>
                    <a:pt x="20" y="64"/>
                  </a:cubicBezTo>
                  <a:cubicBezTo>
                    <a:pt x="21" y="73"/>
                    <a:pt x="27" y="73"/>
                    <a:pt x="25" y="76"/>
                  </a:cubicBezTo>
                  <a:cubicBezTo>
                    <a:pt x="23" y="79"/>
                    <a:pt x="26" y="82"/>
                    <a:pt x="26" y="84"/>
                  </a:cubicBezTo>
                  <a:cubicBezTo>
                    <a:pt x="26" y="85"/>
                    <a:pt x="19" y="92"/>
                    <a:pt x="22" y="99"/>
                  </a:cubicBezTo>
                  <a:cubicBezTo>
                    <a:pt x="22" y="99"/>
                    <a:pt x="24" y="102"/>
                    <a:pt x="22" y="106"/>
                  </a:cubicBezTo>
                  <a:cubicBezTo>
                    <a:pt x="20" y="109"/>
                    <a:pt x="21" y="111"/>
                    <a:pt x="23" y="114"/>
                  </a:cubicBezTo>
                  <a:cubicBezTo>
                    <a:pt x="25" y="117"/>
                    <a:pt x="22" y="118"/>
                    <a:pt x="24" y="121"/>
                  </a:cubicBezTo>
                  <a:cubicBezTo>
                    <a:pt x="26" y="123"/>
                    <a:pt x="29" y="126"/>
                    <a:pt x="29" y="129"/>
                  </a:cubicBezTo>
                  <a:cubicBezTo>
                    <a:pt x="29" y="133"/>
                    <a:pt x="22" y="137"/>
                    <a:pt x="21" y="142"/>
                  </a:cubicBezTo>
                  <a:cubicBezTo>
                    <a:pt x="21" y="146"/>
                    <a:pt x="20" y="151"/>
                    <a:pt x="18" y="155"/>
                  </a:cubicBezTo>
                  <a:cubicBezTo>
                    <a:pt x="16" y="158"/>
                    <a:pt x="16" y="161"/>
                    <a:pt x="14" y="164"/>
                  </a:cubicBezTo>
                  <a:cubicBezTo>
                    <a:pt x="13" y="166"/>
                    <a:pt x="12" y="167"/>
                    <a:pt x="9" y="172"/>
                  </a:cubicBezTo>
                  <a:cubicBezTo>
                    <a:pt x="6" y="176"/>
                    <a:pt x="5" y="181"/>
                    <a:pt x="5" y="184"/>
                  </a:cubicBezTo>
                  <a:cubicBezTo>
                    <a:pt x="5" y="188"/>
                    <a:pt x="0" y="190"/>
                    <a:pt x="2" y="193"/>
                  </a:cubicBezTo>
                  <a:cubicBezTo>
                    <a:pt x="3" y="194"/>
                    <a:pt x="74" y="191"/>
                    <a:pt x="74" y="191"/>
                  </a:cubicBezTo>
                  <a:cubicBezTo>
                    <a:pt x="74" y="191"/>
                    <a:pt x="76" y="197"/>
                    <a:pt x="74" y="200"/>
                  </a:cubicBezTo>
                  <a:cubicBezTo>
                    <a:pt x="73" y="203"/>
                    <a:pt x="73" y="207"/>
                    <a:pt x="75" y="209"/>
                  </a:cubicBezTo>
                  <a:cubicBezTo>
                    <a:pt x="78" y="212"/>
                    <a:pt x="78" y="214"/>
                    <a:pt x="78" y="216"/>
                  </a:cubicBezTo>
                  <a:cubicBezTo>
                    <a:pt x="78" y="218"/>
                    <a:pt x="80" y="219"/>
                    <a:pt x="82" y="220"/>
                  </a:cubicBezTo>
                  <a:cubicBezTo>
                    <a:pt x="84" y="220"/>
                    <a:pt x="84" y="224"/>
                    <a:pt x="86" y="227"/>
                  </a:cubicBezTo>
                  <a:cubicBezTo>
                    <a:pt x="86" y="227"/>
                    <a:pt x="89" y="228"/>
                    <a:pt x="92" y="225"/>
                  </a:cubicBezTo>
                  <a:cubicBezTo>
                    <a:pt x="95" y="223"/>
                    <a:pt x="98" y="219"/>
                    <a:pt x="102" y="220"/>
                  </a:cubicBezTo>
                  <a:cubicBezTo>
                    <a:pt x="105" y="221"/>
                    <a:pt x="106" y="220"/>
                    <a:pt x="110" y="220"/>
                  </a:cubicBezTo>
                  <a:cubicBezTo>
                    <a:pt x="113" y="220"/>
                    <a:pt x="116" y="217"/>
                    <a:pt x="119" y="217"/>
                  </a:cubicBezTo>
                  <a:cubicBezTo>
                    <a:pt x="122" y="217"/>
                    <a:pt x="125" y="220"/>
                    <a:pt x="128" y="220"/>
                  </a:cubicBezTo>
                  <a:cubicBezTo>
                    <a:pt x="124" y="150"/>
                    <a:pt x="124" y="150"/>
                    <a:pt x="124" y="150"/>
                  </a:cubicBezTo>
                  <a:lnTo>
                    <a:pt x="129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5" name="Freeform 126"/>
            <p:cNvSpPr>
              <a:spLocks/>
            </p:cNvSpPr>
            <p:nvPr/>
          </p:nvSpPr>
          <p:spPr bwMode="auto">
            <a:xfrm>
              <a:off x="8996668" y="4102901"/>
              <a:ext cx="428581" cy="751151"/>
            </a:xfrm>
            <a:custGeom>
              <a:avLst/>
              <a:gdLst>
                <a:gd name="T0" fmla="*/ 130 w 131"/>
                <a:gd name="T1" fmla="*/ 8 h 230"/>
                <a:gd name="T2" fmla="*/ 128 w 131"/>
                <a:gd name="T3" fmla="*/ 2 h 230"/>
                <a:gd name="T4" fmla="*/ 52 w 131"/>
                <a:gd name="T5" fmla="*/ 0 h 230"/>
                <a:gd name="T6" fmla="*/ 48 w 131"/>
                <a:gd name="T7" fmla="*/ 8 h 230"/>
                <a:gd name="T8" fmla="*/ 42 w 131"/>
                <a:gd name="T9" fmla="*/ 15 h 230"/>
                <a:gd name="T10" fmla="*/ 45 w 131"/>
                <a:gd name="T11" fmla="*/ 15 h 230"/>
                <a:gd name="T12" fmla="*/ 44 w 131"/>
                <a:gd name="T13" fmla="*/ 15 h 230"/>
                <a:gd name="T14" fmla="*/ 41 w 131"/>
                <a:gd name="T15" fmla="*/ 22 h 230"/>
                <a:gd name="T16" fmla="*/ 39 w 131"/>
                <a:gd name="T17" fmla="*/ 26 h 230"/>
                <a:gd name="T18" fmla="*/ 39 w 131"/>
                <a:gd name="T19" fmla="*/ 26 h 230"/>
                <a:gd name="T20" fmla="*/ 30 w 131"/>
                <a:gd name="T21" fmla="*/ 41 h 230"/>
                <a:gd name="T22" fmla="*/ 23 w 131"/>
                <a:gd name="T23" fmla="*/ 76 h 230"/>
                <a:gd name="T24" fmla="*/ 24 w 131"/>
                <a:gd name="T25" fmla="*/ 76 h 230"/>
                <a:gd name="T26" fmla="*/ 24 w 131"/>
                <a:gd name="T27" fmla="*/ 76 h 230"/>
                <a:gd name="T28" fmla="*/ 24 w 131"/>
                <a:gd name="T29" fmla="*/ 83 h 230"/>
                <a:gd name="T30" fmla="*/ 24 w 131"/>
                <a:gd name="T31" fmla="*/ 85 h 230"/>
                <a:gd name="T32" fmla="*/ 24 w 131"/>
                <a:gd name="T33" fmla="*/ 84 h 230"/>
                <a:gd name="T34" fmla="*/ 23 w 131"/>
                <a:gd name="T35" fmla="*/ 86 h 230"/>
                <a:gd name="T36" fmla="*/ 20 w 131"/>
                <a:gd name="T37" fmla="*/ 100 h 230"/>
                <a:gd name="T38" fmla="*/ 21 w 131"/>
                <a:gd name="T39" fmla="*/ 104 h 230"/>
                <a:gd name="T40" fmla="*/ 22 w 131"/>
                <a:gd name="T41" fmla="*/ 117 h 230"/>
                <a:gd name="T42" fmla="*/ 26 w 131"/>
                <a:gd name="T43" fmla="*/ 132 h 230"/>
                <a:gd name="T44" fmla="*/ 12 w 131"/>
                <a:gd name="T45" fmla="*/ 164 h 230"/>
                <a:gd name="T46" fmla="*/ 1 w 131"/>
                <a:gd name="T47" fmla="*/ 189 h 230"/>
                <a:gd name="T48" fmla="*/ 2 w 131"/>
                <a:gd name="T49" fmla="*/ 196 h 230"/>
                <a:gd name="T50" fmla="*/ 74 w 131"/>
                <a:gd name="T51" fmla="*/ 192 h 230"/>
                <a:gd name="T52" fmla="*/ 71 w 131"/>
                <a:gd name="T53" fmla="*/ 205 h 230"/>
                <a:gd name="T54" fmla="*/ 79 w 131"/>
                <a:gd name="T55" fmla="*/ 222 h 230"/>
                <a:gd name="T56" fmla="*/ 83 w 131"/>
                <a:gd name="T57" fmla="*/ 225 h 230"/>
                <a:gd name="T58" fmla="*/ 93 w 131"/>
                <a:gd name="T59" fmla="*/ 228 h 230"/>
                <a:gd name="T60" fmla="*/ 110 w 131"/>
                <a:gd name="T61" fmla="*/ 223 h 230"/>
                <a:gd name="T62" fmla="*/ 129 w 131"/>
                <a:gd name="T63" fmla="*/ 223 h 230"/>
                <a:gd name="T64" fmla="*/ 129 w 131"/>
                <a:gd name="T65" fmla="*/ 10 h 230"/>
                <a:gd name="T66" fmla="*/ 128 w 131"/>
                <a:gd name="T67" fmla="*/ 219 h 230"/>
                <a:gd name="T68" fmla="*/ 110 w 131"/>
                <a:gd name="T69" fmla="*/ 219 h 230"/>
                <a:gd name="T70" fmla="*/ 91 w 131"/>
                <a:gd name="T71" fmla="*/ 225 h 230"/>
                <a:gd name="T72" fmla="*/ 86 w 131"/>
                <a:gd name="T73" fmla="*/ 227 h 230"/>
                <a:gd name="T74" fmla="*/ 86 w 131"/>
                <a:gd name="T75" fmla="*/ 228 h 230"/>
                <a:gd name="T76" fmla="*/ 83 w 131"/>
                <a:gd name="T77" fmla="*/ 219 h 230"/>
                <a:gd name="T78" fmla="*/ 76 w 131"/>
                <a:gd name="T79" fmla="*/ 209 h 230"/>
                <a:gd name="T80" fmla="*/ 75 w 131"/>
                <a:gd name="T81" fmla="*/ 190 h 230"/>
                <a:gd name="T82" fmla="*/ 3 w 131"/>
                <a:gd name="T83" fmla="*/ 192 h 230"/>
                <a:gd name="T84" fmla="*/ 3 w 131"/>
                <a:gd name="T85" fmla="*/ 192 h 230"/>
                <a:gd name="T86" fmla="*/ 3 w 131"/>
                <a:gd name="T87" fmla="*/ 192 h 230"/>
                <a:gd name="T88" fmla="*/ 4 w 131"/>
                <a:gd name="T89" fmla="*/ 192 h 230"/>
                <a:gd name="T90" fmla="*/ 16 w 131"/>
                <a:gd name="T91" fmla="*/ 166 h 230"/>
                <a:gd name="T92" fmla="*/ 28 w 131"/>
                <a:gd name="T93" fmla="*/ 136 h 230"/>
                <a:gd name="T94" fmla="*/ 25 w 131"/>
                <a:gd name="T95" fmla="*/ 120 h 230"/>
                <a:gd name="T96" fmla="*/ 24 w 131"/>
                <a:gd name="T97" fmla="*/ 108 h 230"/>
                <a:gd name="T98" fmla="*/ 23 w 131"/>
                <a:gd name="T99" fmla="*/ 97 h 230"/>
                <a:gd name="T100" fmla="*/ 28 w 131"/>
                <a:gd name="T101" fmla="*/ 83 h 230"/>
                <a:gd name="T102" fmla="*/ 26 w 131"/>
                <a:gd name="T103" fmla="*/ 72 h 230"/>
                <a:gd name="T104" fmla="*/ 33 w 131"/>
                <a:gd name="T105" fmla="*/ 43 h 230"/>
                <a:gd name="T106" fmla="*/ 43 w 131"/>
                <a:gd name="T107" fmla="*/ 27 h 230"/>
                <a:gd name="T108" fmla="*/ 43 w 131"/>
                <a:gd name="T109" fmla="*/ 27 h 230"/>
                <a:gd name="T110" fmla="*/ 46 w 131"/>
                <a:gd name="T111" fmla="*/ 12 h 230"/>
                <a:gd name="T112" fmla="*/ 51 w 131"/>
                <a:gd name="T113" fmla="*/ 11 h 230"/>
                <a:gd name="T114" fmla="*/ 55 w 131"/>
                <a:gd name="T115" fmla="*/ 3 h 230"/>
                <a:gd name="T116" fmla="*/ 54 w 131"/>
                <a:gd name="T117" fmla="*/ 3 h 230"/>
                <a:gd name="T118" fmla="*/ 54 w 131"/>
                <a:gd name="T119" fmla="*/ 4 h 230"/>
                <a:gd name="T120" fmla="*/ 54 w 131"/>
                <a:gd name="T121" fmla="*/ 4 h 230"/>
                <a:gd name="T122" fmla="*/ 126 w 131"/>
                <a:gd name="T123" fmla="*/ 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1" h="230">
                  <a:moveTo>
                    <a:pt x="129" y="10"/>
                  </a:move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30" y="8"/>
                    <a:pt x="129" y="7"/>
                    <a:pt x="129" y="7"/>
                  </a:cubicBezTo>
                  <a:cubicBezTo>
                    <a:pt x="128" y="6"/>
                    <a:pt x="128" y="5"/>
                    <a:pt x="128" y="4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3" y="0"/>
                    <a:pt x="53" y="0"/>
                    <a:pt x="52" y="0"/>
                  </a:cubicBezTo>
                  <a:cubicBezTo>
                    <a:pt x="51" y="1"/>
                    <a:pt x="51" y="2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0" y="6"/>
                    <a:pt x="50" y="6"/>
                  </a:cubicBezTo>
                  <a:cubicBezTo>
                    <a:pt x="49" y="7"/>
                    <a:pt x="48" y="7"/>
                    <a:pt x="48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7" y="9"/>
                    <a:pt x="46" y="10"/>
                    <a:pt x="45" y="11"/>
                  </a:cubicBezTo>
                  <a:cubicBezTo>
                    <a:pt x="44" y="12"/>
                    <a:pt x="44" y="13"/>
                    <a:pt x="44" y="13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6"/>
                    <a:pt x="44" y="16"/>
                    <a:pt x="44" y="17"/>
                  </a:cubicBezTo>
                  <a:cubicBezTo>
                    <a:pt x="43" y="18"/>
                    <a:pt x="42" y="20"/>
                    <a:pt x="41" y="22"/>
                  </a:cubicBezTo>
                  <a:cubicBezTo>
                    <a:pt x="41" y="23"/>
                    <a:pt x="40" y="23"/>
                    <a:pt x="40" y="24"/>
                  </a:cubicBezTo>
                  <a:cubicBezTo>
                    <a:pt x="40" y="25"/>
                    <a:pt x="40" y="25"/>
                    <a:pt x="39" y="25"/>
                  </a:cubicBezTo>
                  <a:cubicBezTo>
                    <a:pt x="39" y="26"/>
                    <a:pt x="39" y="26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8"/>
                    <a:pt x="38" y="29"/>
                  </a:cubicBezTo>
                  <a:cubicBezTo>
                    <a:pt x="36" y="33"/>
                    <a:pt x="31" y="38"/>
                    <a:pt x="30" y="41"/>
                  </a:cubicBezTo>
                  <a:cubicBezTo>
                    <a:pt x="28" y="42"/>
                    <a:pt x="26" y="46"/>
                    <a:pt x="23" y="50"/>
                  </a:cubicBezTo>
                  <a:cubicBezTo>
                    <a:pt x="21" y="55"/>
                    <a:pt x="18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9"/>
                    <a:pt x="20" y="72"/>
                    <a:pt x="22" y="74"/>
                  </a:cubicBezTo>
                  <a:cubicBezTo>
                    <a:pt x="22" y="75"/>
                    <a:pt x="23" y="75"/>
                    <a:pt x="23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4" y="76"/>
                    <a:pt x="24" y="76"/>
                    <a:pt x="24" y="76"/>
                  </a:cubicBezTo>
                  <a:cubicBezTo>
                    <a:pt x="23" y="77"/>
                    <a:pt x="23" y="78"/>
                    <a:pt x="23" y="79"/>
                  </a:cubicBezTo>
                  <a:cubicBezTo>
                    <a:pt x="23" y="81"/>
                    <a:pt x="23" y="82"/>
                    <a:pt x="24" y="83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4"/>
                    <a:pt x="24" y="85"/>
                    <a:pt x="23" y="86"/>
                  </a:cubicBezTo>
                  <a:cubicBezTo>
                    <a:pt x="22" y="88"/>
                    <a:pt x="19" y="92"/>
                    <a:pt x="19" y="97"/>
                  </a:cubicBezTo>
                  <a:cubicBezTo>
                    <a:pt x="19" y="98"/>
                    <a:pt x="19" y="99"/>
                    <a:pt x="20" y="10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0" y="101"/>
                    <a:pt x="20" y="101"/>
                    <a:pt x="20" y="101"/>
                  </a:cubicBezTo>
                  <a:cubicBezTo>
                    <a:pt x="20" y="101"/>
                    <a:pt x="21" y="102"/>
                    <a:pt x="21" y="104"/>
                  </a:cubicBezTo>
                  <a:cubicBezTo>
                    <a:pt x="21" y="104"/>
                    <a:pt x="21" y="105"/>
                    <a:pt x="20" y="105"/>
                  </a:cubicBezTo>
                  <a:cubicBezTo>
                    <a:pt x="19" y="107"/>
                    <a:pt x="19" y="108"/>
                    <a:pt x="19" y="110"/>
                  </a:cubicBezTo>
                  <a:cubicBezTo>
                    <a:pt x="19" y="111"/>
                    <a:pt x="19" y="112"/>
                    <a:pt x="20" y="113"/>
                  </a:cubicBezTo>
                  <a:cubicBezTo>
                    <a:pt x="20" y="114"/>
                    <a:pt x="21" y="115"/>
                    <a:pt x="21" y="116"/>
                  </a:cubicBezTo>
                  <a:cubicBezTo>
                    <a:pt x="22" y="116"/>
                    <a:pt x="22" y="117"/>
                    <a:pt x="22" y="117"/>
                  </a:cubicBezTo>
                  <a:cubicBezTo>
                    <a:pt x="22" y="118"/>
                    <a:pt x="21" y="118"/>
                    <a:pt x="21" y="120"/>
                  </a:cubicBezTo>
                  <a:cubicBezTo>
                    <a:pt x="21" y="121"/>
                    <a:pt x="22" y="122"/>
                    <a:pt x="23" y="123"/>
                  </a:cubicBezTo>
                  <a:cubicBezTo>
                    <a:pt x="24" y="124"/>
                    <a:pt x="25" y="126"/>
                    <a:pt x="25" y="127"/>
                  </a:cubicBezTo>
                  <a:cubicBezTo>
                    <a:pt x="26" y="128"/>
                    <a:pt x="27" y="129"/>
                    <a:pt x="27" y="130"/>
                  </a:cubicBezTo>
                  <a:cubicBezTo>
                    <a:pt x="27" y="131"/>
                    <a:pt x="26" y="131"/>
                    <a:pt x="26" y="132"/>
                  </a:cubicBezTo>
                  <a:cubicBezTo>
                    <a:pt x="25" y="133"/>
                    <a:pt x="23" y="135"/>
                    <a:pt x="22" y="137"/>
                  </a:cubicBezTo>
                  <a:cubicBezTo>
                    <a:pt x="21" y="138"/>
                    <a:pt x="19" y="140"/>
                    <a:pt x="19" y="143"/>
                  </a:cubicBezTo>
                  <a:cubicBezTo>
                    <a:pt x="19" y="147"/>
                    <a:pt x="18" y="152"/>
                    <a:pt x="16" y="154"/>
                  </a:cubicBezTo>
                  <a:cubicBezTo>
                    <a:pt x="15" y="156"/>
                    <a:pt x="15" y="158"/>
                    <a:pt x="14" y="160"/>
                  </a:cubicBezTo>
                  <a:cubicBezTo>
                    <a:pt x="13" y="161"/>
                    <a:pt x="13" y="163"/>
                    <a:pt x="12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6"/>
                    <a:pt x="11" y="167"/>
                    <a:pt x="8" y="171"/>
                  </a:cubicBezTo>
                  <a:cubicBezTo>
                    <a:pt x="4" y="176"/>
                    <a:pt x="3" y="181"/>
                    <a:pt x="3" y="185"/>
                  </a:cubicBezTo>
                  <a:cubicBezTo>
                    <a:pt x="3" y="186"/>
                    <a:pt x="3" y="186"/>
                    <a:pt x="3" y="187"/>
                  </a:cubicBezTo>
                  <a:cubicBezTo>
                    <a:pt x="2" y="187"/>
                    <a:pt x="2" y="188"/>
                    <a:pt x="1" y="189"/>
                  </a:cubicBezTo>
                  <a:cubicBezTo>
                    <a:pt x="1" y="189"/>
                    <a:pt x="1" y="190"/>
                    <a:pt x="0" y="190"/>
                  </a:cubicBezTo>
                  <a:cubicBezTo>
                    <a:pt x="0" y="191"/>
                    <a:pt x="0" y="192"/>
                    <a:pt x="0" y="192"/>
                  </a:cubicBezTo>
                  <a:cubicBezTo>
                    <a:pt x="0" y="193"/>
                    <a:pt x="0" y="194"/>
                    <a:pt x="1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6"/>
                    <a:pt x="1" y="196"/>
                    <a:pt x="2" y="196"/>
                  </a:cubicBezTo>
                  <a:cubicBezTo>
                    <a:pt x="2" y="196"/>
                    <a:pt x="2" y="196"/>
                    <a:pt x="2" y="196"/>
                  </a:cubicBezTo>
                  <a:cubicBezTo>
                    <a:pt x="3" y="196"/>
                    <a:pt x="4" y="196"/>
                    <a:pt x="5" y="196"/>
                  </a:cubicBezTo>
                  <a:cubicBezTo>
                    <a:pt x="6" y="196"/>
                    <a:pt x="7" y="196"/>
                    <a:pt x="9" y="196"/>
                  </a:cubicBezTo>
                  <a:cubicBezTo>
                    <a:pt x="27" y="196"/>
                    <a:pt x="74" y="194"/>
                    <a:pt x="74" y="194"/>
                  </a:cubicBezTo>
                  <a:cubicBezTo>
                    <a:pt x="74" y="192"/>
                    <a:pt x="74" y="192"/>
                    <a:pt x="74" y="192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72" y="194"/>
                    <a:pt x="73" y="196"/>
                    <a:pt x="73" y="198"/>
                  </a:cubicBezTo>
                  <a:cubicBezTo>
                    <a:pt x="73" y="199"/>
                    <a:pt x="73" y="200"/>
                    <a:pt x="73" y="200"/>
                  </a:cubicBezTo>
                  <a:cubicBezTo>
                    <a:pt x="72" y="202"/>
                    <a:pt x="71" y="203"/>
                    <a:pt x="71" y="205"/>
                  </a:cubicBezTo>
                  <a:cubicBezTo>
                    <a:pt x="71" y="208"/>
                    <a:pt x="72" y="210"/>
                    <a:pt x="74" y="212"/>
                  </a:cubicBezTo>
                  <a:cubicBezTo>
                    <a:pt x="75" y="213"/>
                    <a:pt x="75" y="214"/>
                    <a:pt x="76" y="214"/>
                  </a:cubicBezTo>
                  <a:cubicBezTo>
                    <a:pt x="76" y="215"/>
                    <a:pt x="76" y="216"/>
                    <a:pt x="76" y="217"/>
                  </a:cubicBezTo>
                  <a:cubicBezTo>
                    <a:pt x="76" y="218"/>
                    <a:pt x="76" y="219"/>
                    <a:pt x="77" y="220"/>
                  </a:cubicBezTo>
                  <a:cubicBezTo>
                    <a:pt x="78" y="221"/>
                    <a:pt x="78" y="221"/>
                    <a:pt x="79" y="222"/>
                  </a:cubicBezTo>
                  <a:cubicBezTo>
                    <a:pt x="80" y="222"/>
                    <a:pt x="81" y="222"/>
                    <a:pt x="81" y="222"/>
                  </a:cubicBezTo>
                  <a:cubicBezTo>
                    <a:pt x="81" y="222"/>
                    <a:pt x="81" y="222"/>
                    <a:pt x="81" y="222"/>
                  </a:cubicBezTo>
                  <a:cubicBezTo>
                    <a:pt x="81" y="222"/>
                    <a:pt x="81" y="222"/>
                    <a:pt x="81" y="222"/>
                  </a:cubicBezTo>
                  <a:cubicBezTo>
                    <a:pt x="82" y="223"/>
                    <a:pt x="82" y="223"/>
                    <a:pt x="82" y="223"/>
                  </a:cubicBezTo>
                  <a:cubicBezTo>
                    <a:pt x="82" y="223"/>
                    <a:pt x="82" y="224"/>
                    <a:pt x="83" y="225"/>
                  </a:cubicBezTo>
                  <a:cubicBezTo>
                    <a:pt x="83" y="226"/>
                    <a:pt x="83" y="227"/>
                    <a:pt x="84" y="229"/>
                  </a:cubicBezTo>
                  <a:cubicBezTo>
                    <a:pt x="84" y="229"/>
                    <a:pt x="84" y="229"/>
                    <a:pt x="84" y="229"/>
                  </a:cubicBezTo>
                  <a:cubicBezTo>
                    <a:pt x="85" y="230"/>
                    <a:pt x="85" y="230"/>
                    <a:pt x="85" y="230"/>
                  </a:cubicBezTo>
                  <a:cubicBezTo>
                    <a:pt x="85" y="230"/>
                    <a:pt x="86" y="230"/>
                    <a:pt x="87" y="230"/>
                  </a:cubicBezTo>
                  <a:cubicBezTo>
                    <a:pt x="89" y="230"/>
                    <a:pt x="91" y="230"/>
                    <a:pt x="93" y="228"/>
                  </a:cubicBezTo>
                  <a:cubicBezTo>
                    <a:pt x="95" y="226"/>
                    <a:pt x="96" y="225"/>
                    <a:pt x="97" y="224"/>
                  </a:cubicBezTo>
                  <a:cubicBezTo>
                    <a:pt x="99" y="223"/>
                    <a:pt x="100" y="223"/>
                    <a:pt x="101" y="223"/>
                  </a:cubicBezTo>
                  <a:cubicBezTo>
                    <a:pt x="101" y="223"/>
                    <a:pt x="101" y="223"/>
                    <a:pt x="101" y="223"/>
                  </a:cubicBezTo>
                  <a:cubicBezTo>
                    <a:pt x="104" y="223"/>
                    <a:pt x="106" y="223"/>
                    <a:pt x="108" y="223"/>
                  </a:cubicBezTo>
                  <a:cubicBezTo>
                    <a:pt x="108" y="223"/>
                    <a:pt x="109" y="223"/>
                    <a:pt x="110" y="223"/>
                  </a:cubicBezTo>
                  <a:cubicBezTo>
                    <a:pt x="112" y="223"/>
                    <a:pt x="114" y="222"/>
                    <a:pt x="116" y="221"/>
                  </a:cubicBezTo>
                  <a:cubicBezTo>
                    <a:pt x="117" y="220"/>
                    <a:pt x="119" y="220"/>
                    <a:pt x="119" y="220"/>
                  </a:cubicBezTo>
                  <a:cubicBezTo>
                    <a:pt x="120" y="220"/>
                    <a:pt x="121" y="220"/>
                    <a:pt x="123" y="221"/>
                  </a:cubicBezTo>
                  <a:cubicBezTo>
                    <a:pt x="124" y="222"/>
                    <a:pt x="126" y="223"/>
                    <a:pt x="128" y="223"/>
                  </a:cubicBezTo>
                  <a:cubicBezTo>
                    <a:pt x="129" y="223"/>
                    <a:pt x="129" y="223"/>
                    <a:pt x="129" y="223"/>
                  </a:cubicBezTo>
                  <a:cubicBezTo>
                    <a:pt x="131" y="223"/>
                    <a:pt x="131" y="223"/>
                    <a:pt x="131" y="223"/>
                  </a:cubicBezTo>
                  <a:cubicBezTo>
                    <a:pt x="126" y="151"/>
                    <a:pt x="126" y="151"/>
                    <a:pt x="126" y="151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7" y="9"/>
                    <a:pt x="127" y="9"/>
                    <a:pt x="127" y="9"/>
                  </a:cubicBezTo>
                  <a:cubicBezTo>
                    <a:pt x="122" y="151"/>
                    <a:pt x="122" y="151"/>
                    <a:pt x="122" y="151"/>
                  </a:cubicBezTo>
                  <a:cubicBezTo>
                    <a:pt x="126" y="221"/>
                    <a:pt x="126" y="221"/>
                    <a:pt x="126" y="221"/>
                  </a:cubicBezTo>
                  <a:cubicBezTo>
                    <a:pt x="128" y="221"/>
                    <a:pt x="128" y="221"/>
                    <a:pt x="128" y="221"/>
                  </a:cubicBezTo>
                  <a:cubicBezTo>
                    <a:pt x="128" y="219"/>
                    <a:pt x="128" y="219"/>
                    <a:pt x="128" y="219"/>
                  </a:cubicBezTo>
                  <a:cubicBezTo>
                    <a:pt x="128" y="219"/>
                    <a:pt x="128" y="219"/>
                    <a:pt x="128" y="219"/>
                  </a:cubicBezTo>
                  <a:cubicBezTo>
                    <a:pt x="127" y="219"/>
                    <a:pt x="126" y="218"/>
                    <a:pt x="124" y="217"/>
                  </a:cubicBezTo>
                  <a:cubicBezTo>
                    <a:pt x="123" y="217"/>
                    <a:pt x="121" y="216"/>
                    <a:pt x="119" y="216"/>
                  </a:cubicBezTo>
                  <a:cubicBezTo>
                    <a:pt x="117" y="216"/>
                    <a:pt x="115" y="217"/>
                    <a:pt x="114" y="218"/>
                  </a:cubicBezTo>
                  <a:cubicBezTo>
                    <a:pt x="112" y="219"/>
                    <a:pt x="111" y="219"/>
                    <a:pt x="110" y="219"/>
                  </a:cubicBezTo>
                  <a:cubicBezTo>
                    <a:pt x="109" y="219"/>
                    <a:pt x="108" y="219"/>
                    <a:pt x="108" y="219"/>
                  </a:cubicBezTo>
                  <a:cubicBezTo>
                    <a:pt x="106" y="219"/>
                    <a:pt x="105" y="219"/>
                    <a:pt x="102" y="219"/>
                  </a:cubicBezTo>
                  <a:cubicBezTo>
                    <a:pt x="102" y="219"/>
                    <a:pt x="101" y="219"/>
                    <a:pt x="101" y="219"/>
                  </a:cubicBezTo>
                  <a:cubicBezTo>
                    <a:pt x="98" y="219"/>
                    <a:pt x="97" y="220"/>
                    <a:pt x="95" y="221"/>
                  </a:cubicBezTo>
                  <a:cubicBezTo>
                    <a:pt x="93" y="222"/>
                    <a:pt x="92" y="224"/>
                    <a:pt x="91" y="225"/>
                  </a:cubicBezTo>
                  <a:cubicBezTo>
                    <a:pt x="89" y="226"/>
                    <a:pt x="88" y="226"/>
                    <a:pt x="87" y="226"/>
                  </a:cubicBezTo>
                  <a:cubicBezTo>
                    <a:pt x="86" y="226"/>
                    <a:pt x="86" y="226"/>
                    <a:pt x="86" y="226"/>
                  </a:cubicBezTo>
                  <a:cubicBezTo>
                    <a:pt x="86" y="226"/>
                    <a:pt x="86" y="226"/>
                    <a:pt x="86" y="226"/>
                  </a:cubicBezTo>
                  <a:cubicBezTo>
                    <a:pt x="86" y="226"/>
                    <a:pt x="86" y="226"/>
                    <a:pt x="86" y="226"/>
                  </a:cubicBezTo>
                  <a:cubicBezTo>
                    <a:pt x="86" y="227"/>
                    <a:pt x="86" y="227"/>
                    <a:pt x="86" y="227"/>
                  </a:cubicBezTo>
                  <a:cubicBezTo>
                    <a:pt x="86" y="226"/>
                    <a:pt x="86" y="226"/>
                    <a:pt x="86" y="226"/>
                  </a:cubicBezTo>
                  <a:cubicBezTo>
                    <a:pt x="86" y="226"/>
                    <a:pt x="86" y="226"/>
                    <a:pt x="86" y="226"/>
                  </a:cubicBezTo>
                  <a:cubicBezTo>
                    <a:pt x="86" y="227"/>
                    <a:pt x="86" y="227"/>
                    <a:pt x="86" y="227"/>
                  </a:cubicBezTo>
                  <a:cubicBezTo>
                    <a:pt x="86" y="226"/>
                    <a:pt x="86" y="226"/>
                    <a:pt x="86" y="226"/>
                  </a:cubicBezTo>
                  <a:cubicBezTo>
                    <a:pt x="86" y="228"/>
                    <a:pt x="86" y="228"/>
                    <a:pt x="86" y="228"/>
                  </a:cubicBezTo>
                  <a:cubicBezTo>
                    <a:pt x="87" y="227"/>
                    <a:pt x="87" y="227"/>
                    <a:pt x="87" y="227"/>
                  </a:cubicBezTo>
                  <a:cubicBezTo>
                    <a:pt x="87" y="226"/>
                    <a:pt x="86" y="224"/>
                    <a:pt x="86" y="223"/>
                  </a:cubicBezTo>
                  <a:cubicBezTo>
                    <a:pt x="86" y="222"/>
                    <a:pt x="85" y="221"/>
                    <a:pt x="85" y="221"/>
                  </a:cubicBezTo>
                  <a:cubicBezTo>
                    <a:pt x="85" y="220"/>
                    <a:pt x="84" y="219"/>
                    <a:pt x="83" y="219"/>
                  </a:cubicBezTo>
                  <a:cubicBezTo>
                    <a:pt x="83" y="219"/>
                    <a:pt x="83" y="219"/>
                    <a:pt x="83" y="219"/>
                  </a:cubicBezTo>
                  <a:cubicBezTo>
                    <a:pt x="82" y="218"/>
                    <a:pt x="81" y="218"/>
                    <a:pt x="80" y="218"/>
                  </a:cubicBezTo>
                  <a:cubicBezTo>
                    <a:pt x="80" y="217"/>
                    <a:pt x="80" y="217"/>
                    <a:pt x="80" y="217"/>
                  </a:cubicBezTo>
                  <a:cubicBezTo>
                    <a:pt x="80" y="217"/>
                    <a:pt x="80" y="217"/>
                    <a:pt x="80" y="217"/>
                  </a:cubicBezTo>
                  <a:cubicBezTo>
                    <a:pt x="80" y="216"/>
                    <a:pt x="80" y="214"/>
                    <a:pt x="79" y="213"/>
                  </a:cubicBezTo>
                  <a:cubicBezTo>
                    <a:pt x="79" y="212"/>
                    <a:pt x="78" y="210"/>
                    <a:pt x="76" y="209"/>
                  </a:cubicBezTo>
                  <a:cubicBezTo>
                    <a:pt x="76" y="208"/>
                    <a:pt x="75" y="207"/>
                    <a:pt x="75" y="205"/>
                  </a:cubicBezTo>
                  <a:cubicBezTo>
                    <a:pt x="75" y="204"/>
                    <a:pt x="75" y="203"/>
                    <a:pt x="76" y="202"/>
                  </a:cubicBezTo>
                  <a:cubicBezTo>
                    <a:pt x="77" y="201"/>
                    <a:pt x="77" y="199"/>
                    <a:pt x="77" y="198"/>
                  </a:cubicBezTo>
                  <a:cubicBezTo>
                    <a:pt x="77" y="195"/>
                    <a:pt x="76" y="192"/>
                    <a:pt x="76" y="192"/>
                  </a:cubicBezTo>
                  <a:cubicBezTo>
                    <a:pt x="75" y="190"/>
                    <a:pt x="75" y="190"/>
                    <a:pt x="75" y="190"/>
                  </a:cubicBezTo>
                  <a:cubicBezTo>
                    <a:pt x="74" y="190"/>
                    <a:pt x="74" y="190"/>
                    <a:pt x="74" y="190"/>
                  </a:cubicBezTo>
                  <a:cubicBezTo>
                    <a:pt x="74" y="190"/>
                    <a:pt x="71" y="190"/>
                    <a:pt x="66" y="191"/>
                  </a:cubicBezTo>
                  <a:cubicBezTo>
                    <a:pt x="52" y="191"/>
                    <a:pt x="22" y="192"/>
                    <a:pt x="9" y="192"/>
                  </a:cubicBezTo>
                  <a:cubicBezTo>
                    <a:pt x="7" y="192"/>
                    <a:pt x="5" y="192"/>
                    <a:pt x="4" y="192"/>
                  </a:cubicBezTo>
                  <a:cubicBezTo>
                    <a:pt x="4" y="192"/>
                    <a:pt x="3" y="192"/>
                    <a:pt x="3" y="192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3"/>
                    <a:pt x="3" y="193"/>
                    <a:pt x="3" y="193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3" y="193"/>
                    <a:pt x="3" y="193"/>
                    <a:pt x="3" y="193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4" y="193"/>
                    <a:pt x="4" y="193"/>
                    <a:pt x="4" y="193"/>
                  </a:cubicBezTo>
                  <a:cubicBezTo>
                    <a:pt x="4" y="192"/>
                    <a:pt x="3" y="192"/>
                    <a:pt x="3" y="192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4" y="193"/>
                    <a:pt x="4" y="193"/>
                    <a:pt x="4" y="193"/>
                  </a:cubicBezTo>
                  <a:cubicBezTo>
                    <a:pt x="4" y="193"/>
                    <a:pt x="4" y="193"/>
                    <a:pt x="4" y="193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4" y="191"/>
                    <a:pt x="5" y="191"/>
                    <a:pt x="6" y="190"/>
                  </a:cubicBezTo>
                  <a:cubicBezTo>
                    <a:pt x="6" y="189"/>
                    <a:pt x="7" y="187"/>
                    <a:pt x="7" y="185"/>
                  </a:cubicBezTo>
                  <a:cubicBezTo>
                    <a:pt x="7" y="182"/>
                    <a:pt x="8" y="177"/>
                    <a:pt x="11" y="174"/>
                  </a:cubicBezTo>
                  <a:cubicBezTo>
                    <a:pt x="14" y="170"/>
                    <a:pt x="15" y="168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7" y="164"/>
                    <a:pt x="17" y="162"/>
                    <a:pt x="18" y="161"/>
                  </a:cubicBezTo>
                  <a:cubicBezTo>
                    <a:pt x="18" y="159"/>
                    <a:pt x="19" y="158"/>
                    <a:pt x="20" y="157"/>
                  </a:cubicBezTo>
                  <a:cubicBezTo>
                    <a:pt x="22" y="153"/>
                    <a:pt x="23" y="147"/>
                    <a:pt x="23" y="143"/>
                  </a:cubicBezTo>
                  <a:cubicBezTo>
                    <a:pt x="23" y="142"/>
                    <a:pt x="24" y="141"/>
                    <a:pt x="24" y="141"/>
                  </a:cubicBezTo>
                  <a:cubicBezTo>
                    <a:pt x="25" y="139"/>
                    <a:pt x="27" y="138"/>
                    <a:pt x="28" y="136"/>
                  </a:cubicBezTo>
                  <a:cubicBezTo>
                    <a:pt x="29" y="135"/>
                    <a:pt x="29" y="134"/>
                    <a:pt x="30" y="133"/>
                  </a:cubicBezTo>
                  <a:cubicBezTo>
                    <a:pt x="30" y="133"/>
                    <a:pt x="31" y="132"/>
                    <a:pt x="31" y="130"/>
                  </a:cubicBezTo>
                  <a:cubicBezTo>
                    <a:pt x="31" y="128"/>
                    <a:pt x="30" y="126"/>
                    <a:pt x="29" y="125"/>
                  </a:cubicBezTo>
                  <a:cubicBezTo>
                    <a:pt x="28" y="123"/>
                    <a:pt x="27" y="122"/>
                    <a:pt x="26" y="121"/>
                  </a:cubicBezTo>
                  <a:cubicBezTo>
                    <a:pt x="25" y="120"/>
                    <a:pt x="25" y="120"/>
                    <a:pt x="25" y="120"/>
                  </a:cubicBezTo>
                  <a:cubicBezTo>
                    <a:pt x="25" y="119"/>
                    <a:pt x="26" y="118"/>
                    <a:pt x="26" y="117"/>
                  </a:cubicBezTo>
                  <a:cubicBezTo>
                    <a:pt x="26" y="116"/>
                    <a:pt x="25" y="115"/>
                    <a:pt x="25" y="114"/>
                  </a:cubicBezTo>
                  <a:cubicBezTo>
                    <a:pt x="24" y="113"/>
                    <a:pt x="24" y="112"/>
                    <a:pt x="23" y="111"/>
                  </a:cubicBezTo>
                  <a:cubicBezTo>
                    <a:pt x="23" y="111"/>
                    <a:pt x="23" y="110"/>
                    <a:pt x="23" y="110"/>
                  </a:cubicBezTo>
                  <a:cubicBezTo>
                    <a:pt x="23" y="109"/>
                    <a:pt x="23" y="109"/>
                    <a:pt x="24" y="108"/>
                  </a:cubicBezTo>
                  <a:cubicBezTo>
                    <a:pt x="25" y="106"/>
                    <a:pt x="25" y="105"/>
                    <a:pt x="25" y="104"/>
                  </a:cubicBezTo>
                  <a:cubicBezTo>
                    <a:pt x="25" y="101"/>
                    <a:pt x="23" y="99"/>
                    <a:pt x="23" y="98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24" y="99"/>
                    <a:pt x="24" y="99"/>
                    <a:pt x="24" y="99"/>
                  </a:cubicBezTo>
                  <a:cubicBezTo>
                    <a:pt x="23" y="98"/>
                    <a:pt x="23" y="97"/>
                    <a:pt x="23" y="97"/>
                  </a:cubicBezTo>
                  <a:cubicBezTo>
                    <a:pt x="23" y="94"/>
                    <a:pt x="24" y="92"/>
                    <a:pt x="25" y="90"/>
                  </a:cubicBezTo>
                  <a:cubicBezTo>
                    <a:pt x="26" y="89"/>
                    <a:pt x="27" y="88"/>
                    <a:pt x="27" y="87"/>
                  </a:cubicBezTo>
                  <a:cubicBezTo>
                    <a:pt x="27" y="87"/>
                    <a:pt x="28" y="87"/>
                    <a:pt x="28" y="86"/>
                  </a:cubicBezTo>
                  <a:cubicBezTo>
                    <a:pt x="28" y="86"/>
                    <a:pt x="28" y="85"/>
                    <a:pt x="28" y="85"/>
                  </a:cubicBezTo>
                  <a:cubicBezTo>
                    <a:pt x="28" y="84"/>
                    <a:pt x="28" y="83"/>
                    <a:pt x="28" y="83"/>
                  </a:cubicBezTo>
                  <a:cubicBezTo>
                    <a:pt x="27" y="82"/>
                    <a:pt x="27" y="80"/>
                    <a:pt x="27" y="79"/>
                  </a:cubicBezTo>
                  <a:cubicBezTo>
                    <a:pt x="27" y="79"/>
                    <a:pt x="27" y="79"/>
                    <a:pt x="27" y="78"/>
                  </a:cubicBezTo>
                  <a:cubicBezTo>
                    <a:pt x="27" y="77"/>
                    <a:pt x="28" y="77"/>
                    <a:pt x="28" y="76"/>
                  </a:cubicBezTo>
                  <a:cubicBezTo>
                    <a:pt x="28" y="75"/>
                    <a:pt x="28" y="75"/>
                    <a:pt x="27" y="74"/>
                  </a:cubicBezTo>
                  <a:cubicBezTo>
                    <a:pt x="27" y="73"/>
                    <a:pt x="26" y="73"/>
                    <a:pt x="26" y="72"/>
                  </a:cubicBezTo>
                  <a:cubicBezTo>
                    <a:pt x="25" y="72"/>
                    <a:pt x="24" y="71"/>
                    <a:pt x="24" y="70"/>
                  </a:cubicBezTo>
                  <a:cubicBezTo>
                    <a:pt x="23" y="69"/>
                    <a:pt x="22" y="67"/>
                    <a:pt x="22" y="65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22" y="61"/>
                    <a:pt x="24" y="56"/>
                    <a:pt x="27" y="52"/>
                  </a:cubicBezTo>
                  <a:cubicBezTo>
                    <a:pt x="29" y="48"/>
                    <a:pt x="31" y="45"/>
                    <a:pt x="33" y="43"/>
                  </a:cubicBezTo>
                  <a:cubicBezTo>
                    <a:pt x="34" y="41"/>
                    <a:pt x="37" y="38"/>
                    <a:pt x="39" y="35"/>
                  </a:cubicBezTo>
                  <a:cubicBezTo>
                    <a:pt x="40" y="33"/>
                    <a:pt x="41" y="32"/>
                    <a:pt x="42" y="30"/>
                  </a:cubicBezTo>
                  <a:cubicBezTo>
                    <a:pt x="42" y="30"/>
                    <a:pt x="42" y="29"/>
                    <a:pt x="43" y="28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27"/>
                    <a:pt x="43" y="26"/>
                    <a:pt x="44" y="25"/>
                  </a:cubicBezTo>
                  <a:cubicBezTo>
                    <a:pt x="45" y="24"/>
                    <a:pt x="46" y="21"/>
                    <a:pt x="47" y="18"/>
                  </a:cubicBezTo>
                  <a:cubicBezTo>
                    <a:pt x="48" y="17"/>
                    <a:pt x="48" y="16"/>
                    <a:pt x="48" y="16"/>
                  </a:cubicBezTo>
                  <a:cubicBezTo>
                    <a:pt x="48" y="15"/>
                    <a:pt x="48" y="14"/>
                    <a:pt x="47" y="13"/>
                  </a:cubicBezTo>
                  <a:cubicBezTo>
                    <a:pt x="47" y="13"/>
                    <a:pt x="46" y="12"/>
                    <a:pt x="46" y="12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9" y="12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2" y="10"/>
                    <a:pt x="53" y="9"/>
                  </a:cubicBezTo>
                  <a:cubicBezTo>
                    <a:pt x="54" y="8"/>
                    <a:pt x="55" y="6"/>
                    <a:pt x="55" y="5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6"/>
                    <a:pt x="125" y="8"/>
                    <a:pt x="126" y="9"/>
                  </a:cubicBezTo>
                  <a:cubicBezTo>
                    <a:pt x="127" y="10"/>
                    <a:pt x="128" y="11"/>
                    <a:pt x="128" y="11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7" y="9"/>
                    <a:pt x="127" y="9"/>
                    <a:pt x="127" y="9"/>
                  </a:cubicBezTo>
                  <a:lnTo>
                    <a:pt x="129" y="1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6" name="Freeform 127"/>
            <p:cNvSpPr>
              <a:spLocks/>
            </p:cNvSpPr>
            <p:nvPr/>
          </p:nvSpPr>
          <p:spPr bwMode="auto">
            <a:xfrm>
              <a:off x="5189422" y="2540021"/>
              <a:ext cx="998002" cy="1673432"/>
            </a:xfrm>
            <a:custGeom>
              <a:avLst/>
              <a:gdLst>
                <a:gd name="T0" fmla="*/ 283 w 306"/>
                <a:gd name="T1" fmla="*/ 502 h 513"/>
                <a:gd name="T2" fmla="*/ 282 w 306"/>
                <a:gd name="T3" fmla="*/ 469 h 513"/>
                <a:gd name="T4" fmla="*/ 291 w 306"/>
                <a:gd name="T5" fmla="*/ 455 h 513"/>
                <a:gd name="T6" fmla="*/ 301 w 306"/>
                <a:gd name="T7" fmla="*/ 432 h 513"/>
                <a:gd name="T8" fmla="*/ 295 w 306"/>
                <a:gd name="T9" fmla="*/ 412 h 513"/>
                <a:gd name="T10" fmla="*/ 143 w 306"/>
                <a:gd name="T11" fmla="*/ 179 h 513"/>
                <a:gd name="T12" fmla="*/ 152 w 306"/>
                <a:gd name="T13" fmla="*/ 160 h 513"/>
                <a:gd name="T14" fmla="*/ 181 w 306"/>
                <a:gd name="T15" fmla="*/ 43 h 513"/>
                <a:gd name="T16" fmla="*/ 37 w 306"/>
                <a:gd name="T17" fmla="*/ 1 h 513"/>
                <a:gd name="T18" fmla="*/ 36 w 306"/>
                <a:gd name="T19" fmla="*/ 9 h 513"/>
                <a:gd name="T20" fmla="*/ 35 w 306"/>
                <a:gd name="T21" fmla="*/ 25 h 513"/>
                <a:gd name="T22" fmla="*/ 28 w 306"/>
                <a:gd name="T23" fmla="*/ 35 h 513"/>
                <a:gd name="T24" fmla="*/ 24 w 306"/>
                <a:gd name="T25" fmla="*/ 51 h 513"/>
                <a:gd name="T26" fmla="*/ 9 w 306"/>
                <a:gd name="T27" fmla="*/ 71 h 513"/>
                <a:gd name="T28" fmla="*/ 15 w 306"/>
                <a:gd name="T29" fmla="*/ 85 h 513"/>
                <a:gd name="T30" fmla="*/ 17 w 306"/>
                <a:gd name="T31" fmla="*/ 92 h 513"/>
                <a:gd name="T32" fmla="*/ 16 w 306"/>
                <a:gd name="T33" fmla="*/ 112 h 513"/>
                <a:gd name="T34" fmla="*/ 12 w 306"/>
                <a:gd name="T35" fmla="*/ 127 h 513"/>
                <a:gd name="T36" fmla="*/ 7 w 306"/>
                <a:gd name="T37" fmla="*/ 134 h 513"/>
                <a:gd name="T38" fmla="*/ 0 w 306"/>
                <a:gd name="T39" fmla="*/ 140 h 513"/>
                <a:gd name="T40" fmla="*/ 7 w 306"/>
                <a:gd name="T41" fmla="*/ 145 h 513"/>
                <a:gd name="T42" fmla="*/ 15 w 306"/>
                <a:gd name="T43" fmla="*/ 149 h 513"/>
                <a:gd name="T44" fmla="*/ 21 w 306"/>
                <a:gd name="T45" fmla="*/ 162 h 513"/>
                <a:gd name="T46" fmla="*/ 26 w 306"/>
                <a:gd name="T47" fmla="*/ 169 h 513"/>
                <a:gd name="T48" fmla="*/ 21 w 306"/>
                <a:gd name="T49" fmla="*/ 180 h 513"/>
                <a:gd name="T50" fmla="*/ 25 w 306"/>
                <a:gd name="T51" fmla="*/ 193 h 513"/>
                <a:gd name="T52" fmla="*/ 30 w 306"/>
                <a:gd name="T53" fmla="*/ 194 h 513"/>
                <a:gd name="T54" fmla="*/ 42 w 306"/>
                <a:gd name="T55" fmla="*/ 194 h 513"/>
                <a:gd name="T56" fmla="*/ 63 w 306"/>
                <a:gd name="T57" fmla="*/ 191 h 513"/>
                <a:gd name="T58" fmla="*/ 69 w 306"/>
                <a:gd name="T59" fmla="*/ 199 h 513"/>
                <a:gd name="T60" fmla="*/ 46 w 306"/>
                <a:gd name="T61" fmla="*/ 194 h 513"/>
                <a:gd name="T62" fmla="*/ 48 w 306"/>
                <a:gd name="T63" fmla="*/ 201 h 513"/>
                <a:gd name="T64" fmla="*/ 49 w 306"/>
                <a:gd name="T65" fmla="*/ 219 h 513"/>
                <a:gd name="T66" fmla="*/ 48 w 306"/>
                <a:gd name="T67" fmla="*/ 229 h 513"/>
                <a:gd name="T68" fmla="*/ 44 w 306"/>
                <a:gd name="T69" fmla="*/ 220 h 513"/>
                <a:gd name="T70" fmla="*/ 37 w 306"/>
                <a:gd name="T71" fmla="*/ 207 h 513"/>
                <a:gd name="T72" fmla="*/ 33 w 306"/>
                <a:gd name="T73" fmla="*/ 221 h 513"/>
                <a:gd name="T74" fmla="*/ 31 w 306"/>
                <a:gd name="T75" fmla="*/ 240 h 513"/>
                <a:gd name="T76" fmla="*/ 30 w 306"/>
                <a:gd name="T77" fmla="*/ 254 h 513"/>
                <a:gd name="T78" fmla="*/ 35 w 306"/>
                <a:gd name="T79" fmla="*/ 270 h 513"/>
                <a:gd name="T80" fmla="*/ 47 w 306"/>
                <a:gd name="T81" fmla="*/ 292 h 513"/>
                <a:gd name="T82" fmla="*/ 54 w 306"/>
                <a:gd name="T83" fmla="*/ 310 h 513"/>
                <a:gd name="T84" fmla="*/ 59 w 306"/>
                <a:gd name="T85" fmla="*/ 320 h 513"/>
                <a:gd name="T86" fmla="*/ 64 w 306"/>
                <a:gd name="T87" fmla="*/ 332 h 513"/>
                <a:gd name="T88" fmla="*/ 67 w 306"/>
                <a:gd name="T89" fmla="*/ 349 h 513"/>
                <a:gd name="T90" fmla="*/ 61 w 306"/>
                <a:gd name="T91" fmla="*/ 366 h 513"/>
                <a:gd name="T92" fmla="*/ 71 w 306"/>
                <a:gd name="T93" fmla="*/ 378 h 513"/>
                <a:gd name="T94" fmla="*/ 90 w 306"/>
                <a:gd name="T95" fmla="*/ 385 h 513"/>
                <a:gd name="T96" fmla="*/ 104 w 306"/>
                <a:gd name="T97" fmla="*/ 391 h 513"/>
                <a:gd name="T98" fmla="*/ 114 w 306"/>
                <a:gd name="T99" fmla="*/ 400 h 513"/>
                <a:gd name="T100" fmla="*/ 125 w 306"/>
                <a:gd name="T101" fmla="*/ 410 h 513"/>
                <a:gd name="T102" fmla="*/ 141 w 306"/>
                <a:gd name="T103" fmla="*/ 420 h 513"/>
                <a:gd name="T104" fmla="*/ 137 w 306"/>
                <a:gd name="T105" fmla="*/ 428 h 513"/>
                <a:gd name="T106" fmla="*/ 143 w 306"/>
                <a:gd name="T107" fmla="*/ 434 h 513"/>
                <a:gd name="T108" fmla="*/ 157 w 306"/>
                <a:gd name="T109" fmla="*/ 436 h 513"/>
                <a:gd name="T110" fmla="*/ 162 w 306"/>
                <a:gd name="T111" fmla="*/ 453 h 513"/>
                <a:gd name="T112" fmla="*/ 175 w 306"/>
                <a:gd name="T113" fmla="*/ 474 h 513"/>
                <a:gd name="T114" fmla="*/ 167 w 306"/>
                <a:gd name="T115" fmla="*/ 490 h 513"/>
                <a:gd name="T116" fmla="*/ 174 w 306"/>
                <a:gd name="T117" fmla="*/ 486 h 513"/>
                <a:gd name="T118" fmla="*/ 172 w 306"/>
                <a:gd name="T119" fmla="*/ 495 h 513"/>
                <a:gd name="T120" fmla="*/ 195 w 306"/>
                <a:gd name="T121" fmla="*/ 500 h 513"/>
                <a:gd name="T122" fmla="*/ 271 w 306"/>
                <a:gd name="T123" fmla="*/ 507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6" h="513">
                  <a:moveTo>
                    <a:pt x="279" y="506"/>
                  </a:moveTo>
                  <a:cubicBezTo>
                    <a:pt x="282" y="510"/>
                    <a:pt x="284" y="504"/>
                    <a:pt x="283" y="502"/>
                  </a:cubicBezTo>
                  <a:cubicBezTo>
                    <a:pt x="281" y="500"/>
                    <a:pt x="280" y="495"/>
                    <a:pt x="275" y="488"/>
                  </a:cubicBezTo>
                  <a:cubicBezTo>
                    <a:pt x="270" y="481"/>
                    <a:pt x="282" y="469"/>
                    <a:pt x="282" y="469"/>
                  </a:cubicBezTo>
                  <a:cubicBezTo>
                    <a:pt x="283" y="462"/>
                    <a:pt x="283" y="462"/>
                    <a:pt x="283" y="462"/>
                  </a:cubicBezTo>
                  <a:cubicBezTo>
                    <a:pt x="287" y="462"/>
                    <a:pt x="291" y="459"/>
                    <a:pt x="291" y="455"/>
                  </a:cubicBezTo>
                  <a:cubicBezTo>
                    <a:pt x="291" y="450"/>
                    <a:pt x="295" y="445"/>
                    <a:pt x="301" y="443"/>
                  </a:cubicBezTo>
                  <a:cubicBezTo>
                    <a:pt x="306" y="440"/>
                    <a:pt x="304" y="433"/>
                    <a:pt x="301" y="432"/>
                  </a:cubicBezTo>
                  <a:cubicBezTo>
                    <a:pt x="299" y="430"/>
                    <a:pt x="299" y="427"/>
                    <a:pt x="296" y="422"/>
                  </a:cubicBezTo>
                  <a:cubicBezTo>
                    <a:pt x="294" y="417"/>
                    <a:pt x="295" y="417"/>
                    <a:pt x="295" y="412"/>
                  </a:cubicBezTo>
                  <a:cubicBezTo>
                    <a:pt x="295" y="407"/>
                    <a:pt x="291" y="404"/>
                    <a:pt x="291" y="404"/>
                  </a:cubicBezTo>
                  <a:cubicBezTo>
                    <a:pt x="291" y="404"/>
                    <a:pt x="142" y="180"/>
                    <a:pt x="143" y="179"/>
                  </a:cubicBezTo>
                  <a:cubicBezTo>
                    <a:pt x="145" y="177"/>
                    <a:pt x="143" y="175"/>
                    <a:pt x="144" y="173"/>
                  </a:cubicBezTo>
                  <a:cubicBezTo>
                    <a:pt x="145" y="171"/>
                    <a:pt x="152" y="160"/>
                    <a:pt x="152" y="160"/>
                  </a:cubicBezTo>
                  <a:cubicBezTo>
                    <a:pt x="148" y="161"/>
                    <a:pt x="149" y="153"/>
                    <a:pt x="149" y="153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"/>
                    <a:pt x="39" y="2"/>
                    <a:pt x="37" y="1"/>
                  </a:cubicBezTo>
                  <a:cubicBezTo>
                    <a:pt x="36" y="0"/>
                    <a:pt x="33" y="1"/>
                    <a:pt x="33" y="3"/>
                  </a:cubicBezTo>
                  <a:cubicBezTo>
                    <a:pt x="33" y="4"/>
                    <a:pt x="35" y="7"/>
                    <a:pt x="36" y="9"/>
                  </a:cubicBezTo>
                  <a:cubicBezTo>
                    <a:pt x="38" y="11"/>
                    <a:pt x="38" y="12"/>
                    <a:pt x="37" y="15"/>
                  </a:cubicBezTo>
                  <a:cubicBezTo>
                    <a:pt x="37" y="17"/>
                    <a:pt x="36" y="24"/>
                    <a:pt x="35" y="25"/>
                  </a:cubicBezTo>
                  <a:cubicBezTo>
                    <a:pt x="35" y="26"/>
                    <a:pt x="32" y="34"/>
                    <a:pt x="29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9"/>
                    <a:pt x="24" y="51"/>
                  </a:cubicBezTo>
                  <a:cubicBezTo>
                    <a:pt x="21" y="53"/>
                    <a:pt x="18" y="56"/>
                    <a:pt x="15" y="61"/>
                  </a:cubicBezTo>
                  <a:cubicBezTo>
                    <a:pt x="12" y="65"/>
                    <a:pt x="10" y="70"/>
                    <a:pt x="9" y="71"/>
                  </a:cubicBezTo>
                  <a:cubicBezTo>
                    <a:pt x="9" y="71"/>
                    <a:pt x="9" y="75"/>
                    <a:pt x="10" y="78"/>
                  </a:cubicBezTo>
                  <a:cubicBezTo>
                    <a:pt x="12" y="81"/>
                    <a:pt x="15" y="85"/>
                    <a:pt x="15" y="85"/>
                  </a:cubicBezTo>
                  <a:cubicBezTo>
                    <a:pt x="15" y="89"/>
                    <a:pt x="15" y="89"/>
                    <a:pt x="15" y="89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8" y="97"/>
                    <a:pt x="18" y="102"/>
                  </a:cubicBezTo>
                  <a:cubicBezTo>
                    <a:pt x="18" y="106"/>
                    <a:pt x="18" y="109"/>
                    <a:pt x="16" y="112"/>
                  </a:cubicBezTo>
                  <a:cubicBezTo>
                    <a:pt x="14" y="116"/>
                    <a:pt x="11" y="119"/>
                    <a:pt x="11" y="121"/>
                  </a:cubicBezTo>
                  <a:cubicBezTo>
                    <a:pt x="11" y="122"/>
                    <a:pt x="12" y="125"/>
                    <a:pt x="12" y="127"/>
                  </a:cubicBezTo>
                  <a:cubicBezTo>
                    <a:pt x="12" y="129"/>
                    <a:pt x="11" y="130"/>
                    <a:pt x="10" y="131"/>
                  </a:cubicBezTo>
                  <a:cubicBezTo>
                    <a:pt x="8" y="131"/>
                    <a:pt x="7" y="132"/>
                    <a:pt x="7" y="134"/>
                  </a:cubicBezTo>
                  <a:cubicBezTo>
                    <a:pt x="7" y="136"/>
                    <a:pt x="7" y="136"/>
                    <a:pt x="5" y="137"/>
                  </a:cubicBezTo>
                  <a:cubicBezTo>
                    <a:pt x="4" y="137"/>
                    <a:pt x="1" y="139"/>
                    <a:pt x="0" y="140"/>
                  </a:cubicBezTo>
                  <a:cubicBezTo>
                    <a:pt x="0" y="142"/>
                    <a:pt x="2" y="142"/>
                    <a:pt x="3" y="143"/>
                  </a:cubicBezTo>
                  <a:cubicBezTo>
                    <a:pt x="5" y="144"/>
                    <a:pt x="6" y="145"/>
                    <a:pt x="7" y="145"/>
                  </a:cubicBezTo>
                  <a:cubicBezTo>
                    <a:pt x="8" y="145"/>
                    <a:pt x="9" y="143"/>
                    <a:pt x="11" y="143"/>
                  </a:cubicBezTo>
                  <a:cubicBezTo>
                    <a:pt x="12" y="143"/>
                    <a:pt x="15" y="147"/>
                    <a:pt x="15" y="149"/>
                  </a:cubicBezTo>
                  <a:cubicBezTo>
                    <a:pt x="15" y="152"/>
                    <a:pt x="14" y="153"/>
                    <a:pt x="16" y="155"/>
                  </a:cubicBezTo>
                  <a:cubicBezTo>
                    <a:pt x="18" y="157"/>
                    <a:pt x="20" y="160"/>
                    <a:pt x="21" y="162"/>
                  </a:cubicBezTo>
                  <a:cubicBezTo>
                    <a:pt x="22" y="164"/>
                    <a:pt x="22" y="167"/>
                    <a:pt x="24" y="168"/>
                  </a:cubicBezTo>
                  <a:cubicBezTo>
                    <a:pt x="25" y="168"/>
                    <a:pt x="26" y="168"/>
                    <a:pt x="26" y="169"/>
                  </a:cubicBezTo>
                  <a:cubicBezTo>
                    <a:pt x="26" y="169"/>
                    <a:pt x="28" y="178"/>
                    <a:pt x="29" y="179"/>
                  </a:cubicBezTo>
                  <a:cubicBezTo>
                    <a:pt x="29" y="179"/>
                    <a:pt x="23" y="177"/>
                    <a:pt x="21" y="180"/>
                  </a:cubicBezTo>
                  <a:cubicBezTo>
                    <a:pt x="18" y="184"/>
                    <a:pt x="19" y="190"/>
                    <a:pt x="21" y="192"/>
                  </a:cubicBezTo>
                  <a:cubicBezTo>
                    <a:pt x="23" y="194"/>
                    <a:pt x="25" y="194"/>
                    <a:pt x="25" y="193"/>
                  </a:cubicBezTo>
                  <a:cubicBezTo>
                    <a:pt x="26" y="192"/>
                    <a:pt x="27" y="190"/>
                    <a:pt x="28" y="190"/>
                  </a:cubicBezTo>
                  <a:cubicBezTo>
                    <a:pt x="29" y="190"/>
                    <a:pt x="31" y="191"/>
                    <a:pt x="30" y="194"/>
                  </a:cubicBezTo>
                  <a:cubicBezTo>
                    <a:pt x="30" y="198"/>
                    <a:pt x="33" y="201"/>
                    <a:pt x="36" y="200"/>
                  </a:cubicBezTo>
                  <a:cubicBezTo>
                    <a:pt x="39" y="200"/>
                    <a:pt x="41" y="198"/>
                    <a:pt x="42" y="194"/>
                  </a:cubicBezTo>
                  <a:cubicBezTo>
                    <a:pt x="43" y="191"/>
                    <a:pt x="45" y="187"/>
                    <a:pt x="50" y="189"/>
                  </a:cubicBezTo>
                  <a:cubicBezTo>
                    <a:pt x="54" y="191"/>
                    <a:pt x="59" y="192"/>
                    <a:pt x="63" y="191"/>
                  </a:cubicBezTo>
                  <a:cubicBezTo>
                    <a:pt x="67" y="190"/>
                    <a:pt x="78" y="187"/>
                    <a:pt x="77" y="192"/>
                  </a:cubicBezTo>
                  <a:cubicBezTo>
                    <a:pt x="76" y="196"/>
                    <a:pt x="73" y="199"/>
                    <a:pt x="69" y="199"/>
                  </a:cubicBezTo>
                  <a:cubicBezTo>
                    <a:pt x="66" y="199"/>
                    <a:pt x="63" y="194"/>
                    <a:pt x="58" y="194"/>
                  </a:cubicBezTo>
                  <a:cubicBezTo>
                    <a:pt x="53" y="194"/>
                    <a:pt x="47" y="192"/>
                    <a:pt x="46" y="194"/>
                  </a:cubicBezTo>
                  <a:cubicBezTo>
                    <a:pt x="44" y="196"/>
                    <a:pt x="46" y="198"/>
                    <a:pt x="46" y="198"/>
                  </a:cubicBezTo>
                  <a:cubicBezTo>
                    <a:pt x="46" y="198"/>
                    <a:pt x="48" y="199"/>
                    <a:pt x="48" y="201"/>
                  </a:cubicBezTo>
                  <a:cubicBezTo>
                    <a:pt x="47" y="204"/>
                    <a:pt x="47" y="209"/>
                    <a:pt x="48" y="211"/>
                  </a:cubicBezTo>
                  <a:cubicBezTo>
                    <a:pt x="48" y="212"/>
                    <a:pt x="49" y="217"/>
                    <a:pt x="49" y="219"/>
                  </a:cubicBezTo>
                  <a:cubicBezTo>
                    <a:pt x="50" y="222"/>
                    <a:pt x="53" y="228"/>
                    <a:pt x="52" y="229"/>
                  </a:cubicBezTo>
                  <a:cubicBezTo>
                    <a:pt x="51" y="230"/>
                    <a:pt x="48" y="231"/>
                    <a:pt x="48" y="229"/>
                  </a:cubicBezTo>
                  <a:cubicBezTo>
                    <a:pt x="48" y="227"/>
                    <a:pt x="46" y="226"/>
                    <a:pt x="46" y="225"/>
                  </a:cubicBezTo>
                  <a:cubicBezTo>
                    <a:pt x="45" y="224"/>
                    <a:pt x="45" y="223"/>
                    <a:pt x="44" y="220"/>
                  </a:cubicBezTo>
                  <a:cubicBezTo>
                    <a:pt x="44" y="217"/>
                    <a:pt x="45" y="208"/>
                    <a:pt x="43" y="205"/>
                  </a:cubicBezTo>
                  <a:cubicBezTo>
                    <a:pt x="43" y="205"/>
                    <a:pt x="38" y="205"/>
                    <a:pt x="37" y="207"/>
                  </a:cubicBezTo>
                  <a:cubicBezTo>
                    <a:pt x="37" y="209"/>
                    <a:pt x="33" y="208"/>
                    <a:pt x="33" y="211"/>
                  </a:cubicBezTo>
                  <a:cubicBezTo>
                    <a:pt x="33" y="214"/>
                    <a:pt x="33" y="219"/>
                    <a:pt x="33" y="221"/>
                  </a:cubicBezTo>
                  <a:cubicBezTo>
                    <a:pt x="33" y="224"/>
                    <a:pt x="31" y="229"/>
                    <a:pt x="29" y="232"/>
                  </a:cubicBezTo>
                  <a:cubicBezTo>
                    <a:pt x="29" y="232"/>
                    <a:pt x="31" y="236"/>
                    <a:pt x="31" y="240"/>
                  </a:cubicBezTo>
                  <a:cubicBezTo>
                    <a:pt x="31" y="245"/>
                    <a:pt x="29" y="249"/>
                    <a:pt x="28" y="250"/>
                  </a:cubicBezTo>
                  <a:cubicBezTo>
                    <a:pt x="28" y="252"/>
                    <a:pt x="28" y="254"/>
                    <a:pt x="30" y="254"/>
                  </a:cubicBezTo>
                  <a:cubicBezTo>
                    <a:pt x="32" y="255"/>
                    <a:pt x="37" y="257"/>
                    <a:pt x="38" y="265"/>
                  </a:cubicBezTo>
                  <a:cubicBezTo>
                    <a:pt x="38" y="265"/>
                    <a:pt x="35" y="266"/>
                    <a:pt x="35" y="270"/>
                  </a:cubicBezTo>
                  <a:cubicBezTo>
                    <a:pt x="36" y="273"/>
                    <a:pt x="39" y="276"/>
                    <a:pt x="41" y="279"/>
                  </a:cubicBezTo>
                  <a:cubicBezTo>
                    <a:pt x="43" y="282"/>
                    <a:pt x="46" y="289"/>
                    <a:pt x="47" y="292"/>
                  </a:cubicBezTo>
                  <a:cubicBezTo>
                    <a:pt x="48" y="295"/>
                    <a:pt x="50" y="297"/>
                    <a:pt x="51" y="300"/>
                  </a:cubicBezTo>
                  <a:cubicBezTo>
                    <a:pt x="51" y="303"/>
                    <a:pt x="50" y="310"/>
                    <a:pt x="54" y="310"/>
                  </a:cubicBezTo>
                  <a:cubicBezTo>
                    <a:pt x="57" y="310"/>
                    <a:pt x="58" y="311"/>
                    <a:pt x="58" y="314"/>
                  </a:cubicBezTo>
                  <a:cubicBezTo>
                    <a:pt x="57" y="316"/>
                    <a:pt x="56" y="318"/>
                    <a:pt x="59" y="320"/>
                  </a:cubicBezTo>
                  <a:cubicBezTo>
                    <a:pt x="61" y="322"/>
                    <a:pt x="64" y="325"/>
                    <a:pt x="65" y="326"/>
                  </a:cubicBezTo>
                  <a:cubicBezTo>
                    <a:pt x="65" y="328"/>
                    <a:pt x="66" y="328"/>
                    <a:pt x="64" y="332"/>
                  </a:cubicBezTo>
                  <a:cubicBezTo>
                    <a:pt x="62" y="336"/>
                    <a:pt x="63" y="338"/>
                    <a:pt x="65" y="338"/>
                  </a:cubicBezTo>
                  <a:cubicBezTo>
                    <a:pt x="67" y="339"/>
                    <a:pt x="69" y="345"/>
                    <a:pt x="67" y="349"/>
                  </a:cubicBezTo>
                  <a:cubicBezTo>
                    <a:pt x="65" y="353"/>
                    <a:pt x="64" y="354"/>
                    <a:pt x="65" y="361"/>
                  </a:cubicBezTo>
                  <a:cubicBezTo>
                    <a:pt x="65" y="361"/>
                    <a:pt x="61" y="364"/>
                    <a:pt x="61" y="366"/>
                  </a:cubicBezTo>
                  <a:cubicBezTo>
                    <a:pt x="61" y="368"/>
                    <a:pt x="63" y="371"/>
                    <a:pt x="64" y="373"/>
                  </a:cubicBezTo>
                  <a:cubicBezTo>
                    <a:pt x="65" y="376"/>
                    <a:pt x="68" y="377"/>
                    <a:pt x="71" y="378"/>
                  </a:cubicBezTo>
                  <a:cubicBezTo>
                    <a:pt x="74" y="378"/>
                    <a:pt x="80" y="381"/>
                    <a:pt x="84" y="383"/>
                  </a:cubicBezTo>
                  <a:cubicBezTo>
                    <a:pt x="88" y="386"/>
                    <a:pt x="88" y="386"/>
                    <a:pt x="90" y="385"/>
                  </a:cubicBezTo>
                  <a:cubicBezTo>
                    <a:pt x="93" y="385"/>
                    <a:pt x="96" y="384"/>
                    <a:pt x="98" y="387"/>
                  </a:cubicBezTo>
                  <a:cubicBezTo>
                    <a:pt x="101" y="389"/>
                    <a:pt x="103" y="391"/>
                    <a:pt x="104" y="391"/>
                  </a:cubicBezTo>
                  <a:cubicBezTo>
                    <a:pt x="104" y="391"/>
                    <a:pt x="105" y="393"/>
                    <a:pt x="106" y="393"/>
                  </a:cubicBezTo>
                  <a:cubicBezTo>
                    <a:pt x="108" y="393"/>
                    <a:pt x="112" y="397"/>
                    <a:pt x="114" y="400"/>
                  </a:cubicBezTo>
                  <a:cubicBezTo>
                    <a:pt x="116" y="403"/>
                    <a:pt x="120" y="405"/>
                    <a:pt x="120" y="405"/>
                  </a:cubicBezTo>
                  <a:cubicBezTo>
                    <a:pt x="120" y="405"/>
                    <a:pt x="120" y="411"/>
                    <a:pt x="125" y="410"/>
                  </a:cubicBezTo>
                  <a:cubicBezTo>
                    <a:pt x="129" y="409"/>
                    <a:pt x="130" y="409"/>
                    <a:pt x="133" y="412"/>
                  </a:cubicBezTo>
                  <a:cubicBezTo>
                    <a:pt x="136" y="414"/>
                    <a:pt x="142" y="418"/>
                    <a:pt x="141" y="420"/>
                  </a:cubicBezTo>
                  <a:cubicBezTo>
                    <a:pt x="141" y="423"/>
                    <a:pt x="139" y="425"/>
                    <a:pt x="137" y="425"/>
                  </a:cubicBezTo>
                  <a:cubicBezTo>
                    <a:pt x="136" y="425"/>
                    <a:pt x="137" y="427"/>
                    <a:pt x="137" y="428"/>
                  </a:cubicBezTo>
                  <a:cubicBezTo>
                    <a:pt x="137" y="430"/>
                    <a:pt x="135" y="435"/>
                    <a:pt x="138" y="435"/>
                  </a:cubicBezTo>
                  <a:cubicBezTo>
                    <a:pt x="140" y="435"/>
                    <a:pt x="141" y="435"/>
                    <a:pt x="143" y="434"/>
                  </a:cubicBezTo>
                  <a:cubicBezTo>
                    <a:pt x="145" y="434"/>
                    <a:pt x="148" y="433"/>
                    <a:pt x="150" y="435"/>
                  </a:cubicBezTo>
                  <a:cubicBezTo>
                    <a:pt x="153" y="436"/>
                    <a:pt x="156" y="436"/>
                    <a:pt x="157" y="436"/>
                  </a:cubicBezTo>
                  <a:cubicBezTo>
                    <a:pt x="159" y="436"/>
                    <a:pt x="163" y="437"/>
                    <a:pt x="161" y="441"/>
                  </a:cubicBezTo>
                  <a:cubicBezTo>
                    <a:pt x="159" y="445"/>
                    <a:pt x="159" y="449"/>
                    <a:pt x="162" y="453"/>
                  </a:cubicBezTo>
                  <a:cubicBezTo>
                    <a:pt x="165" y="456"/>
                    <a:pt x="171" y="463"/>
                    <a:pt x="171" y="463"/>
                  </a:cubicBezTo>
                  <a:cubicBezTo>
                    <a:pt x="171" y="463"/>
                    <a:pt x="177" y="469"/>
                    <a:pt x="175" y="474"/>
                  </a:cubicBezTo>
                  <a:cubicBezTo>
                    <a:pt x="173" y="479"/>
                    <a:pt x="167" y="485"/>
                    <a:pt x="167" y="485"/>
                  </a:cubicBezTo>
                  <a:cubicBezTo>
                    <a:pt x="167" y="485"/>
                    <a:pt x="165" y="488"/>
                    <a:pt x="167" y="490"/>
                  </a:cubicBezTo>
                  <a:cubicBezTo>
                    <a:pt x="169" y="491"/>
                    <a:pt x="171" y="489"/>
                    <a:pt x="171" y="488"/>
                  </a:cubicBezTo>
                  <a:cubicBezTo>
                    <a:pt x="171" y="488"/>
                    <a:pt x="174" y="486"/>
                    <a:pt x="174" y="486"/>
                  </a:cubicBezTo>
                  <a:cubicBezTo>
                    <a:pt x="174" y="486"/>
                    <a:pt x="176" y="487"/>
                    <a:pt x="176" y="489"/>
                  </a:cubicBezTo>
                  <a:cubicBezTo>
                    <a:pt x="175" y="492"/>
                    <a:pt x="172" y="495"/>
                    <a:pt x="172" y="495"/>
                  </a:cubicBezTo>
                  <a:cubicBezTo>
                    <a:pt x="173" y="498"/>
                    <a:pt x="173" y="498"/>
                    <a:pt x="173" y="498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267" y="505"/>
                    <a:pt x="267" y="505"/>
                    <a:pt x="267" y="505"/>
                  </a:cubicBezTo>
                  <a:cubicBezTo>
                    <a:pt x="267" y="505"/>
                    <a:pt x="270" y="505"/>
                    <a:pt x="271" y="507"/>
                  </a:cubicBezTo>
                  <a:cubicBezTo>
                    <a:pt x="278" y="513"/>
                    <a:pt x="279" y="506"/>
                    <a:pt x="279" y="5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7" name="Freeform 128"/>
            <p:cNvSpPr>
              <a:spLocks/>
            </p:cNvSpPr>
            <p:nvPr/>
          </p:nvSpPr>
          <p:spPr bwMode="auto">
            <a:xfrm>
              <a:off x="5181849" y="2529421"/>
              <a:ext cx="1005573" cy="1681004"/>
            </a:xfrm>
            <a:custGeom>
              <a:avLst/>
              <a:gdLst>
                <a:gd name="T0" fmla="*/ 295 w 308"/>
                <a:gd name="T1" fmla="*/ 458 h 515"/>
                <a:gd name="T2" fmla="*/ 148 w 308"/>
                <a:gd name="T3" fmla="*/ 182 h 515"/>
                <a:gd name="T4" fmla="*/ 156 w 308"/>
                <a:gd name="T5" fmla="*/ 164 h 515"/>
                <a:gd name="T6" fmla="*/ 40 w 308"/>
                <a:gd name="T7" fmla="*/ 2 h 515"/>
                <a:gd name="T8" fmla="*/ 35 w 308"/>
                <a:gd name="T9" fmla="*/ 29 h 515"/>
                <a:gd name="T10" fmla="*/ 9 w 308"/>
                <a:gd name="T11" fmla="*/ 73 h 515"/>
                <a:gd name="T12" fmla="*/ 12 w 308"/>
                <a:gd name="T13" fmla="*/ 130 h 515"/>
                <a:gd name="T14" fmla="*/ 7 w 308"/>
                <a:gd name="T15" fmla="*/ 138 h 515"/>
                <a:gd name="T16" fmla="*/ 13 w 308"/>
                <a:gd name="T17" fmla="*/ 148 h 515"/>
                <a:gd name="T18" fmla="*/ 12 w 308"/>
                <a:gd name="T19" fmla="*/ 148 h 515"/>
                <a:gd name="T20" fmla="*/ 26 w 308"/>
                <a:gd name="T21" fmla="*/ 173 h 515"/>
                <a:gd name="T22" fmla="*/ 28 w 308"/>
                <a:gd name="T23" fmla="*/ 198 h 515"/>
                <a:gd name="T24" fmla="*/ 30 w 308"/>
                <a:gd name="T25" fmla="*/ 198 h 515"/>
                <a:gd name="T26" fmla="*/ 77 w 308"/>
                <a:gd name="T27" fmla="*/ 194 h 515"/>
                <a:gd name="T28" fmla="*/ 47 w 308"/>
                <a:gd name="T29" fmla="*/ 203 h 515"/>
                <a:gd name="T30" fmla="*/ 52 w 308"/>
                <a:gd name="T31" fmla="*/ 231 h 515"/>
                <a:gd name="T32" fmla="*/ 52 w 308"/>
                <a:gd name="T33" fmla="*/ 232 h 515"/>
                <a:gd name="T34" fmla="*/ 48 w 308"/>
                <a:gd name="T35" fmla="*/ 211 h 515"/>
                <a:gd name="T36" fmla="*/ 29 w 308"/>
                <a:gd name="T37" fmla="*/ 236 h 515"/>
                <a:gd name="T38" fmla="*/ 51 w 308"/>
                <a:gd name="T39" fmla="*/ 310 h 515"/>
                <a:gd name="T40" fmla="*/ 58 w 308"/>
                <a:gd name="T41" fmla="*/ 322 h 515"/>
                <a:gd name="T42" fmla="*/ 66 w 308"/>
                <a:gd name="T43" fmla="*/ 355 h 515"/>
                <a:gd name="T44" fmla="*/ 103 w 308"/>
                <a:gd name="T45" fmla="*/ 394 h 515"/>
                <a:gd name="T46" fmla="*/ 108 w 308"/>
                <a:gd name="T47" fmla="*/ 398 h 515"/>
                <a:gd name="T48" fmla="*/ 142 w 308"/>
                <a:gd name="T49" fmla="*/ 423 h 515"/>
                <a:gd name="T50" fmla="*/ 137 w 308"/>
                <a:gd name="T51" fmla="*/ 438 h 515"/>
                <a:gd name="T52" fmla="*/ 161 w 308"/>
                <a:gd name="T53" fmla="*/ 441 h 515"/>
                <a:gd name="T54" fmla="*/ 166 w 308"/>
                <a:gd name="T55" fmla="*/ 491 h 515"/>
                <a:gd name="T56" fmla="*/ 175 w 308"/>
                <a:gd name="T57" fmla="*/ 490 h 515"/>
                <a:gd name="T58" fmla="*/ 271 w 308"/>
                <a:gd name="T59" fmla="*/ 511 h 515"/>
                <a:gd name="T60" fmla="*/ 279 w 308"/>
                <a:gd name="T61" fmla="*/ 509 h 515"/>
                <a:gd name="T62" fmla="*/ 178 w 308"/>
                <a:gd name="T63" fmla="*/ 488 h 515"/>
                <a:gd name="T64" fmla="*/ 171 w 308"/>
                <a:gd name="T65" fmla="*/ 491 h 515"/>
                <a:gd name="T66" fmla="*/ 170 w 308"/>
                <a:gd name="T67" fmla="*/ 489 h 515"/>
                <a:gd name="T68" fmla="*/ 145 w 308"/>
                <a:gd name="T69" fmla="*/ 435 h 515"/>
                <a:gd name="T70" fmla="*/ 140 w 308"/>
                <a:gd name="T71" fmla="*/ 436 h 515"/>
                <a:gd name="T72" fmla="*/ 140 w 308"/>
                <a:gd name="T73" fmla="*/ 430 h 515"/>
                <a:gd name="T74" fmla="*/ 124 w 308"/>
                <a:gd name="T75" fmla="*/ 408 h 515"/>
                <a:gd name="T76" fmla="*/ 106 w 308"/>
                <a:gd name="T77" fmla="*/ 394 h 515"/>
                <a:gd name="T78" fmla="*/ 65 w 308"/>
                <a:gd name="T79" fmla="*/ 369 h 515"/>
                <a:gd name="T80" fmla="*/ 68 w 308"/>
                <a:gd name="T81" fmla="*/ 327 h 515"/>
                <a:gd name="T82" fmla="*/ 44 w 308"/>
                <a:gd name="T83" fmla="*/ 281 h 515"/>
                <a:gd name="T84" fmla="*/ 32 w 308"/>
                <a:gd name="T85" fmla="*/ 256 h 515"/>
                <a:gd name="T86" fmla="*/ 41 w 308"/>
                <a:gd name="T87" fmla="*/ 211 h 515"/>
                <a:gd name="T88" fmla="*/ 54 w 308"/>
                <a:gd name="T89" fmla="*/ 235 h 515"/>
                <a:gd name="T90" fmla="*/ 50 w 308"/>
                <a:gd name="T91" fmla="*/ 200 h 515"/>
                <a:gd name="T92" fmla="*/ 81 w 308"/>
                <a:gd name="T93" fmla="*/ 194 h 515"/>
                <a:gd name="T94" fmla="*/ 30 w 308"/>
                <a:gd name="T95" fmla="*/ 191 h 515"/>
                <a:gd name="T96" fmla="*/ 26 w 308"/>
                <a:gd name="T97" fmla="*/ 195 h 515"/>
                <a:gd name="T98" fmla="*/ 33 w 308"/>
                <a:gd name="T99" fmla="*/ 180 h 515"/>
                <a:gd name="T100" fmla="*/ 26 w 308"/>
                <a:gd name="T101" fmla="*/ 169 h 515"/>
                <a:gd name="T102" fmla="*/ 9 w 308"/>
                <a:gd name="T103" fmla="*/ 146 h 515"/>
                <a:gd name="T104" fmla="*/ 4 w 308"/>
                <a:gd name="T105" fmla="*/ 144 h 515"/>
                <a:gd name="T106" fmla="*/ 8 w 308"/>
                <a:gd name="T107" fmla="*/ 142 h 515"/>
                <a:gd name="T108" fmla="*/ 20 w 308"/>
                <a:gd name="T109" fmla="*/ 95 h 515"/>
                <a:gd name="T110" fmla="*/ 30 w 308"/>
                <a:gd name="T111" fmla="*/ 51 h 515"/>
                <a:gd name="T112" fmla="*/ 37 w 308"/>
                <a:gd name="T113" fmla="*/ 6 h 515"/>
                <a:gd name="T114" fmla="*/ 44 w 308"/>
                <a:gd name="T115" fmla="*/ 3 h 515"/>
                <a:gd name="T116" fmla="*/ 144 w 308"/>
                <a:gd name="T117" fmla="*/ 180 h 515"/>
                <a:gd name="T118" fmla="*/ 304 w 308"/>
                <a:gd name="T119" fmla="*/ 438 h 515"/>
                <a:gd name="T120" fmla="*/ 283 w 308"/>
                <a:gd name="T121" fmla="*/ 506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08" h="515">
                  <a:moveTo>
                    <a:pt x="281" y="509"/>
                  </a:moveTo>
                  <a:cubicBezTo>
                    <a:pt x="279" y="511"/>
                    <a:pt x="279" y="511"/>
                    <a:pt x="279" y="511"/>
                  </a:cubicBezTo>
                  <a:cubicBezTo>
                    <a:pt x="280" y="512"/>
                    <a:pt x="281" y="512"/>
                    <a:pt x="283" y="512"/>
                  </a:cubicBezTo>
                  <a:cubicBezTo>
                    <a:pt x="284" y="512"/>
                    <a:pt x="284" y="512"/>
                    <a:pt x="285" y="512"/>
                  </a:cubicBezTo>
                  <a:cubicBezTo>
                    <a:pt x="286" y="511"/>
                    <a:pt x="286" y="510"/>
                    <a:pt x="287" y="509"/>
                  </a:cubicBezTo>
                  <a:cubicBezTo>
                    <a:pt x="287" y="508"/>
                    <a:pt x="287" y="508"/>
                    <a:pt x="287" y="507"/>
                  </a:cubicBezTo>
                  <a:cubicBezTo>
                    <a:pt x="287" y="506"/>
                    <a:pt x="287" y="505"/>
                    <a:pt x="286" y="504"/>
                  </a:cubicBezTo>
                  <a:cubicBezTo>
                    <a:pt x="286" y="503"/>
                    <a:pt x="285" y="501"/>
                    <a:pt x="284" y="499"/>
                  </a:cubicBezTo>
                  <a:cubicBezTo>
                    <a:pt x="283" y="497"/>
                    <a:pt x="281" y="494"/>
                    <a:pt x="279" y="490"/>
                  </a:cubicBezTo>
                  <a:cubicBezTo>
                    <a:pt x="278" y="489"/>
                    <a:pt x="278" y="488"/>
                    <a:pt x="278" y="487"/>
                  </a:cubicBezTo>
                  <a:cubicBezTo>
                    <a:pt x="278" y="485"/>
                    <a:pt x="280" y="481"/>
                    <a:pt x="282" y="478"/>
                  </a:cubicBezTo>
                  <a:cubicBezTo>
                    <a:pt x="282" y="477"/>
                    <a:pt x="283" y="476"/>
                    <a:pt x="284" y="475"/>
                  </a:cubicBezTo>
                  <a:cubicBezTo>
                    <a:pt x="285" y="474"/>
                    <a:pt x="285" y="474"/>
                    <a:pt x="285" y="474"/>
                  </a:cubicBezTo>
                  <a:cubicBezTo>
                    <a:pt x="285" y="474"/>
                    <a:pt x="285" y="474"/>
                    <a:pt x="285" y="474"/>
                  </a:cubicBezTo>
                  <a:cubicBezTo>
                    <a:pt x="286" y="473"/>
                    <a:pt x="286" y="473"/>
                    <a:pt x="286" y="473"/>
                  </a:cubicBezTo>
                  <a:cubicBezTo>
                    <a:pt x="287" y="466"/>
                    <a:pt x="287" y="466"/>
                    <a:pt x="287" y="466"/>
                  </a:cubicBezTo>
                  <a:cubicBezTo>
                    <a:pt x="285" y="465"/>
                    <a:pt x="285" y="465"/>
                    <a:pt x="285" y="465"/>
                  </a:cubicBezTo>
                  <a:cubicBezTo>
                    <a:pt x="285" y="467"/>
                    <a:pt x="285" y="467"/>
                    <a:pt x="285" y="467"/>
                  </a:cubicBezTo>
                  <a:cubicBezTo>
                    <a:pt x="288" y="467"/>
                    <a:pt x="290" y="466"/>
                    <a:pt x="292" y="465"/>
                  </a:cubicBezTo>
                  <a:cubicBezTo>
                    <a:pt x="294" y="463"/>
                    <a:pt x="295" y="460"/>
                    <a:pt x="295" y="458"/>
                  </a:cubicBezTo>
                  <a:cubicBezTo>
                    <a:pt x="295" y="454"/>
                    <a:pt x="298" y="450"/>
                    <a:pt x="303" y="448"/>
                  </a:cubicBezTo>
                  <a:cubicBezTo>
                    <a:pt x="305" y="447"/>
                    <a:pt x="306" y="446"/>
                    <a:pt x="307" y="445"/>
                  </a:cubicBezTo>
                  <a:cubicBezTo>
                    <a:pt x="308" y="443"/>
                    <a:pt x="308" y="442"/>
                    <a:pt x="308" y="440"/>
                  </a:cubicBezTo>
                  <a:cubicBezTo>
                    <a:pt x="308" y="439"/>
                    <a:pt x="308" y="437"/>
                    <a:pt x="307" y="436"/>
                  </a:cubicBezTo>
                  <a:cubicBezTo>
                    <a:pt x="307" y="435"/>
                    <a:pt x="306" y="434"/>
                    <a:pt x="304" y="433"/>
                  </a:cubicBezTo>
                  <a:cubicBezTo>
                    <a:pt x="304" y="433"/>
                    <a:pt x="304" y="433"/>
                    <a:pt x="303" y="432"/>
                  </a:cubicBezTo>
                  <a:cubicBezTo>
                    <a:pt x="303" y="432"/>
                    <a:pt x="303" y="431"/>
                    <a:pt x="302" y="429"/>
                  </a:cubicBezTo>
                  <a:cubicBezTo>
                    <a:pt x="302" y="428"/>
                    <a:pt x="301" y="426"/>
                    <a:pt x="300" y="424"/>
                  </a:cubicBezTo>
                  <a:cubicBezTo>
                    <a:pt x="299" y="422"/>
                    <a:pt x="299" y="421"/>
                    <a:pt x="299" y="420"/>
                  </a:cubicBezTo>
                  <a:cubicBezTo>
                    <a:pt x="299" y="419"/>
                    <a:pt x="299" y="417"/>
                    <a:pt x="299" y="415"/>
                  </a:cubicBezTo>
                  <a:cubicBezTo>
                    <a:pt x="299" y="412"/>
                    <a:pt x="298" y="409"/>
                    <a:pt x="296" y="408"/>
                  </a:cubicBezTo>
                  <a:cubicBezTo>
                    <a:pt x="295" y="406"/>
                    <a:pt x="294" y="406"/>
                    <a:pt x="294" y="406"/>
                  </a:cubicBezTo>
                  <a:cubicBezTo>
                    <a:pt x="293" y="407"/>
                    <a:pt x="293" y="407"/>
                    <a:pt x="293" y="407"/>
                  </a:cubicBezTo>
                  <a:cubicBezTo>
                    <a:pt x="294" y="406"/>
                    <a:pt x="294" y="406"/>
                    <a:pt x="294" y="406"/>
                  </a:cubicBezTo>
                  <a:cubicBezTo>
                    <a:pt x="294" y="406"/>
                    <a:pt x="292" y="403"/>
                    <a:pt x="288" y="397"/>
                  </a:cubicBezTo>
                  <a:cubicBezTo>
                    <a:pt x="274" y="375"/>
                    <a:pt x="239" y="322"/>
                    <a:pt x="207" y="274"/>
                  </a:cubicBezTo>
                  <a:cubicBezTo>
                    <a:pt x="191" y="250"/>
                    <a:pt x="176" y="227"/>
                    <a:pt x="165" y="210"/>
                  </a:cubicBezTo>
                  <a:cubicBezTo>
                    <a:pt x="160" y="201"/>
                    <a:pt x="155" y="194"/>
                    <a:pt x="152" y="189"/>
                  </a:cubicBezTo>
                  <a:cubicBezTo>
                    <a:pt x="150" y="187"/>
                    <a:pt x="149" y="185"/>
                    <a:pt x="148" y="183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7" y="181"/>
                    <a:pt x="147" y="181"/>
                    <a:pt x="147" y="181"/>
                  </a:cubicBezTo>
                  <a:cubicBezTo>
                    <a:pt x="147" y="181"/>
                    <a:pt x="147" y="181"/>
                    <a:pt x="147" y="181"/>
                  </a:cubicBezTo>
                  <a:cubicBezTo>
                    <a:pt x="146" y="182"/>
                    <a:pt x="146" y="182"/>
                    <a:pt x="146" y="182"/>
                  </a:cubicBezTo>
                  <a:cubicBezTo>
                    <a:pt x="147" y="182"/>
                    <a:pt x="147" y="182"/>
                    <a:pt x="147" y="182"/>
                  </a:cubicBezTo>
                  <a:cubicBezTo>
                    <a:pt x="147" y="181"/>
                    <a:pt x="147" y="181"/>
                    <a:pt x="147" y="181"/>
                  </a:cubicBezTo>
                  <a:cubicBezTo>
                    <a:pt x="146" y="182"/>
                    <a:pt x="146" y="182"/>
                    <a:pt x="146" y="182"/>
                  </a:cubicBezTo>
                  <a:cubicBezTo>
                    <a:pt x="147" y="182"/>
                    <a:pt x="147" y="182"/>
                    <a:pt x="147" y="182"/>
                  </a:cubicBezTo>
                  <a:cubicBezTo>
                    <a:pt x="145" y="182"/>
                    <a:pt x="145" y="182"/>
                    <a:pt x="145" y="182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7" y="182"/>
                    <a:pt x="147" y="182"/>
                    <a:pt x="147" y="182"/>
                  </a:cubicBezTo>
                  <a:cubicBezTo>
                    <a:pt x="145" y="182"/>
                    <a:pt x="145" y="182"/>
                    <a:pt x="145" y="182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7" y="183"/>
                    <a:pt x="147" y="183"/>
                    <a:pt x="147" y="183"/>
                  </a:cubicBezTo>
                  <a:cubicBezTo>
                    <a:pt x="148" y="182"/>
                    <a:pt x="148" y="181"/>
                    <a:pt x="148" y="180"/>
                  </a:cubicBezTo>
                  <a:cubicBezTo>
                    <a:pt x="148" y="179"/>
                    <a:pt x="148" y="178"/>
                    <a:pt x="148" y="178"/>
                  </a:cubicBezTo>
                  <a:cubicBezTo>
                    <a:pt x="148" y="177"/>
                    <a:pt x="148" y="177"/>
                    <a:pt x="148" y="177"/>
                  </a:cubicBezTo>
                  <a:cubicBezTo>
                    <a:pt x="148" y="177"/>
                    <a:pt x="149" y="176"/>
                    <a:pt x="150" y="174"/>
                  </a:cubicBezTo>
                  <a:cubicBezTo>
                    <a:pt x="151" y="173"/>
                    <a:pt x="152" y="170"/>
                    <a:pt x="154" y="168"/>
                  </a:cubicBezTo>
                  <a:cubicBezTo>
                    <a:pt x="155" y="166"/>
                    <a:pt x="156" y="164"/>
                    <a:pt x="156" y="164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0"/>
                  </a:cubicBezTo>
                  <a:cubicBezTo>
                    <a:pt x="153" y="160"/>
                    <a:pt x="153" y="159"/>
                    <a:pt x="153" y="158"/>
                  </a:cubicBezTo>
                  <a:cubicBezTo>
                    <a:pt x="153" y="158"/>
                    <a:pt x="153" y="157"/>
                    <a:pt x="153" y="157"/>
                  </a:cubicBezTo>
                  <a:cubicBezTo>
                    <a:pt x="153" y="157"/>
                    <a:pt x="153" y="157"/>
                    <a:pt x="153" y="157"/>
                  </a:cubicBezTo>
                  <a:cubicBezTo>
                    <a:pt x="153" y="156"/>
                    <a:pt x="153" y="156"/>
                    <a:pt x="153" y="156"/>
                  </a:cubicBezTo>
                  <a:cubicBezTo>
                    <a:pt x="151" y="156"/>
                    <a:pt x="151" y="156"/>
                    <a:pt x="151" y="156"/>
                  </a:cubicBezTo>
                  <a:cubicBezTo>
                    <a:pt x="153" y="157"/>
                    <a:pt x="153" y="157"/>
                    <a:pt x="153" y="157"/>
                  </a:cubicBezTo>
                  <a:cubicBezTo>
                    <a:pt x="186" y="44"/>
                    <a:pt x="186" y="44"/>
                    <a:pt x="186" y="44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9" y="2"/>
                    <a:pt x="39" y="2"/>
                    <a:pt x="38" y="2"/>
                  </a:cubicBezTo>
                  <a:cubicBezTo>
                    <a:pt x="37" y="2"/>
                    <a:pt x="36" y="2"/>
                    <a:pt x="35" y="3"/>
                  </a:cubicBezTo>
                  <a:cubicBezTo>
                    <a:pt x="34" y="3"/>
                    <a:pt x="34" y="3"/>
                    <a:pt x="34" y="4"/>
                  </a:cubicBezTo>
                  <a:cubicBezTo>
                    <a:pt x="33" y="4"/>
                    <a:pt x="33" y="5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8"/>
                  </a:cubicBezTo>
                  <a:cubicBezTo>
                    <a:pt x="34" y="10"/>
                    <a:pt x="35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4"/>
                    <a:pt x="37" y="15"/>
                    <a:pt x="37" y="15"/>
                  </a:cubicBezTo>
                  <a:cubicBezTo>
                    <a:pt x="37" y="16"/>
                    <a:pt x="37" y="17"/>
                    <a:pt x="37" y="18"/>
                  </a:cubicBezTo>
                  <a:cubicBezTo>
                    <a:pt x="37" y="20"/>
                    <a:pt x="36" y="27"/>
                    <a:pt x="35" y="28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4" y="31"/>
                    <a:pt x="34" y="32"/>
                    <a:pt x="33" y="34"/>
                  </a:cubicBezTo>
                  <a:cubicBezTo>
                    <a:pt x="32" y="34"/>
                    <a:pt x="32" y="35"/>
                    <a:pt x="3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50"/>
                  </a:cubicBezTo>
                  <a:cubicBezTo>
                    <a:pt x="26" y="51"/>
                    <a:pt x="26" y="51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2" y="54"/>
                    <a:pt x="18" y="58"/>
                    <a:pt x="15" y="62"/>
                  </a:cubicBezTo>
                  <a:cubicBezTo>
                    <a:pt x="13" y="65"/>
                    <a:pt x="12" y="67"/>
                    <a:pt x="11" y="69"/>
                  </a:cubicBezTo>
                  <a:cubicBezTo>
                    <a:pt x="11" y="70"/>
                    <a:pt x="10" y="71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5"/>
                    <a:pt x="9" y="76"/>
                  </a:cubicBezTo>
                  <a:cubicBezTo>
                    <a:pt x="9" y="77"/>
                    <a:pt x="10" y="80"/>
                    <a:pt x="11" y="82"/>
                  </a:cubicBezTo>
                  <a:cubicBezTo>
                    <a:pt x="12" y="85"/>
                    <a:pt x="15" y="89"/>
                    <a:pt x="15" y="89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8"/>
                    <a:pt x="18" y="101"/>
                    <a:pt x="18" y="104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18" y="109"/>
                    <a:pt x="18" y="112"/>
                    <a:pt x="16" y="114"/>
                  </a:cubicBezTo>
                  <a:cubicBezTo>
                    <a:pt x="15" y="116"/>
                    <a:pt x="14" y="118"/>
                    <a:pt x="13" y="119"/>
                  </a:cubicBezTo>
                  <a:cubicBezTo>
                    <a:pt x="12" y="120"/>
                    <a:pt x="12" y="122"/>
                    <a:pt x="11" y="123"/>
                  </a:cubicBezTo>
                  <a:cubicBezTo>
                    <a:pt x="11" y="124"/>
                    <a:pt x="11" y="124"/>
                    <a:pt x="11" y="124"/>
                  </a:cubicBezTo>
                  <a:cubicBezTo>
                    <a:pt x="11" y="125"/>
                    <a:pt x="12" y="127"/>
                    <a:pt x="12" y="127"/>
                  </a:cubicBezTo>
                  <a:cubicBezTo>
                    <a:pt x="12" y="128"/>
                    <a:pt x="12" y="129"/>
                    <a:pt x="12" y="130"/>
                  </a:cubicBezTo>
                  <a:cubicBezTo>
                    <a:pt x="12" y="130"/>
                    <a:pt x="12" y="131"/>
                    <a:pt x="12" y="131"/>
                  </a:cubicBezTo>
                  <a:cubicBezTo>
                    <a:pt x="12" y="131"/>
                    <a:pt x="12" y="132"/>
                    <a:pt x="11" y="132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0" y="132"/>
                    <a:pt x="9" y="133"/>
                    <a:pt x="8" y="134"/>
                  </a:cubicBezTo>
                  <a:cubicBezTo>
                    <a:pt x="8" y="135"/>
                    <a:pt x="7" y="136"/>
                    <a:pt x="7" y="137"/>
                  </a:cubicBezTo>
                  <a:cubicBezTo>
                    <a:pt x="7" y="137"/>
                    <a:pt x="7" y="137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6" y="138"/>
                    <a:pt x="5" y="139"/>
                    <a:pt x="3" y="140"/>
                  </a:cubicBezTo>
                  <a:cubicBezTo>
                    <a:pt x="3" y="140"/>
                    <a:pt x="2" y="140"/>
                    <a:pt x="2" y="141"/>
                  </a:cubicBezTo>
                  <a:cubicBezTo>
                    <a:pt x="1" y="141"/>
                    <a:pt x="1" y="142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1" y="145"/>
                    <a:pt x="1" y="146"/>
                  </a:cubicBezTo>
                  <a:cubicBezTo>
                    <a:pt x="1" y="146"/>
                    <a:pt x="2" y="147"/>
                    <a:pt x="3" y="147"/>
                  </a:cubicBezTo>
                  <a:cubicBezTo>
                    <a:pt x="3" y="147"/>
                    <a:pt x="4" y="148"/>
                    <a:pt x="4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5" y="148"/>
                    <a:pt x="5" y="149"/>
                    <a:pt x="6" y="149"/>
                  </a:cubicBezTo>
                  <a:cubicBezTo>
                    <a:pt x="7" y="149"/>
                    <a:pt x="8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50"/>
                    <a:pt x="11" y="149"/>
                    <a:pt x="11" y="149"/>
                  </a:cubicBezTo>
                  <a:cubicBezTo>
                    <a:pt x="11" y="149"/>
                    <a:pt x="12" y="148"/>
                    <a:pt x="12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4" y="150"/>
                    <a:pt x="14" y="151"/>
                  </a:cubicBezTo>
                  <a:cubicBezTo>
                    <a:pt x="15" y="151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4"/>
                    <a:pt x="15" y="154"/>
                    <a:pt x="15" y="154"/>
                  </a:cubicBezTo>
                  <a:cubicBezTo>
                    <a:pt x="15" y="155"/>
                    <a:pt x="15" y="156"/>
                    <a:pt x="15" y="157"/>
                  </a:cubicBezTo>
                  <a:cubicBezTo>
                    <a:pt x="15" y="158"/>
                    <a:pt x="16" y="159"/>
                    <a:pt x="16" y="160"/>
                  </a:cubicBezTo>
                  <a:cubicBezTo>
                    <a:pt x="17" y="161"/>
                    <a:pt x="18" y="162"/>
                    <a:pt x="19" y="163"/>
                  </a:cubicBezTo>
                  <a:cubicBezTo>
                    <a:pt x="20" y="164"/>
                    <a:pt x="21" y="165"/>
                    <a:pt x="21" y="166"/>
                  </a:cubicBezTo>
                  <a:cubicBezTo>
                    <a:pt x="21" y="167"/>
                    <a:pt x="22" y="168"/>
                    <a:pt x="22" y="169"/>
                  </a:cubicBezTo>
                  <a:cubicBezTo>
                    <a:pt x="22" y="170"/>
                    <a:pt x="23" y="171"/>
                    <a:pt x="23" y="171"/>
                  </a:cubicBezTo>
                  <a:cubicBezTo>
                    <a:pt x="24" y="172"/>
                    <a:pt x="24" y="172"/>
                    <a:pt x="25" y="173"/>
                  </a:cubicBezTo>
                  <a:cubicBezTo>
                    <a:pt x="26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3"/>
                    <a:pt x="27" y="174"/>
                  </a:cubicBezTo>
                  <a:cubicBezTo>
                    <a:pt x="27" y="175"/>
                    <a:pt x="27" y="177"/>
                    <a:pt x="28" y="179"/>
                  </a:cubicBezTo>
                  <a:cubicBezTo>
                    <a:pt x="28" y="180"/>
                    <a:pt x="28" y="181"/>
                    <a:pt x="29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0" y="179"/>
                    <a:pt x="27" y="179"/>
                  </a:cubicBezTo>
                  <a:cubicBezTo>
                    <a:pt x="26" y="179"/>
                    <a:pt x="25" y="179"/>
                    <a:pt x="24" y="180"/>
                  </a:cubicBezTo>
                  <a:cubicBezTo>
                    <a:pt x="23" y="180"/>
                    <a:pt x="22" y="181"/>
                    <a:pt x="21" y="182"/>
                  </a:cubicBezTo>
                  <a:cubicBezTo>
                    <a:pt x="20" y="184"/>
                    <a:pt x="19" y="186"/>
                    <a:pt x="19" y="189"/>
                  </a:cubicBezTo>
                  <a:cubicBezTo>
                    <a:pt x="19" y="190"/>
                    <a:pt x="20" y="192"/>
                    <a:pt x="20" y="193"/>
                  </a:cubicBezTo>
                  <a:cubicBezTo>
                    <a:pt x="20" y="195"/>
                    <a:pt x="21" y="196"/>
                    <a:pt x="22" y="197"/>
                  </a:cubicBezTo>
                  <a:cubicBezTo>
                    <a:pt x="23" y="198"/>
                    <a:pt x="24" y="199"/>
                    <a:pt x="26" y="199"/>
                  </a:cubicBezTo>
                  <a:cubicBezTo>
                    <a:pt x="26" y="199"/>
                    <a:pt x="27" y="199"/>
                    <a:pt x="28" y="198"/>
                  </a:cubicBezTo>
                  <a:cubicBezTo>
                    <a:pt x="28" y="198"/>
                    <a:pt x="29" y="197"/>
                    <a:pt x="29" y="197"/>
                  </a:cubicBezTo>
                  <a:cubicBezTo>
                    <a:pt x="29" y="196"/>
                    <a:pt x="29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3"/>
                    <a:pt x="30" y="193"/>
                    <a:pt x="30" y="193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3"/>
                    <a:pt x="30" y="193"/>
                    <a:pt x="30" y="193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5"/>
                  </a:cubicBezTo>
                  <a:cubicBezTo>
                    <a:pt x="30" y="195"/>
                    <a:pt x="30" y="195"/>
                    <a:pt x="30" y="196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30" y="200"/>
                    <a:pt x="31" y="201"/>
                    <a:pt x="32" y="203"/>
                  </a:cubicBezTo>
                  <a:cubicBezTo>
                    <a:pt x="34" y="204"/>
                    <a:pt x="35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40" y="205"/>
                    <a:pt x="42" y="204"/>
                    <a:pt x="43" y="203"/>
                  </a:cubicBezTo>
                  <a:cubicBezTo>
                    <a:pt x="45" y="201"/>
                    <a:pt x="45" y="200"/>
                    <a:pt x="46" y="198"/>
                  </a:cubicBezTo>
                  <a:cubicBezTo>
                    <a:pt x="46" y="197"/>
                    <a:pt x="47" y="195"/>
                    <a:pt x="47" y="195"/>
                  </a:cubicBezTo>
                  <a:cubicBezTo>
                    <a:pt x="48" y="194"/>
                    <a:pt x="49" y="193"/>
                    <a:pt x="49" y="193"/>
                  </a:cubicBezTo>
                  <a:cubicBezTo>
                    <a:pt x="50" y="193"/>
                    <a:pt x="50" y="193"/>
                    <a:pt x="51" y="194"/>
                  </a:cubicBezTo>
                  <a:cubicBezTo>
                    <a:pt x="54" y="195"/>
                    <a:pt x="58" y="196"/>
                    <a:pt x="61" y="196"/>
                  </a:cubicBezTo>
                  <a:cubicBezTo>
                    <a:pt x="63" y="196"/>
                    <a:pt x="64" y="196"/>
                    <a:pt x="66" y="196"/>
                  </a:cubicBezTo>
                  <a:cubicBezTo>
                    <a:pt x="68" y="195"/>
                    <a:pt x="72" y="194"/>
                    <a:pt x="75" y="194"/>
                  </a:cubicBezTo>
                  <a:cubicBezTo>
                    <a:pt x="76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7" y="194"/>
                    <a:pt x="77" y="194"/>
                    <a:pt x="77" y="194"/>
                  </a:cubicBezTo>
                  <a:cubicBezTo>
                    <a:pt x="76" y="196"/>
                    <a:pt x="76" y="198"/>
                    <a:pt x="75" y="199"/>
                  </a:cubicBezTo>
                  <a:cubicBezTo>
                    <a:pt x="73" y="200"/>
                    <a:pt x="72" y="200"/>
                    <a:pt x="71" y="200"/>
                  </a:cubicBezTo>
                  <a:cubicBezTo>
                    <a:pt x="71" y="200"/>
                    <a:pt x="70" y="200"/>
                    <a:pt x="70" y="200"/>
                  </a:cubicBezTo>
                  <a:cubicBezTo>
                    <a:pt x="69" y="199"/>
                    <a:pt x="67" y="198"/>
                    <a:pt x="66" y="197"/>
                  </a:cubicBezTo>
                  <a:cubicBezTo>
                    <a:pt x="64" y="196"/>
                    <a:pt x="62" y="195"/>
                    <a:pt x="60" y="195"/>
                  </a:cubicBezTo>
                  <a:cubicBezTo>
                    <a:pt x="58" y="195"/>
                    <a:pt x="57" y="195"/>
                    <a:pt x="55" y="195"/>
                  </a:cubicBezTo>
                  <a:cubicBezTo>
                    <a:pt x="53" y="194"/>
                    <a:pt x="52" y="194"/>
                    <a:pt x="50" y="194"/>
                  </a:cubicBezTo>
                  <a:cubicBezTo>
                    <a:pt x="50" y="194"/>
                    <a:pt x="49" y="194"/>
                    <a:pt x="48" y="194"/>
                  </a:cubicBezTo>
                  <a:cubicBezTo>
                    <a:pt x="47" y="195"/>
                    <a:pt x="47" y="195"/>
                    <a:pt x="46" y="196"/>
                  </a:cubicBezTo>
                  <a:cubicBezTo>
                    <a:pt x="45" y="197"/>
                    <a:pt x="45" y="198"/>
                    <a:pt x="45" y="199"/>
                  </a:cubicBezTo>
                  <a:cubicBezTo>
                    <a:pt x="45" y="201"/>
                    <a:pt x="46" y="202"/>
                    <a:pt x="46" y="202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8" y="202"/>
                    <a:pt x="48" y="202"/>
                    <a:pt x="48" y="202"/>
                  </a:cubicBezTo>
                  <a:cubicBezTo>
                    <a:pt x="47" y="203"/>
                    <a:pt x="47" y="203"/>
                    <a:pt x="47" y="203"/>
                  </a:cubicBezTo>
                  <a:cubicBezTo>
                    <a:pt x="48" y="203"/>
                    <a:pt x="48" y="203"/>
                    <a:pt x="48" y="203"/>
                  </a:cubicBezTo>
                  <a:cubicBezTo>
                    <a:pt x="48" y="203"/>
                    <a:pt x="48" y="203"/>
                    <a:pt x="48" y="204"/>
                  </a:cubicBezTo>
                  <a:cubicBezTo>
                    <a:pt x="48" y="204"/>
                    <a:pt x="48" y="204"/>
                    <a:pt x="48" y="204"/>
                  </a:cubicBezTo>
                  <a:cubicBezTo>
                    <a:pt x="48" y="204"/>
                    <a:pt x="48" y="204"/>
                    <a:pt x="48" y="204"/>
                  </a:cubicBezTo>
                  <a:cubicBezTo>
                    <a:pt x="48" y="204"/>
                    <a:pt x="48" y="204"/>
                    <a:pt x="48" y="204"/>
                  </a:cubicBezTo>
                  <a:cubicBezTo>
                    <a:pt x="48" y="206"/>
                    <a:pt x="47" y="208"/>
                    <a:pt x="47" y="210"/>
                  </a:cubicBezTo>
                  <a:cubicBezTo>
                    <a:pt x="47" y="212"/>
                    <a:pt x="47" y="213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5"/>
                    <a:pt x="48" y="216"/>
                    <a:pt x="48" y="218"/>
                  </a:cubicBezTo>
                  <a:cubicBezTo>
                    <a:pt x="49" y="220"/>
                    <a:pt x="49" y="222"/>
                    <a:pt x="50" y="223"/>
                  </a:cubicBezTo>
                  <a:cubicBezTo>
                    <a:pt x="50" y="224"/>
                    <a:pt x="51" y="226"/>
                    <a:pt x="51" y="228"/>
                  </a:cubicBezTo>
                  <a:cubicBezTo>
                    <a:pt x="52" y="228"/>
                    <a:pt x="52" y="229"/>
                    <a:pt x="52" y="230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1" y="232"/>
                    <a:pt x="51" y="232"/>
                    <a:pt x="51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2"/>
                    <a:pt x="52" y="232"/>
                    <a:pt x="52" y="232"/>
                  </a:cubicBezTo>
                  <a:cubicBezTo>
                    <a:pt x="52" y="230"/>
                    <a:pt x="51" y="229"/>
                    <a:pt x="51" y="228"/>
                  </a:cubicBezTo>
                  <a:cubicBezTo>
                    <a:pt x="50" y="227"/>
                    <a:pt x="49" y="227"/>
                    <a:pt x="49" y="227"/>
                  </a:cubicBezTo>
                  <a:cubicBezTo>
                    <a:pt x="49" y="227"/>
                    <a:pt x="49" y="227"/>
                    <a:pt x="49" y="227"/>
                  </a:cubicBezTo>
                  <a:cubicBezTo>
                    <a:pt x="49" y="226"/>
                    <a:pt x="49" y="226"/>
                    <a:pt x="49" y="226"/>
                  </a:cubicBezTo>
                  <a:cubicBezTo>
                    <a:pt x="49" y="225"/>
                    <a:pt x="48" y="224"/>
                    <a:pt x="48" y="223"/>
                  </a:cubicBezTo>
                  <a:cubicBezTo>
                    <a:pt x="48" y="221"/>
                    <a:pt x="48" y="218"/>
                    <a:pt x="48" y="215"/>
                  </a:cubicBezTo>
                  <a:cubicBezTo>
                    <a:pt x="48" y="214"/>
                    <a:pt x="48" y="212"/>
                    <a:pt x="48" y="211"/>
                  </a:cubicBezTo>
                  <a:cubicBezTo>
                    <a:pt x="48" y="209"/>
                    <a:pt x="47" y="208"/>
                    <a:pt x="47" y="207"/>
                  </a:cubicBezTo>
                  <a:cubicBezTo>
                    <a:pt x="46" y="206"/>
                    <a:pt x="46" y="206"/>
                    <a:pt x="46" y="206"/>
                  </a:cubicBezTo>
                  <a:cubicBezTo>
                    <a:pt x="45" y="206"/>
                    <a:pt x="45" y="206"/>
                    <a:pt x="45" y="206"/>
                  </a:cubicBezTo>
                  <a:cubicBezTo>
                    <a:pt x="45" y="206"/>
                    <a:pt x="44" y="206"/>
                    <a:pt x="42" y="206"/>
                  </a:cubicBezTo>
                  <a:cubicBezTo>
                    <a:pt x="41" y="207"/>
                    <a:pt x="41" y="207"/>
                    <a:pt x="40" y="207"/>
                  </a:cubicBezTo>
                  <a:cubicBezTo>
                    <a:pt x="39" y="208"/>
                    <a:pt x="38" y="208"/>
                    <a:pt x="38" y="209"/>
                  </a:cubicBezTo>
                  <a:cubicBezTo>
                    <a:pt x="38" y="209"/>
                    <a:pt x="38" y="209"/>
                    <a:pt x="38" y="209"/>
                  </a:cubicBezTo>
                  <a:cubicBezTo>
                    <a:pt x="38" y="209"/>
                    <a:pt x="38" y="209"/>
                    <a:pt x="38" y="209"/>
                  </a:cubicBezTo>
                  <a:cubicBezTo>
                    <a:pt x="38" y="209"/>
                    <a:pt x="38" y="209"/>
                    <a:pt x="38" y="209"/>
                  </a:cubicBezTo>
                  <a:cubicBezTo>
                    <a:pt x="38" y="209"/>
                    <a:pt x="38" y="209"/>
                    <a:pt x="38" y="209"/>
                  </a:cubicBezTo>
                  <a:cubicBezTo>
                    <a:pt x="38" y="209"/>
                    <a:pt x="38" y="209"/>
                    <a:pt x="38" y="209"/>
                  </a:cubicBezTo>
                  <a:cubicBezTo>
                    <a:pt x="38" y="209"/>
                    <a:pt x="38" y="209"/>
                    <a:pt x="38" y="209"/>
                  </a:cubicBezTo>
                  <a:cubicBezTo>
                    <a:pt x="37" y="209"/>
                    <a:pt x="37" y="210"/>
                    <a:pt x="35" y="210"/>
                  </a:cubicBezTo>
                  <a:cubicBezTo>
                    <a:pt x="35" y="210"/>
                    <a:pt x="34" y="211"/>
                    <a:pt x="34" y="212"/>
                  </a:cubicBezTo>
                  <a:cubicBezTo>
                    <a:pt x="34" y="212"/>
                    <a:pt x="33" y="213"/>
                    <a:pt x="33" y="214"/>
                  </a:cubicBezTo>
                  <a:cubicBezTo>
                    <a:pt x="33" y="217"/>
                    <a:pt x="33" y="221"/>
                    <a:pt x="33" y="224"/>
                  </a:cubicBezTo>
                  <a:cubicBezTo>
                    <a:pt x="33" y="227"/>
                    <a:pt x="31" y="231"/>
                    <a:pt x="29" y="234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9" y="236"/>
                    <a:pt x="29" y="236"/>
                    <a:pt x="29" y="236"/>
                  </a:cubicBezTo>
                  <a:cubicBezTo>
                    <a:pt x="29" y="236"/>
                    <a:pt x="29" y="236"/>
                    <a:pt x="29" y="236"/>
                  </a:cubicBezTo>
                  <a:cubicBezTo>
                    <a:pt x="29" y="236"/>
                    <a:pt x="31" y="239"/>
                    <a:pt x="31" y="243"/>
                  </a:cubicBezTo>
                  <a:cubicBezTo>
                    <a:pt x="31" y="243"/>
                    <a:pt x="31" y="243"/>
                    <a:pt x="31" y="243"/>
                  </a:cubicBezTo>
                  <a:cubicBezTo>
                    <a:pt x="31" y="247"/>
                    <a:pt x="29" y="251"/>
                    <a:pt x="28" y="253"/>
                  </a:cubicBezTo>
                  <a:cubicBezTo>
                    <a:pt x="28" y="253"/>
                    <a:pt x="28" y="254"/>
                    <a:pt x="28" y="255"/>
                  </a:cubicBezTo>
                  <a:cubicBezTo>
                    <a:pt x="28" y="256"/>
                    <a:pt x="28" y="257"/>
                    <a:pt x="29" y="258"/>
                  </a:cubicBezTo>
                  <a:cubicBezTo>
                    <a:pt x="29" y="259"/>
                    <a:pt x="31" y="259"/>
                    <a:pt x="32" y="259"/>
                  </a:cubicBezTo>
                  <a:cubicBezTo>
                    <a:pt x="32" y="259"/>
                    <a:pt x="32" y="259"/>
                    <a:pt x="32" y="259"/>
                  </a:cubicBezTo>
                  <a:cubicBezTo>
                    <a:pt x="32" y="259"/>
                    <a:pt x="34" y="260"/>
                    <a:pt x="35" y="261"/>
                  </a:cubicBezTo>
                  <a:cubicBezTo>
                    <a:pt x="37" y="262"/>
                    <a:pt x="38" y="264"/>
                    <a:pt x="38" y="268"/>
                  </a:cubicBezTo>
                  <a:cubicBezTo>
                    <a:pt x="40" y="268"/>
                    <a:pt x="40" y="268"/>
                    <a:pt x="40" y="268"/>
                  </a:cubicBezTo>
                  <a:cubicBezTo>
                    <a:pt x="39" y="266"/>
                    <a:pt x="39" y="266"/>
                    <a:pt x="39" y="266"/>
                  </a:cubicBezTo>
                  <a:cubicBezTo>
                    <a:pt x="39" y="266"/>
                    <a:pt x="38" y="266"/>
                    <a:pt x="37" y="267"/>
                  </a:cubicBezTo>
                  <a:cubicBezTo>
                    <a:pt x="37" y="268"/>
                    <a:pt x="35" y="270"/>
                    <a:pt x="35" y="272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5"/>
                    <a:pt x="37" y="277"/>
                    <a:pt x="38" y="278"/>
                  </a:cubicBezTo>
                  <a:cubicBezTo>
                    <a:pt x="39" y="280"/>
                    <a:pt x="40" y="281"/>
                    <a:pt x="41" y="283"/>
                  </a:cubicBezTo>
                  <a:cubicBezTo>
                    <a:pt x="43" y="286"/>
                    <a:pt x="46" y="293"/>
                    <a:pt x="47" y="296"/>
                  </a:cubicBezTo>
                  <a:cubicBezTo>
                    <a:pt x="48" y="298"/>
                    <a:pt x="49" y="299"/>
                    <a:pt x="49" y="300"/>
                  </a:cubicBezTo>
                  <a:cubicBezTo>
                    <a:pt x="50" y="302"/>
                    <a:pt x="51" y="303"/>
                    <a:pt x="51" y="304"/>
                  </a:cubicBezTo>
                  <a:cubicBezTo>
                    <a:pt x="51" y="305"/>
                    <a:pt x="51" y="307"/>
                    <a:pt x="51" y="310"/>
                  </a:cubicBezTo>
                  <a:cubicBezTo>
                    <a:pt x="51" y="311"/>
                    <a:pt x="52" y="312"/>
                    <a:pt x="52" y="313"/>
                  </a:cubicBezTo>
                  <a:cubicBezTo>
                    <a:pt x="52" y="314"/>
                    <a:pt x="53" y="314"/>
                    <a:pt x="54" y="315"/>
                  </a:cubicBezTo>
                  <a:cubicBezTo>
                    <a:pt x="54" y="315"/>
                    <a:pt x="55" y="315"/>
                    <a:pt x="56" y="315"/>
                  </a:cubicBezTo>
                  <a:cubicBezTo>
                    <a:pt x="56" y="315"/>
                    <a:pt x="57" y="315"/>
                    <a:pt x="57" y="315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5"/>
                    <a:pt x="58" y="315"/>
                    <a:pt x="58" y="315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6"/>
                    <a:pt x="58" y="316"/>
                    <a:pt x="58" y="316"/>
                  </a:cubicBezTo>
                  <a:cubicBezTo>
                    <a:pt x="58" y="317"/>
                    <a:pt x="58" y="317"/>
                    <a:pt x="58" y="317"/>
                  </a:cubicBezTo>
                  <a:cubicBezTo>
                    <a:pt x="58" y="318"/>
                    <a:pt x="57" y="319"/>
                    <a:pt x="57" y="320"/>
                  </a:cubicBezTo>
                  <a:cubicBezTo>
                    <a:pt x="57" y="321"/>
                    <a:pt x="57" y="322"/>
                    <a:pt x="58" y="322"/>
                  </a:cubicBezTo>
                  <a:cubicBezTo>
                    <a:pt x="58" y="323"/>
                    <a:pt x="59" y="324"/>
                    <a:pt x="59" y="325"/>
                  </a:cubicBezTo>
                  <a:cubicBezTo>
                    <a:pt x="61" y="326"/>
                    <a:pt x="62" y="327"/>
                    <a:pt x="63" y="328"/>
                  </a:cubicBezTo>
                  <a:cubicBezTo>
                    <a:pt x="64" y="328"/>
                    <a:pt x="64" y="329"/>
                    <a:pt x="64" y="329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0"/>
                    <a:pt x="65" y="330"/>
                  </a:cubicBezTo>
                  <a:cubicBezTo>
                    <a:pt x="65" y="330"/>
                    <a:pt x="65" y="331"/>
                    <a:pt x="65" y="331"/>
                  </a:cubicBezTo>
                  <a:cubicBezTo>
                    <a:pt x="65" y="332"/>
                    <a:pt x="65" y="332"/>
                    <a:pt x="65" y="332"/>
                  </a:cubicBezTo>
                  <a:cubicBezTo>
                    <a:pt x="65" y="332"/>
                    <a:pt x="65" y="333"/>
                    <a:pt x="64" y="334"/>
                  </a:cubicBezTo>
                  <a:cubicBezTo>
                    <a:pt x="64" y="336"/>
                    <a:pt x="63" y="337"/>
                    <a:pt x="63" y="339"/>
                  </a:cubicBezTo>
                  <a:cubicBezTo>
                    <a:pt x="63" y="340"/>
                    <a:pt x="63" y="341"/>
                    <a:pt x="64" y="342"/>
                  </a:cubicBezTo>
                  <a:cubicBezTo>
                    <a:pt x="65" y="343"/>
                    <a:pt x="65" y="343"/>
                    <a:pt x="66" y="343"/>
                  </a:cubicBezTo>
                  <a:cubicBezTo>
                    <a:pt x="67" y="344"/>
                    <a:pt x="67" y="344"/>
                    <a:pt x="67" y="344"/>
                  </a:cubicBezTo>
                  <a:cubicBezTo>
                    <a:pt x="67" y="344"/>
                    <a:pt x="68" y="346"/>
                    <a:pt x="68" y="348"/>
                  </a:cubicBezTo>
                  <a:cubicBezTo>
                    <a:pt x="68" y="349"/>
                    <a:pt x="68" y="350"/>
                    <a:pt x="67" y="351"/>
                  </a:cubicBezTo>
                  <a:cubicBezTo>
                    <a:pt x="67" y="352"/>
                    <a:pt x="66" y="353"/>
                    <a:pt x="66" y="355"/>
                  </a:cubicBezTo>
                  <a:cubicBezTo>
                    <a:pt x="65" y="356"/>
                    <a:pt x="65" y="357"/>
                    <a:pt x="65" y="359"/>
                  </a:cubicBezTo>
                  <a:cubicBezTo>
                    <a:pt x="65" y="361"/>
                    <a:pt x="65" y="362"/>
                    <a:pt x="65" y="364"/>
                  </a:cubicBezTo>
                  <a:cubicBezTo>
                    <a:pt x="67" y="364"/>
                    <a:pt x="67" y="364"/>
                    <a:pt x="67" y="364"/>
                  </a:cubicBezTo>
                  <a:cubicBezTo>
                    <a:pt x="66" y="362"/>
                    <a:pt x="66" y="362"/>
                    <a:pt x="66" y="362"/>
                  </a:cubicBezTo>
                  <a:cubicBezTo>
                    <a:pt x="66" y="362"/>
                    <a:pt x="65" y="363"/>
                    <a:pt x="64" y="364"/>
                  </a:cubicBezTo>
                  <a:cubicBezTo>
                    <a:pt x="63" y="365"/>
                    <a:pt x="63" y="365"/>
                    <a:pt x="62" y="366"/>
                  </a:cubicBezTo>
                  <a:cubicBezTo>
                    <a:pt x="62" y="367"/>
                    <a:pt x="61" y="368"/>
                    <a:pt x="61" y="369"/>
                  </a:cubicBezTo>
                  <a:cubicBezTo>
                    <a:pt x="61" y="371"/>
                    <a:pt x="62" y="372"/>
                    <a:pt x="62" y="373"/>
                  </a:cubicBezTo>
                  <a:cubicBezTo>
                    <a:pt x="63" y="375"/>
                    <a:pt x="64" y="376"/>
                    <a:pt x="64" y="377"/>
                  </a:cubicBezTo>
                  <a:cubicBezTo>
                    <a:pt x="66" y="380"/>
                    <a:pt x="69" y="382"/>
                    <a:pt x="73" y="383"/>
                  </a:cubicBezTo>
                  <a:cubicBezTo>
                    <a:pt x="74" y="383"/>
                    <a:pt x="76" y="383"/>
                    <a:pt x="78" y="384"/>
                  </a:cubicBezTo>
                  <a:cubicBezTo>
                    <a:pt x="81" y="385"/>
                    <a:pt x="83" y="387"/>
                    <a:pt x="85" y="388"/>
                  </a:cubicBezTo>
                  <a:cubicBezTo>
                    <a:pt x="85" y="388"/>
                    <a:pt x="85" y="388"/>
                    <a:pt x="85" y="388"/>
                  </a:cubicBezTo>
                  <a:cubicBezTo>
                    <a:pt x="87" y="389"/>
                    <a:pt x="87" y="389"/>
                    <a:pt x="88" y="390"/>
                  </a:cubicBezTo>
                  <a:cubicBezTo>
                    <a:pt x="89" y="390"/>
                    <a:pt x="90" y="390"/>
                    <a:pt x="90" y="390"/>
                  </a:cubicBezTo>
                  <a:cubicBezTo>
                    <a:pt x="91" y="390"/>
                    <a:pt x="92" y="390"/>
                    <a:pt x="92" y="390"/>
                  </a:cubicBezTo>
                  <a:cubicBezTo>
                    <a:pt x="93" y="390"/>
                    <a:pt x="94" y="390"/>
                    <a:pt x="95" y="390"/>
                  </a:cubicBezTo>
                  <a:cubicBezTo>
                    <a:pt x="97" y="390"/>
                    <a:pt x="98" y="390"/>
                    <a:pt x="99" y="391"/>
                  </a:cubicBezTo>
                  <a:cubicBezTo>
                    <a:pt x="99" y="391"/>
                    <a:pt x="99" y="391"/>
                    <a:pt x="99" y="391"/>
                  </a:cubicBezTo>
                  <a:cubicBezTo>
                    <a:pt x="100" y="392"/>
                    <a:pt x="102" y="393"/>
                    <a:pt x="103" y="394"/>
                  </a:cubicBezTo>
                  <a:cubicBezTo>
                    <a:pt x="103" y="395"/>
                    <a:pt x="103" y="395"/>
                    <a:pt x="104" y="396"/>
                  </a:cubicBezTo>
                  <a:cubicBezTo>
                    <a:pt x="104" y="396"/>
                    <a:pt x="104" y="396"/>
                    <a:pt x="104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6" y="396"/>
                  </a:cubicBezTo>
                  <a:cubicBezTo>
                    <a:pt x="106" y="395"/>
                    <a:pt x="106" y="395"/>
                    <a:pt x="106" y="395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6" y="396"/>
                  </a:cubicBezTo>
                  <a:cubicBezTo>
                    <a:pt x="106" y="395"/>
                    <a:pt x="106" y="395"/>
                    <a:pt x="106" y="395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6"/>
                    <a:pt x="105" y="396"/>
                  </a:cubicBezTo>
                  <a:cubicBezTo>
                    <a:pt x="105" y="396"/>
                    <a:pt x="105" y="397"/>
                    <a:pt x="106" y="397"/>
                  </a:cubicBezTo>
                  <a:cubicBezTo>
                    <a:pt x="107" y="397"/>
                    <a:pt x="107" y="398"/>
                    <a:pt x="108" y="398"/>
                  </a:cubicBezTo>
                  <a:cubicBezTo>
                    <a:pt x="108" y="397"/>
                    <a:pt x="108" y="397"/>
                    <a:pt x="108" y="397"/>
                  </a:cubicBezTo>
                  <a:cubicBezTo>
                    <a:pt x="108" y="398"/>
                    <a:pt x="108" y="398"/>
                    <a:pt x="108" y="398"/>
                  </a:cubicBezTo>
                  <a:cubicBezTo>
                    <a:pt x="108" y="398"/>
                    <a:pt x="108" y="398"/>
                    <a:pt x="108" y="398"/>
                  </a:cubicBezTo>
                  <a:cubicBezTo>
                    <a:pt x="108" y="397"/>
                    <a:pt x="108" y="397"/>
                    <a:pt x="108" y="397"/>
                  </a:cubicBezTo>
                  <a:cubicBezTo>
                    <a:pt x="108" y="398"/>
                    <a:pt x="108" y="398"/>
                    <a:pt x="108" y="398"/>
                  </a:cubicBezTo>
                  <a:cubicBezTo>
                    <a:pt x="108" y="398"/>
                    <a:pt x="108" y="398"/>
                    <a:pt x="108" y="398"/>
                  </a:cubicBezTo>
                  <a:cubicBezTo>
                    <a:pt x="109" y="398"/>
                    <a:pt x="110" y="399"/>
                    <a:pt x="111" y="400"/>
                  </a:cubicBezTo>
                  <a:cubicBezTo>
                    <a:pt x="112" y="401"/>
                    <a:pt x="113" y="403"/>
                    <a:pt x="114" y="404"/>
                  </a:cubicBezTo>
                  <a:cubicBezTo>
                    <a:pt x="117" y="408"/>
                    <a:pt x="121" y="410"/>
                    <a:pt x="121" y="410"/>
                  </a:cubicBezTo>
                  <a:cubicBezTo>
                    <a:pt x="122" y="408"/>
                    <a:pt x="122" y="408"/>
                    <a:pt x="122" y="408"/>
                  </a:cubicBezTo>
                  <a:cubicBezTo>
                    <a:pt x="120" y="409"/>
                    <a:pt x="120" y="409"/>
                    <a:pt x="120" y="409"/>
                  </a:cubicBezTo>
                  <a:cubicBezTo>
                    <a:pt x="120" y="409"/>
                    <a:pt x="120" y="410"/>
                    <a:pt x="121" y="412"/>
                  </a:cubicBezTo>
                  <a:cubicBezTo>
                    <a:pt x="121" y="412"/>
                    <a:pt x="122" y="413"/>
                    <a:pt x="123" y="414"/>
                  </a:cubicBezTo>
                  <a:cubicBezTo>
                    <a:pt x="123" y="415"/>
                    <a:pt x="125" y="415"/>
                    <a:pt x="126" y="415"/>
                  </a:cubicBezTo>
                  <a:cubicBezTo>
                    <a:pt x="126" y="415"/>
                    <a:pt x="127" y="415"/>
                    <a:pt x="127" y="415"/>
                  </a:cubicBezTo>
                  <a:cubicBezTo>
                    <a:pt x="129" y="415"/>
                    <a:pt x="130" y="415"/>
                    <a:pt x="131" y="415"/>
                  </a:cubicBezTo>
                  <a:cubicBezTo>
                    <a:pt x="131" y="415"/>
                    <a:pt x="131" y="415"/>
                    <a:pt x="132" y="415"/>
                  </a:cubicBezTo>
                  <a:cubicBezTo>
                    <a:pt x="132" y="415"/>
                    <a:pt x="133" y="415"/>
                    <a:pt x="133" y="416"/>
                  </a:cubicBezTo>
                  <a:cubicBezTo>
                    <a:pt x="135" y="417"/>
                    <a:pt x="137" y="419"/>
                    <a:pt x="139" y="420"/>
                  </a:cubicBezTo>
                  <a:cubicBezTo>
                    <a:pt x="140" y="421"/>
                    <a:pt x="141" y="422"/>
                    <a:pt x="141" y="422"/>
                  </a:cubicBezTo>
                  <a:cubicBezTo>
                    <a:pt x="141" y="423"/>
                    <a:pt x="141" y="423"/>
                    <a:pt x="141" y="423"/>
                  </a:cubicBezTo>
                  <a:cubicBezTo>
                    <a:pt x="141" y="423"/>
                    <a:pt x="141" y="423"/>
                    <a:pt x="141" y="423"/>
                  </a:cubicBezTo>
                  <a:cubicBezTo>
                    <a:pt x="142" y="423"/>
                    <a:pt x="142" y="423"/>
                    <a:pt x="142" y="423"/>
                  </a:cubicBezTo>
                  <a:cubicBezTo>
                    <a:pt x="141" y="423"/>
                    <a:pt x="141" y="423"/>
                    <a:pt x="141" y="423"/>
                  </a:cubicBezTo>
                  <a:cubicBezTo>
                    <a:pt x="141" y="423"/>
                    <a:pt x="141" y="423"/>
                    <a:pt x="141" y="423"/>
                  </a:cubicBezTo>
                  <a:cubicBezTo>
                    <a:pt x="142" y="423"/>
                    <a:pt x="142" y="423"/>
                    <a:pt x="142" y="423"/>
                  </a:cubicBezTo>
                  <a:cubicBezTo>
                    <a:pt x="141" y="423"/>
                    <a:pt x="141" y="423"/>
                    <a:pt x="141" y="423"/>
                  </a:cubicBezTo>
                  <a:cubicBezTo>
                    <a:pt x="141" y="424"/>
                    <a:pt x="141" y="425"/>
                    <a:pt x="140" y="425"/>
                  </a:cubicBezTo>
                  <a:cubicBezTo>
                    <a:pt x="140" y="426"/>
                    <a:pt x="140" y="426"/>
                    <a:pt x="140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9" y="426"/>
                    <a:pt x="139" y="426"/>
                  </a:cubicBezTo>
                  <a:cubicBezTo>
                    <a:pt x="139" y="426"/>
                    <a:pt x="138" y="427"/>
                    <a:pt x="138" y="427"/>
                  </a:cubicBezTo>
                  <a:cubicBezTo>
                    <a:pt x="137" y="427"/>
                    <a:pt x="137" y="428"/>
                    <a:pt x="137" y="429"/>
                  </a:cubicBezTo>
                  <a:cubicBezTo>
                    <a:pt x="137" y="429"/>
                    <a:pt x="137" y="430"/>
                    <a:pt x="137" y="430"/>
                  </a:cubicBezTo>
                  <a:cubicBezTo>
                    <a:pt x="137" y="431"/>
                    <a:pt x="137" y="431"/>
                    <a:pt x="137" y="431"/>
                  </a:cubicBezTo>
                  <a:cubicBezTo>
                    <a:pt x="137" y="432"/>
                    <a:pt x="137" y="432"/>
                    <a:pt x="137" y="432"/>
                  </a:cubicBezTo>
                  <a:cubicBezTo>
                    <a:pt x="137" y="432"/>
                    <a:pt x="136" y="434"/>
                    <a:pt x="136" y="435"/>
                  </a:cubicBezTo>
                  <a:cubicBezTo>
                    <a:pt x="136" y="436"/>
                    <a:pt x="136" y="437"/>
                    <a:pt x="137" y="438"/>
                  </a:cubicBezTo>
                  <a:cubicBezTo>
                    <a:pt x="137" y="438"/>
                    <a:pt x="137" y="439"/>
                    <a:pt x="138" y="439"/>
                  </a:cubicBezTo>
                  <a:cubicBezTo>
                    <a:pt x="138" y="440"/>
                    <a:pt x="139" y="440"/>
                    <a:pt x="139" y="440"/>
                  </a:cubicBezTo>
                  <a:cubicBezTo>
                    <a:pt x="140" y="440"/>
                    <a:pt x="140" y="440"/>
                    <a:pt x="140" y="440"/>
                  </a:cubicBezTo>
                  <a:cubicBezTo>
                    <a:pt x="139" y="440"/>
                    <a:pt x="139" y="440"/>
                    <a:pt x="139" y="440"/>
                  </a:cubicBezTo>
                  <a:cubicBezTo>
                    <a:pt x="140" y="440"/>
                    <a:pt x="140" y="440"/>
                    <a:pt x="140" y="440"/>
                  </a:cubicBezTo>
                  <a:cubicBezTo>
                    <a:pt x="141" y="440"/>
                    <a:pt x="142" y="440"/>
                    <a:pt x="143" y="440"/>
                  </a:cubicBezTo>
                  <a:cubicBezTo>
                    <a:pt x="144" y="440"/>
                    <a:pt x="144" y="439"/>
                    <a:pt x="145" y="439"/>
                  </a:cubicBezTo>
                  <a:cubicBezTo>
                    <a:pt x="145" y="439"/>
                    <a:pt x="145" y="439"/>
                    <a:pt x="145" y="439"/>
                  </a:cubicBezTo>
                  <a:cubicBezTo>
                    <a:pt x="145" y="439"/>
                    <a:pt x="145" y="439"/>
                    <a:pt x="145" y="439"/>
                  </a:cubicBezTo>
                  <a:cubicBezTo>
                    <a:pt x="147" y="439"/>
                    <a:pt x="148" y="439"/>
                    <a:pt x="149" y="439"/>
                  </a:cubicBezTo>
                  <a:cubicBezTo>
                    <a:pt x="150" y="439"/>
                    <a:pt x="151" y="439"/>
                    <a:pt x="151" y="439"/>
                  </a:cubicBezTo>
                  <a:cubicBezTo>
                    <a:pt x="154" y="441"/>
                    <a:pt x="156" y="441"/>
                    <a:pt x="158" y="441"/>
                  </a:cubicBezTo>
                  <a:cubicBezTo>
                    <a:pt x="159" y="441"/>
                    <a:pt x="159" y="441"/>
                    <a:pt x="160" y="441"/>
                  </a:cubicBezTo>
                  <a:cubicBezTo>
                    <a:pt x="160" y="440"/>
                    <a:pt x="160" y="440"/>
                    <a:pt x="160" y="440"/>
                  </a:cubicBezTo>
                  <a:cubicBezTo>
                    <a:pt x="160" y="441"/>
                    <a:pt x="160" y="441"/>
                    <a:pt x="160" y="441"/>
                  </a:cubicBezTo>
                  <a:cubicBezTo>
                    <a:pt x="160" y="441"/>
                    <a:pt x="160" y="441"/>
                    <a:pt x="160" y="441"/>
                  </a:cubicBezTo>
                  <a:cubicBezTo>
                    <a:pt x="160" y="440"/>
                    <a:pt x="160" y="440"/>
                    <a:pt x="160" y="440"/>
                  </a:cubicBezTo>
                  <a:cubicBezTo>
                    <a:pt x="160" y="441"/>
                    <a:pt x="160" y="441"/>
                    <a:pt x="160" y="441"/>
                  </a:cubicBezTo>
                  <a:cubicBezTo>
                    <a:pt x="160" y="441"/>
                    <a:pt x="160" y="441"/>
                    <a:pt x="160" y="441"/>
                  </a:cubicBezTo>
                  <a:cubicBezTo>
                    <a:pt x="160" y="441"/>
                    <a:pt x="160" y="441"/>
                    <a:pt x="161" y="441"/>
                  </a:cubicBezTo>
                  <a:cubicBezTo>
                    <a:pt x="161" y="442"/>
                    <a:pt x="161" y="442"/>
                    <a:pt x="161" y="442"/>
                  </a:cubicBezTo>
                  <a:cubicBezTo>
                    <a:pt x="161" y="442"/>
                    <a:pt x="161" y="442"/>
                    <a:pt x="161" y="442"/>
                  </a:cubicBezTo>
                  <a:cubicBezTo>
                    <a:pt x="161" y="442"/>
                    <a:pt x="161" y="443"/>
                    <a:pt x="161" y="443"/>
                  </a:cubicBezTo>
                  <a:cubicBezTo>
                    <a:pt x="160" y="445"/>
                    <a:pt x="159" y="447"/>
                    <a:pt x="159" y="449"/>
                  </a:cubicBezTo>
                  <a:cubicBezTo>
                    <a:pt x="159" y="452"/>
                    <a:pt x="160" y="455"/>
                    <a:pt x="162" y="457"/>
                  </a:cubicBezTo>
                  <a:cubicBezTo>
                    <a:pt x="165" y="460"/>
                    <a:pt x="172" y="467"/>
                    <a:pt x="172" y="467"/>
                  </a:cubicBezTo>
                  <a:cubicBezTo>
                    <a:pt x="173" y="466"/>
                    <a:pt x="173" y="466"/>
                    <a:pt x="173" y="466"/>
                  </a:cubicBezTo>
                  <a:cubicBezTo>
                    <a:pt x="172" y="467"/>
                    <a:pt x="172" y="467"/>
                    <a:pt x="172" y="467"/>
                  </a:cubicBezTo>
                  <a:cubicBezTo>
                    <a:pt x="172" y="467"/>
                    <a:pt x="172" y="467"/>
                    <a:pt x="172" y="467"/>
                  </a:cubicBezTo>
                  <a:cubicBezTo>
                    <a:pt x="172" y="467"/>
                    <a:pt x="173" y="468"/>
                    <a:pt x="174" y="470"/>
                  </a:cubicBezTo>
                  <a:cubicBezTo>
                    <a:pt x="175" y="471"/>
                    <a:pt x="175" y="473"/>
                    <a:pt x="175" y="474"/>
                  </a:cubicBezTo>
                  <a:cubicBezTo>
                    <a:pt x="175" y="475"/>
                    <a:pt x="175" y="475"/>
                    <a:pt x="175" y="476"/>
                  </a:cubicBezTo>
                  <a:cubicBezTo>
                    <a:pt x="174" y="478"/>
                    <a:pt x="172" y="481"/>
                    <a:pt x="171" y="483"/>
                  </a:cubicBezTo>
                  <a:cubicBezTo>
                    <a:pt x="170" y="484"/>
                    <a:pt x="169" y="485"/>
                    <a:pt x="168" y="485"/>
                  </a:cubicBezTo>
                  <a:cubicBezTo>
                    <a:pt x="168" y="486"/>
                    <a:pt x="168" y="486"/>
                    <a:pt x="168" y="486"/>
                  </a:cubicBezTo>
                  <a:cubicBezTo>
                    <a:pt x="168" y="486"/>
                    <a:pt x="168" y="486"/>
                    <a:pt x="168" y="486"/>
                  </a:cubicBezTo>
                  <a:cubicBezTo>
                    <a:pt x="167" y="486"/>
                    <a:pt x="167" y="486"/>
                    <a:pt x="167" y="486"/>
                  </a:cubicBezTo>
                  <a:cubicBezTo>
                    <a:pt x="167" y="487"/>
                    <a:pt x="167" y="487"/>
                    <a:pt x="167" y="487"/>
                  </a:cubicBezTo>
                  <a:cubicBezTo>
                    <a:pt x="167" y="487"/>
                    <a:pt x="167" y="487"/>
                    <a:pt x="167" y="488"/>
                  </a:cubicBezTo>
                  <a:cubicBezTo>
                    <a:pt x="166" y="489"/>
                    <a:pt x="166" y="490"/>
                    <a:pt x="166" y="491"/>
                  </a:cubicBezTo>
                  <a:cubicBezTo>
                    <a:pt x="166" y="491"/>
                    <a:pt x="166" y="492"/>
                    <a:pt x="166" y="493"/>
                  </a:cubicBezTo>
                  <a:cubicBezTo>
                    <a:pt x="167" y="493"/>
                    <a:pt x="167" y="494"/>
                    <a:pt x="168" y="494"/>
                  </a:cubicBezTo>
                  <a:cubicBezTo>
                    <a:pt x="168" y="494"/>
                    <a:pt x="168" y="494"/>
                    <a:pt x="168" y="494"/>
                  </a:cubicBezTo>
                  <a:cubicBezTo>
                    <a:pt x="168" y="495"/>
                    <a:pt x="169" y="495"/>
                    <a:pt x="170" y="495"/>
                  </a:cubicBezTo>
                  <a:cubicBezTo>
                    <a:pt x="172" y="495"/>
                    <a:pt x="173" y="495"/>
                    <a:pt x="173" y="494"/>
                  </a:cubicBezTo>
                  <a:cubicBezTo>
                    <a:pt x="174" y="494"/>
                    <a:pt x="174" y="494"/>
                    <a:pt x="174" y="493"/>
                  </a:cubicBezTo>
                  <a:cubicBezTo>
                    <a:pt x="175" y="493"/>
                    <a:pt x="175" y="492"/>
                    <a:pt x="175" y="492"/>
                  </a:cubicBezTo>
                  <a:cubicBezTo>
                    <a:pt x="175" y="492"/>
                    <a:pt x="175" y="492"/>
                    <a:pt x="175" y="492"/>
                  </a:cubicBezTo>
                  <a:cubicBezTo>
                    <a:pt x="175" y="492"/>
                    <a:pt x="175" y="492"/>
                    <a:pt x="175" y="492"/>
                  </a:cubicBezTo>
                  <a:cubicBezTo>
                    <a:pt x="174" y="492"/>
                    <a:pt x="174" y="492"/>
                    <a:pt x="174" y="492"/>
                  </a:cubicBezTo>
                  <a:cubicBezTo>
                    <a:pt x="175" y="492"/>
                    <a:pt x="175" y="492"/>
                    <a:pt x="175" y="492"/>
                  </a:cubicBezTo>
                  <a:cubicBezTo>
                    <a:pt x="175" y="492"/>
                    <a:pt x="175" y="492"/>
                    <a:pt x="175" y="492"/>
                  </a:cubicBezTo>
                  <a:cubicBezTo>
                    <a:pt x="174" y="492"/>
                    <a:pt x="174" y="492"/>
                    <a:pt x="174" y="492"/>
                  </a:cubicBezTo>
                  <a:cubicBezTo>
                    <a:pt x="175" y="492"/>
                    <a:pt x="175" y="492"/>
                    <a:pt x="175" y="492"/>
                  </a:cubicBezTo>
                  <a:cubicBezTo>
                    <a:pt x="175" y="492"/>
                    <a:pt x="175" y="491"/>
                    <a:pt x="176" y="491"/>
                  </a:cubicBezTo>
                  <a:cubicBezTo>
                    <a:pt x="177" y="490"/>
                    <a:pt x="177" y="490"/>
                    <a:pt x="177" y="490"/>
                  </a:cubicBezTo>
                  <a:cubicBezTo>
                    <a:pt x="177" y="490"/>
                    <a:pt x="177" y="490"/>
                    <a:pt x="177" y="490"/>
                  </a:cubicBezTo>
                  <a:cubicBezTo>
                    <a:pt x="176" y="489"/>
                    <a:pt x="176" y="489"/>
                    <a:pt x="176" y="489"/>
                  </a:cubicBezTo>
                  <a:cubicBezTo>
                    <a:pt x="175" y="491"/>
                    <a:pt x="175" y="491"/>
                    <a:pt x="175" y="491"/>
                  </a:cubicBezTo>
                  <a:cubicBezTo>
                    <a:pt x="175" y="490"/>
                    <a:pt x="175" y="490"/>
                    <a:pt x="175" y="490"/>
                  </a:cubicBezTo>
                  <a:cubicBezTo>
                    <a:pt x="175" y="491"/>
                    <a:pt x="175" y="491"/>
                    <a:pt x="175" y="491"/>
                  </a:cubicBezTo>
                  <a:cubicBezTo>
                    <a:pt x="175" y="491"/>
                    <a:pt x="175" y="491"/>
                    <a:pt x="175" y="491"/>
                  </a:cubicBezTo>
                  <a:cubicBezTo>
                    <a:pt x="175" y="490"/>
                    <a:pt x="175" y="490"/>
                    <a:pt x="175" y="490"/>
                  </a:cubicBezTo>
                  <a:cubicBezTo>
                    <a:pt x="175" y="491"/>
                    <a:pt x="175" y="491"/>
                    <a:pt x="175" y="491"/>
                  </a:cubicBezTo>
                  <a:cubicBezTo>
                    <a:pt x="175" y="491"/>
                    <a:pt x="175" y="491"/>
                    <a:pt x="175" y="491"/>
                  </a:cubicBezTo>
                  <a:cubicBezTo>
                    <a:pt x="175" y="491"/>
                    <a:pt x="176" y="491"/>
                    <a:pt x="176" y="492"/>
                  </a:cubicBezTo>
                  <a:cubicBezTo>
                    <a:pt x="176" y="492"/>
                    <a:pt x="176" y="492"/>
                    <a:pt x="176" y="492"/>
                  </a:cubicBezTo>
                  <a:cubicBezTo>
                    <a:pt x="176" y="493"/>
                    <a:pt x="175" y="494"/>
                    <a:pt x="174" y="495"/>
                  </a:cubicBezTo>
                  <a:cubicBezTo>
                    <a:pt x="174" y="496"/>
                    <a:pt x="173" y="496"/>
                    <a:pt x="173" y="496"/>
                  </a:cubicBezTo>
                  <a:cubicBezTo>
                    <a:pt x="173" y="497"/>
                    <a:pt x="173" y="497"/>
                    <a:pt x="173" y="497"/>
                  </a:cubicBezTo>
                  <a:cubicBezTo>
                    <a:pt x="172" y="497"/>
                    <a:pt x="172" y="497"/>
                    <a:pt x="172" y="497"/>
                  </a:cubicBezTo>
                  <a:cubicBezTo>
                    <a:pt x="171" y="498"/>
                    <a:pt x="171" y="498"/>
                    <a:pt x="171" y="498"/>
                  </a:cubicBezTo>
                  <a:cubicBezTo>
                    <a:pt x="174" y="503"/>
                    <a:pt x="174" y="503"/>
                    <a:pt x="174" y="503"/>
                  </a:cubicBezTo>
                  <a:cubicBezTo>
                    <a:pt x="197" y="505"/>
                    <a:pt x="197" y="505"/>
                    <a:pt x="197" y="505"/>
                  </a:cubicBezTo>
                  <a:cubicBezTo>
                    <a:pt x="269" y="510"/>
                    <a:pt x="269" y="510"/>
                    <a:pt x="269" y="510"/>
                  </a:cubicBezTo>
                  <a:cubicBezTo>
                    <a:pt x="269" y="510"/>
                    <a:pt x="269" y="510"/>
                    <a:pt x="269" y="510"/>
                  </a:cubicBezTo>
                  <a:cubicBezTo>
                    <a:pt x="269" y="510"/>
                    <a:pt x="269" y="510"/>
                    <a:pt x="269" y="510"/>
                  </a:cubicBezTo>
                  <a:cubicBezTo>
                    <a:pt x="269" y="510"/>
                    <a:pt x="270" y="510"/>
                    <a:pt x="270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1" y="511"/>
                    <a:pt x="271" y="511"/>
                    <a:pt x="271" y="511"/>
                  </a:cubicBezTo>
                  <a:cubicBezTo>
                    <a:pt x="272" y="512"/>
                    <a:pt x="272" y="512"/>
                    <a:pt x="272" y="512"/>
                  </a:cubicBezTo>
                  <a:cubicBezTo>
                    <a:pt x="274" y="514"/>
                    <a:pt x="276" y="515"/>
                    <a:pt x="278" y="515"/>
                  </a:cubicBezTo>
                  <a:cubicBezTo>
                    <a:pt x="279" y="515"/>
                    <a:pt x="280" y="514"/>
                    <a:pt x="280" y="514"/>
                  </a:cubicBezTo>
                  <a:cubicBezTo>
                    <a:pt x="281" y="513"/>
                    <a:pt x="282" y="512"/>
                    <a:pt x="282" y="511"/>
                  </a:cubicBezTo>
                  <a:cubicBezTo>
                    <a:pt x="283" y="510"/>
                    <a:pt x="283" y="510"/>
                    <a:pt x="283" y="510"/>
                  </a:cubicBezTo>
                  <a:cubicBezTo>
                    <a:pt x="281" y="509"/>
                    <a:pt x="281" y="509"/>
                    <a:pt x="281" y="509"/>
                  </a:cubicBezTo>
                  <a:cubicBezTo>
                    <a:pt x="279" y="511"/>
                    <a:pt x="279" y="511"/>
                    <a:pt x="279" y="511"/>
                  </a:cubicBezTo>
                  <a:cubicBezTo>
                    <a:pt x="281" y="509"/>
                    <a:pt x="281" y="509"/>
                    <a:pt x="281" y="509"/>
                  </a:cubicBezTo>
                  <a:cubicBezTo>
                    <a:pt x="279" y="509"/>
                    <a:pt x="279" y="509"/>
                    <a:pt x="279" y="509"/>
                  </a:cubicBezTo>
                  <a:cubicBezTo>
                    <a:pt x="279" y="509"/>
                    <a:pt x="279" y="509"/>
                    <a:pt x="279" y="509"/>
                  </a:cubicBezTo>
                  <a:cubicBezTo>
                    <a:pt x="279" y="509"/>
                    <a:pt x="279" y="509"/>
                    <a:pt x="279" y="509"/>
                  </a:cubicBezTo>
                  <a:cubicBezTo>
                    <a:pt x="279" y="509"/>
                    <a:pt x="279" y="509"/>
                    <a:pt x="279" y="509"/>
                  </a:cubicBezTo>
                  <a:cubicBezTo>
                    <a:pt x="279" y="509"/>
                    <a:pt x="279" y="509"/>
                    <a:pt x="279" y="509"/>
                  </a:cubicBezTo>
                  <a:cubicBezTo>
                    <a:pt x="279" y="509"/>
                    <a:pt x="279" y="509"/>
                    <a:pt x="279" y="509"/>
                  </a:cubicBezTo>
                  <a:cubicBezTo>
                    <a:pt x="278" y="510"/>
                    <a:pt x="278" y="510"/>
                    <a:pt x="278" y="510"/>
                  </a:cubicBezTo>
                  <a:cubicBezTo>
                    <a:pt x="278" y="510"/>
                    <a:pt x="278" y="510"/>
                    <a:pt x="278" y="510"/>
                  </a:cubicBezTo>
                  <a:cubicBezTo>
                    <a:pt x="278" y="511"/>
                    <a:pt x="278" y="511"/>
                    <a:pt x="278" y="511"/>
                  </a:cubicBezTo>
                  <a:cubicBezTo>
                    <a:pt x="277" y="511"/>
                    <a:pt x="276" y="510"/>
                    <a:pt x="274" y="509"/>
                  </a:cubicBezTo>
                  <a:cubicBezTo>
                    <a:pt x="273" y="510"/>
                    <a:pt x="273" y="510"/>
                    <a:pt x="273" y="510"/>
                  </a:cubicBezTo>
                  <a:cubicBezTo>
                    <a:pt x="275" y="509"/>
                    <a:pt x="275" y="509"/>
                    <a:pt x="275" y="509"/>
                  </a:cubicBezTo>
                  <a:cubicBezTo>
                    <a:pt x="274" y="509"/>
                    <a:pt x="274" y="508"/>
                    <a:pt x="273" y="508"/>
                  </a:cubicBezTo>
                  <a:cubicBezTo>
                    <a:pt x="271" y="506"/>
                    <a:pt x="269" y="506"/>
                    <a:pt x="269" y="506"/>
                  </a:cubicBezTo>
                  <a:cubicBezTo>
                    <a:pt x="269" y="506"/>
                    <a:pt x="269" y="506"/>
                    <a:pt x="269" y="506"/>
                  </a:cubicBezTo>
                  <a:cubicBezTo>
                    <a:pt x="269" y="508"/>
                    <a:pt x="269" y="508"/>
                    <a:pt x="269" y="508"/>
                  </a:cubicBezTo>
                  <a:cubicBezTo>
                    <a:pt x="269" y="506"/>
                    <a:pt x="269" y="506"/>
                    <a:pt x="269" y="506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77" y="499"/>
                    <a:pt x="177" y="499"/>
                    <a:pt x="177" y="499"/>
                  </a:cubicBezTo>
                  <a:cubicBezTo>
                    <a:pt x="176" y="497"/>
                    <a:pt x="176" y="497"/>
                    <a:pt x="176" y="497"/>
                  </a:cubicBezTo>
                  <a:cubicBezTo>
                    <a:pt x="174" y="498"/>
                    <a:pt x="174" y="498"/>
                    <a:pt x="174" y="498"/>
                  </a:cubicBezTo>
                  <a:cubicBezTo>
                    <a:pt x="175" y="500"/>
                    <a:pt x="175" y="500"/>
                    <a:pt x="175" y="500"/>
                  </a:cubicBezTo>
                  <a:cubicBezTo>
                    <a:pt x="175" y="500"/>
                    <a:pt x="176" y="499"/>
                    <a:pt x="177" y="498"/>
                  </a:cubicBezTo>
                  <a:cubicBezTo>
                    <a:pt x="178" y="496"/>
                    <a:pt x="179" y="495"/>
                    <a:pt x="180" y="493"/>
                  </a:cubicBezTo>
                  <a:cubicBezTo>
                    <a:pt x="180" y="492"/>
                    <a:pt x="180" y="492"/>
                    <a:pt x="180" y="492"/>
                  </a:cubicBezTo>
                  <a:cubicBezTo>
                    <a:pt x="180" y="490"/>
                    <a:pt x="179" y="489"/>
                    <a:pt x="178" y="488"/>
                  </a:cubicBezTo>
                  <a:cubicBezTo>
                    <a:pt x="177" y="487"/>
                    <a:pt x="176" y="487"/>
                    <a:pt x="176" y="487"/>
                  </a:cubicBezTo>
                  <a:cubicBezTo>
                    <a:pt x="175" y="486"/>
                    <a:pt x="175" y="486"/>
                    <a:pt x="175" y="486"/>
                  </a:cubicBezTo>
                  <a:cubicBezTo>
                    <a:pt x="174" y="487"/>
                    <a:pt x="174" y="487"/>
                    <a:pt x="174" y="487"/>
                  </a:cubicBezTo>
                  <a:cubicBezTo>
                    <a:pt x="174" y="487"/>
                    <a:pt x="174" y="488"/>
                    <a:pt x="173" y="488"/>
                  </a:cubicBezTo>
                  <a:cubicBezTo>
                    <a:pt x="173" y="489"/>
                    <a:pt x="172" y="489"/>
                    <a:pt x="172" y="489"/>
                  </a:cubicBezTo>
                  <a:cubicBezTo>
                    <a:pt x="171" y="490"/>
                    <a:pt x="171" y="490"/>
                    <a:pt x="171" y="490"/>
                  </a:cubicBezTo>
                  <a:cubicBezTo>
                    <a:pt x="171" y="490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2" y="491"/>
                    <a:pt x="172" y="491"/>
                    <a:pt x="172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2" y="491"/>
                    <a:pt x="172" y="491"/>
                    <a:pt x="172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1" y="491"/>
                    <a:pt x="171" y="491"/>
                    <a:pt x="171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1"/>
                    <a:pt x="170" y="491"/>
                    <a:pt x="170" y="491"/>
                  </a:cubicBezTo>
                  <a:cubicBezTo>
                    <a:pt x="170" y="490"/>
                    <a:pt x="170" y="490"/>
                    <a:pt x="170" y="489"/>
                  </a:cubicBezTo>
                  <a:cubicBezTo>
                    <a:pt x="171" y="489"/>
                    <a:pt x="171" y="489"/>
                    <a:pt x="171" y="489"/>
                  </a:cubicBezTo>
                  <a:cubicBezTo>
                    <a:pt x="171" y="489"/>
                    <a:pt x="171" y="489"/>
                    <a:pt x="171" y="489"/>
                  </a:cubicBezTo>
                  <a:cubicBezTo>
                    <a:pt x="171" y="489"/>
                    <a:pt x="171" y="489"/>
                    <a:pt x="171" y="489"/>
                  </a:cubicBezTo>
                  <a:cubicBezTo>
                    <a:pt x="170" y="488"/>
                    <a:pt x="170" y="488"/>
                    <a:pt x="170" y="488"/>
                  </a:cubicBezTo>
                  <a:cubicBezTo>
                    <a:pt x="171" y="489"/>
                    <a:pt x="171" y="489"/>
                    <a:pt x="171" y="489"/>
                  </a:cubicBezTo>
                  <a:cubicBezTo>
                    <a:pt x="171" y="489"/>
                    <a:pt x="171" y="489"/>
                    <a:pt x="171" y="489"/>
                  </a:cubicBezTo>
                  <a:cubicBezTo>
                    <a:pt x="170" y="488"/>
                    <a:pt x="170" y="488"/>
                    <a:pt x="170" y="488"/>
                  </a:cubicBezTo>
                  <a:cubicBezTo>
                    <a:pt x="171" y="489"/>
                    <a:pt x="171" y="489"/>
                    <a:pt x="171" y="489"/>
                  </a:cubicBezTo>
                  <a:cubicBezTo>
                    <a:pt x="169" y="488"/>
                    <a:pt x="169" y="488"/>
                    <a:pt x="169" y="488"/>
                  </a:cubicBezTo>
                  <a:cubicBezTo>
                    <a:pt x="170" y="489"/>
                    <a:pt x="170" y="489"/>
                    <a:pt x="170" y="489"/>
                  </a:cubicBezTo>
                  <a:cubicBezTo>
                    <a:pt x="170" y="489"/>
                    <a:pt x="172" y="487"/>
                    <a:pt x="174" y="485"/>
                  </a:cubicBezTo>
                  <a:cubicBezTo>
                    <a:pt x="175" y="483"/>
                    <a:pt x="177" y="480"/>
                    <a:pt x="179" y="478"/>
                  </a:cubicBezTo>
                  <a:cubicBezTo>
                    <a:pt x="179" y="476"/>
                    <a:pt x="179" y="475"/>
                    <a:pt x="179" y="474"/>
                  </a:cubicBezTo>
                  <a:cubicBezTo>
                    <a:pt x="179" y="471"/>
                    <a:pt x="178" y="469"/>
                    <a:pt x="177" y="467"/>
                  </a:cubicBezTo>
                  <a:cubicBezTo>
                    <a:pt x="176" y="465"/>
                    <a:pt x="175" y="464"/>
                    <a:pt x="175" y="464"/>
                  </a:cubicBezTo>
                  <a:cubicBezTo>
                    <a:pt x="175" y="464"/>
                    <a:pt x="175" y="464"/>
                    <a:pt x="175" y="464"/>
                  </a:cubicBezTo>
                  <a:cubicBezTo>
                    <a:pt x="175" y="464"/>
                    <a:pt x="175" y="464"/>
                    <a:pt x="175" y="464"/>
                  </a:cubicBezTo>
                  <a:cubicBezTo>
                    <a:pt x="175" y="464"/>
                    <a:pt x="173" y="463"/>
                    <a:pt x="171" y="461"/>
                  </a:cubicBezTo>
                  <a:cubicBezTo>
                    <a:pt x="169" y="458"/>
                    <a:pt x="167" y="456"/>
                    <a:pt x="165" y="454"/>
                  </a:cubicBezTo>
                  <a:cubicBezTo>
                    <a:pt x="164" y="453"/>
                    <a:pt x="163" y="451"/>
                    <a:pt x="163" y="449"/>
                  </a:cubicBezTo>
                  <a:cubicBezTo>
                    <a:pt x="163" y="448"/>
                    <a:pt x="164" y="446"/>
                    <a:pt x="164" y="445"/>
                  </a:cubicBezTo>
                  <a:cubicBezTo>
                    <a:pt x="165" y="444"/>
                    <a:pt x="165" y="443"/>
                    <a:pt x="165" y="442"/>
                  </a:cubicBezTo>
                  <a:cubicBezTo>
                    <a:pt x="165" y="441"/>
                    <a:pt x="165" y="440"/>
                    <a:pt x="164" y="439"/>
                  </a:cubicBezTo>
                  <a:cubicBezTo>
                    <a:pt x="164" y="438"/>
                    <a:pt x="163" y="438"/>
                    <a:pt x="162" y="438"/>
                  </a:cubicBezTo>
                  <a:cubicBezTo>
                    <a:pt x="161" y="437"/>
                    <a:pt x="160" y="437"/>
                    <a:pt x="160" y="437"/>
                  </a:cubicBezTo>
                  <a:cubicBezTo>
                    <a:pt x="159" y="437"/>
                    <a:pt x="159" y="437"/>
                    <a:pt x="159" y="437"/>
                  </a:cubicBezTo>
                  <a:cubicBezTo>
                    <a:pt x="159" y="437"/>
                    <a:pt x="159" y="437"/>
                    <a:pt x="158" y="437"/>
                  </a:cubicBezTo>
                  <a:cubicBezTo>
                    <a:pt x="157" y="437"/>
                    <a:pt x="155" y="437"/>
                    <a:pt x="154" y="436"/>
                  </a:cubicBezTo>
                  <a:cubicBezTo>
                    <a:pt x="152" y="435"/>
                    <a:pt x="151" y="435"/>
                    <a:pt x="149" y="435"/>
                  </a:cubicBezTo>
                  <a:cubicBezTo>
                    <a:pt x="148" y="435"/>
                    <a:pt x="146" y="435"/>
                    <a:pt x="145" y="435"/>
                  </a:cubicBezTo>
                  <a:cubicBezTo>
                    <a:pt x="145" y="435"/>
                    <a:pt x="145" y="435"/>
                    <a:pt x="145" y="435"/>
                  </a:cubicBezTo>
                  <a:cubicBezTo>
                    <a:pt x="145" y="435"/>
                    <a:pt x="145" y="435"/>
                    <a:pt x="145" y="435"/>
                  </a:cubicBezTo>
                  <a:cubicBezTo>
                    <a:pt x="144" y="435"/>
                    <a:pt x="143" y="436"/>
                    <a:pt x="142" y="436"/>
                  </a:cubicBezTo>
                  <a:cubicBezTo>
                    <a:pt x="142" y="436"/>
                    <a:pt x="141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7"/>
                    <a:pt x="140" y="437"/>
                    <a:pt x="140" y="437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6"/>
                  </a:cubicBezTo>
                  <a:cubicBezTo>
                    <a:pt x="140" y="436"/>
                    <a:pt x="140" y="436"/>
                    <a:pt x="140" y="435"/>
                  </a:cubicBezTo>
                  <a:cubicBezTo>
                    <a:pt x="140" y="435"/>
                    <a:pt x="140" y="434"/>
                    <a:pt x="140" y="433"/>
                  </a:cubicBezTo>
                  <a:cubicBezTo>
                    <a:pt x="140" y="433"/>
                    <a:pt x="141" y="432"/>
                    <a:pt x="141" y="431"/>
                  </a:cubicBezTo>
                  <a:cubicBezTo>
                    <a:pt x="141" y="431"/>
                    <a:pt x="141" y="430"/>
                    <a:pt x="141" y="430"/>
                  </a:cubicBezTo>
                  <a:cubicBezTo>
                    <a:pt x="141" y="430"/>
                    <a:pt x="141" y="430"/>
                    <a:pt x="141" y="430"/>
                  </a:cubicBezTo>
                  <a:cubicBezTo>
                    <a:pt x="141" y="430"/>
                    <a:pt x="141" y="430"/>
                    <a:pt x="141" y="430"/>
                  </a:cubicBezTo>
                  <a:cubicBezTo>
                    <a:pt x="140" y="429"/>
                    <a:pt x="140" y="429"/>
                    <a:pt x="140" y="429"/>
                  </a:cubicBezTo>
                  <a:cubicBezTo>
                    <a:pt x="141" y="430"/>
                    <a:pt x="141" y="430"/>
                    <a:pt x="141" y="430"/>
                  </a:cubicBezTo>
                  <a:cubicBezTo>
                    <a:pt x="141" y="430"/>
                    <a:pt x="141" y="430"/>
                    <a:pt x="141" y="430"/>
                  </a:cubicBezTo>
                  <a:cubicBezTo>
                    <a:pt x="140" y="429"/>
                    <a:pt x="140" y="429"/>
                    <a:pt x="140" y="429"/>
                  </a:cubicBezTo>
                  <a:cubicBezTo>
                    <a:pt x="141" y="430"/>
                    <a:pt x="141" y="430"/>
                    <a:pt x="141" y="430"/>
                  </a:cubicBezTo>
                  <a:cubicBezTo>
                    <a:pt x="140" y="429"/>
                    <a:pt x="140" y="429"/>
                    <a:pt x="140" y="429"/>
                  </a:cubicBezTo>
                  <a:cubicBezTo>
                    <a:pt x="140" y="430"/>
                    <a:pt x="140" y="430"/>
                    <a:pt x="140" y="430"/>
                  </a:cubicBezTo>
                  <a:cubicBezTo>
                    <a:pt x="141" y="430"/>
                    <a:pt x="141" y="430"/>
                    <a:pt x="141" y="430"/>
                  </a:cubicBezTo>
                  <a:cubicBezTo>
                    <a:pt x="140" y="429"/>
                    <a:pt x="140" y="429"/>
                    <a:pt x="140" y="429"/>
                  </a:cubicBezTo>
                  <a:cubicBezTo>
                    <a:pt x="140" y="430"/>
                    <a:pt x="140" y="430"/>
                    <a:pt x="140" y="430"/>
                  </a:cubicBezTo>
                  <a:cubicBezTo>
                    <a:pt x="140" y="429"/>
                    <a:pt x="140" y="429"/>
                    <a:pt x="140" y="429"/>
                  </a:cubicBezTo>
                  <a:cubicBezTo>
                    <a:pt x="140" y="430"/>
                    <a:pt x="140" y="430"/>
                    <a:pt x="140" y="430"/>
                  </a:cubicBezTo>
                  <a:cubicBezTo>
                    <a:pt x="140" y="430"/>
                    <a:pt x="140" y="430"/>
                    <a:pt x="140" y="430"/>
                  </a:cubicBezTo>
                  <a:cubicBezTo>
                    <a:pt x="140" y="429"/>
                    <a:pt x="140" y="429"/>
                    <a:pt x="140" y="429"/>
                  </a:cubicBezTo>
                  <a:cubicBezTo>
                    <a:pt x="140" y="430"/>
                    <a:pt x="140" y="430"/>
                    <a:pt x="140" y="430"/>
                  </a:cubicBezTo>
                  <a:cubicBezTo>
                    <a:pt x="141" y="430"/>
                    <a:pt x="142" y="429"/>
                    <a:pt x="143" y="428"/>
                  </a:cubicBezTo>
                  <a:cubicBezTo>
                    <a:pt x="144" y="427"/>
                    <a:pt x="145" y="425"/>
                    <a:pt x="145" y="424"/>
                  </a:cubicBezTo>
                  <a:cubicBezTo>
                    <a:pt x="145" y="423"/>
                    <a:pt x="145" y="423"/>
                    <a:pt x="145" y="423"/>
                  </a:cubicBezTo>
                  <a:cubicBezTo>
                    <a:pt x="145" y="422"/>
                    <a:pt x="145" y="421"/>
                    <a:pt x="144" y="420"/>
                  </a:cubicBezTo>
                  <a:cubicBezTo>
                    <a:pt x="143" y="418"/>
                    <a:pt x="141" y="417"/>
                    <a:pt x="140" y="416"/>
                  </a:cubicBezTo>
                  <a:cubicBezTo>
                    <a:pt x="139" y="415"/>
                    <a:pt x="137" y="414"/>
                    <a:pt x="136" y="413"/>
                  </a:cubicBezTo>
                  <a:cubicBezTo>
                    <a:pt x="135" y="412"/>
                    <a:pt x="134" y="412"/>
                    <a:pt x="133" y="411"/>
                  </a:cubicBezTo>
                  <a:cubicBezTo>
                    <a:pt x="133" y="411"/>
                    <a:pt x="132" y="411"/>
                    <a:pt x="131" y="411"/>
                  </a:cubicBezTo>
                  <a:cubicBezTo>
                    <a:pt x="129" y="411"/>
                    <a:pt x="128" y="411"/>
                    <a:pt x="126" y="411"/>
                  </a:cubicBezTo>
                  <a:cubicBezTo>
                    <a:pt x="126" y="411"/>
                    <a:pt x="126" y="411"/>
                    <a:pt x="126" y="411"/>
                  </a:cubicBezTo>
                  <a:cubicBezTo>
                    <a:pt x="125" y="411"/>
                    <a:pt x="125" y="411"/>
                    <a:pt x="125" y="411"/>
                  </a:cubicBezTo>
                  <a:cubicBezTo>
                    <a:pt x="125" y="411"/>
                    <a:pt x="124" y="410"/>
                    <a:pt x="124" y="409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8"/>
                    <a:pt x="124" y="408"/>
                    <a:pt x="124" y="408"/>
                  </a:cubicBezTo>
                  <a:cubicBezTo>
                    <a:pt x="124" y="407"/>
                    <a:pt x="124" y="407"/>
                    <a:pt x="124" y="407"/>
                  </a:cubicBezTo>
                  <a:cubicBezTo>
                    <a:pt x="123" y="407"/>
                    <a:pt x="123" y="407"/>
                    <a:pt x="123" y="407"/>
                  </a:cubicBezTo>
                  <a:cubicBezTo>
                    <a:pt x="123" y="407"/>
                    <a:pt x="123" y="407"/>
                    <a:pt x="123" y="407"/>
                  </a:cubicBezTo>
                  <a:cubicBezTo>
                    <a:pt x="122" y="406"/>
                    <a:pt x="119" y="404"/>
                    <a:pt x="118" y="402"/>
                  </a:cubicBezTo>
                  <a:cubicBezTo>
                    <a:pt x="116" y="400"/>
                    <a:pt x="115" y="398"/>
                    <a:pt x="114" y="397"/>
                  </a:cubicBezTo>
                  <a:cubicBezTo>
                    <a:pt x="113" y="396"/>
                    <a:pt x="112" y="395"/>
                    <a:pt x="111" y="395"/>
                  </a:cubicBezTo>
                  <a:cubicBezTo>
                    <a:pt x="111" y="394"/>
                    <a:pt x="110" y="394"/>
                    <a:pt x="108" y="394"/>
                  </a:cubicBezTo>
                  <a:cubicBezTo>
                    <a:pt x="108" y="394"/>
                    <a:pt x="108" y="393"/>
                    <a:pt x="108" y="393"/>
                  </a:cubicBezTo>
                  <a:cubicBezTo>
                    <a:pt x="107" y="393"/>
                    <a:pt x="107" y="393"/>
                    <a:pt x="107" y="393"/>
                  </a:cubicBezTo>
                  <a:cubicBezTo>
                    <a:pt x="107" y="393"/>
                    <a:pt x="107" y="393"/>
                    <a:pt x="107" y="393"/>
                  </a:cubicBezTo>
                  <a:cubicBezTo>
                    <a:pt x="107" y="393"/>
                    <a:pt x="107" y="393"/>
                    <a:pt x="106" y="392"/>
                  </a:cubicBezTo>
                  <a:cubicBezTo>
                    <a:pt x="106" y="394"/>
                    <a:pt x="106" y="394"/>
                    <a:pt x="106" y="394"/>
                  </a:cubicBezTo>
                  <a:cubicBezTo>
                    <a:pt x="106" y="393"/>
                    <a:pt x="106" y="393"/>
                    <a:pt x="106" y="393"/>
                  </a:cubicBezTo>
                  <a:cubicBezTo>
                    <a:pt x="106" y="393"/>
                    <a:pt x="106" y="392"/>
                    <a:pt x="106" y="392"/>
                  </a:cubicBezTo>
                  <a:cubicBezTo>
                    <a:pt x="106" y="394"/>
                    <a:pt x="106" y="394"/>
                    <a:pt x="106" y="394"/>
                  </a:cubicBezTo>
                  <a:cubicBezTo>
                    <a:pt x="106" y="393"/>
                    <a:pt x="106" y="393"/>
                    <a:pt x="106" y="393"/>
                  </a:cubicBezTo>
                  <a:cubicBezTo>
                    <a:pt x="106" y="394"/>
                    <a:pt x="106" y="394"/>
                    <a:pt x="106" y="394"/>
                  </a:cubicBezTo>
                  <a:cubicBezTo>
                    <a:pt x="107" y="393"/>
                    <a:pt x="107" y="393"/>
                    <a:pt x="107" y="393"/>
                  </a:cubicBezTo>
                  <a:cubicBezTo>
                    <a:pt x="106" y="393"/>
                    <a:pt x="106" y="393"/>
                    <a:pt x="106" y="393"/>
                  </a:cubicBezTo>
                  <a:cubicBezTo>
                    <a:pt x="106" y="394"/>
                    <a:pt x="106" y="394"/>
                    <a:pt x="106" y="394"/>
                  </a:cubicBezTo>
                  <a:cubicBezTo>
                    <a:pt x="107" y="393"/>
                    <a:pt x="107" y="393"/>
                    <a:pt x="107" y="393"/>
                  </a:cubicBezTo>
                  <a:cubicBezTo>
                    <a:pt x="107" y="393"/>
                    <a:pt x="107" y="393"/>
                    <a:pt x="107" y="393"/>
                  </a:cubicBezTo>
                  <a:cubicBezTo>
                    <a:pt x="106" y="393"/>
                    <a:pt x="106" y="392"/>
                    <a:pt x="105" y="391"/>
                  </a:cubicBezTo>
                  <a:cubicBezTo>
                    <a:pt x="104" y="390"/>
                    <a:pt x="103" y="389"/>
                    <a:pt x="102" y="388"/>
                  </a:cubicBezTo>
                  <a:cubicBezTo>
                    <a:pt x="102" y="388"/>
                    <a:pt x="102" y="388"/>
                    <a:pt x="102" y="388"/>
                  </a:cubicBezTo>
                  <a:cubicBezTo>
                    <a:pt x="100" y="386"/>
                    <a:pt x="97" y="386"/>
                    <a:pt x="95" y="386"/>
                  </a:cubicBezTo>
                  <a:cubicBezTo>
                    <a:pt x="94" y="386"/>
                    <a:pt x="93" y="386"/>
                    <a:pt x="92" y="386"/>
                  </a:cubicBezTo>
                  <a:cubicBezTo>
                    <a:pt x="91" y="386"/>
                    <a:pt x="91" y="386"/>
                    <a:pt x="90" y="386"/>
                  </a:cubicBezTo>
                  <a:cubicBezTo>
                    <a:pt x="90" y="386"/>
                    <a:pt x="90" y="386"/>
                    <a:pt x="90" y="386"/>
                  </a:cubicBezTo>
                  <a:cubicBezTo>
                    <a:pt x="89" y="386"/>
                    <a:pt x="89" y="385"/>
                    <a:pt x="87" y="385"/>
                  </a:cubicBezTo>
                  <a:cubicBezTo>
                    <a:pt x="87" y="385"/>
                    <a:pt x="87" y="385"/>
                    <a:pt x="87" y="385"/>
                  </a:cubicBezTo>
                  <a:cubicBezTo>
                    <a:pt x="87" y="385"/>
                    <a:pt x="87" y="385"/>
                    <a:pt x="87" y="385"/>
                  </a:cubicBezTo>
                  <a:cubicBezTo>
                    <a:pt x="85" y="383"/>
                    <a:pt x="82" y="382"/>
                    <a:pt x="80" y="381"/>
                  </a:cubicBezTo>
                  <a:cubicBezTo>
                    <a:pt x="77" y="380"/>
                    <a:pt x="75" y="379"/>
                    <a:pt x="73" y="379"/>
                  </a:cubicBezTo>
                  <a:cubicBezTo>
                    <a:pt x="71" y="378"/>
                    <a:pt x="69" y="377"/>
                    <a:pt x="68" y="375"/>
                  </a:cubicBezTo>
                  <a:cubicBezTo>
                    <a:pt x="67" y="374"/>
                    <a:pt x="66" y="373"/>
                    <a:pt x="66" y="372"/>
                  </a:cubicBezTo>
                  <a:cubicBezTo>
                    <a:pt x="65" y="371"/>
                    <a:pt x="65" y="370"/>
                    <a:pt x="65" y="369"/>
                  </a:cubicBezTo>
                  <a:cubicBezTo>
                    <a:pt x="65" y="369"/>
                    <a:pt x="65" y="369"/>
                    <a:pt x="65" y="368"/>
                  </a:cubicBezTo>
                  <a:cubicBezTo>
                    <a:pt x="66" y="368"/>
                    <a:pt x="67" y="367"/>
                    <a:pt x="67" y="366"/>
                  </a:cubicBezTo>
                  <a:cubicBezTo>
                    <a:pt x="68" y="365"/>
                    <a:pt x="68" y="365"/>
                    <a:pt x="68" y="365"/>
                  </a:cubicBezTo>
                  <a:cubicBezTo>
                    <a:pt x="68" y="365"/>
                    <a:pt x="68" y="365"/>
                    <a:pt x="68" y="365"/>
                  </a:cubicBezTo>
                  <a:cubicBezTo>
                    <a:pt x="68" y="365"/>
                    <a:pt x="68" y="365"/>
                    <a:pt x="68" y="365"/>
                  </a:cubicBezTo>
                  <a:cubicBezTo>
                    <a:pt x="70" y="364"/>
                    <a:pt x="70" y="364"/>
                    <a:pt x="70" y="364"/>
                  </a:cubicBezTo>
                  <a:cubicBezTo>
                    <a:pt x="69" y="363"/>
                    <a:pt x="69" y="363"/>
                    <a:pt x="69" y="363"/>
                  </a:cubicBezTo>
                  <a:cubicBezTo>
                    <a:pt x="69" y="361"/>
                    <a:pt x="69" y="360"/>
                    <a:pt x="69" y="359"/>
                  </a:cubicBezTo>
                  <a:cubicBezTo>
                    <a:pt x="69" y="358"/>
                    <a:pt x="69" y="357"/>
                    <a:pt x="69" y="356"/>
                  </a:cubicBezTo>
                  <a:cubicBezTo>
                    <a:pt x="70" y="355"/>
                    <a:pt x="70" y="354"/>
                    <a:pt x="71" y="353"/>
                  </a:cubicBezTo>
                  <a:cubicBezTo>
                    <a:pt x="72" y="351"/>
                    <a:pt x="72" y="350"/>
                    <a:pt x="72" y="348"/>
                  </a:cubicBezTo>
                  <a:cubicBezTo>
                    <a:pt x="72" y="346"/>
                    <a:pt x="72" y="344"/>
                    <a:pt x="71" y="343"/>
                  </a:cubicBezTo>
                  <a:cubicBezTo>
                    <a:pt x="70" y="342"/>
                    <a:pt x="69" y="340"/>
                    <a:pt x="68" y="340"/>
                  </a:cubicBezTo>
                  <a:cubicBezTo>
                    <a:pt x="67" y="339"/>
                    <a:pt x="67" y="339"/>
                    <a:pt x="67" y="339"/>
                  </a:cubicBezTo>
                  <a:cubicBezTo>
                    <a:pt x="67" y="339"/>
                    <a:pt x="67" y="339"/>
                    <a:pt x="67" y="339"/>
                  </a:cubicBezTo>
                  <a:cubicBezTo>
                    <a:pt x="67" y="339"/>
                    <a:pt x="67" y="337"/>
                    <a:pt x="68" y="336"/>
                  </a:cubicBezTo>
                  <a:cubicBezTo>
                    <a:pt x="69" y="334"/>
                    <a:pt x="69" y="333"/>
                    <a:pt x="69" y="332"/>
                  </a:cubicBezTo>
                  <a:cubicBezTo>
                    <a:pt x="69" y="331"/>
                    <a:pt x="69" y="330"/>
                    <a:pt x="69" y="330"/>
                  </a:cubicBezTo>
                  <a:cubicBezTo>
                    <a:pt x="69" y="329"/>
                    <a:pt x="69" y="329"/>
                    <a:pt x="69" y="329"/>
                  </a:cubicBezTo>
                  <a:cubicBezTo>
                    <a:pt x="68" y="328"/>
                    <a:pt x="68" y="327"/>
                    <a:pt x="68" y="327"/>
                  </a:cubicBezTo>
                  <a:cubicBezTo>
                    <a:pt x="66" y="325"/>
                    <a:pt x="64" y="323"/>
                    <a:pt x="62" y="322"/>
                  </a:cubicBezTo>
                  <a:cubicBezTo>
                    <a:pt x="62" y="321"/>
                    <a:pt x="61" y="321"/>
                    <a:pt x="61" y="321"/>
                  </a:cubicBezTo>
                  <a:cubicBezTo>
                    <a:pt x="61" y="320"/>
                    <a:pt x="61" y="320"/>
                    <a:pt x="61" y="320"/>
                  </a:cubicBezTo>
                  <a:cubicBezTo>
                    <a:pt x="61" y="320"/>
                    <a:pt x="61" y="319"/>
                    <a:pt x="62" y="317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5"/>
                    <a:pt x="61" y="314"/>
                  </a:cubicBezTo>
                  <a:cubicBezTo>
                    <a:pt x="61" y="313"/>
                    <a:pt x="60" y="312"/>
                    <a:pt x="59" y="312"/>
                  </a:cubicBezTo>
                  <a:cubicBezTo>
                    <a:pt x="58" y="311"/>
                    <a:pt x="57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6" y="311"/>
                    <a:pt x="56" y="311"/>
                    <a:pt x="56" y="311"/>
                  </a:cubicBezTo>
                  <a:cubicBezTo>
                    <a:pt x="55" y="311"/>
                    <a:pt x="55" y="309"/>
                    <a:pt x="55" y="308"/>
                  </a:cubicBezTo>
                  <a:cubicBezTo>
                    <a:pt x="55" y="306"/>
                    <a:pt x="55" y="304"/>
                    <a:pt x="55" y="303"/>
                  </a:cubicBezTo>
                  <a:cubicBezTo>
                    <a:pt x="54" y="301"/>
                    <a:pt x="54" y="300"/>
                    <a:pt x="53" y="298"/>
                  </a:cubicBezTo>
                  <a:cubicBezTo>
                    <a:pt x="52" y="297"/>
                    <a:pt x="51" y="296"/>
                    <a:pt x="51" y="295"/>
                  </a:cubicBezTo>
                  <a:cubicBezTo>
                    <a:pt x="50" y="291"/>
                    <a:pt x="47" y="284"/>
                    <a:pt x="44" y="281"/>
                  </a:cubicBezTo>
                  <a:cubicBezTo>
                    <a:pt x="43" y="279"/>
                    <a:pt x="42" y="278"/>
                    <a:pt x="41" y="276"/>
                  </a:cubicBezTo>
                  <a:cubicBezTo>
                    <a:pt x="40" y="275"/>
                    <a:pt x="40" y="273"/>
                    <a:pt x="39" y="272"/>
                  </a:cubicBezTo>
                  <a:cubicBezTo>
                    <a:pt x="39" y="272"/>
                    <a:pt x="39" y="272"/>
                    <a:pt x="39" y="272"/>
                  </a:cubicBezTo>
                  <a:cubicBezTo>
                    <a:pt x="39" y="271"/>
                    <a:pt x="40" y="271"/>
                    <a:pt x="40" y="270"/>
                  </a:cubicBezTo>
                  <a:cubicBezTo>
                    <a:pt x="41" y="270"/>
                    <a:pt x="41" y="270"/>
                    <a:pt x="41" y="270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1" y="269"/>
                    <a:pt x="41" y="269"/>
                    <a:pt x="41" y="269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2" y="263"/>
                    <a:pt x="40" y="260"/>
                    <a:pt x="38" y="258"/>
                  </a:cubicBezTo>
                  <a:cubicBezTo>
                    <a:pt x="36" y="256"/>
                    <a:pt x="34" y="256"/>
                    <a:pt x="32" y="255"/>
                  </a:cubicBezTo>
                  <a:cubicBezTo>
                    <a:pt x="32" y="255"/>
                    <a:pt x="32" y="255"/>
                    <a:pt x="32" y="255"/>
                  </a:cubicBezTo>
                  <a:cubicBezTo>
                    <a:pt x="32" y="255"/>
                    <a:pt x="32" y="255"/>
                    <a:pt x="32" y="255"/>
                  </a:cubicBezTo>
                  <a:cubicBezTo>
                    <a:pt x="32" y="256"/>
                    <a:pt x="32" y="256"/>
                    <a:pt x="32" y="256"/>
                  </a:cubicBezTo>
                  <a:cubicBezTo>
                    <a:pt x="32" y="256"/>
                    <a:pt x="32" y="256"/>
                    <a:pt x="32" y="256"/>
                  </a:cubicBezTo>
                  <a:cubicBezTo>
                    <a:pt x="32" y="255"/>
                    <a:pt x="32" y="255"/>
                    <a:pt x="32" y="255"/>
                  </a:cubicBezTo>
                  <a:cubicBezTo>
                    <a:pt x="32" y="256"/>
                    <a:pt x="32" y="256"/>
                    <a:pt x="32" y="256"/>
                  </a:cubicBezTo>
                  <a:cubicBezTo>
                    <a:pt x="32" y="256"/>
                    <a:pt x="32" y="256"/>
                    <a:pt x="32" y="256"/>
                  </a:cubicBezTo>
                  <a:cubicBezTo>
                    <a:pt x="32" y="255"/>
                    <a:pt x="32" y="255"/>
                    <a:pt x="32" y="255"/>
                  </a:cubicBezTo>
                  <a:cubicBezTo>
                    <a:pt x="32" y="255"/>
                    <a:pt x="32" y="255"/>
                    <a:pt x="32" y="255"/>
                  </a:cubicBezTo>
                  <a:cubicBezTo>
                    <a:pt x="32" y="254"/>
                    <a:pt x="32" y="254"/>
                    <a:pt x="32" y="254"/>
                  </a:cubicBezTo>
                  <a:cubicBezTo>
                    <a:pt x="33" y="252"/>
                    <a:pt x="35" y="249"/>
                    <a:pt x="35" y="244"/>
                  </a:cubicBezTo>
                  <a:cubicBezTo>
                    <a:pt x="35" y="243"/>
                    <a:pt x="35" y="243"/>
                    <a:pt x="35" y="243"/>
                  </a:cubicBezTo>
                  <a:cubicBezTo>
                    <a:pt x="35" y="238"/>
                    <a:pt x="32" y="234"/>
                    <a:pt x="32" y="234"/>
                  </a:cubicBezTo>
                  <a:cubicBezTo>
                    <a:pt x="31" y="235"/>
                    <a:pt x="31" y="235"/>
                    <a:pt x="31" y="235"/>
                  </a:cubicBezTo>
                  <a:cubicBezTo>
                    <a:pt x="32" y="236"/>
                    <a:pt x="32" y="236"/>
                    <a:pt x="32" y="236"/>
                  </a:cubicBezTo>
                  <a:cubicBezTo>
                    <a:pt x="35" y="232"/>
                    <a:pt x="36" y="228"/>
                    <a:pt x="37" y="224"/>
                  </a:cubicBezTo>
                  <a:cubicBezTo>
                    <a:pt x="37" y="222"/>
                    <a:pt x="37" y="217"/>
                    <a:pt x="37" y="214"/>
                  </a:cubicBezTo>
                  <a:cubicBezTo>
                    <a:pt x="37" y="214"/>
                    <a:pt x="37" y="214"/>
                    <a:pt x="37" y="214"/>
                  </a:cubicBezTo>
                  <a:cubicBezTo>
                    <a:pt x="37" y="214"/>
                    <a:pt x="38" y="214"/>
                    <a:pt x="38" y="213"/>
                  </a:cubicBezTo>
                  <a:cubicBezTo>
                    <a:pt x="39" y="213"/>
                    <a:pt x="39" y="213"/>
                    <a:pt x="40" y="213"/>
                  </a:cubicBezTo>
                  <a:cubicBezTo>
                    <a:pt x="40" y="212"/>
                    <a:pt x="41" y="212"/>
                    <a:pt x="41" y="211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41" y="211"/>
                    <a:pt x="41" y="211"/>
                    <a:pt x="41" y="211"/>
                  </a:cubicBezTo>
                  <a:cubicBezTo>
                    <a:pt x="42" y="211"/>
                    <a:pt x="43" y="210"/>
                    <a:pt x="44" y="210"/>
                  </a:cubicBezTo>
                  <a:cubicBezTo>
                    <a:pt x="44" y="210"/>
                    <a:pt x="44" y="210"/>
                    <a:pt x="45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4" y="210"/>
                    <a:pt x="44" y="211"/>
                  </a:cubicBezTo>
                  <a:cubicBezTo>
                    <a:pt x="44" y="213"/>
                    <a:pt x="44" y="215"/>
                    <a:pt x="44" y="217"/>
                  </a:cubicBezTo>
                  <a:cubicBezTo>
                    <a:pt x="44" y="220"/>
                    <a:pt x="44" y="221"/>
                    <a:pt x="44" y="223"/>
                  </a:cubicBezTo>
                  <a:cubicBezTo>
                    <a:pt x="44" y="224"/>
                    <a:pt x="45" y="226"/>
                    <a:pt x="45" y="227"/>
                  </a:cubicBezTo>
                  <a:cubicBezTo>
                    <a:pt x="45" y="228"/>
                    <a:pt x="45" y="229"/>
                    <a:pt x="46" y="229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47" y="230"/>
                    <a:pt x="47" y="230"/>
                    <a:pt x="48" y="231"/>
                  </a:cubicBezTo>
                  <a:cubicBezTo>
                    <a:pt x="48" y="231"/>
                    <a:pt x="48" y="232"/>
                    <a:pt x="48" y="232"/>
                  </a:cubicBezTo>
                  <a:cubicBezTo>
                    <a:pt x="48" y="233"/>
                    <a:pt x="49" y="234"/>
                    <a:pt x="49" y="235"/>
                  </a:cubicBezTo>
                  <a:cubicBezTo>
                    <a:pt x="50" y="235"/>
                    <a:pt x="51" y="236"/>
                    <a:pt x="52" y="235"/>
                  </a:cubicBezTo>
                  <a:cubicBezTo>
                    <a:pt x="52" y="235"/>
                    <a:pt x="53" y="235"/>
                    <a:pt x="54" y="235"/>
                  </a:cubicBezTo>
                  <a:cubicBezTo>
                    <a:pt x="55" y="234"/>
                    <a:pt x="55" y="234"/>
                    <a:pt x="56" y="233"/>
                  </a:cubicBezTo>
                  <a:cubicBezTo>
                    <a:pt x="56" y="233"/>
                    <a:pt x="56" y="233"/>
                    <a:pt x="56" y="233"/>
                  </a:cubicBezTo>
                  <a:cubicBezTo>
                    <a:pt x="56" y="232"/>
                    <a:pt x="56" y="232"/>
                    <a:pt x="56" y="231"/>
                  </a:cubicBezTo>
                  <a:cubicBezTo>
                    <a:pt x="56" y="230"/>
                    <a:pt x="56" y="230"/>
                    <a:pt x="56" y="229"/>
                  </a:cubicBezTo>
                  <a:cubicBezTo>
                    <a:pt x="55" y="226"/>
                    <a:pt x="54" y="223"/>
                    <a:pt x="53" y="222"/>
                  </a:cubicBezTo>
                  <a:cubicBezTo>
                    <a:pt x="53" y="221"/>
                    <a:pt x="53" y="219"/>
                    <a:pt x="52" y="217"/>
                  </a:cubicBezTo>
                  <a:cubicBezTo>
                    <a:pt x="52" y="216"/>
                    <a:pt x="52" y="214"/>
                    <a:pt x="52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1" y="213"/>
                    <a:pt x="51" y="212"/>
                    <a:pt x="51" y="210"/>
                  </a:cubicBezTo>
                  <a:cubicBezTo>
                    <a:pt x="51" y="208"/>
                    <a:pt x="52" y="206"/>
                    <a:pt x="52" y="204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2" y="202"/>
                    <a:pt x="51" y="201"/>
                    <a:pt x="50" y="200"/>
                  </a:cubicBezTo>
                  <a:cubicBezTo>
                    <a:pt x="49" y="200"/>
                    <a:pt x="49" y="199"/>
                    <a:pt x="48" y="199"/>
                  </a:cubicBezTo>
                  <a:cubicBezTo>
                    <a:pt x="48" y="201"/>
                    <a:pt x="48" y="201"/>
                    <a:pt x="48" y="201"/>
                  </a:cubicBezTo>
                  <a:cubicBezTo>
                    <a:pt x="49" y="200"/>
                    <a:pt x="49" y="200"/>
                    <a:pt x="49" y="200"/>
                  </a:cubicBezTo>
                  <a:cubicBezTo>
                    <a:pt x="49" y="201"/>
                    <a:pt x="49" y="201"/>
                    <a:pt x="49" y="201"/>
                  </a:cubicBezTo>
                  <a:cubicBezTo>
                    <a:pt x="50" y="200"/>
                    <a:pt x="50" y="200"/>
                    <a:pt x="50" y="200"/>
                  </a:cubicBezTo>
                  <a:cubicBezTo>
                    <a:pt x="49" y="200"/>
                    <a:pt x="49" y="200"/>
                    <a:pt x="49" y="200"/>
                  </a:cubicBezTo>
                  <a:cubicBezTo>
                    <a:pt x="49" y="201"/>
                    <a:pt x="49" y="201"/>
                    <a:pt x="49" y="201"/>
                  </a:cubicBezTo>
                  <a:cubicBezTo>
                    <a:pt x="50" y="200"/>
                    <a:pt x="50" y="200"/>
                    <a:pt x="50" y="200"/>
                  </a:cubicBezTo>
                  <a:cubicBezTo>
                    <a:pt x="49" y="200"/>
                    <a:pt x="49" y="200"/>
                    <a:pt x="49" y="199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49" y="198"/>
                    <a:pt x="49" y="198"/>
                  </a:cubicBezTo>
                  <a:cubicBezTo>
                    <a:pt x="49" y="198"/>
                    <a:pt x="50" y="198"/>
                    <a:pt x="50" y="198"/>
                  </a:cubicBezTo>
                  <a:cubicBezTo>
                    <a:pt x="51" y="198"/>
                    <a:pt x="53" y="198"/>
                    <a:pt x="54" y="199"/>
                  </a:cubicBezTo>
                  <a:cubicBezTo>
                    <a:pt x="56" y="199"/>
                    <a:pt x="58" y="199"/>
                    <a:pt x="60" y="199"/>
                  </a:cubicBezTo>
                  <a:cubicBezTo>
                    <a:pt x="62" y="199"/>
                    <a:pt x="63" y="200"/>
                    <a:pt x="65" y="201"/>
                  </a:cubicBezTo>
                  <a:cubicBezTo>
                    <a:pt x="66" y="202"/>
                    <a:pt x="67" y="203"/>
                    <a:pt x="68" y="203"/>
                  </a:cubicBezTo>
                  <a:cubicBezTo>
                    <a:pt x="69" y="204"/>
                    <a:pt x="70" y="204"/>
                    <a:pt x="71" y="204"/>
                  </a:cubicBezTo>
                  <a:cubicBezTo>
                    <a:pt x="73" y="204"/>
                    <a:pt x="76" y="203"/>
                    <a:pt x="77" y="202"/>
                  </a:cubicBezTo>
                  <a:cubicBezTo>
                    <a:pt x="79" y="200"/>
                    <a:pt x="80" y="198"/>
                    <a:pt x="81" y="195"/>
                  </a:cubicBezTo>
                  <a:cubicBezTo>
                    <a:pt x="81" y="195"/>
                    <a:pt x="81" y="195"/>
                    <a:pt x="81" y="194"/>
                  </a:cubicBezTo>
                  <a:cubicBezTo>
                    <a:pt x="81" y="193"/>
                    <a:pt x="81" y="193"/>
                    <a:pt x="80" y="192"/>
                  </a:cubicBezTo>
                  <a:cubicBezTo>
                    <a:pt x="80" y="191"/>
                    <a:pt x="79" y="191"/>
                    <a:pt x="78" y="190"/>
                  </a:cubicBezTo>
                  <a:cubicBezTo>
                    <a:pt x="77" y="190"/>
                    <a:pt x="76" y="190"/>
                    <a:pt x="75" y="190"/>
                  </a:cubicBezTo>
                  <a:cubicBezTo>
                    <a:pt x="71" y="190"/>
                    <a:pt x="67" y="191"/>
                    <a:pt x="65" y="192"/>
                  </a:cubicBezTo>
                  <a:cubicBezTo>
                    <a:pt x="64" y="192"/>
                    <a:pt x="62" y="192"/>
                    <a:pt x="61" y="192"/>
                  </a:cubicBezTo>
                  <a:cubicBezTo>
                    <a:pt x="58" y="192"/>
                    <a:pt x="55" y="192"/>
                    <a:pt x="52" y="190"/>
                  </a:cubicBezTo>
                  <a:cubicBezTo>
                    <a:pt x="51" y="190"/>
                    <a:pt x="50" y="189"/>
                    <a:pt x="49" y="189"/>
                  </a:cubicBezTo>
                  <a:cubicBezTo>
                    <a:pt x="47" y="189"/>
                    <a:pt x="45" y="191"/>
                    <a:pt x="44" y="192"/>
                  </a:cubicBezTo>
                  <a:cubicBezTo>
                    <a:pt x="43" y="194"/>
                    <a:pt x="42" y="195"/>
                    <a:pt x="42" y="197"/>
                  </a:cubicBezTo>
                  <a:cubicBezTo>
                    <a:pt x="42" y="198"/>
                    <a:pt x="41" y="199"/>
                    <a:pt x="40" y="200"/>
                  </a:cubicBezTo>
                  <a:cubicBezTo>
                    <a:pt x="40" y="201"/>
                    <a:pt x="39" y="201"/>
                    <a:pt x="38" y="201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37" y="201"/>
                    <a:pt x="36" y="201"/>
                    <a:pt x="35" y="200"/>
                  </a:cubicBezTo>
                  <a:cubicBezTo>
                    <a:pt x="35" y="200"/>
                    <a:pt x="34" y="199"/>
                    <a:pt x="34" y="198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3"/>
                    <a:pt x="33" y="192"/>
                  </a:cubicBezTo>
                  <a:cubicBezTo>
                    <a:pt x="32" y="191"/>
                    <a:pt x="31" y="191"/>
                    <a:pt x="30" y="191"/>
                  </a:cubicBezTo>
                  <a:cubicBezTo>
                    <a:pt x="30" y="193"/>
                    <a:pt x="30" y="193"/>
                    <a:pt x="30" y="193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29" y="191"/>
                    <a:pt x="28" y="191"/>
                    <a:pt x="28" y="191"/>
                  </a:cubicBezTo>
                  <a:cubicBezTo>
                    <a:pt x="27" y="192"/>
                    <a:pt x="26" y="193"/>
                    <a:pt x="26" y="193"/>
                  </a:cubicBezTo>
                  <a:cubicBezTo>
                    <a:pt x="26" y="194"/>
                    <a:pt x="25" y="195"/>
                    <a:pt x="25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5" y="195"/>
                    <a:pt x="25" y="195"/>
                    <a:pt x="25" y="195"/>
                  </a:cubicBezTo>
                  <a:cubicBezTo>
                    <a:pt x="25" y="195"/>
                    <a:pt x="25" y="195"/>
                    <a:pt x="25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5" y="195"/>
                    <a:pt x="25" y="195"/>
                    <a:pt x="25" y="195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5" y="195"/>
                    <a:pt x="25" y="195"/>
                    <a:pt x="25" y="195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5" y="195"/>
                    <a:pt x="25" y="194"/>
                    <a:pt x="25" y="194"/>
                  </a:cubicBezTo>
                  <a:cubicBezTo>
                    <a:pt x="24" y="194"/>
                    <a:pt x="24" y="193"/>
                    <a:pt x="24" y="192"/>
                  </a:cubicBezTo>
                  <a:cubicBezTo>
                    <a:pt x="24" y="191"/>
                    <a:pt x="23" y="190"/>
                    <a:pt x="23" y="189"/>
                  </a:cubicBezTo>
                  <a:cubicBezTo>
                    <a:pt x="23" y="187"/>
                    <a:pt x="24" y="185"/>
                    <a:pt x="24" y="184"/>
                  </a:cubicBezTo>
                  <a:cubicBezTo>
                    <a:pt x="25" y="184"/>
                    <a:pt x="25" y="184"/>
                    <a:pt x="26" y="183"/>
                  </a:cubicBezTo>
                  <a:cubicBezTo>
                    <a:pt x="26" y="183"/>
                    <a:pt x="27" y="183"/>
                    <a:pt x="27" y="183"/>
                  </a:cubicBezTo>
                  <a:cubicBezTo>
                    <a:pt x="28" y="183"/>
                    <a:pt x="29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0"/>
                    <a:pt x="32" y="180"/>
                    <a:pt x="32" y="179"/>
                  </a:cubicBezTo>
                  <a:cubicBezTo>
                    <a:pt x="32" y="177"/>
                    <a:pt x="31" y="176"/>
                    <a:pt x="31" y="174"/>
                  </a:cubicBezTo>
                  <a:cubicBezTo>
                    <a:pt x="31" y="173"/>
                    <a:pt x="30" y="173"/>
                    <a:pt x="30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0" y="171"/>
                    <a:pt x="30" y="170"/>
                    <a:pt x="29" y="170"/>
                  </a:cubicBezTo>
                  <a:cubicBezTo>
                    <a:pt x="28" y="169"/>
                    <a:pt x="28" y="169"/>
                    <a:pt x="27" y="169"/>
                  </a:cubicBezTo>
                  <a:cubicBezTo>
                    <a:pt x="27" y="169"/>
                    <a:pt x="27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9"/>
                    <a:pt x="26" y="169"/>
                  </a:cubicBezTo>
                  <a:cubicBezTo>
                    <a:pt x="26" y="169"/>
                    <a:pt x="26" y="168"/>
                    <a:pt x="26" y="167"/>
                  </a:cubicBezTo>
                  <a:cubicBezTo>
                    <a:pt x="26" y="167"/>
                    <a:pt x="25" y="166"/>
                    <a:pt x="25" y="165"/>
                  </a:cubicBezTo>
                  <a:cubicBezTo>
                    <a:pt x="24" y="163"/>
                    <a:pt x="23" y="161"/>
                    <a:pt x="22" y="160"/>
                  </a:cubicBezTo>
                  <a:cubicBezTo>
                    <a:pt x="21" y="159"/>
                    <a:pt x="20" y="158"/>
                    <a:pt x="19" y="157"/>
                  </a:cubicBezTo>
                  <a:cubicBezTo>
                    <a:pt x="19" y="157"/>
                    <a:pt x="19" y="156"/>
                    <a:pt x="19" y="156"/>
                  </a:cubicBezTo>
                  <a:cubicBezTo>
                    <a:pt x="19" y="156"/>
                    <a:pt x="19" y="155"/>
                    <a:pt x="19" y="154"/>
                  </a:cubicBezTo>
                  <a:cubicBezTo>
                    <a:pt x="19" y="154"/>
                    <a:pt x="19" y="154"/>
                    <a:pt x="19" y="153"/>
                  </a:cubicBezTo>
                  <a:cubicBezTo>
                    <a:pt x="19" y="153"/>
                    <a:pt x="19" y="153"/>
                    <a:pt x="19" y="152"/>
                  </a:cubicBezTo>
                  <a:cubicBezTo>
                    <a:pt x="19" y="150"/>
                    <a:pt x="18" y="149"/>
                    <a:pt x="17" y="147"/>
                  </a:cubicBezTo>
                  <a:cubicBezTo>
                    <a:pt x="16" y="147"/>
                    <a:pt x="16" y="146"/>
                    <a:pt x="15" y="145"/>
                  </a:cubicBezTo>
                  <a:cubicBezTo>
                    <a:pt x="15" y="145"/>
                    <a:pt x="14" y="144"/>
                    <a:pt x="13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13" y="144"/>
                    <a:pt x="13" y="144"/>
                    <a:pt x="13" y="144"/>
                  </a:cubicBezTo>
                  <a:cubicBezTo>
                    <a:pt x="11" y="144"/>
                    <a:pt x="10" y="145"/>
                    <a:pt x="10" y="145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9" y="146"/>
                    <a:pt x="9" y="146"/>
                  </a:cubicBezTo>
                  <a:cubicBezTo>
                    <a:pt x="9" y="146"/>
                    <a:pt x="8" y="146"/>
                    <a:pt x="8" y="145"/>
                  </a:cubicBezTo>
                  <a:cubicBezTo>
                    <a:pt x="7" y="145"/>
                    <a:pt x="7" y="145"/>
                    <a:pt x="6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6" y="144"/>
                    <a:pt x="6" y="144"/>
                    <a:pt x="6" y="144"/>
                  </a:cubicBezTo>
                  <a:cubicBezTo>
                    <a:pt x="5" y="144"/>
                    <a:pt x="5" y="144"/>
                    <a:pt x="4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4"/>
                    <a:pt x="5" y="143"/>
                    <a:pt x="6" y="143"/>
                  </a:cubicBezTo>
                  <a:cubicBezTo>
                    <a:pt x="7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9" y="141"/>
                    <a:pt x="9" y="141"/>
                    <a:pt x="10" y="141"/>
                  </a:cubicBezTo>
                  <a:cubicBezTo>
                    <a:pt x="10" y="140"/>
                    <a:pt x="11" y="140"/>
                    <a:pt x="11" y="139"/>
                  </a:cubicBezTo>
                  <a:cubicBezTo>
                    <a:pt x="11" y="138"/>
                    <a:pt x="11" y="138"/>
                    <a:pt x="11" y="137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1" y="136"/>
                    <a:pt x="11" y="136"/>
                    <a:pt x="11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2" y="136"/>
                    <a:pt x="12" y="136"/>
                    <a:pt x="12" y="136"/>
                  </a:cubicBezTo>
                  <a:cubicBezTo>
                    <a:pt x="14" y="135"/>
                    <a:pt x="15" y="134"/>
                    <a:pt x="15" y="133"/>
                  </a:cubicBezTo>
                  <a:cubicBezTo>
                    <a:pt x="16" y="132"/>
                    <a:pt x="16" y="131"/>
                    <a:pt x="16" y="130"/>
                  </a:cubicBezTo>
                  <a:cubicBezTo>
                    <a:pt x="16" y="128"/>
                    <a:pt x="16" y="127"/>
                    <a:pt x="16" y="126"/>
                  </a:cubicBezTo>
                  <a:cubicBezTo>
                    <a:pt x="15" y="125"/>
                    <a:pt x="15" y="124"/>
                    <a:pt x="15" y="124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5" y="124"/>
                    <a:pt x="16" y="122"/>
                    <a:pt x="17" y="121"/>
                  </a:cubicBezTo>
                  <a:cubicBezTo>
                    <a:pt x="18" y="120"/>
                    <a:pt x="19" y="118"/>
                    <a:pt x="20" y="116"/>
                  </a:cubicBezTo>
                  <a:cubicBezTo>
                    <a:pt x="22" y="112"/>
                    <a:pt x="22" y="109"/>
                    <a:pt x="22" y="105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0"/>
                    <a:pt x="20" y="95"/>
                    <a:pt x="20" y="95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8" y="86"/>
                    <a:pt x="17" y="84"/>
                  </a:cubicBezTo>
                  <a:cubicBezTo>
                    <a:pt x="16" y="83"/>
                    <a:pt x="15" y="81"/>
                    <a:pt x="14" y="80"/>
                  </a:cubicBezTo>
                  <a:cubicBezTo>
                    <a:pt x="14" y="79"/>
                    <a:pt x="13" y="77"/>
                    <a:pt x="13" y="76"/>
                  </a:cubicBezTo>
                  <a:cubicBezTo>
                    <a:pt x="13" y="75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4" y="74"/>
                    <a:pt x="14" y="72"/>
                    <a:pt x="15" y="70"/>
                  </a:cubicBezTo>
                  <a:cubicBezTo>
                    <a:pt x="16" y="69"/>
                    <a:pt x="17" y="67"/>
                    <a:pt x="18" y="65"/>
                  </a:cubicBezTo>
                  <a:cubicBezTo>
                    <a:pt x="21" y="61"/>
                    <a:pt x="25" y="57"/>
                    <a:pt x="27" y="55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4"/>
                    <a:pt x="30" y="53"/>
                    <a:pt x="30" y="51"/>
                  </a:cubicBezTo>
                  <a:cubicBezTo>
                    <a:pt x="31" y="50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3" y="39"/>
                    <a:pt x="34" y="38"/>
                    <a:pt x="35" y="37"/>
                  </a:cubicBezTo>
                  <a:cubicBezTo>
                    <a:pt x="36" y="36"/>
                    <a:pt x="37" y="34"/>
                    <a:pt x="38" y="32"/>
                  </a:cubicBezTo>
                  <a:cubicBezTo>
                    <a:pt x="39" y="31"/>
                    <a:pt x="39" y="29"/>
                    <a:pt x="39" y="29"/>
                  </a:cubicBezTo>
                  <a:cubicBezTo>
                    <a:pt x="40" y="27"/>
                    <a:pt x="41" y="21"/>
                    <a:pt x="41" y="18"/>
                  </a:cubicBezTo>
                  <a:cubicBezTo>
                    <a:pt x="41" y="17"/>
                    <a:pt x="41" y="16"/>
                    <a:pt x="41" y="15"/>
                  </a:cubicBezTo>
                  <a:cubicBezTo>
                    <a:pt x="41" y="14"/>
                    <a:pt x="41" y="12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0"/>
                    <a:pt x="38" y="9"/>
                    <a:pt x="38" y="8"/>
                  </a:cubicBezTo>
                  <a:cubicBezTo>
                    <a:pt x="37" y="7"/>
                    <a:pt x="37" y="7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9" y="6"/>
                    <a:pt x="40" y="6"/>
                    <a:pt x="40" y="6"/>
                  </a:cubicBezTo>
                  <a:cubicBezTo>
                    <a:pt x="41" y="6"/>
                    <a:pt x="42" y="6"/>
                    <a:pt x="43" y="5"/>
                  </a:cubicBezTo>
                  <a:cubicBezTo>
                    <a:pt x="44" y="5"/>
                    <a:pt x="44" y="4"/>
                    <a:pt x="44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49" y="156"/>
                    <a:pt x="149" y="156"/>
                    <a:pt x="149" y="156"/>
                  </a:cubicBezTo>
                  <a:cubicBezTo>
                    <a:pt x="149" y="156"/>
                    <a:pt x="149" y="156"/>
                    <a:pt x="149" y="156"/>
                  </a:cubicBezTo>
                  <a:cubicBezTo>
                    <a:pt x="149" y="156"/>
                    <a:pt x="149" y="157"/>
                    <a:pt x="149" y="158"/>
                  </a:cubicBezTo>
                  <a:cubicBezTo>
                    <a:pt x="149" y="159"/>
                    <a:pt x="149" y="161"/>
                    <a:pt x="149" y="162"/>
                  </a:cubicBezTo>
                  <a:cubicBezTo>
                    <a:pt x="150" y="163"/>
                    <a:pt x="150" y="164"/>
                    <a:pt x="151" y="164"/>
                  </a:cubicBezTo>
                  <a:cubicBezTo>
                    <a:pt x="151" y="165"/>
                    <a:pt x="152" y="165"/>
                    <a:pt x="154" y="165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3" y="162"/>
                    <a:pt x="153" y="162"/>
                    <a:pt x="153" y="162"/>
                  </a:cubicBezTo>
                  <a:cubicBezTo>
                    <a:pt x="153" y="162"/>
                    <a:pt x="151" y="165"/>
                    <a:pt x="149" y="168"/>
                  </a:cubicBezTo>
                  <a:cubicBezTo>
                    <a:pt x="148" y="170"/>
                    <a:pt x="147" y="171"/>
                    <a:pt x="146" y="172"/>
                  </a:cubicBezTo>
                  <a:cubicBezTo>
                    <a:pt x="145" y="174"/>
                    <a:pt x="145" y="175"/>
                    <a:pt x="144" y="176"/>
                  </a:cubicBezTo>
                  <a:cubicBezTo>
                    <a:pt x="144" y="176"/>
                    <a:pt x="144" y="177"/>
                    <a:pt x="144" y="178"/>
                  </a:cubicBezTo>
                  <a:cubicBezTo>
                    <a:pt x="144" y="179"/>
                    <a:pt x="144" y="180"/>
                    <a:pt x="144" y="180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45" y="182"/>
                    <a:pt x="145" y="182"/>
                    <a:pt x="145" y="182"/>
                  </a:cubicBezTo>
                  <a:cubicBezTo>
                    <a:pt x="144" y="180"/>
                    <a:pt x="144" y="180"/>
                    <a:pt x="144" y="180"/>
                  </a:cubicBezTo>
                  <a:cubicBezTo>
                    <a:pt x="143" y="181"/>
                    <a:pt x="143" y="181"/>
                    <a:pt x="143" y="182"/>
                  </a:cubicBezTo>
                  <a:cubicBezTo>
                    <a:pt x="143" y="182"/>
                    <a:pt x="143" y="182"/>
                    <a:pt x="144" y="182"/>
                  </a:cubicBezTo>
                  <a:cubicBezTo>
                    <a:pt x="144" y="183"/>
                    <a:pt x="144" y="183"/>
                    <a:pt x="144" y="184"/>
                  </a:cubicBezTo>
                  <a:cubicBezTo>
                    <a:pt x="146" y="187"/>
                    <a:pt x="149" y="192"/>
                    <a:pt x="154" y="199"/>
                  </a:cubicBezTo>
                  <a:cubicBezTo>
                    <a:pt x="187" y="251"/>
                    <a:pt x="291" y="408"/>
                    <a:pt x="291" y="408"/>
                  </a:cubicBezTo>
                  <a:cubicBezTo>
                    <a:pt x="291" y="409"/>
                    <a:pt x="291" y="409"/>
                    <a:pt x="291" y="409"/>
                  </a:cubicBezTo>
                  <a:cubicBezTo>
                    <a:pt x="292" y="409"/>
                    <a:pt x="292" y="409"/>
                    <a:pt x="292" y="409"/>
                  </a:cubicBezTo>
                  <a:cubicBezTo>
                    <a:pt x="292" y="409"/>
                    <a:pt x="292" y="409"/>
                    <a:pt x="292" y="409"/>
                  </a:cubicBezTo>
                  <a:cubicBezTo>
                    <a:pt x="292" y="409"/>
                    <a:pt x="292" y="409"/>
                    <a:pt x="292" y="409"/>
                  </a:cubicBezTo>
                  <a:cubicBezTo>
                    <a:pt x="292" y="409"/>
                    <a:pt x="292" y="409"/>
                    <a:pt x="292" y="409"/>
                  </a:cubicBezTo>
                  <a:cubicBezTo>
                    <a:pt x="292" y="409"/>
                    <a:pt x="292" y="409"/>
                    <a:pt x="292" y="409"/>
                  </a:cubicBezTo>
                  <a:cubicBezTo>
                    <a:pt x="292" y="409"/>
                    <a:pt x="292" y="409"/>
                    <a:pt x="292" y="409"/>
                  </a:cubicBezTo>
                  <a:cubicBezTo>
                    <a:pt x="292" y="409"/>
                    <a:pt x="293" y="410"/>
                    <a:pt x="294" y="411"/>
                  </a:cubicBezTo>
                  <a:cubicBezTo>
                    <a:pt x="294" y="412"/>
                    <a:pt x="295" y="413"/>
                    <a:pt x="295" y="415"/>
                  </a:cubicBezTo>
                  <a:cubicBezTo>
                    <a:pt x="295" y="417"/>
                    <a:pt x="295" y="418"/>
                    <a:pt x="295" y="420"/>
                  </a:cubicBezTo>
                  <a:cubicBezTo>
                    <a:pt x="295" y="421"/>
                    <a:pt x="295" y="423"/>
                    <a:pt x="297" y="426"/>
                  </a:cubicBezTo>
                  <a:cubicBezTo>
                    <a:pt x="298" y="428"/>
                    <a:pt x="298" y="430"/>
                    <a:pt x="299" y="432"/>
                  </a:cubicBezTo>
                  <a:cubicBezTo>
                    <a:pt x="299" y="433"/>
                    <a:pt x="300" y="434"/>
                    <a:pt x="300" y="435"/>
                  </a:cubicBezTo>
                  <a:cubicBezTo>
                    <a:pt x="301" y="435"/>
                    <a:pt x="302" y="436"/>
                    <a:pt x="303" y="437"/>
                  </a:cubicBezTo>
                  <a:cubicBezTo>
                    <a:pt x="303" y="437"/>
                    <a:pt x="303" y="437"/>
                    <a:pt x="304" y="438"/>
                  </a:cubicBezTo>
                  <a:cubicBezTo>
                    <a:pt x="304" y="439"/>
                    <a:pt x="304" y="440"/>
                    <a:pt x="304" y="440"/>
                  </a:cubicBezTo>
                  <a:cubicBezTo>
                    <a:pt x="304" y="441"/>
                    <a:pt x="304" y="442"/>
                    <a:pt x="304" y="442"/>
                  </a:cubicBezTo>
                  <a:cubicBezTo>
                    <a:pt x="303" y="443"/>
                    <a:pt x="303" y="443"/>
                    <a:pt x="302" y="444"/>
                  </a:cubicBezTo>
                  <a:cubicBezTo>
                    <a:pt x="295" y="446"/>
                    <a:pt x="291" y="452"/>
                    <a:pt x="291" y="458"/>
                  </a:cubicBezTo>
                  <a:cubicBezTo>
                    <a:pt x="291" y="459"/>
                    <a:pt x="290" y="461"/>
                    <a:pt x="289" y="462"/>
                  </a:cubicBezTo>
                  <a:cubicBezTo>
                    <a:pt x="288" y="463"/>
                    <a:pt x="286" y="463"/>
                    <a:pt x="285" y="463"/>
                  </a:cubicBezTo>
                  <a:cubicBezTo>
                    <a:pt x="284" y="463"/>
                    <a:pt x="284" y="463"/>
                    <a:pt x="284" y="463"/>
                  </a:cubicBezTo>
                  <a:cubicBezTo>
                    <a:pt x="282" y="472"/>
                    <a:pt x="282" y="472"/>
                    <a:pt x="282" y="472"/>
                  </a:cubicBezTo>
                  <a:cubicBezTo>
                    <a:pt x="284" y="472"/>
                    <a:pt x="284" y="472"/>
                    <a:pt x="284" y="472"/>
                  </a:cubicBezTo>
                  <a:cubicBezTo>
                    <a:pt x="282" y="471"/>
                    <a:pt x="282" y="471"/>
                    <a:pt x="282" y="471"/>
                  </a:cubicBezTo>
                  <a:cubicBezTo>
                    <a:pt x="282" y="471"/>
                    <a:pt x="280" y="473"/>
                    <a:pt x="278" y="476"/>
                  </a:cubicBezTo>
                  <a:cubicBezTo>
                    <a:pt x="276" y="479"/>
                    <a:pt x="274" y="483"/>
                    <a:pt x="274" y="487"/>
                  </a:cubicBezTo>
                  <a:cubicBezTo>
                    <a:pt x="274" y="489"/>
                    <a:pt x="274" y="491"/>
                    <a:pt x="275" y="492"/>
                  </a:cubicBezTo>
                  <a:cubicBezTo>
                    <a:pt x="278" y="496"/>
                    <a:pt x="279" y="499"/>
                    <a:pt x="281" y="501"/>
                  </a:cubicBezTo>
                  <a:cubicBezTo>
                    <a:pt x="282" y="503"/>
                    <a:pt x="282" y="505"/>
                    <a:pt x="283" y="506"/>
                  </a:cubicBezTo>
                  <a:cubicBezTo>
                    <a:pt x="283" y="506"/>
                    <a:pt x="283" y="506"/>
                    <a:pt x="283" y="506"/>
                  </a:cubicBezTo>
                  <a:cubicBezTo>
                    <a:pt x="283" y="506"/>
                    <a:pt x="283" y="506"/>
                    <a:pt x="283" y="506"/>
                  </a:cubicBezTo>
                  <a:cubicBezTo>
                    <a:pt x="283" y="506"/>
                    <a:pt x="283" y="506"/>
                    <a:pt x="283" y="506"/>
                  </a:cubicBezTo>
                  <a:cubicBezTo>
                    <a:pt x="283" y="506"/>
                    <a:pt x="283" y="506"/>
                    <a:pt x="283" y="506"/>
                  </a:cubicBezTo>
                  <a:cubicBezTo>
                    <a:pt x="283" y="506"/>
                    <a:pt x="283" y="506"/>
                    <a:pt x="283" y="506"/>
                  </a:cubicBezTo>
                  <a:cubicBezTo>
                    <a:pt x="283" y="507"/>
                    <a:pt x="283" y="507"/>
                    <a:pt x="283" y="507"/>
                  </a:cubicBezTo>
                  <a:cubicBezTo>
                    <a:pt x="283" y="507"/>
                    <a:pt x="283" y="508"/>
                    <a:pt x="283" y="508"/>
                  </a:cubicBezTo>
                  <a:cubicBezTo>
                    <a:pt x="283" y="508"/>
                    <a:pt x="283" y="508"/>
                    <a:pt x="283" y="508"/>
                  </a:cubicBezTo>
                  <a:cubicBezTo>
                    <a:pt x="283" y="508"/>
                    <a:pt x="283" y="508"/>
                    <a:pt x="283" y="508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83" y="508"/>
                    <a:pt x="283" y="508"/>
                    <a:pt x="283" y="508"/>
                  </a:cubicBezTo>
                  <a:cubicBezTo>
                    <a:pt x="283" y="508"/>
                    <a:pt x="283" y="508"/>
                    <a:pt x="283" y="508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83" y="508"/>
                    <a:pt x="283" y="508"/>
                    <a:pt x="283" y="508"/>
                  </a:cubicBezTo>
                  <a:cubicBezTo>
                    <a:pt x="283" y="508"/>
                    <a:pt x="283" y="508"/>
                    <a:pt x="283" y="508"/>
                  </a:cubicBezTo>
                  <a:cubicBezTo>
                    <a:pt x="282" y="508"/>
                    <a:pt x="282" y="508"/>
                    <a:pt x="282" y="508"/>
                  </a:cubicBezTo>
                  <a:cubicBezTo>
                    <a:pt x="279" y="506"/>
                    <a:pt x="279" y="506"/>
                    <a:pt x="279" y="506"/>
                  </a:cubicBezTo>
                  <a:cubicBezTo>
                    <a:pt x="279" y="509"/>
                    <a:pt x="279" y="509"/>
                    <a:pt x="279" y="509"/>
                  </a:cubicBezTo>
                  <a:lnTo>
                    <a:pt x="281" y="50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8" name="Freeform 129"/>
            <p:cNvSpPr>
              <a:spLocks/>
            </p:cNvSpPr>
            <p:nvPr/>
          </p:nvSpPr>
          <p:spPr bwMode="auto">
            <a:xfrm>
              <a:off x="6046582" y="3583456"/>
              <a:ext cx="842016" cy="954083"/>
            </a:xfrm>
            <a:custGeom>
              <a:avLst/>
              <a:gdLst>
                <a:gd name="T0" fmla="*/ 73 w 258"/>
                <a:gd name="T1" fmla="*/ 0 h 292"/>
                <a:gd name="T2" fmla="*/ 64 w 258"/>
                <a:gd name="T3" fmla="*/ 39 h 292"/>
                <a:gd name="T4" fmla="*/ 57 w 258"/>
                <a:gd name="T5" fmla="*/ 32 h 292"/>
                <a:gd name="T6" fmla="*/ 47 w 258"/>
                <a:gd name="T7" fmla="*/ 28 h 292"/>
                <a:gd name="T8" fmla="*/ 35 w 258"/>
                <a:gd name="T9" fmla="*/ 41 h 292"/>
                <a:gd name="T10" fmla="*/ 32 w 258"/>
                <a:gd name="T11" fmla="*/ 51 h 292"/>
                <a:gd name="T12" fmla="*/ 31 w 258"/>
                <a:gd name="T13" fmla="*/ 62 h 292"/>
                <a:gd name="T14" fmla="*/ 33 w 258"/>
                <a:gd name="T15" fmla="*/ 79 h 292"/>
                <a:gd name="T16" fmla="*/ 28 w 258"/>
                <a:gd name="T17" fmla="*/ 84 h 292"/>
                <a:gd name="T18" fmla="*/ 32 w 258"/>
                <a:gd name="T19" fmla="*/ 92 h 292"/>
                <a:gd name="T20" fmla="*/ 33 w 258"/>
                <a:gd name="T21" fmla="*/ 102 h 292"/>
                <a:gd name="T22" fmla="*/ 38 w 258"/>
                <a:gd name="T23" fmla="*/ 112 h 292"/>
                <a:gd name="T24" fmla="*/ 38 w 258"/>
                <a:gd name="T25" fmla="*/ 123 h 292"/>
                <a:gd name="T26" fmla="*/ 28 w 258"/>
                <a:gd name="T27" fmla="*/ 135 h 292"/>
                <a:gd name="T28" fmla="*/ 20 w 258"/>
                <a:gd name="T29" fmla="*/ 142 h 292"/>
                <a:gd name="T30" fmla="*/ 19 w 258"/>
                <a:gd name="T31" fmla="*/ 149 h 292"/>
                <a:gd name="T32" fmla="*/ 12 w 258"/>
                <a:gd name="T33" fmla="*/ 168 h 292"/>
                <a:gd name="T34" fmla="*/ 20 w 258"/>
                <a:gd name="T35" fmla="*/ 182 h 292"/>
                <a:gd name="T36" fmla="*/ 16 w 258"/>
                <a:gd name="T37" fmla="*/ 186 h 292"/>
                <a:gd name="T38" fmla="*/ 8 w 258"/>
                <a:gd name="T39" fmla="*/ 187 h 292"/>
                <a:gd name="T40" fmla="*/ 0 w 258"/>
                <a:gd name="T41" fmla="*/ 198 h 292"/>
                <a:gd name="T42" fmla="*/ 141 w 258"/>
                <a:gd name="T43" fmla="*/ 278 h 292"/>
                <a:gd name="T44" fmla="*/ 222 w 258"/>
                <a:gd name="T45" fmla="*/ 292 h 292"/>
                <a:gd name="T46" fmla="*/ 258 w 258"/>
                <a:gd name="T47" fmla="*/ 34 h 292"/>
                <a:gd name="T48" fmla="*/ 73 w 258"/>
                <a:gd name="T4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8" h="292">
                  <a:moveTo>
                    <a:pt x="73" y="0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59" y="36"/>
                    <a:pt x="57" y="32"/>
                  </a:cubicBezTo>
                  <a:cubicBezTo>
                    <a:pt x="55" y="27"/>
                    <a:pt x="56" y="29"/>
                    <a:pt x="47" y="28"/>
                  </a:cubicBezTo>
                  <a:cubicBezTo>
                    <a:pt x="39" y="28"/>
                    <a:pt x="35" y="37"/>
                    <a:pt x="35" y="41"/>
                  </a:cubicBezTo>
                  <a:cubicBezTo>
                    <a:pt x="35" y="46"/>
                    <a:pt x="33" y="48"/>
                    <a:pt x="32" y="51"/>
                  </a:cubicBezTo>
                  <a:cubicBezTo>
                    <a:pt x="31" y="54"/>
                    <a:pt x="30" y="58"/>
                    <a:pt x="31" y="62"/>
                  </a:cubicBezTo>
                  <a:cubicBezTo>
                    <a:pt x="32" y="66"/>
                    <a:pt x="33" y="73"/>
                    <a:pt x="33" y="79"/>
                  </a:cubicBezTo>
                  <a:cubicBezTo>
                    <a:pt x="33" y="86"/>
                    <a:pt x="28" y="84"/>
                    <a:pt x="28" y="84"/>
                  </a:cubicBezTo>
                  <a:cubicBezTo>
                    <a:pt x="28" y="84"/>
                    <a:pt x="32" y="87"/>
                    <a:pt x="32" y="92"/>
                  </a:cubicBezTo>
                  <a:cubicBezTo>
                    <a:pt x="32" y="97"/>
                    <a:pt x="31" y="97"/>
                    <a:pt x="33" y="102"/>
                  </a:cubicBezTo>
                  <a:cubicBezTo>
                    <a:pt x="36" y="107"/>
                    <a:pt x="36" y="110"/>
                    <a:pt x="38" y="112"/>
                  </a:cubicBezTo>
                  <a:cubicBezTo>
                    <a:pt x="41" y="113"/>
                    <a:pt x="43" y="120"/>
                    <a:pt x="38" y="123"/>
                  </a:cubicBezTo>
                  <a:cubicBezTo>
                    <a:pt x="32" y="125"/>
                    <a:pt x="28" y="130"/>
                    <a:pt x="28" y="135"/>
                  </a:cubicBezTo>
                  <a:cubicBezTo>
                    <a:pt x="28" y="139"/>
                    <a:pt x="24" y="142"/>
                    <a:pt x="20" y="142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7" y="161"/>
                    <a:pt x="12" y="168"/>
                  </a:cubicBezTo>
                  <a:cubicBezTo>
                    <a:pt x="17" y="175"/>
                    <a:pt x="18" y="180"/>
                    <a:pt x="20" y="182"/>
                  </a:cubicBezTo>
                  <a:cubicBezTo>
                    <a:pt x="21" y="184"/>
                    <a:pt x="19" y="190"/>
                    <a:pt x="16" y="186"/>
                  </a:cubicBezTo>
                  <a:cubicBezTo>
                    <a:pt x="16" y="186"/>
                    <a:pt x="15" y="193"/>
                    <a:pt x="8" y="187"/>
                  </a:cubicBezTo>
                  <a:cubicBezTo>
                    <a:pt x="8" y="187"/>
                    <a:pt x="1" y="192"/>
                    <a:pt x="0" y="198"/>
                  </a:cubicBezTo>
                  <a:cubicBezTo>
                    <a:pt x="141" y="278"/>
                    <a:pt x="141" y="278"/>
                    <a:pt x="141" y="278"/>
                  </a:cubicBezTo>
                  <a:cubicBezTo>
                    <a:pt x="222" y="292"/>
                    <a:pt x="222" y="292"/>
                    <a:pt x="222" y="292"/>
                  </a:cubicBezTo>
                  <a:cubicBezTo>
                    <a:pt x="258" y="34"/>
                    <a:pt x="258" y="34"/>
                    <a:pt x="258" y="34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9" name="Freeform 130"/>
            <p:cNvSpPr>
              <a:spLocks/>
            </p:cNvSpPr>
            <p:nvPr/>
          </p:nvSpPr>
          <p:spPr bwMode="auto">
            <a:xfrm>
              <a:off x="6037496" y="3577398"/>
              <a:ext cx="858675" cy="966199"/>
            </a:xfrm>
            <a:custGeom>
              <a:avLst/>
              <a:gdLst>
                <a:gd name="T0" fmla="*/ 65 w 263"/>
                <a:gd name="T1" fmla="*/ 41 h 296"/>
                <a:gd name="T2" fmla="*/ 68 w 263"/>
                <a:gd name="T3" fmla="*/ 39 h 296"/>
                <a:gd name="T4" fmla="*/ 61 w 263"/>
                <a:gd name="T5" fmla="*/ 31 h 296"/>
                <a:gd name="T6" fmla="*/ 56 w 263"/>
                <a:gd name="T7" fmla="*/ 28 h 296"/>
                <a:gd name="T8" fmla="*/ 50 w 263"/>
                <a:gd name="T9" fmla="*/ 28 h 296"/>
                <a:gd name="T10" fmla="*/ 35 w 263"/>
                <a:gd name="T11" fmla="*/ 48 h 296"/>
                <a:gd name="T12" fmla="*/ 32 w 263"/>
                <a:gd name="T13" fmla="*/ 65 h 296"/>
                <a:gd name="T14" fmla="*/ 32 w 263"/>
                <a:gd name="T15" fmla="*/ 84 h 296"/>
                <a:gd name="T16" fmla="*/ 31 w 263"/>
                <a:gd name="T17" fmla="*/ 84 h 296"/>
                <a:gd name="T18" fmla="*/ 30 w 263"/>
                <a:gd name="T19" fmla="*/ 88 h 296"/>
                <a:gd name="T20" fmla="*/ 30 w 263"/>
                <a:gd name="T21" fmla="*/ 88 h 296"/>
                <a:gd name="T22" fmla="*/ 33 w 263"/>
                <a:gd name="T23" fmla="*/ 99 h 296"/>
                <a:gd name="T24" fmla="*/ 38 w 263"/>
                <a:gd name="T25" fmla="*/ 114 h 296"/>
                <a:gd name="T26" fmla="*/ 42 w 263"/>
                <a:gd name="T27" fmla="*/ 119 h 296"/>
                <a:gd name="T28" fmla="*/ 29 w 263"/>
                <a:gd name="T29" fmla="*/ 137 h 296"/>
                <a:gd name="T30" fmla="*/ 22 w 263"/>
                <a:gd name="T31" fmla="*/ 142 h 296"/>
                <a:gd name="T32" fmla="*/ 20 w 263"/>
                <a:gd name="T33" fmla="*/ 150 h 296"/>
                <a:gd name="T34" fmla="*/ 13 w 263"/>
                <a:gd name="T35" fmla="*/ 171 h 296"/>
                <a:gd name="T36" fmla="*/ 21 w 263"/>
                <a:gd name="T37" fmla="*/ 185 h 296"/>
                <a:gd name="T38" fmla="*/ 21 w 263"/>
                <a:gd name="T39" fmla="*/ 185 h 296"/>
                <a:gd name="T40" fmla="*/ 21 w 263"/>
                <a:gd name="T41" fmla="*/ 187 h 296"/>
                <a:gd name="T42" fmla="*/ 21 w 263"/>
                <a:gd name="T43" fmla="*/ 188 h 296"/>
                <a:gd name="T44" fmla="*/ 21 w 263"/>
                <a:gd name="T45" fmla="*/ 188 h 296"/>
                <a:gd name="T46" fmla="*/ 20 w 263"/>
                <a:gd name="T47" fmla="*/ 187 h 296"/>
                <a:gd name="T48" fmla="*/ 17 w 263"/>
                <a:gd name="T49" fmla="*/ 188 h 296"/>
                <a:gd name="T50" fmla="*/ 17 w 263"/>
                <a:gd name="T51" fmla="*/ 188 h 296"/>
                <a:gd name="T52" fmla="*/ 16 w 263"/>
                <a:gd name="T53" fmla="*/ 189 h 296"/>
                <a:gd name="T54" fmla="*/ 11 w 263"/>
                <a:gd name="T55" fmla="*/ 187 h 296"/>
                <a:gd name="T56" fmla="*/ 1 w 263"/>
                <a:gd name="T57" fmla="*/ 200 h 296"/>
                <a:gd name="T58" fmla="*/ 227 w 263"/>
                <a:gd name="T59" fmla="*/ 296 h 296"/>
                <a:gd name="T60" fmla="*/ 74 w 263"/>
                <a:gd name="T61" fmla="*/ 2 h 296"/>
                <a:gd name="T62" fmla="*/ 258 w 263"/>
                <a:gd name="T63" fmla="*/ 37 h 296"/>
                <a:gd name="T64" fmla="*/ 4 w 263"/>
                <a:gd name="T65" fmla="*/ 198 h 296"/>
                <a:gd name="T66" fmla="*/ 9 w 263"/>
                <a:gd name="T67" fmla="*/ 194 h 296"/>
                <a:gd name="T68" fmla="*/ 12 w 263"/>
                <a:gd name="T69" fmla="*/ 191 h 296"/>
                <a:gd name="T70" fmla="*/ 10 w 263"/>
                <a:gd name="T71" fmla="*/ 191 h 296"/>
                <a:gd name="T72" fmla="*/ 20 w 263"/>
                <a:gd name="T73" fmla="*/ 190 h 296"/>
                <a:gd name="T74" fmla="*/ 17 w 263"/>
                <a:gd name="T75" fmla="*/ 190 h 296"/>
                <a:gd name="T76" fmla="*/ 25 w 263"/>
                <a:gd name="T77" fmla="*/ 188 h 296"/>
                <a:gd name="T78" fmla="*/ 22 w 263"/>
                <a:gd name="T79" fmla="*/ 178 h 296"/>
                <a:gd name="T80" fmla="*/ 20 w 263"/>
                <a:gd name="T81" fmla="*/ 157 h 296"/>
                <a:gd name="T82" fmla="*/ 23 w 263"/>
                <a:gd name="T83" fmla="*/ 153 h 296"/>
                <a:gd name="T84" fmla="*/ 23 w 263"/>
                <a:gd name="T85" fmla="*/ 144 h 296"/>
                <a:gd name="T86" fmla="*/ 33 w 263"/>
                <a:gd name="T87" fmla="*/ 137 h 296"/>
                <a:gd name="T88" fmla="*/ 46 w 263"/>
                <a:gd name="T89" fmla="*/ 119 h 296"/>
                <a:gd name="T90" fmla="*/ 41 w 263"/>
                <a:gd name="T91" fmla="*/ 111 h 296"/>
                <a:gd name="T92" fmla="*/ 37 w 263"/>
                <a:gd name="T93" fmla="*/ 99 h 296"/>
                <a:gd name="T94" fmla="*/ 32 w 263"/>
                <a:gd name="T95" fmla="*/ 85 h 296"/>
                <a:gd name="T96" fmla="*/ 32 w 263"/>
                <a:gd name="T97" fmla="*/ 88 h 296"/>
                <a:gd name="T98" fmla="*/ 36 w 263"/>
                <a:gd name="T99" fmla="*/ 63 h 296"/>
                <a:gd name="T100" fmla="*/ 39 w 263"/>
                <a:gd name="T101" fmla="*/ 50 h 296"/>
                <a:gd name="T102" fmla="*/ 50 w 263"/>
                <a:gd name="T103" fmla="*/ 32 h 296"/>
                <a:gd name="T104" fmla="*/ 56 w 263"/>
                <a:gd name="T105" fmla="*/ 32 h 296"/>
                <a:gd name="T106" fmla="*/ 57 w 263"/>
                <a:gd name="T107" fmla="*/ 32 h 296"/>
                <a:gd name="T108" fmla="*/ 57 w 263"/>
                <a:gd name="T109" fmla="*/ 32 h 296"/>
                <a:gd name="T110" fmla="*/ 57 w 263"/>
                <a:gd name="T111" fmla="*/ 32 h 296"/>
                <a:gd name="T112" fmla="*/ 66 w 263"/>
                <a:gd name="T113" fmla="*/ 43 h 296"/>
                <a:gd name="T114" fmla="*/ 76 w 263"/>
                <a:gd name="T115" fmla="*/ 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296">
                  <a:moveTo>
                    <a:pt x="76" y="2"/>
                  </a:moveTo>
                  <a:cubicBezTo>
                    <a:pt x="74" y="2"/>
                    <a:pt x="74" y="2"/>
                    <a:pt x="74" y="2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39"/>
                    <a:pt x="66" y="38"/>
                    <a:pt x="65" y="37"/>
                  </a:cubicBezTo>
                  <a:cubicBezTo>
                    <a:pt x="64" y="36"/>
                    <a:pt x="62" y="34"/>
                    <a:pt x="62" y="33"/>
                  </a:cubicBezTo>
                  <a:cubicBezTo>
                    <a:pt x="62" y="32"/>
                    <a:pt x="61" y="31"/>
                    <a:pt x="61" y="31"/>
                  </a:cubicBezTo>
                  <a:cubicBezTo>
                    <a:pt x="61" y="30"/>
                    <a:pt x="61" y="30"/>
                    <a:pt x="60" y="30"/>
                  </a:cubicBezTo>
                  <a:cubicBezTo>
                    <a:pt x="60" y="29"/>
                    <a:pt x="59" y="29"/>
                    <a:pt x="58" y="28"/>
                  </a:cubicBezTo>
                  <a:cubicBezTo>
                    <a:pt x="57" y="28"/>
                    <a:pt x="57" y="28"/>
                    <a:pt x="56" y="28"/>
                  </a:cubicBezTo>
                  <a:cubicBezTo>
                    <a:pt x="55" y="28"/>
                    <a:pt x="55" y="28"/>
                    <a:pt x="54" y="28"/>
                  </a:cubicBezTo>
                  <a:cubicBezTo>
                    <a:pt x="53" y="28"/>
                    <a:pt x="52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5" y="28"/>
                    <a:pt x="42" y="31"/>
                    <a:pt x="39" y="34"/>
                  </a:cubicBezTo>
                  <a:cubicBezTo>
                    <a:pt x="37" y="37"/>
                    <a:pt x="36" y="41"/>
                    <a:pt x="36" y="43"/>
                  </a:cubicBezTo>
                  <a:cubicBezTo>
                    <a:pt x="36" y="45"/>
                    <a:pt x="36" y="47"/>
                    <a:pt x="35" y="48"/>
                  </a:cubicBezTo>
                  <a:cubicBezTo>
                    <a:pt x="35" y="49"/>
                    <a:pt x="34" y="51"/>
                    <a:pt x="33" y="52"/>
                  </a:cubicBezTo>
                  <a:cubicBezTo>
                    <a:pt x="32" y="54"/>
                    <a:pt x="31" y="57"/>
                    <a:pt x="31" y="60"/>
                  </a:cubicBezTo>
                  <a:cubicBezTo>
                    <a:pt x="31" y="62"/>
                    <a:pt x="32" y="63"/>
                    <a:pt x="32" y="65"/>
                  </a:cubicBezTo>
                  <a:cubicBezTo>
                    <a:pt x="33" y="68"/>
                    <a:pt x="34" y="75"/>
                    <a:pt x="34" y="81"/>
                  </a:cubicBezTo>
                  <a:cubicBezTo>
                    <a:pt x="34" y="83"/>
                    <a:pt x="34" y="84"/>
                    <a:pt x="33" y="84"/>
                  </a:cubicBezTo>
                  <a:cubicBezTo>
                    <a:pt x="33" y="84"/>
                    <a:pt x="33" y="84"/>
                    <a:pt x="32" y="84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1" y="89"/>
                    <a:pt x="32" y="90"/>
                  </a:cubicBezTo>
                  <a:cubicBezTo>
                    <a:pt x="32" y="91"/>
                    <a:pt x="33" y="92"/>
                    <a:pt x="33" y="94"/>
                  </a:cubicBezTo>
                  <a:cubicBezTo>
                    <a:pt x="33" y="96"/>
                    <a:pt x="33" y="97"/>
                    <a:pt x="33" y="99"/>
                  </a:cubicBezTo>
                  <a:cubicBezTo>
                    <a:pt x="33" y="100"/>
                    <a:pt x="33" y="102"/>
                    <a:pt x="35" y="105"/>
                  </a:cubicBezTo>
                  <a:cubicBezTo>
                    <a:pt x="36" y="107"/>
                    <a:pt x="36" y="109"/>
                    <a:pt x="37" y="111"/>
                  </a:cubicBezTo>
                  <a:cubicBezTo>
                    <a:pt x="37" y="112"/>
                    <a:pt x="38" y="113"/>
                    <a:pt x="38" y="114"/>
                  </a:cubicBezTo>
                  <a:cubicBezTo>
                    <a:pt x="39" y="114"/>
                    <a:pt x="40" y="115"/>
                    <a:pt x="41" y="116"/>
                  </a:cubicBezTo>
                  <a:cubicBezTo>
                    <a:pt x="41" y="116"/>
                    <a:pt x="41" y="116"/>
                    <a:pt x="42" y="117"/>
                  </a:cubicBezTo>
                  <a:cubicBezTo>
                    <a:pt x="42" y="118"/>
                    <a:pt x="42" y="119"/>
                    <a:pt x="42" y="119"/>
                  </a:cubicBezTo>
                  <a:cubicBezTo>
                    <a:pt x="42" y="120"/>
                    <a:pt x="42" y="121"/>
                    <a:pt x="42" y="121"/>
                  </a:cubicBezTo>
                  <a:cubicBezTo>
                    <a:pt x="41" y="122"/>
                    <a:pt x="41" y="122"/>
                    <a:pt x="40" y="123"/>
                  </a:cubicBezTo>
                  <a:cubicBezTo>
                    <a:pt x="33" y="125"/>
                    <a:pt x="29" y="131"/>
                    <a:pt x="29" y="137"/>
                  </a:cubicBezTo>
                  <a:cubicBezTo>
                    <a:pt x="29" y="138"/>
                    <a:pt x="28" y="140"/>
                    <a:pt x="27" y="141"/>
                  </a:cubicBezTo>
                  <a:cubicBezTo>
                    <a:pt x="26" y="142"/>
                    <a:pt x="24" y="142"/>
                    <a:pt x="23" y="142"/>
                  </a:cubicBezTo>
                  <a:cubicBezTo>
                    <a:pt x="22" y="142"/>
                    <a:pt x="22" y="142"/>
                    <a:pt x="22" y="142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20" y="150"/>
                    <a:pt x="18" y="152"/>
                    <a:pt x="16" y="155"/>
                  </a:cubicBezTo>
                  <a:cubicBezTo>
                    <a:pt x="14" y="158"/>
                    <a:pt x="12" y="162"/>
                    <a:pt x="12" y="166"/>
                  </a:cubicBezTo>
                  <a:cubicBezTo>
                    <a:pt x="12" y="168"/>
                    <a:pt x="12" y="170"/>
                    <a:pt x="13" y="171"/>
                  </a:cubicBezTo>
                  <a:cubicBezTo>
                    <a:pt x="16" y="175"/>
                    <a:pt x="17" y="178"/>
                    <a:pt x="19" y="180"/>
                  </a:cubicBezTo>
                  <a:cubicBezTo>
                    <a:pt x="20" y="182"/>
                    <a:pt x="20" y="184"/>
                    <a:pt x="21" y="185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1" y="186"/>
                    <a:pt x="21" y="187"/>
                    <a:pt x="21" y="187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21" y="187"/>
                    <a:pt x="21" y="187"/>
                    <a:pt x="21" y="187"/>
                  </a:cubicBezTo>
                  <a:cubicBezTo>
                    <a:pt x="20" y="187"/>
                    <a:pt x="20" y="187"/>
                    <a:pt x="20" y="187"/>
                  </a:cubicBezTo>
                  <a:cubicBezTo>
                    <a:pt x="17" y="185"/>
                    <a:pt x="17" y="185"/>
                    <a:pt x="17" y="185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6" y="190"/>
                    <a:pt x="16" y="190"/>
                    <a:pt x="16" y="190"/>
                  </a:cubicBezTo>
                  <a:cubicBezTo>
                    <a:pt x="15" y="190"/>
                    <a:pt x="14" y="189"/>
                    <a:pt x="12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8" y="189"/>
                    <a:pt x="6" y="191"/>
                  </a:cubicBezTo>
                  <a:cubicBezTo>
                    <a:pt x="4" y="193"/>
                    <a:pt x="1" y="196"/>
                    <a:pt x="1" y="20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143" y="282"/>
                    <a:pt x="143" y="282"/>
                    <a:pt x="143" y="282"/>
                  </a:cubicBezTo>
                  <a:cubicBezTo>
                    <a:pt x="227" y="296"/>
                    <a:pt x="227" y="296"/>
                    <a:pt x="227" y="296"/>
                  </a:cubicBezTo>
                  <a:cubicBezTo>
                    <a:pt x="263" y="34"/>
                    <a:pt x="263" y="34"/>
                    <a:pt x="263" y="34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258" y="37"/>
                    <a:pt x="258" y="37"/>
                    <a:pt x="258" y="37"/>
                  </a:cubicBezTo>
                  <a:cubicBezTo>
                    <a:pt x="223" y="291"/>
                    <a:pt x="223" y="291"/>
                    <a:pt x="223" y="291"/>
                  </a:cubicBezTo>
                  <a:cubicBezTo>
                    <a:pt x="144" y="278"/>
                    <a:pt x="144" y="278"/>
                    <a:pt x="144" y="278"/>
                  </a:cubicBezTo>
                  <a:cubicBezTo>
                    <a:pt x="4" y="198"/>
                    <a:pt x="4" y="198"/>
                    <a:pt x="4" y="198"/>
                  </a:cubicBezTo>
                  <a:cubicBezTo>
                    <a:pt x="3" y="200"/>
                    <a:pt x="3" y="200"/>
                    <a:pt x="3" y="200"/>
                  </a:cubicBezTo>
                  <a:cubicBezTo>
                    <a:pt x="5" y="200"/>
                    <a:pt x="5" y="200"/>
                    <a:pt x="5" y="200"/>
                  </a:cubicBezTo>
                  <a:cubicBezTo>
                    <a:pt x="5" y="198"/>
                    <a:pt x="7" y="196"/>
                    <a:pt x="9" y="194"/>
                  </a:cubicBezTo>
                  <a:cubicBezTo>
                    <a:pt x="9" y="193"/>
                    <a:pt x="10" y="192"/>
                    <a:pt x="11" y="192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12" y="191"/>
                    <a:pt x="12" y="191"/>
                    <a:pt x="12" y="191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0" y="191"/>
                    <a:pt x="10" y="191"/>
                    <a:pt x="10" y="191"/>
                  </a:cubicBezTo>
                  <a:cubicBezTo>
                    <a:pt x="12" y="193"/>
                    <a:pt x="14" y="194"/>
                    <a:pt x="16" y="194"/>
                  </a:cubicBezTo>
                  <a:cubicBezTo>
                    <a:pt x="17" y="194"/>
                    <a:pt x="18" y="193"/>
                    <a:pt x="18" y="193"/>
                  </a:cubicBezTo>
                  <a:cubicBezTo>
                    <a:pt x="19" y="192"/>
                    <a:pt x="20" y="191"/>
                    <a:pt x="20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7" y="190"/>
                    <a:pt x="17" y="190"/>
                    <a:pt x="17" y="190"/>
                  </a:cubicBezTo>
                  <a:cubicBezTo>
                    <a:pt x="18" y="191"/>
                    <a:pt x="19" y="191"/>
                    <a:pt x="21" y="191"/>
                  </a:cubicBezTo>
                  <a:cubicBezTo>
                    <a:pt x="22" y="191"/>
                    <a:pt x="22" y="191"/>
                    <a:pt x="23" y="191"/>
                  </a:cubicBezTo>
                  <a:cubicBezTo>
                    <a:pt x="24" y="190"/>
                    <a:pt x="24" y="189"/>
                    <a:pt x="25" y="188"/>
                  </a:cubicBezTo>
                  <a:cubicBezTo>
                    <a:pt x="25" y="187"/>
                    <a:pt x="25" y="187"/>
                    <a:pt x="25" y="186"/>
                  </a:cubicBezTo>
                  <a:cubicBezTo>
                    <a:pt x="25" y="185"/>
                    <a:pt x="25" y="184"/>
                    <a:pt x="24" y="183"/>
                  </a:cubicBezTo>
                  <a:cubicBezTo>
                    <a:pt x="24" y="182"/>
                    <a:pt x="23" y="180"/>
                    <a:pt x="22" y="178"/>
                  </a:cubicBezTo>
                  <a:cubicBezTo>
                    <a:pt x="21" y="176"/>
                    <a:pt x="19" y="173"/>
                    <a:pt x="17" y="169"/>
                  </a:cubicBezTo>
                  <a:cubicBezTo>
                    <a:pt x="16" y="168"/>
                    <a:pt x="16" y="167"/>
                    <a:pt x="16" y="166"/>
                  </a:cubicBezTo>
                  <a:cubicBezTo>
                    <a:pt x="16" y="164"/>
                    <a:pt x="18" y="160"/>
                    <a:pt x="20" y="157"/>
                  </a:cubicBezTo>
                  <a:cubicBezTo>
                    <a:pt x="20" y="156"/>
                    <a:pt x="21" y="155"/>
                    <a:pt x="22" y="154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3" y="153"/>
                    <a:pt x="23" y="153"/>
                    <a:pt x="23" y="153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6"/>
                    <a:pt x="23" y="146"/>
                    <a:pt x="23" y="146"/>
                  </a:cubicBezTo>
                  <a:cubicBezTo>
                    <a:pt x="26" y="146"/>
                    <a:pt x="28" y="145"/>
                    <a:pt x="30" y="144"/>
                  </a:cubicBezTo>
                  <a:cubicBezTo>
                    <a:pt x="32" y="142"/>
                    <a:pt x="33" y="139"/>
                    <a:pt x="33" y="137"/>
                  </a:cubicBezTo>
                  <a:cubicBezTo>
                    <a:pt x="33" y="133"/>
                    <a:pt x="36" y="129"/>
                    <a:pt x="41" y="127"/>
                  </a:cubicBezTo>
                  <a:cubicBezTo>
                    <a:pt x="43" y="126"/>
                    <a:pt x="44" y="125"/>
                    <a:pt x="45" y="124"/>
                  </a:cubicBezTo>
                  <a:cubicBezTo>
                    <a:pt x="46" y="122"/>
                    <a:pt x="46" y="121"/>
                    <a:pt x="46" y="119"/>
                  </a:cubicBezTo>
                  <a:cubicBezTo>
                    <a:pt x="46" y="118"/>
                    <a:pt x="46" y="116"/>
                    <a:pt x="45" y="115"/>
                  </a:cubicBezTo>
                  <a:cubicBezTo>
                    <a:pt x="45" y="114"/>
                    <a:pt x="44" y="113"/>
                    <a:pt x="42" y="112"/>
                  </a:cubicBezTo>
                  <a:cubicBezTo>
                    <a:pt x="42" y="112"/>
                    <a:pt x="42" y="112"/>
                    <a:pt x="41" y="111"/>
                  </a:cubicBezTo>
                  <a:cubicBezTo>
                    <a:pt x="41" y="111"/>
                    <a:pt x="41" y="110"/>
                    <a:pt x="40" y="108"/>
                  </a:cubicBezTo>
                  <a:cubicBezTo>
                    <a:pt x="40" y="107"/>
                    <a:pt x="39" y="105"/>
                    <a:pt x="38" y="103"/>
                  </a:cubicBezTo>
                  <a:cubicBezTo>
                    <a:pt x="37" y="101"/>
                    <a:pt x="37" y="100"/>
                    <a:pt x="37" y="99"/>
                  </a:cubicBezTo>
                  <a:cubicBezTo>
                    <a:pt x="37" y="98"/>
                    <a:pt x="37" y="96"/>
                    <a:pt x="37" y="94"/>
                  </a:cubicBezTo>
                  <a:cubicBezTo>
                    <a:pt x="37" y="91"/>
                    <a:pt x="36" y="88"/>
                    <a:pt x="34" y="87"/>
                  </a:cubicBezTo>
                  <a:cubicBezTo>
                    <a:pt x="33" y="85"/>
                    <a:pt x="32" y="85"/>
                    <a:pt x="32" y="85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0" y="88"/>
                    <a:pt x="30" y="88"/>
                    <a:pt x="30" y="88"/>
                  </a:cubicBezTo>
                  <a:cubicBezTo>
                    <a:pt x="30" y="88"/>
                    <a:pt x="31" y="88"/>
                    <a:pt x="32" y="88"/>
                  </a:cubicBezTo>
                  <a:cubicBezTo>
                    <a:pt x="33" y="88"/>
                    <a:pt x="35" y="88"/>
                    <a:pt x="36" y="87"/>
                  </a:cubicBezTo>
                  <a:cubicBezTo>
                    <a:pt x="37" y="86"/>
                    <a:pt x="38" y="84"/>
                    <a:pt x="38" y="81"/>
                  </a:cubicBezTo>
                  <a:cubicBezTo>
                    <a:pt x="38" y="74"/>
                    <a:pt x="38" y="68"/>
                    <a:pt x="36" y="63"/>
                  </a:cubicBezTo>
                  <a:cubicBezTo>
                    <a:pt x="35" y="62"/>
                    <a:pt x="35" y="61"/>
                    <a:pt x="35" y="60"/>
                  </a:cubicBezTo>
                  <a:cubicBezTo>
                    <a:pt x="35" y="58"/>
                    <a:pt x="36" y="56"/>
                    <a:pt x="37" y="54"/>
                  </a:cubicBezTo>
                  <a:cubicBezTo>
                    <a:pt x="37" y="53"/>
                    <a:pt x="38" y="51"/>
                    <a:pt x="39" y="50"/>
                  </a:cubicBezTo>
                  <a:cubicBezTo>
                    <a:pt x="40" y="48"/>
                    <a:pt x="40" y="46"/>
                    <a:pt x="40" y="43"/>
                  </a:cubicBezTo>
                  <a:cubicBezTo>
                    <a:pt x="40" y="42"/>
                    <a:pt x="41" y="39"/>
                    <a:pt x="43" y="36"/>
                  </a:cubicBezTo>
                  <a:cubicBezTo>
                    <a:pt x="44" y="34"/>
                    <a:pt x="47" y="32"/>
                    <a:pt x="5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2" y="32"/>
                    <a:pt x="53" y="32"/>
                    <a:pt x="54" y="32"/>
                  </a:cubicBezTo>
                  <a:cubicBezTo>
                    <a:pt x="55" y="32"/>
                    <a:pt x="55" y="32"/>
                    <a:pt x="56" y="32"/>
                  </a:cubicBezTo>
                  <a:cubicBezTo>
                    <a:pt x="56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8" y="33"/>
                    <a:pt x="58" y="33"/>
                    <a:pt x="58" y="34"/>
                  </a:cubicBezTo>
                  <a:cubicBezTo>
                    <a:pt x="59" y="37"/>
                    <a:pt x="61" y="39"/>
                    <a:pt x="63" y="40"/>
                  </a:cubicBezTo>
                  <a:cubicBezTo>
                    <a:pt x="65" y="42"/>
                    <a:pt x="66" y="43"/>
                    <a:pt x="66" y="43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4"/>
                    <a:pt x="76" y="4"/>
                    <a:pt x="76" y="4"/>
                  </a:cubicBezTo>
                  <a:lnTo>
                    <a:pt x="76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0" name="Freeform 131"/>
            <p:cNvSpPr>
              <a:spLocks/>
            </p:cNvSpPr>
            <p:nvPr/>
          </p:nvSpPr>
          <p:spPr bwMode="auto">
            <a:xfrm>
              <a:off x="7088502" y="3857565"/>
              <a:ext cx="1667375" cy="1649201"/>
            </a:xfrm>
            <a:custGeom>
              <a:avLst/>
              <a:gdLst>
                <a:gd name="T0" fmla="*/ 472 w 511"/>
                <a:gd name="T1" fmla="*/ 151 h 505"/>
                <a:gd name="T2" fmla="*/ 445 w 511"/>
                <a:gd name="T3" fmla="*/ 138 h 505"/>
                <a:gd name="T4" fmla="*/ 416 w 511"/>
                <a:gd name="T5" fmla="*/ 139 h 505"/>
                <a:gd name="T6" fmla="*/ 404 w 511"/>
                <a:gd name="T7" fmla="*/ 144 h 505"/>
                <a:gd name="T8" fmla="*/ 387 w 511"/>
                <a:gd name="T9" fmla="*/ 134 h 505"/>
                <a:gd name="T10" fmla="*/ 378 w 511"/>
                <a:gd name="T11" fmla="*/ 141 h 505"/>
                <a:gd name="T12" fmla="*/ 360 w 511"/>
                <a:gd name="T13" fmla="*/ 138 h 505"/>
                <a:gd name="T14" fmla="*/ 348 w 511"/>
                <a:gd name="T15" fmla="*/ 141 h 505"/>
                <a:gd name="T16" fmla="*/ 329 w 511"/>
                <a:gd name="T17" fmla="*/ 124 h 505"/>
                <a:gd name="T18" fmla="*/ 325 w 511"/>
                <a:gd name="T19" fmla="*/ 130 h 505"/>
                <a:gd name="T20" fmla="*/ 308 w 511"/>
                <a:gd name="T21" fmla="*/ 123 h 505"/>
                <a:gd name="T22" fmla="*/ 292 w 511"/>
                <a:gd name="T23" fmla="*/ 112 h 505"/>
                <a:gd name="T24" fmla="*/ 265 w 511"/>
                <a:gd name="T25" fmla="*/ 102 h 505"/>
                <a:gd name="T26" fmla="*/ 153 w 511"/>
                <a:gd name="T27" fmla="*/ 0 h 505"/>
                <a:gd name="T28" fmla="*/ 0 w 511"/>
                <a:gd name="T29" fmla="*/ 202 h 505"/>
                <a:gd name="T30" fmla="*/ 14 w 511"/>
                <a:gd name="T31" fmla="*/ 221 h 505"/>
                <a:gd name="T32" fmla="*/ 41 w 511"/>
                <a:gd name="T33" fmla="*/ 252 h 505"/>
                <a:gd name="T34" fmla="*/ 61 w 511"/>
                <a:gd name="T35" fmla="*/ 288 h 505"/>
                <a:gd name="T36" fmla="*/ 86 w 511"/>
                <a:gd name="T37" fmla="*/ 328 h 505"/>
                <a:gd name="T38" fmla="*/ 109 w 511"/>
                <a:gd name="T39" fmla="*/ 341 h 505"/>
                <a:gd name="T40" fmla="*/ 139 w 511"/>
                <a:gd name="T41" fmla="*/ 317 h 505"/>
                <a:gd name="T42" fmla="*/ 167 w 511"/>
                <a:gd name="T43" fmla="*/ 313 h 505"/>
                <a:gd name="T44" fmla="*/ 192 w 511"/>
                <a:gd name="T45" fmla="*/ 321 h 505"/>
                <a:gd name="T46" fmla="*/ 218 w 511"/>
                <a:gd name="T47" fmla="*/ 347 h 505"/>
                <a:gd name="T48" fmla="*/ 243 w 511"/>
                <a:gd name="T49" fmla="*/ 385 h 505"/>
                <a:gd name="T50" fmla="*/ 268 w 511"/>
                <a:gd name="T51" fmla="*/ 424 h 505"/>
                <a:gd name="T52" fmla="*/ 279 w 511"/>
                <a:gd name="T53" fmla="*/ 460 h 505"/>
                <a:gd name="T54" fmla="*/ 303 w 511"/>
                <a:gd name="T55" fmla="*/ 488 h 505"/>
                <a:gd name="T56" fmla="*/ 346 w 511"/>
                <a:gd name="T57" fmla="*/ 495 h 505"/>
                <a:gd name="T58" fmla="*/ 363 w 511"/>
                <a:gd name="T59" fmla="*/ 481 h 505"/>
                <a:gd name="T60" fmla="*/ 359 w 511"/>
                <a:gd name="T61" fmla="*/ 428 h 505"/>
                <a:gd name="T62" fmla="*/ 359 w 511"/>
                <a:gd name="T63" fmla="*/ 485 h 505"/>
                <a:gd name="T64" fmla="*/ 347 w 511"/>
                <a:gd name="T65" fmla="*/ 449 h 505"/>
                <a:gd name="T66" fmla="*/ 342 w 511"/>
                <a:gd name="T67" fmla="*/ 436 h 505"/>
                <a:gd name="T68" fmla="*/ 357 w 511"/>
                <a:gd name="T69" fmla="*/ 425 h 505"/>
                <a:gd name="T70" fmla="*/ 361 w 511"/>
                <a:gd name="T71" fmla="*/ 410 h 505"/>
                <a:gd name="T72" fmla="*/ 379 w 511"/>
                <a:gd name="T73" fmla="*/ 390 h 505"/>
                <a:gd name="T74" fmla="*/ 369 w 511"/>
                <a:gd name="T75" fmla="*/ 409 h 505"/>
                <a:gd name="T76" fmla="*/ 393 w 511"/>
                <a:gd name="T77" fmla="*/ 387 h 505"/>
                <a:gd name="T78" fmla="*/ 393 w 511"/>
                <a:gd name="T79" fmla="*/ 373 h 505"/>
                <a:gd name="T80" fmla="*/ 399 w 511"/>
                <a:gd name="T81" fmla="*/ 378 h 505"/>
                <a:gd name="T82" fmla="*/ 415 w 511"/>
                <a:gd name="T83" fmla="*/ 375 h 505"/>
                <a:gd name="T84" fmla="*/ 417 w 511"/>
                <a:gd name="T85" fmla="*/ 376 h 505"/>
                <a:gd name="T86" fmla="*/ 442 w 511"/>
                <a:gd name="T87" fmla="*/ 364 h 505"/>
                <a:gd name="T88" fmla="*/ 464 w 511"/>
                <a:gd name="T89" fmla="*/ 349 h 505"/>
                <a:gd name="T90" fmla="*/ 454 w 511"/>
                <a:gd name="T91" fmla="*/ 329 h 505"/>
                <a:gd name="T92" fmla="*/ 472 w 511"/>
                <a:gd name="T93" fmla="*/ 336 h 505"/>
                <a:gd name="T94" fmla="*/ 483 w 511"/>
                <a:gd name="T95" fmla="*/ 332 h 505"/>
                <a:gd name="T96" fmla="*/ 504 w 511"/>
                <a:gd name="T97" fmla="*/ 313 h 505"/>
                <a:gd name="T98" fmla="*/ 506 w 511"/>
                <a:gd name="T99" fmla="*/ 292 h 505"/>
                <a:gd name="T100" fmla="*/ 499 w 511"/>
                <a:gd name="T101" fmla="*/ 237 h 505"/>
                <a:gd name="T102" fmla="*/ 487 w 511"/>
                <a:gd name="T103" fmla="*/ 15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11" h="505">
                  <a:moveTo>
                    <a:pt x="484" y="153"/>
                  </a:moveTo>
                  <a:cubicBezTo>
                    <a:pt x="480" y="151"/>
                    <a:pt x="480" y="151"/>
                    <a:pt x="480" y="151"/>
                  </a:cubicBezTo>
                  <a:cubicBezTo>
                    <a:pt x="474" y="148"/>
                    <a:pt x="474" y="148"/>
                    <a:pt x="474" y="148"/>
                  </a:cubicBezTo>
                  <a:cubicBezTo>
                    <a:pt x="474" y="150"/>
                    <a:pt x="473" y="150"/>
                    <a:pt x="472" y="151"/>
                  </a:cubicBezTo>
                  <a:cubicBezTo>
                    <a:pt x="471" y="152"/>
                    <a:pt x="468" y="151"/>
                    <a:pt x="463" y="147"/>
                  </a:cubicBezTo>
                  <a:cubicBezTo>
                    <a:pt x="460" y="145"/>
                    <a:pt x="457" y="143"/>
                    <a:pt x="456" y="141"/>
                  </a:cubicBezTo>
                  <a:cubicBezTo>
                    <a:pt x="452" y="138"/>
                    <a:pt x="450" y="138"/>
                    <a:pt x="447" y="138"/>
                  </a:cubicBezTo>
                  <a:cubicBezTo>
                    <a:pt x="447" y="138"/>
                    <a:pt x="446" y="138"/>
                    <a:pt x="445" y="138"/>
                  </a:cubicBezTo>
                  <a:cubicBezTo>
                    <a:pt x="444" y="138"/>
                    <a:pt x="444" y="138"/>
                    <a:pt x="444" y="138"/>
                  </a:cubicBezTo>
                  <a:cubicBezTo>
                    <a:pt x="441" y="138"/>
                    <a:pt x="437" y="139"/>
                    <a:pt x="434" y="139"/>
                  </a:cubicBezTo>
                  <a:cubicBezTo>
                    <a:pt x="429" y="139"/>
                    <a:pt x="432" y="139"/>
                    <a:pt x="427" y="139"/>
                  </a:cubicBezTo>
                  <a:cubicBezTo>
                    <a:pt x="422" y="139"/>
                    <a:pt x="420" y="139"/>
                    <a:pt x="416" y="139"/>
                  </a:cubicBezTo>
                  <a:cubicBezTo>
                    <a:pt x="414" y="139"/>
                    <a:pt x="411" y="141"/>
                    <a:pt x="409" y="142"/>
                  </a:cubicBezTo>
                  <a:cubicBezTo>
                    <a:pt x="407" y="143"/>
                    <a:pt x="406" y="144"/>
                    <a:pt x="405" y="144"/>
                  </a:cubicBezTo>
                  <a:cubicBezTo>
                    <a:pt x="405" y="144"/>
                    <a:pt x="405" y="144"/>
                    <a:pt x="405" y="144"/>
                  </a:cubicBezTo>
                  <a:cubicBezTo>
                    <a:pt x="404" y="144"/>
                    <a:pt x="404" y="144"/>
                    <a:pt x="404" y="144"/>
                  </a:cubicBezTo>
                  <a:cubicBezTo>
                    <a:pt x="401" y="144"/>
                    <a:pt x="401" y="142"/>
                    <a:pt x="400" y="140"/>
                  </a:cubicBezTo>
                  <a:cubicBezTo>
                    <a:pt x="400" y="139"/>
                    <a:pt x="398" y="137"/>
                    <a:pt x="396" y="136"/>
                  </a:cubicBezTo>
                  <a:cubicBezTo>
                    <a:pt x="395" y="136"/>
                    <a:pt x="395" y="136"/>
                    <a:pt x="394" y="136"/>
                  </a:cubicBezTo>
                  <a:cubicBezTo>
                    <a:pt x="391" y="136"/>
                    <a:pt x="389" y="135"/>
                    <a:pt x="387" y="134"/>
                  </a:cubicBezTo>
                  <a:cubicBezTo>
                    <a:pt x="385" y="132"/>
                    <a:pt x="384" y="131"/>
                    <a:pt x="382" y="132"/>
                  </a:cubicBezTo>
                  <a:cubicBezTo>
                    <a:pt x="381" y="133"/>
                    <a:pt x="380" y="135"/>
                    <a:pt x="380" y="138"/>
                  </a:cubicBezTo>
                  <a:cubicBezTo>
                    <a:pt x="380" y="139"/>
                    <a:pt x="380" y="139"/>
                    <a:pt x="380" y="139"/>
                  </a:cubicBezTo>
                  <a:cubicBezTo>
                    <a:pt x="380" y="140"/>
                    <a:pt x="379" y="141"/>
                    <a:pt x="378" y="141"/>
                  </a:cubicBezTo>
                  <a:cubicBezTo>
                    <a:pt x="377" y="141"/>
                    <a:pt x="376" y="141"/>
                    <a:pt x="376" y="140"/>
                  </a:cubicBezTo>
                  <a:cubicBezTo>
                    <a:pt x="374" y="138"/>
                    <a:pt x="374" y="136"/>
                    <a:pt x="372" y="136"/>
                  </a:cubicBezTo>
                  <a:cubicBezTo>
                    <a:pt x="370" y="137"/>
                    <a:pt x="370" y="138"/>
                    <a:pt x="369" y="139"/>
                  </a:cubicBezTo>
                  <a:cubicBezTo>
                    <a:pt x="368" y="141"/>
                    <a:pt x="364" y="140"/>
                    <a:pt x="360" y="138"/>
                  </a:cubicBezTo>
                  <a:cubicBezTo>
                    <a:pt x="359" y="137"/>
                    <a:pt x="359" y="137"/>
                    <a:pt x="359" y="137"/>
                  </a:cubicBezTo>
                  <a:cubicBezTo>
                    <a:pt x="359" y="137"/>
                    <a:pt x="359" y="137"/>
                    <a:pt x="358" y="137"/>
                  </a:cubicBezTo>
                  <a:cubicBezTo>
                    <a:pt x="357" y="137"/>
                    <a:pt x="357" y="137"/>
                    <a:pt x="356" y="138"/>
                  </a:cubicBezTo>
                  <a:cubicBezTo>
                    <a:pt x="354" y="139"/>
                    <a:pt x="352" y="141"/>
                    <a:pt x="348" y="141"/>
                  </a:cubicBezTo>
                  <a:cubicBezTo>
                    <a:pt x="345" y="141"/>
                    <a:pt x="343" y="137"/>
                    <a:pt x="341" y="134"/>
                  </a:cubicBezTo>
                  <a:cubicBezTo>
                    <a:pt x="340" y="134"/>
                    <a:pt x="340" y="133"/>
                    <a:pt x="339" y="132"/>
                  </a:cubicBezTo>
                  <a:cubicBezTo>
                    <a:pt x="338" y="129"/>
                    <a:pt x="337" y="127"/>
                    <a:pt x="336" y="125"/>
                  </a:cubicBezTo>
                  <a:cubicBezTo>
                    <a:pt x="335" y="123"/>
                    <a:pt x="333" y="122"/>
                    <a:pt x="329" y="124"/>
                  </a:cubicBezTo>
                  <a:cubicBezTo>
                    <a:pt x="328" y="125"/>
                    <a:pt x="328" y="126"/>
                    <a:pt x="327" y="127"/>
                  </a:cubicBezTo>
                  <a:cubicBezTo>
                    <a:pt x="327" y="129"/>
                    <a:pt x="328" y="132"/>
                    <a:pt x="327" y="132"/>
                  </a:cubicBezTo>
                  <a:cubicBezTo>
                    <a:pt x="327" y="133"/>
                    <a:pt x="328" y="133"/>
                    <a:pt x="326" y="131"/>
                  </a:cubicBezTo>
                  <a:cubicBezTo>
                    <a:pt x="326" y="131"/>
                    <a:pt x="326" y="131"/>
                    <a:pt x="325" y="130"/>
                  </a:cubicBezTo>
                  <a:cubicBezTo>
                    <a:pt x="321" y="126"/>
                    <a:pt x="317" y="124"/>
                    <a:pt x="313" y="124"/>
                  </a:cubicBezTo>
                  <a:cubicBezTo>
                    <a:pt x="312" y="124"/>
                    <a:pt x="311" y="124"/>
                    <a:pt x="310" y="124"/>
                  </a:cubicBezTo>
                  <a:cubicBezTo>
                    <a:pt x="310" y="124"/>
                    <a:pt x="310" y="124"/>
                    <a:pt x="310" y="124"/>
                  </a:cubicBezTo>
                  <a:cubicBezTo>
                    <a:pt x="310" y="124"/>
                    <a:pt x="309" y="123"/>
                    <a:pt x="308" y="123"/>
                  </a:cubicBezTo>
                  <a:cubicBezTo>
                    <a:pt x="307" y="122"/>
                    <a:pt x="305" y="121"/>
                    <a:pt x="302" y="120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01" y="120"/>
                    <a:pt x="301" y="120"/>
                    <a:pt x="300" y="120"/>
                  </a:cubicBezTo>
                  <a:cubicBezTo>
                    <a:pt x="296" y="119"/>
                    <a:pt x="293" y="113"/>
                    <a:pt x="292" y="112"/>
                  </a:cubicBezTo>
                  <a:cubicBezTo>
                    <a:pt x="292" y="111"/>
                    <a:pt x="290" y="108"/>
                    <a:pt x="287" y="106"/>
                  </a:cubicBezTo>
                  <a:cubicBezTo>
                    <a:pt x="285" y="105"/>
                    <a:pt x="284" y="105"/>
                    <a:pt x="282" y="104"/>
                  </a:cubicBezTo>
                  <a:cubicBezTo>
                    <a:pt x="282" y="104"/>
                    <a:pt x="282" y="104"/>
                    <a:pt x="282" y="104"/>
                  </a:cubicBezTo>
                  <a:cubicBezTo>
                    <a:pt x="276" y="104"/>
                    <a:pt x="268" y="103"/>
                    <a:pt x="265" y="102"/>
                  </a:cubicBezTo>
                  <a:cubicBezTo>
                    <a:pt x="265" y="102"/>
                    <a:pt x="264" y="101"/>
                    <a:pt x="263" y="101"/>
                  </a:cubicBezTo>
                  <a:cubicBezTo>
                    <a:pt x="261" y="101"/>
                    <a:pt x="260" y="100"/>
                    <a:pt x="260" y="100"/>
                  </a:cubicBezTo>
                  <a:cubicBezTo>
                    <a:pt x="263" y="11"/>
                    <a:pt x="263" y="11"/>
                    <a:pt x="263" y="11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36" y="207"/>
                    <a:pt x="136" y="207"/>
                    <a:pt x="136" y="207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1" y="202"/>
                    <a:pt x="1" y="202"/>
                    <a:pt x="1" y="202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1" y="203"/>
                    <a:pt x="3" y="204"/>
                    <a:pt x="3" y="205"/>
                  </a:cubicBezTo>
                  <a:cubicBezTo>
                    <a:pt x="3" y="207"/>
                    <a:pt x="4" y="209"/>
                    <a:pt x="4" y="209"/>
                  </a:cubicBezTo>
                  <a:cubicBezTo>
                    <a:pt x="9" y="218"/>
                    <a:pt x="9" y="218"/>
                    <a:pt x="9" y="218"/>
                  </a:cubicBezTo>
                  <a:cubicBezTo>
                    <a:pt x="9" y="218"/>
                    <a:pt x="12" y="220"/>
                    <a:pt x="14" y="221"/>
                  </a:cubicBezTo>
                  <a:cubicBezTo>
                    <a:pt x="16" y="221"/>
                    <a:pt x="23" y="228"/>
                    <a:pt x="25" y="233"/>
                  </a:cubicBezTo>
                  <a:cubicBezTo>
                    <a:pt x="27" y="237"/>
                    <a:pt x="28" y="239"/>
                    <a:pt x="30" y="241"/>
                  </a:cubicBezTo>
                  <a:cubicBezTo>
                    <a:pt x="33" y="243"/>
                    <a:pt x="38" y="249"/>
                    <a:pt x="39" y="251"/>
                  </a:cubicBezTo>
                  <a:cubicBezTo>
                    <a:pt x="39" y="252"/>
                    <a:pt x="41" y="252"/>
                    <a:pt x="41" y="252"/>
                  </a:cubicBezTo>
                  <a:cubicBezTo>
                    <a:pt x="42" y="252"/>
                    <a:pt x="43" y="253"/>
                    <a:pt x="44" y="254"/>
                  </a:cubicBezTo>
                  <a:cubicBezTo>
                    <a:pt x="44" y="256"/>
                    <a:pt x="46" y="258"/>
                    <a:pt x="49" y="260"/>
                  </a:cubicBezTo>
                  <a:cubicBezTo>
                    <a:pt x="51" y="261"/>
                    <a:pt x="56" y="266"/>
                    <a:pt x="57" y="269"/>
                  </a:cubicBezTo>
                  <a:cubicBezTo>
                    <a:pt x="58" y="273"/>
                    <a:pt x="60" y="284"/>
                    <a:pt x="61" y="288"/>
                  </a:cubicBezTo>
                  <a:cubicBezTo>
                    <a:pt x="62" y="292"/>
                    <a:pt x="65" y="300"/>
                    <a:pt x="65" y="303"/>
                  </a:cubicBezTo>
                  <a:cubicBezTo>
                    <a:pt x="65" y="307"/>
                    <a:pt x="67" y="311"/>
                    <a:pt x="68" y="311"/>
                  </a:cubicBezTo>
                  <a:cubicBezTo>
                    <a:pt x="69" y="312"/>
                    <a:pt x="70" y="315"/>
                    <a:pt x="73" y="319"/>
                  </a:cubicBezTo>
                  <a:cubicBezTo>
                    <a:pt x="77" y="323"/>
                    <a:pt x="83" y="328"/>
                    <a:pt x="86" y="328"/>
                  </a:cubicBezTo>
                  <a:cubicBezTo>
                    <a:pt x="92" y="333"/>
                    <a:pt x="92" y="333"/>
                    <a:pt x="92" y="333"/>
                  </a:cubicBezTo>
                  <a:cubicBezTo>
                    <a:pt x="92" y="333"/>
                    <a:pt x="96" y="333"/>
                    <a:pt x="98" y="333"/>
                  </a:cubicBezTo>
                  <a:cubicBezTo>
                    <a:pt x="98" y="333"/>
                    <a:pt x="101" y="336"/>
                    <a:pt x="103" y="336"/>
                  </a:cubicBezTo>
                  <a:cubicBezTo>
                    <a:pt x="106" y="337"/>
                    <a:pt x="107" y="340"/>
                    <a:pt x="109" y="341"/>
                  </a:cubicBezTo>
                  <a:cubicBezTo>
                    <a:pt x="110" y="343"/>
                    <a:pt x="116" y="350"/>
                    <a:pt x="120" y="348"/>
                  </a:cubicBezTo>
                  <a:cubicBezTo>
                    <a:pt x="124" y="347"/>
                    <a:pt x="125" y="341"/>
                    <a:pt x="128" y="339"/>
                  </a:cubicBezTo>
                  <a:cubicBezTo>
                    <a:pt x="130" y="337"/>
                    <a:pt x="133" y="330"/>
                    <a:pt x="133" y="327"/>
                  </a:cubicBezTo>
                  <a:cubicBezTo>
                    <a:pt x="133" y="323"/>
                    <a:pt x="136" y="319"/>
                    <a:pt x="139" y="317"/>
                  </a:cubicBezTo>
                  <a:cubicBezTo>
                    <a:pt x="142" y="316"/>
                    <a:pt x="144" y="311"/>
                    <a:pt x="144" y="311"/>
                  </a:cubicBezTo>
                  <a:cubicBezTo>
                    <a:pt x="144" y="311"/>
                    <a:pt x="149" y="306"/>
                    <a:pt x="153" y="309"/>
                  </a:cubicBezTo>
                  <a:cubicBezTo>
                    <a:pt x="158" y="312"/>
                    <a:pt x="161" y="311"/>
                    <a:pt x="161" y="311"/>
                  </a:cubicBezTo>
                  <a:cubicBezTo>
                    <a:pt x="161" y="311"/>
                    <a:pt x="162" y="312"/>
                    <a:pt x="167" y="313"/>
                  </a:cubicBezTo>
                  <a:cubicBezTo>
                    <a:pt x="171" y="314"/>
                    <a:pt x="174" y="315"/>
                    <a:pt x="175" y="316"/>
                  </a:cubicBezTo>
                  <a:cubicBezTo>
                    <a:pt x="175" y="316"/>
                    <a:pt x="178" y="314"/>
                    <a:pt x="180" y="316"/>
                  </a:cubicBezTo>
                  <a:cubicBezTo>
                    <a:pt x="182" y="319"/>
                    <a:pt x="184" y="317"/>
                    <a:pt x="184" y="317"/>
                  </a:cubicBezTo>
                  <a:cubicBezTo>
                    <a:pt x="184" y="317"/>
                    <a:pt x="189" y="318"/>
                    <a:pt x="192" y="321"/>
                  </a:cubicBezTo>
                  <a:cubicBezTo>
                    <a:pt x="196" y="323"/>
                    <a:pt x="199" y="324"/>
                    <a:pt x="202" y="325"/>
                  </a:cubicBezTo>
                  <a:cubicBezTo>
                    <a:pt x="205" y="326"/>
                    <a:pt x="207" y="326"/>
                    <a:pt x="207" y="330"/>
                  </a:cubicBezTo>
                  <a:cubicBezTo>
                    <a:pt x="208" y="333"/>
                    <a:pt x="216" y="340"/>
                    <a:pt x="218" y="341"/>
                  </a:cubicBezTo>
                  <a:cubicBezTo>
                    <a:pt x="220" y="342"/>
                    <a:pt x="221" y="347"/>
                    <a:pt x="218" y="347"/>
                  </a:cubicBezTo>
                  <a:cubicBezTo>
                    <a:pt x="218" y="347"/>
                    <a:pt x="232" y="355"/>
                    <a:pt x="229" y="362"/>
                  </a:cubicBezTo>
                  <a:cubicBezTo>
                    <a:pt x="229" y="362"/>
                    <a:pt x="228" y="363"/>
                    <a:pt x="229" y="364"/>
                  </a:cubicBezTo>
                  <a:cubicBezTo>
                    <a:pt x="231" y="366"/>
                    <a:pt x="237" y="377"/>
                    <a:pt x="239" y="380"/>
                  </a:cubicBezTo>
                  <a:cubicBezTo>
                    <a:pt x="240" y="383"/>
                    <a:pt x="241" y="385"/>
                    <a:pt x="243" y="385"/>
                  </a:cubicBezTo>
                  <a:cubicBezTo>
                    <a:pt x="243" y="385"/>
                    <a:pt x="243" y="388"/>
                    <a:pt x="244" y="389"/>
                  </a:cubicBezTo>
                  <a:cubicBezTo>
                    <a:pt x="244" y="391"/>
                    <a:pt x="252" y="405"/>
                    <a:pt x="252" y="405"/>
                  </a:cubicBezTo>
                  <a:cubicBezTo>
                    <a:pt x="252" y="405"/>
                    <a:pt x="254" y="411"/>
                    <a:pt x="257" y="413"/>
                  </a:cubicBezTo>
                  <a:cubicBezTo>
                    <a:pt x="261" y="416"/>
                    <a:pt x="268" y="418"/>
                    <a:pt x="268" y="424"/>
                  </a:cubicBezTo>
                  <a:cubicBezTo>
                    <a:pt x="268" y="430"/>
                    <a:pt x="268" y="435"/>
                    <a:pt x="270" y="438"/>
                  </a:cubicBezTo>
                  <a:cubicBezTo>
                    <a:pt x="272" y="442"/>
                    <a:pt x="272" y="448"/>
                    <a:pt x="272" y="449"/>
                  </a:cubicBezTo>
                  <a:cubicBezTo>
                    <a:pt x="271" y="450"/>
                    <a:pt x="272" y="452"/>
                    <a:pt x="273" y="453"/>
                  </a:cubicBezTo>
                  <a:cubicBezTo>
                    <a:pt x="274" y="454"/>
                    <a:pt x="277" y="460"/>
                    <a:pt x="279" y="460"/>
                  </a:cubicBezTo>
                  <a:cubicBezTo>
                    <a:pt x="282" y="461"/>
                    <a:pt x="286" y="465"/>
                    <a:pt x="286" y="469"/>
                  </a:cubicBezTo>
                  <a:cubicBezTo>
                    <a:pt x="286" y="474"/>
                    <a:pt x="291" y="478"/>
                    <a:pt x="295" y="479"/>
                  </a:cubicBezTo>
                  <a:cubicBezTo>
                    <a:pt x="298" y="481"/>
                    <a:pt x="299" y="483"/>
                    <a:pt x="300" y="485"/>
                  </a:cubicBezTo>
                  <a:cubicBezTo>
                    <a:pt x="300" y="488"/>
                    <a:pt x="302" y="489"/>
                    <a:pt x="303" y="488"/>
                  </a:cubicBezTo>
                  <a:cubicBezTo>
                    <a:pt x="303" y="486"/>
                    <a:pt x="308" y="487"/>
                    <a:pt x="309" y="489"/>
                  </a:cubicBezTo>
                  <a:cubicBezTo>
                    <a:pt x="311" y="492"/>
                    <a:pt x="314" y="492"/>
                    <a:pt x="315" y="492"/>
                  </a:cubicBezTo>
                  <a:cubicBezTo>
                    <a:pt x="317" y="492"/>
                    <a:pt x="336" y="491"/>
                    <a:pt x="336" y="491"/>
                  </a:cubicBezTo>
                  <a:cubicBezTo>
                    <a:pt x="336" y="491"/>
                    <a:pt x="344" y="491"/>
                    <a:pt x="346" y="495"/>
                  </a:cubicBezTo>
                  <a:cubicBezTo>
                    <a:pt x="347" y="499"/>
                    <a:pt x="352" y="505"/>
                    <a:pt x="357" y="503"/>
                  </a:cubicBezTo>
                  <a:cubicBezTo>
                    <a:pt x="362" y="501"/>
                    <a:pt x="359" y="494"/>
                    <a:pt x="358" y="494"/>
                  </a:cubicBezTo>
                  <a:cubicBezTo>
                    <a:pt x="357" y="494"/>
                    <a:pt x="362" y="488"/>
                    <a:pt x="362" y="488"/>
                  </a:cubicBezTo>
                  <a:cubicBezTo>
                    <a:pt x="362" y="488"/>
                    <a:pt x="364" y="486"/>
                    <a:pt x="363" y="481"/>
                  </a:cubicBezTo>
                  <a:cubicBezTo>
                    <a:pt x="362" y="477"/>
                    <a:pt x="360" y="475"/>
                    <a:pt x="361" y="471"/>
                  </a:cubicBezTo>
                  <a:cubicBezTo>
                    <a:pt x="362" y="467"/>
                    <a:pt x="357" y="458"/>
                    <a:pt x="358" y="449"/>
                  </a:cubicBezTo>
                  <a:cubicBezTo>
                    <a:pt x="359" y="439"/>
                    <a:pt x="360" y="435"/>
                    <a:pt x="363" y="429"/>
                  </a:cubicBezTo>
                  <a:cubicBezTo>
                    <a:pt x="365" y="424"/>
                    <a:pt x="361" y="423"/>
                    <a:pt x="359" y="428"/>
                  </a:cubicBezTo>
                  <a:cubicBezTo>
                    <a:pt x="356" y="433"/>
                    <a:pt x="353" y="441"/>
                    <a:pt x="354" y="450"/>
                  </a:cubicBezTo>
                  <a:cubicBezTo>
                    <a:pt x="354" y="460"/>
                    <a:pt x="356" y="464"/>
                    <a:pt x="357" y="470"/>
                  </a:cubicBezTo>
                  <a:cubicBezTo>
                    <a:pt x="357" y="475"/>
                    <a:pt x="358" y="480"/>
                    <a:pt x="359" y="481"/>
                  </a:cubicBezTo>
                  <a:cubicBezTo>
                    <a:pt x="361" y="483"/>
                    <a:pt x="360" y="487"/>
                    <a:pt x="359" y="485"/>
                  </a:cubicBezTo>
                  <a:cubicBezTo>
                    <a:pt x="357" y="484"/>
                    <a:pt x="355" y="479"/>
                    <a:pt x="354" y="478"/>
                  </a:cubicBezTo>
                  <a:cubicBezTo>
                    <a:pt x="353" y="476"/>
                    <a:pt x="353" y="473"/>
                    <a:pt x="353" y="471"/>
                  </a:cubicBezTo>
                  <a:cubicBezTo>
                    <a:pt x="353" y="468"/>
                    <a:pt x="353" y="462"/>
                    <a:pt x="351" y="460"/>
                  </a:cubicBezTo>
                  <a:cubicBezTo>
                    <a:pt x="349" y="457"/>
                    <a:pt x="346" y="453"/>
                    <a:pt x="347" y="449"/>
                  </a:cubicBezTo>
                  <a:cubicBezTo>
                    <a:pt x="347" y="444"/>
                    <a:pt x="346" y="442"/>
                    <a:pt x="342" y="441"/>
                  </a:cubicBezTo>
                  <a:cubicBezTo>
                    <a:pt x="339" y="439"/>
                    <a:pt x="337" y="436"/>
                    <a:pt x="338" y="435"/>
                  </a:cubicBezTo>
                  <a:cubicBezTo>
                    <a:pt x="338" y="434"/>
                    <a:pt x="339" y="434"/>
                    <a:pt x="340" y="435"/>
                  </a:cubicBezTo>
                  <a:cubicBezTo>
                    <a:pt x="340" y="436"/>
                    <a:pt x="341" y="436"/>
                    <a:pt x="342" y="436"/>
                  </a:cubicBezTo>
                  <a:cubicBezTo>
                    <a:pt x="343" y="436"/>
                    <a:pt x="347" y="428"/>
                    <a:pt x="347" y="428"/>
                  </a:cubicBezTo>
                  <a:cubicBezTo>
                    <a:pt x="348" y="441"/>
                    <a:pt x="348" y="441"/>
                    <a:pt x="348" y="441"/>
                  </a:cubicBezTo>
                  <a:cubicBezTo>
                    <a:pt x="348" y="441"/>
                    <a:pt x="351" y="444"/>
                    <a:pt x="352" y="440"/>
                  </a:cubicBezTo>
                  <a:cubicBezTo>
                    <a:pt x="352" y="437"/>
                    <a:pt x="355" y="429"/>
                    <a:pt x="357" y="425"/>
                  </a:cubicBezTo>
                  <a:cubicBezTo>
                    <a:pt x="359" y="421"/>
                    <a:pt x="358" y="413"/>
                    <a:pt x="353" y="413"/>
                  </a:cubicBezTo>
                  <a:cubicBezTo>
                    <a:pt x="347" y="412"/>
                    <a:pt x="343" y="409"/>
                    <a:pt x="343" y="409"/>
                  </a:cubicBezTo>
                  <a:cubicBezTo>
                    <a:pt x="344" y="409"/>
                    <a:pt x="350" y="410"/>
                    <a:pt x="353" y="408"/>
                  </a:cubicBezTo>
                  <a:cubicBezTo>
                    <a:pt x="356" y="407"/>
                    <a:pt x="360" y="408"/>
                    <a:pt x="361" y="410"/>
                  </a:cubicBezTo>
                  <a:cubicBezTo>
                    <a:pt x="361" y="413"/>
                    <a:pt x="363" y="412"/>
                    <a:pt x="364" y="410"/>
                  </a:cubicBezTo>
                  <a:cubicBezTo>
                    <a:pt x="365" y="408"/>
                    <a:pt x="368" y="408"/>
                    <a:pt x="371" y="394"/>
                  </a:cubicBezTo>
                  <a:cubicBezTo>
                    <a:pt x="371" y="394"/>
                    <a:pt x="371" y="392"/>
                    <a:pt x="374" y="392"/>
                  </a:cubicBezTo>
                  <a:cubicBezTo>
                    <a:pt x="376" y="392"/>
                    <a:pt x="378" y="393"/>
                    <a:pt x="379" y="390"/>
                  </a:cubicBezTo>
                  <a:cubicBezTo>
                    <a:pt x="379" y="387"/>
                    <a:pt x="381" y="380"/>
                    <a:pt x="386" y="387"/>
                  </a:cubicBezTo>
                  <a:cubicBezTo>
                    <a:pt x="386" y="388"/>
                    <a:pt x="386" y="388"/>
                    <a:pt x="386" y="388"/>
                  </a:cubicBezTo>
                  <a:cubicBezTo>
                    <a:pt x="386" y="388"/>
                    <a:pt x="378" y="393"/>
                    <a:pt x="373" y="401"/>
                  </a:cubicBezTo>
                  <a:cubicBezTo>
                    <a:pt x="373" y="401"/>
                    <a:pt x="370" y="406"/>
                    <a:pt x="369" y="409"/>
                  </a:cubicBezTo>
                  <a:cubicBezTo>
                    <a:pt x="369" y="413"/>
                    <a:pt x="372" y="412"/>
                    <a:pt x="373" y="410"/>
                  </a:cubicBezTo>
                  <a:cubicBezTo>
                    <a:pt x="375" y="408"/>
                    <a:pt x="374" y="404"/>
                    <a:pt x="377" y="401"/>
                  </a:cubicBezTo>
                  <a:cubicBezTo>
                    <a:pt x="381" y="398"/>
                    <a:pt x="390" y="393"/>
                    <a:pt x="391" y="391"/>
                  </a:cubicBezTo>
                  <a:cubicBezTo>
                    <a:pt x="392" y="389"/>
                    <a:pt x="393" y="387"/>
                    <a:pt x="393" y="387"/>
                  </a:cubicBezTo>
                  <a:cubicBezTo>
                    <a:pt x="393" y="387"/>
                    <a:pt x="393" y="386"/>
                    <a:pt x="391" y="383"/>
                  </a:cubicBezTo>
                  <a:cubicBezTo>
                    <a:pt x="388" y="379"/>
                    <a:pt x="385" y="373"/>
                    <a:pt x="386" y="372"/>
                  </a:cubicBezTo>
                  <a:cubicBezTo>
                    <a:pt x="387" y="370"/>
                    <a:pt x="392" y="374"/>
                    <a:pt x="393" y="375"/>
                  </a:cubicBezTo>
                  <a:cubicBezTo>
                    <a:pt x="394" y="376"/>
                    <a:pt x="393" y="375"/>
                    <a:pt x="393" y="373"/>
                  </a:cubicBezTo>
                  <a:cubicBezTo>
                    <a:pt x="393" y="371"/>
                    <a:pt x="393" y="370"/>
                    <a:pt x="395" y="370"/>
                  </a:cubicBezTo>
                  <a:cubicBezTo>
                    <a:pt x="398" y="371"/>
                    <a:pt x="397" y="373"/>
                    <a:pt x="397" y="373"/>
                  </a:cubicBezTo>
                  <a:cubicBezTo>
                    <a:pt x="397" y="373"/>
                    <a:pt x="402" y="368"/>
                    <a:pt x="403" y="370"/>
                  </a:cubicBezTo>
                  <a:cubicBezTo>
                    <a:pt x="405" y="372"/>
                    <a:pt x="400" y="376"/>
                    <a:pt x="399" y="378"/>
                  </a:cubicBezTo>
                  <a:cubicBezTo>
                    <a:pt x="399" y="379"/>
                    <a:pt x="394" y="383"/>
                    <a:pt x="394" y="385"/>
                  </a:cubicBezTo>
                  <a:cubicBezTo>
                    <a:pt x="394" y="387"/>
                    <a:pt x="394" y="387"/>
                    <a:pt x="397" y="386"/>
                  </a:cubicBezTo>
                  <a:cubicBezTo>
                    <a:pt x="399" y="385"/>
                    <a:pt x="416" y="375"/>
                    <a:pt x="416" y="375"/>
                  </a:cubicBezTo>
                  <a:cubicBezTo>
                    <a:pt x="416" y="375"/>
                    <a:pt x="417" y="374"/>
                    <a:pt x="415" y="375"/>
                  </a:cubicBezTo>
                  <a:cubicBezTo>
                    <a:pt x="412" y="376"/>
                    <a:pt x="409" y="378"/>
                    <a:pt x="409" y="378"/>
                  </a:cubicBezTo>
                  <a:cubicBezTo>
                    <a:pt x="409" y="378"/>
                    <a:pt x="402" y="379"/>
                    <a:pt x="405" y="377"/>
                  </a:cubicBezTo>
                  <a:cubicBezTo>
                    <a:pt x="407" y="375"/>
                    <a:pt x="415" y="371"/>
                    <a:pt x="416" y="373"/>
                  </a:cubicBezTo>
                  <a:cubicBezTo>
                    <a:pt x="417" y="374"/>
                    <a:pt x="416" y="376"/>
                    <a:pt x="417" y="376"/>
                  </a:cubicBezTo>
                  <a:cubicBezTo>
                    <a:pt x="418" y="376"/>
                    <a:pt x="423" y="372"/>
                    <a:pt x="425" y="370"/>
                  </a:cubicBezTo>
                  <a:cubicBezTo>
                    <a:pt x="426" y="367"/>
                    <a:pt x="430" y="367"/>
                    <a:pt x="431" y="368"/>
                  </a:cubicBezTo>
                  <a:cubicBezTo>
                    <a:pt x="433" y="368"/>
                    <a:pt x="434" y="368"/>
                    <a:pt x="437" y="367"/>
                  </a:cubicBezTo>
                  <a:cubicBezTo>
                    <a:pt x="439" y="365"/>
                    <a:pt x="440" y="364"/>
                    <a:pt x="442" y="364"/>
                  </a:cubicBezTo>
                  <a:cubicBezTo>
                    <a:pt x="444" y="364"/>
                    <a:pt x="448" y="361"/>
                    <a:pt x="448" y="358"/>
                  </a:cubicBezTo>
                  <a:cubicBezTo>
                    <a:pt x="448" y="358"/>
                    <a:pt x="452" y="357"/>
                    <a:pt x="453" y="355"/>
                  </a:cubicBezTo>
                  <a:cubicBezTo>
                    <a:pt x="453" y="355"/>
                    <a:pt x="456" y="360"/>
                    <a:pt x="459" y="356"/>
                  </a:cubicBezTo>
                  <a:cubicBezTo>
                    <a:pt x="462" y="352"/>
                    <a:pt x="466" y="350"/>
                    <a:pt x="464" y="349"/>
                  </a:cubicBezTo>
                  <a:cubicBezTo>
                    <a:pt x="461" y="348"/>
                    <a:pt x="457" y="349"/>
                    <a:pt x="456" y="351"/>
                  </a:cubicBezTo>
                  <a:cubicBezTo>
                    <a:pt x="455" y="352"/>
                    <a:pt x="455" y="350"/>
                    <a:pt x="455" y="346"/>
                  </a:cubicBezTo>
                  <a:cubicBezTo>
                    <a:pt x="455" y="343"/>
                    <a:pt x="455" y="337"/>
                    <a:pt x="452" y="334"/>
                  </a:cubicBezTo>
                  <a:cubicBezTo>
                    <a:pt x="448" y="331"/>
                    <a:pt x="452" y="329"/>
                    <a:pt x="454" y="329"/>
                  </a:cubicBezTo>
                  <a:cubicBezTo>
                    <a:pt x="457" y="329"/>
                    <a:pt x="463" y="324"/>
                    <a:pt x="463" y="324"/>
                  </a:cubicBezTo>
                  <a:cubicBezTo>
                    <a:pt x="463" y="324"/>
                    <a:pt x="468" y="321"/>
                    <a:pt x="467" y="326"/>
                  </a:cubicBezTo>
                  <a:cubicBezTo>
                    <a:pt x="465" y="330"/>
                    <a:pt x="464" y="333"/>
                    <a:pt x="465" y="335"/>
                  </a:cubicBezTo>
                  <a:cubicBezTo>
                    <a:pt x="466" y="336"/>
                    <a:pt x="469" y="338"/>
                    <a:pt x="472" y="336"/>
                  </a:cubicBezTo>
                  <a:cubicBezTo>
                    <a:pt x="472" y="336"/>
                    <a:pt x="467" y="339"/>
                    <a:pt x="464" y="340"/>
                  </a:cubicBezTo>
                  <a:cubicBezTo>
                    <a:pt x="461" y="341"/>
                    <a:pt x="461" y="345"/>
                    <a:pt x="465" y="344"/>
                  </a:cubicBezTo>
                  <a:cubicBezTo>
                    <a:pt x="470" y="343"/>
                    <a:pt x="477" y="339"/>
                    <a:pt x="477" y="339"/>
                  </a:cubicBezTo>
                  <a:cubicBezTo>
                    <a:pt x="477" y="339"/>
                    <a:pt x="480" y="334"/>
                    <a:pt x="483" y="332"/>
                  </a:cubicBezTo>
                  <a:cubicBezTo>
                    <a:pt x="486" y="331"/>
                    <a:pt x="492" y="332"/>
                    <a:pt x="494" y="332"/>
                  </a:cubicBezTo>
                  <a:cubicBezTo>
                    <a:pt x="496" y="332"/>
                    <a:pt x="500" y="331"/>
                    <a:pt x="501" y="330"/>
                  </a:cubicBezTo>
                  <a:cubicBezTo>
                    <a:pt x="498" y="323"/>
                    <a:pt x="501" y="320"/>
                    <a:pt x="505" y="318"/>
                  </a:cubicBezTo>
                  <a:cubicBezTo>
                    <a:pt x="508" y="316"/>
                    <a:pt x="506" y="314"/>
                    <a:pt x="504" y="313"/>
                  </a:cubicBezTo>
                  <a:cubicBezTo>
                    <a:pt x="503" y="313"/>
                    <a:pt x="503" y="313"/>
                    <a:pt x="503" y="313"/>
                  </a:cubicBezTo>
                  <a:cubicBezTo>
                    <a:pt x="503" y="313"/>
                    <a:pt x="504" y="313"/>
                    <a:pt x="504" y="313"/>
                  </a:cubicBezTo>
                  <a:cubicBezTo>
                    <a:pt x="505" y="313"/>
                    <a:pt x="505" y="313"/>
                    <a:pt x="506" y="313"/>
                  </a:cubicBezTo>
                  <a:cubicBezTo>
                    <a:pt x="508" y="311"/>
                    <a:pt x="509" y="299"/>
                    <a:pt x="506" y="292"/>
                  </a:cubicBezTo>
                  <a:cubicBezTo>
                    <a:pt x="504" y="285"/>
                    <a:pt x="507" y="278"/>
                    <a:pt x="509" y="273"/>
                  </a:cubicBezTo>
                  <a:cubicBezTo>
                    <a:pt x="511" y="267"/>
                    <a:pt x="508" y="263"/>
                    <a:pt x="504" y="262"/>
                  </a:cubicBezTo>
                  <a:cubicBezTo>
                    <a:pt x="500" y="261"/>
                    <a:pt x="502" y="255"/>
                    <a:pt x="502" y="251"/>
                  </a:cubicBezTo>
                  <a:cubicBezTo>
                    <a:pt x="502" y="246"/>
                    <a:pt x="501" y="237"/>
                    <a:pt x="499" y="237"/>
                  </a:cubicBezTo>
                  <a:cubicBezTo>
                    <a:pt x="497" y="237"/>
                    <a:pt x="494" y="234"/>
                    <a:pt x="493" y="227"/>
                  </a:cubicBezTo>
                  <a:cubicBezTo>
                    <a:pt x="493" y="221"/>
                    <a:pt x="486" y="214"/>
                    <a:pt x="486" y="214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55"/>
                    <a:pt x="487" y="155"/>
                    <a:pt x="487" y="155"/>
                  </a:cubicBezTo>
                  <a:cubicBezTo>
                    <a:pt x="484" y="153"/>
                    <a:pt x="484" y="153"/>
                    <a:pt x="484" y="153"/>
                  </a:cubicBezTo>
                </a:path>
              </a:pathLst>
            </a:custGeom>
            <a:solidFill>
              <a:srgbClr val="C00000"/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1" name="Freeform 132"/>
            <p:cNvSpPr>
              <a:spLocks/>
            </p:cNvSpPr>
            <p:nvPr/>
          </p:nvSpPr>
          <p:spPr bwMode="auto">
            <a:xfrm>
              <a:off x="7062756" y="3851507"/>
              <a:ext cx="1696148" cy="1658288"/>
            </a:xfrm>
            <a:custGeom>
              <a:avLst/>
              <a:gdLst>
                <a:gd name="T0" fmla="*/ 452 w 520"/>
                <a:gd name="T1" fmla="*/ 138 h 508"/>
                <a:gd name="T2" fmla="*/ 404 w 520"/>
                <a:gd name="T3" fmla="*/ 136 h 508"/>
                <a:gd name="T4" fmla="*/ 385 w 520"/>
                <a:gd name="T5" fmla="*/ 141 h 508"/>
                <a:gd name="T6" fmla="*/ 356 w 520"/>
                <a:gd name="T7" fmla="*/ 141 h 508"/>
                <a:gd name="T8" fmla="*/ 334 w 520"/>
                <a:gd name="T9" fmla="*/ 135 h 508"/>
                <a:gd name="T10" fmla="*/ 337 w 520"/>
                <a:gd name="T11" fmla="*/ 133 h 508"/>
                <a:gd name="T12" fmla="*/ 296 w 520"/>
                <a:gd name="T13" fmla="*/ 106 h 508"/>
                <a:gd name="T14" fmla="*/ 9 w 520"/>
                <a:gd name="T15" fmla="*/ 208 h 508"/>
                <a:gd name="T16" fmla="*/ 49 w 520"/>
                <a:gd name="T17" fmla="*/ 255 h 508"/>
                <a:gd name="T18" fmla="*/ 93 w 520"/>
                <a:gd name="T19" fmla="*/ 331 h 508"/>
                <a:gd name="T20" fmla="*/ 174 w 520"/>
                <a:gd name="T21" fmla="*/ 317 h 508"/>
                <a:gd name="T22" fmla="*/ 209 w 520"/>
                <a:gd name="T23" fmla="*/ 328 h 508"/>
                <a:gd name="T24" fmla="*/ 237 w 520"/>
                <a:gd name="T25" fmla="*/ 364 h 508"/>
                <a:gd name="T26" fmla="*/ 292 w 520"/>
                <a:gd name="T27" fmla="*/ 471 h 508"/>
                <a:gd name="T28" fmla="*/ 368 w 520"/>
                <a:gd name="T29" fmla="*/ 495 h 508"/>
                <a:gd name="T30" fmla="*/ 373 w 520"/>
                <a:gd name="T31" fmla="*/ 429 h 508"/>
                <a:gd name="T32" fmla="*/ 367 w 520"/>
                <a:gd name="T33" fmla="*/ 485 h 508"/>
                <a:gd name="T34" fmla="*/ 347 w 520"/>
                <a:gd name="T35" fmla="*/ 437 h 508"/>
                <a:gd name="T36" fmla="*/ 368 w 520"/>
                <a:gd name="T37" fmla="*/ 422 h 508"/>
                <a:gd name="T38" fmla="*/ 351 w 520"/>
                <a:gd name="T39" fmla="*/ 413 h 508"/>
                <a:gd name="T40" fmla="*/ 390 w 520"/>
                <a:gd name="T41" fmla="*/ 388 h 508"/>
                <a:gd name="T42" fmla="*/ 403 w 520"/>
                <a:gd name="T43" fmla="*/ 390 h 508"/>
                <a:gd name="T44" fmla="*/ 402 w 520"/>
                <a:gd name="T45" fmla="*/ 374 h 508"/>
                <a:gd name="T46" fmla="*/ 410 w 520"/>
                <a:gd name="T47" fmla="*/ 373 h 508"/>
                <a:gd name="T48" fmla="*/ 401 w 520"/>
                <a:gd name="T49" fmla="*/ 390 h 508"/>
                <a:gd name="T50" fmla="*/ 414 w 520"/>
                <a:gd name="T51" fmla="*/ 380 h 508"/>
                <a:gd name="T52" fmla="*/ 458 w 520"/>
                <a:gd name="T53" fmla="*/ 360 h 508"/>
                <a:gd name="T54" fmla="*/ 465 w 520"/>
                <a:gd name="T55" fmla="*/ 351 h 508"/>
                <a:gd name="T56" fmla="*/ 473 w 520"/>
                <a:gd name="T57" fmla="*/ 328 h 508"/>
                <a:gd name="T58" fmla="*/ 486 w 520"/>
                <a:gd name="T59" fmla="*/ 343 h 508"/>
                <a:gd name="T60" fmla="*/ 511 w 520"/>
                <a:gd name="T61" fmla="*/ 317 h 508"/>
                <a:gd name="T62" fmla="*/ 492 w 520"/>
                <a:gd name="T63" fmla="*/ 217 h 508"/>
                <a:gd name="T64" fmla="*/ 513 w 520"/>
                <a:gd name="T65" fmla="*/ 313 h 508"/>
                <a:gd name="T66" fmla="*/ 512 w 520"/>
                <a:gd name="T67" fmla="*/ 318 h 508"/>
                <a:gd name="T68" fmla="*/ 472 w 520"/>
                <a:gd name="T69" fmla="*/ 345 h 508"/>
                <a:gd name="T70" fmla="*/ 460 w 520"/>
                <a:gd name="T71" fmla="*/ 341 h 508"/>
                <a:gd name="T72" fmla="*/ 469 w 520"/>
                <a:gd name="T73" fmla="*/ 353 h 508"/>
                <a:gd name="T74" fmla="*/ 437 w 520"/>
                <a:gd name="T75" fmla="*/ 368 h 508"/>
                <a:gd name="T76" fmla="*/ 424 w 520"/>
                <a:gd name="T77" fmla="*/ 373 h 508"/>
                <a:gd name="T78" fmla="*/ 422 w 520"/>
                <a:gd name="T79" fmla="*/ 376 h 508"/>
                <a:gd name="T80" fmla="*/ 404 w 520"/>
                <a:gd name="T81" fmla="*/ 387 h 508"/>
                <a:gd name="T82" fmla="*/ 399 w 520"/>
                <a:gd name="T83" fmla="*/ 373 h 508"/>
                <a:gd name="T84" fmla="*/ 392 w 520"/>
                <a:gd name="T85" fmla="*/ 375 h 508"/>
                <a:gd name="T86" fmla="*/ 378 w 520"/>
                <a:gd name="T87" fmla="*/ 412 h 508"/>
                <a:gd name="T88" fmla="*/ 384 w 520"/>
                <a:gd name="T89" fmla="*/ 393 h 508"/>
                <a:gd name="T90" fmla="*/ 371 w 520"/>
                <a:gd name="T91" fmla="*/ 412 h 508"/>
                <a:gd name="T92" fmla="*/ 358 w 520"/>
                <a:gd name="T93" fmla="*/ 442 h 508"/>
                <a:gd name="T94" fmla="*/ 349 w 520"/>
                <a:gd name="T95" fmla="*/ 437 h 508"/>
                <a:gd name="T96" fmla="*/ 370 w 520"/>
                <a:gd name="T97" fmla="*/ 487 h 508"/>
                <a:gd name="T98" fmla="*/ 369 w 520"/>
                <a:gd name="T99" fmla="*/ 484 h 508"/>
                <a:gd name="T100" fmla="*/ 344 w 520"/>
                <a:gd name="T101" fmla="*/ 491 h 508"/>
                <a:gd name="T102" fmla="*/ 298 w 520"/>
                <a:gd name="T103" fmla="*/ 476 h 508"/>
                <a:gd name="T104" fmla="*/ 253 w 520"/>
                <a:gd name="T105" fmla="*/ 386 h 508"/>
                <a:gd name="T106" fmla="*/ 192 w 520"/>
                <a:gd name="T107" fmla="*/ 317 h 508"/>
                <a:gd name="T108" fmla="*/ 169 w 520"/>
                <a:gd name="T109" fmla="*/ 311 h 508"/>
                <a:gd name="T110" fmla="*/ 105 w 520"/>
                <a:gd name="T111" fmla="*/ 333 h 508"/>
                <a:gd name="T112" fmla="*/ 48 w 520"/>
                <a:gd name="T113" fmla="*/ 252 h 508"/>
                <a:gd name="T114" fmla="*/ 12 w 520"/>
                <a:gd name="T115" fmla="*/ 198 h 508"/>
                <a:gd name="T116" fmla="*/ 315 w 520"/>
                <a:gd name="T117" fmla="*/ 126 h 508"/>
                <a:gd name="T118" fmla="*/ 337 w 520"/>
                <a:gd name="T119" fmla="*/ 135 h 508"/>
                <a:gd name="T120" fmla="*/ 379 w 520"/>
                <a:gd name="T121" fmla="*/ 142 h 508"/>
                <a:gd name="T122" fmla="*/ 391 w 520"/>
                <a:gd name="T123" fmla="*/ 136 h 508"/>
                <a:gd name="T124" fmla="*/ 442 w 520"/>
                <a:gd name="T125" fmla="*/ 141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" h="508">
                  <a:moveTo>
                    <a:pt x="492" y="155"/>
                  </a:moveTo>
                  <a:cubicBezTo>
                    <a:pt x="493" y="153"/>
                    <a:pt x="493" y="153"/>
                    <a:pt x="493" y="153"/>
                  </a:cubicBezTo>
                  <a:cubicBezTo>
                    <a:pt x="489" y="151"/>
                    <a:pt x="489" y="151"/>
                    <a:pt x="489" y="151"/>
                  </a:cubicBezTo>
                  <a:cubicBezTo>
                    <a:pt x="480" y="147"/>
                    <a:pt x="480" y="147"/>
                    <a:pt x="480" y="147"/>
                  </a:cubicBezTo>
                  <a:cubicBezTo>
                    <a:pt x="480" y="150"/>
                    <a:pt x="480" y="150"/>
                    <a:pt x="480" y="150"/>
                  </a:cubicBezTo>
                  <a:cubicBezTo>
                    <a:pt x="480" y="151"/>
                    <a:pt x="479" y="151"/>
                    <a:pt x="479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80" y="151"/>
                    <a:pt x="480" y="151"/>
                    <a:pt x="480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78" y="151"/>
                    <a:pt x="476" y="150"/>
                    <a:pt x="472" y="147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72" y="147"/>
                    <a:pt x="472" y="147"/>
                    <a:pt x="472" y="147"/>
                  </a:cubicBezTo>
                  <a:cubicBezTo>
                    <a:pt x="469" y="145"/>
                    <a:pt x="466" y="143"/>
                    <a:pt x="465" y="142"/>
                  </a:cubicBezTo>
                  <a:cubicBezTo>
                    <a:pt x="465" y="141"/>
                    <a:pt x="465" y="141"/>
                    <a:pt x="465" y="141"/>
                  </a:cubicBezTo>
                  <a:cubicBezTo>
                    <a:pt x="465" y="141"/>
                    <a:pt x="465" y="141"/>
                    <a:pt x="465" y="141"/>
                  </a:cubicBezTo>
                  <a:cubicBezTo>
                    <a:pt x="463" y="140"/>
                    <a:pt x="461" y="139"/>
                    <a:pt x="460" y="139"/>
                  </a:cubicBezTo>
                  <a:cubicBezTo>
                    <a:pt x="458" y="138"/>
                    <a:pt x="457" y="138"/>
                    <a:pt x="455" y="138"/>
                  </a:cubicBezTo>
                  <a:cubicBezTo>
                    <a:pt x="455" y="138"/>
                    <a:pt x="455" y="138"/>
                    <a:pt x="455" y="138"/>
                  </a:cubicBezTo>
                  <a:cubicBezTo>
                    <a:pt x="455" y="138"/>
                    <a:pt x="455" y="138"/>
                    <a:pt x="455" y="138"/>
                  </a:cubicBezTo>
                  <a:cubicBezTo>
                    <a:pt x="455" y="138"/>
                    <a:pt x="455" y="138"/>
                    <a:pt x="455" y="138"/>
                  </a:cubicBezTo>
                  <a:cubicBezTo>
                    <a:pt x="455" y="138"/>
                    <a:pt x="454" y="138"/>
                    <a:pt x="453" y="138"/>
                  </a:cubicBezTo>
                  <a:cubicBezTo>
                    <a:pt x="452" y="138"/>
                    <a:pt x="452" y="138"/>
                    <a:pt x="452" y="138"/>
                  </a:cubicBezTo>
                  <a:cubicBezTo>
                    <a:pt x="452" y="138"/>
                    <a:pt x="452" y="138"/>
                    <a:pt x="452" y="138"/>
                  </a:cubicBezTo>
                  <a:cubicBezTo>
                    <a:pt x="452" y="138"/>
                    <a:pt x="452" y="138"/>
                    <a:pt x="452" y="138"/>
                  </a:cubicBezTo>
                  <a:cubicBezTo>
                    <a:pt x="452" y="138"/>
                    <a:pt x="452" y="138"/>
                    <a:pt x="452" y="138"/>
                  </a:cubicBezTo>
                  <a:cubicBezTo>
                    <a:pt x="448" y="138"/>
                    <a:pt x="445" y="139"/>
                    <a:pt x="442" y="139"/>
                  </a:cubicBezTo>
                  <a:cubicBezTo>
                    <a:pt x="442" y="139"/>
                    <a:pt x="442" y="139"/>
                    <a:pt x="442" y="139"/>
                  </a:cubicBezTo>
                  <a:cubicBezTo>
                    <a:pt x="442" y="139"/>
                    <a:pt x="442" y="139"/>
                    <a:pt x="442" y="139"/>
                  </a:cubicBezTo>
                  <a:cubicBezTo>
                    <a:pt x="441" y="139"/>
                    <a:pt x="440" y="139"/>
                    <a:pt x="439" y="139"/>
                  </a:cubicBezTo>
                  <a:cubicBezTo>
                    <a:pt x="439" y="139"/>
                    <a:pt x="439" y="139"/>
                    <a:pt x="438" y="139"/>
                  </a:cubicBezTo>
                  <a:cubicBezTo>
                    <a:pt x="438" y="139"/>
                    <a:pt x="438" y="139"/>
                    <a:pt x="438" y="139"/>
                  </a:cubicBezTo>
                  <a:cubicBezTo>
                    <a:pt x="437" y="139"/>
                    <a:pt x="436" y="139"/>
                    <a:pt x="435" y="139"/>
                  </a:cubicBezTo>
                  <a:cubicBezTo>
                    <a:pt x="430" y="139"/>
                    <a:pt x="428" y="139"/>
                    <a:pt x="424" y="139"/>
                  </a:cubicBezTo>
                  <a:cubicBezTo>
                    <a:pt x="421" y="140"/>
                    <a:pt x="418" y="141"/>
                    <a:pt x="416" y="142"/>
                  </a:cubicBezTo>
                  <a:cubicBezTo>
                    <a:pt x="416" y="142"/>
                    <a:pt x="416" y="142"/>
                    <a:pt x="416" y="142"/>
                  </a:cubicBezTo>
                  <a:cubicBezTo>
                    <a:pt x="416" y="142"/>
                    <a:pt x="416" y="142"/>
                    <a:pt x="416" y="142"/>
                  </a:cubicBezTo>
                  <a:cubicBezTo>
                    <a:pt x="415" y="143"/>
                    <a:pt x="414" y="144"/>
                    <a:pt x="414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6"/>
                    <a:pt x="413" y="146"/>
                    <a:pt x="413" y="146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3" y="144"/>
                    <a:pt x="413" y="144"/>
                    <a:pt x="413" y="144"/>
                  </a:cubicBezTo>
                  <a:cubicBezTo>
                    <a:pt x="411" y="144"/>
                    <a:pt x="411" y="144"/>
                    <a:pt x="411" y="144"/>
                  </a:cubicBezTo>
                  <a:cubicBezTo>
                    <a:pt x="412" y="146"/>
                    <a:pt x="412" y="146"/>
                    <a:pt x="412" y="146"/>
                  </a:cubicBezTo>
                  <a:cubicBezTo>
                    <a:pt x="412" y="144"/>
                    <a:pt x="412" y="144"/>
                    <a:pt x="412" y="144"/>
                  </a:cubicBezTo>
                  <a:cubicBezTo>
                    <a:pt x="411" y="144"/>
                    <a:pt x="411" y="144"/>
                    <a:pt x="411" y="144"/>
                  </a:cubicBezTo>
                  <a:cubicBezTo>
                    <a:pt x="411" y="144"/>
                    <a:pt x="411" y="144"/>
                    <a:pt x="411" y="144"/>
                  </a:cubicBezTo>
                  <a:cubicBezTo>
                    <a:pt x="410" y="143"/>
                    <a:pt x="410" y="143"/>
                    <a:pt x="410" y="142"/>
                  </a:cubicBezTo>
                  <a:cubicBezTo>
                    <a:pt x="410" y="142"/>
                    <a:pt x="410" y="142"/>
                    <a:pt x="410" y="142"/>
                  </a:cubicBezTo>
                  <a:cubicBezTo>
                    <a:pt x="410" y="142"/>
                    <a:pt x="410" y="142"/>
                    <a:pt x="410" y="142"/>
                  </a:cubicBezTo>
                  <a:cubicBezTo>
                    <a:pt x="410" y="141"/>
                    <a:pt x="409" y="139"/>
                    <a:pt x="408" y="138"/>
                  </a:cubicBezTo>
                  <a:cubicBezTo>
                    <a:pt x="407" y="137"/>
                    <a:pt x="406" y="136"/>
                    <a:pt x="404" y="136"/>
                  </a:cubicBezTo>
                  <a:cubicBezTo>
                    <a:pt x="404" y="136"/>
                    <a:pt x="404" y="136"/>
                    <a:pt x="404" y="136"/>
                  </a:cubicBezTo>
                  <a:cubicBezTo>
                    <a:pt x="404" y="136"/>
                    <a:pt x="404" y="136"/>
                    <a:pt x="404" y="136"/>
                  </a:cubicBezTo>
                  <a:cubicBezTo>
                    <a:pt x="404" y="136"/>
                    <a:pt x="403" y="136"/>
                    <a:pt x="402" y="136"/>
                  </a:cubicBezTo>
                  <a:cubicBezTo>
                    <a:pt x="402" y="136"/>
                    <a:pt x="402" y="136"/>
                    <a:pt x="402" y="136"/>
                  </a:cubicBezTo>
                  <a:cubicBezTo>
                    <a:pt x="402" y="136"/>
                    <a:pt x="402" y="136"/>
                    <a:pt x="402" y="136"/>
                  </a:cubicBezTo>
                  <a:cubicBezTo>
                    <a:pt x="400" y="136"/>
                    <a:pt x="398" y="135"/>
                    <a:pt x="396" y="134"/>
                  </a:cubicBezTo>
                  <a:cubicBezTo>
                    <a:pt x="395" y="134"/>
                    <a:pt x="394" y="133"/>
                    <a:pt x="394" y="133"/>
                  </a:cubicBezTo>
                  <a:cubicBezTo>
                    <a:pt x="393" y="132"/>
                    <a:pt x="392" y="132"/>
                    <a:pt x="391" y="132"/>
                  </a:cubicBezTo>
                  <a:cubicBezTo>
                    <a:pt x="390" y="132"/>
                    <a:pt x="390" y="132"/>
                    <a:pt x="390" y="132"/>
                  </a:cubicBezTo>
                  <a:cubicBezTo>
                    <a:pt x="390" y="132"/>
                    <a:pt x="390" y="132"/>
                    <a:pt x="390" y="132"/>
                  </a:cubicBezTo>
                  <a:cubicBezTo>
                    <a:pt x="389" y="132"/>
                    <a:pt x="389" y="132"/>
                    <a:pt x="389" y="132"/>
                  </a:cubicBezTo>
                  <a:cubicBezTo>
                    <a:pt x="388" y="133"/>
                    <a:pt x="387" y="134"/>
                    <a:pt x="387" y="135"/>
                  </a:cubicBezTo>
                  <a:cubicBezTo>
                    <a:pt x="386" y="137"/>
                    <a:pt x="386" y="138"/>
                    <a:pt x="386" y="140"/>
                  </a:cubicBezTo>
                  <a:cubicBezTo>
                    <a:pt x="388" y="140"/>
                    <a:pt x="388" y="140"/>
                    <a:pt x="388" y="140"/>
                  </a:cubicBezTo>
                  <a:cubicBezTo>
                    <a:pt x="386" y="140"/>
                    <a:pt x="386" y="140"/>
                    <a:pt x="386" y="140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8" y="141"/>
                    <a:pt x="388" y="141"/>
                    <a:pt x="388" y="141"/>
                  </a:cubicBezTo>
                  <a:cubicBezTo>
                    <a:pt x="386" y="140"/>
                    <a:pt x="386" y="140"/>
                    <a:pt x="386" y="140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6" y="141"/>
                    <a:pt x="386" y="141"/>
                    <a:pt x="386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2"/>
                    <a:pt x="385" y="142"/>
                    <a:pt x="385" y="142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2"/>
                    <a:pt x="385" y="142"/>
                    <a:pt x="385" y="142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2"/>
                    <a:pt x="385" y="142"/>
                    <a:pt x="385" y="142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2"/>
                    <a:pt x="385" y="142"/>
                    <a:pt x="385" y="142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1"/>
                    <a:pt x="385" y="141"/>
                    <a:pt x="385" y="141"/>
                  </a:cubicBezTo>
                  <a:cubicBezTo>
                    <a:pt x="385" y="140"/>
                    <a:pt x="385" y="139"/>
                    <a:pt x="384" y="138"/>
                  </a:cubicBezTo>
                  <a:cubicBezTo>
                    <a:pt x="384" y="138"/>
                    <a:pt x="383" y="137"/>
                    <a:pt x="383" y="137"/>
                  </a:cubicBezTo>
                  <a:cubicBezTo>
                    <a:pt x="382" y="136"/>
                    <a:pt x="381" y="136"/>
                    <a:pt x="381" y="136"/>
                  </a:cubicBezTo>
                  <a:cubicBezTo>
                    <a:pt x="380" y="136"/>
                    <a:pt x="380" y="136"/>
                    <a:pt x="379" y="136"/>
                  </a:cubicBezTo>
                  <a:cubicBezTo>
                    <a:pt x="378" y="137"/>
                    <a:pt x="377" y="138"/>
                    <a:pt x="377" y="138"/>
                  </a:cubicBezTo>
                  <a:cubicBezTo>
                    <a:pt x="376" y="139"/>
                    <a:pt x="376" y="139"/>
                    <a:pt x="376" y="139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6" y="140"/>
                    <a:pt x="375" y="140"/>
                    <a:pt x="375" y="140"/>
                  </a:cubicBezTo>
                  <a:cubicBezTo>
                    <a:pt x="374" y="140"/>
                    <a:pt x="371" y="139"/>
                    <a:pt x="369" y="138"/>
                  </a:cubicBezTo>
                  <a:cubicBezTo>
                    <a:pt x="369" y="138"/>
                    <a:pt x="369" y="138"/>
                    <a:pt x="369" y="138"/>
                  </a:cubicBezTo>
                  <a:cubicBezTo>
                    <a:pt x="368" y="138"/>
                    <a:pt x="368" y="138"/>
                    <a:pt x="368" y="138"/>
                  </a:cubicBezTo>
                  <a:cubicBezTo>
                    <a:pt x="368" y="138"/>
                    <a:pt x="368" y="138"/>
                    <a:pt x="368" y="138"/>
                  </a:cubicBezTo>
                  <a:cubicBezTo>
                    <a:pt x="368" y="137"/>
                    <a:pt x="368" y="137"/>
                    <a:pt x="368" y="137"/>
                  </a:cubicBezTo>
                  <a:cubicBezTo>
                    <a:pt x="367" y="137"/>
                    <a:pt x="367" y="137"/>
                    <a:pt x="366" y="137"/>
                  </a:cubicBezTo>
                  <a:cubicBezTo>
                    <a:pt x="365" y="137"/>
                    <a:pt x="364" y="138"/>
                    <a:pt x="363" y="138"/>
                  </a:cubicBezTo>
                  <a:cubicBezTo>
                    <a:pt x="363" y="138"/>
                    <a:pt x="363" y="138"/>
                    <a:pt x="363" y="138"/>
                  </a:cubicBezTo>
                  <a:cubicBezTo>
                    <a:pt x="363" y="138"/>
                    <a:pt x="363" y="138"/>
                    <a:pt x="363" y="138"/>
                  </a:cubicBezTo>
                  <a:cubicBezTo>
                    <a:pt x="362" y="139"/>
                    <a:pt x="361" y="139"/>
                    <a:pt x="360" y="140"/>
                  </a:cubicBezTo>
                  <a:cubicBezTo>
                    <a:pt x="358" y="140"/>
                    <a:pt x="357" y="141"/>
                    <a:pt x="356" y="141"/>
                  </a:cubicBezTo>
                  <a:cubicBezTo>
                    <a:pt x="356" y="141"/>
                    <a:pt x="356" y="141"/>
                    <a:pt x="356" y="141"/>
                  </a:cubicBezTo>
                  <a:cubicBezTo>
                    <a:pt x="356" y="141"/>
                    <a:pt x="356" y="141"/>
                    <a:pt x="356" y="141"/>
                  </a:cubicBezTo>
                  <a:cubicBezTo>
                    <a:pt x="356" y="141"/>
                    <a:pt x="356" y="141"/>
                    <a:pt x="356" y="141"/>
                  </a:cubicBezTo>
                  <a:cubicBezTo>
                    <a:pt x="355" y="141"/>
                    <a:pt x="354" y="140"/>
                    <a:pt x="353" y="139"/>
                  </a:cubicBezTo>
                  <a:cubicBezTo>
                    <a:pt x="352" y="138"/>
                    <a:pt x="351" y="137"/>
                    <a:pt x="350" y="135"/>
                  </a:cubicBezTo>
                  <a:cubicBezTo>
                    <a:pt x="350" y="135"/>
                    <a:pt x="350" y="135"/>
                    <a:pt x="350" y="135"/>
                  </a:cubicBezTo>
                  <a:cubicBezTo>
                    <a:pt x="350" y="135"/>
                    <a:pt x="350" y="135"/>
                    <a:pt x="350" y="135"/>
                  </a:cubicBezTo>
                  <a:cubicBezTo>
                    <a:pt x="350" y="135"/>
                    <a:pt x="350" y="134"/>
                    <a:pt x="349" y="133"/>
                  </a:cubicBezTo>
                  <a:cubicBezTo>
                    <a:pt x="349" y="133"/>
                    <a:pt x="349" y="133"/>
                    <a:pt x="349" y="133"/>
                  </a:cubicBezTo>
                  <a:cubicBezTo>
                    <a:pt x="349" y="133"/>
                    <a:pt x="349" y="133"/>
                    <a:pt x="349" y="133"/>
                  </a:cubicBezTo>
                  <a:cubicBezTo>
                    <a:pt x="348" y="131"/>
                    <a:pt x="347" y="128"/>
                    <a:pt x="346" y="127"/>
                  </a:cubicBezTo>
                  <a:cubicBezTo>
                    <a:pt x="346" y="126"/>
                    <a:pt x="346" y="126"/>
                    <a:pt x="346" y="126"/>
                  </a:cubicBezTo>
                  <a:cubicBezTo>
                    <a:pt x="346" y="126"/>
                    <a:pt x="346" y="126"/>
                    <a:pt x="346" y="126"/>
                  </a:cubicBezTo>
                  <a:cubicBezTo>
                    <a:pt x="346" y="125"/>
                    <a:pt x="345" y="125"/>
                    <a:pt x="344" y="124"/>
                  </a:cubicBezTo>
                  <a:cubicBezTo>
                    <a:pt x="343" y="123"/>
                    <a:pt x="342" y="123"/>
                    <a:pt x="341" y="123"/>
                  </a:cubicBezTo>
                  <a:cubicBezTo>
                    <a:pt x="339" y="123"/>
                    <a:pt x="338" y="124"/>
                    <a:pt x="336" y="125"/>
                  </a:cubicBezTo>
                  <a:cubicBezTo>
                    <a:pt x="336" y="125"/>
                    <a:pt x="336" y="125"/>
                    <a:pt x="336" y="125"/>
                  </a:cubicBezTo>
                  <a:cubicBezTo>
                    <a:pt x="335" y="126"/>
                    <a:pt x="334" y="127"/>
                    <a:pt x="333" y="128"/>
                  </a:cubicBezTo>
                  <a:cubicBezTo>
                    <a:pt x="333" y="129"/>
                    <a:pt x="333" y="129"/>
                    <a:pt x="333" y="129"/>
                  </a:cubicBezTo>
                  <a:cubicBezTo>
                    <a:pt x="333" y="129"/>
                    <a:pt x="333" y="129"/>
                    <a:pt x="333" y="129"/>
                  </a:cubicBezTo>
                  <a:cubicBezTo>
                    <a:pt x="333" y="130"/>
                    <a:pt x="334" y="131"/>
                    <a:pt x="334" y="132"/>
                  </a:cubicBezTo>
                  <a:cubicBezTo>
                    <a:pt x="334" y="133"/>
                    <a:pt x="334" y="133"/>
                    <a:pt x="334" y="133"/>
                  </a:cubicBezTo>
                  <a:cubicBezTo>
                    <a:pt x="333" y="133"/>
                    <a:pt x="333" y="133"/>
                    <a:pt x="333" y="133"/>
                  </a:cubicBezTo>
                  <a:cubicBezTo>
                    <a:pt x="335" y="133"/>
                    <a:pt x="335" y="133"/>
                    <a:pt x="335" y="133"/>
                  </a:cubicBezTo>
                  <a:cubicBezTo>
                    <a:pt x="334" y="132"/>
                    <a:pt x="334" y="132"/>
                    <a:pt x="334" y="132"/>
                  </a:cubicBezTo>
                  <a:cubicBezTo>
                    <a:pt x="333" y="133"/>
                    <a:pt x="333" y="133"/>
                    <a:pt x="333" y="133"/>
                  </a:cubicBezTo>
                  <a:cubicBezTo>
                    <a:pt x="335" y="133"/>
                    <a:pt x="335" y="133"/>
                    <a:pt x="335" y="133"/>
                  </a:cubicBezTo>
                  <a:cubicBezTo>
                    <a:pt x="334" y="132"/>
                    <a:pt x="334" y="132"/>
                    <a:pt x="334" y="132"/>
                  </a:cubicBezTo>
                  <a:cubicBezTo>
                    <a:pt x="335" y="133"/>
                    <a:pt x="335" y="133"/>
                    <a:pt x="335" y="133"/>
                  </a:cubicBezTo>
                  <a:cubicBezTo>
                    <a:pt x="335" y="132"/>
                    <a:pt x="335" y="132"/>
                    <a:pt x="335" y="132"/>
                  </a:cubicBezTo>
                  <a:cubicBezTo>
                    <a:pt x="335" y="132"/>
                    <a:pt x="334" y="132"/>
                    <a:pt x="334" y="132"/>
                  </a:cubicBezTo>
                  <a:cubicBezTo>
                    <a:pt x="335" y="133"/>
                    <a:pt x="335" y="133"/>
                    <a:pt x="335" y="133"/>
                  </a:cubicBezTo>
                  <a:cubicBezTo>
                    <a:pt x="335" y="132"/>
                    <a:pt x="335" y="132"/>
                    <a:pt x="335" y="132"/>
                  </a:cubicBezTo>
                  <a:cubicBezTo>
                    <a:pt x="335" y="132"/>
                    <a:pt x="335" y="132"/>
                    <a:pt x="335" y="132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3" y="134"/>
                    <a:pt x="333" y="134"/>
                    <a:pt x="333" y="134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4" y="135"/>
                    <a:pt x="334" y="135"/>
                    <a:pt x="334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4" y="135"/>
                    <a:pt x="334" y="135"/>
                    <a:pt x="334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4" y="133"/>
                    <a:pt x="334" y="133"/>
                    <a:pt x="334" y="133"/>
                  </a:cubicBezTo>
                  <a:cubicBezTo>
                    <a:pt x="333" y="134"/>
                    <a:pt x="333" y="134"/>
                    <a:pt x="333" y="135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4" y="133"/>
                    <a:pt x="334" y="133"/>
                    <a:pt x="334" y="133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5" y="133"/>
                    <a:pt x="335" y="133"/>
                    <a:pt x="335" y="133"/>
                  </a:cubicBezTo>
                  <a:cubicBezTo>
                    <a:pt x="335" y="133"/>
                    <a:pt x="334" y="133"/>
                    <a:pt x="334" y="133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5" y="133"/>
                    <a:pt x="335" y="133"/>
                    <a:pt x="335" y="133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36" y="133"/>
                    <a:pt x="336" y="133"/>
                    <a:pt x="335" y="133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35" y="135"/>
                    <a:pt x="335" y="135"/>
                    <a:pt x="335" y="135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7" y="133"/>
                    <a:pt x="336" y="133"/>
                    <a:pt x="336" y="132"/>
                  </a:cubicBezTo>
                  <a:cubicBezTo>
                    <a:pt x="336" y="132"/>
                    <a:pt x="336" y="132"/>
                    <a:pt x="336" y="132"/>
                  </a:cubicBezTo>
                  <a:cubicBezTo>
                    <a:pt x="336" y="132"/>
                    <a:pt x="336" y="132"/>
                    <a:pt x="336" y="132"/>
                  </a:cubicBezTo>
                  <a:cubicBezTo>
                    <a:pt x="336" y="132"/>
                    <a:pt x="335" y="131"/>
                    <a:pt x="335" y="131"/>
                  </a:cubicBezTo>
                  <a:cubicBezTo>
                    <a:pt x="335" y="131"/>
                    <a:pt x="335" y="131"/>
                    <a:pt x="335" y="131"/>
                  </a:cubicBezTo>
                  <a:cubicBezTo>
                    <a:pt x="334" y="131"/>
                    <a:pt x="334" y="131"/>
                    <a:pt x="334" y="131"/>
                  </a:cubicBezTo>
                  <a:cubicBezTo>
                    <a:pt x="330" y="126"/>
                    <a:pt x="325" y="124"/>
                    <a:pt x="321" y="124"/>
                  </a:cubicBezTo>
                  <a:cubicBezTo>
                    <a:pt x="321" y="124"/>
                    <a:pt x="321" y="124"/>
                    <a:pt x="321" y="124"/>
                  </a:cubicBezTo>
                  <a:cubicBezTo>
                    <a:pt x="321" y="124"/>
                    <a:pt x="321" y="124"/>
                    <a:pt x="321" y="124"/>
                  </a:cubicBezTo>
                  <a:cubicBezTo>
                    <a:pt x="320" y="124"/>
                    <a:pt x="319" y="124"/>
                    <a:pt x="318" y="124"/>
                  </a:cubicBezTo>
                  <a:cubicBezTo>
                    <a:pt x="318" y="124"/>
                    <a:pt x="318" y="124"/>
                    <a:pt x="318" y="124"/>
                  </a:cubicBezTo>
                  <a:cubicBezTo>
                    <a:pt x="318" y="124"/>
                    <a:pt x="318" y="124"/>
                    <a:pt x="318" y="124"/>
                  </a:cubicBezTo>
                  <a:cubicBezTo>
                    <a:pt x="318" y="124"/>
                    <a:pt x="318" y="124"/>
                    <a:pt x="318" y="124"/>
                  </a:cubicBezTo>
                  <a:cubicBezTo>
                    <a:pt x="318" y="126"/>
                    <a:pt x="318" y="126"/>
                    <a:pt x="318" y="126"/>
                  </a:cubicBezTo>
                  <a:cubicBezTo>
                    <a:pt x="319" y="124"/>
                    <a:pt x="319" y="124"/>
                    <a:pt x="319" y="124"/>
                  </a:cubicBezTo>
                  <a:cubicBezTo>
                    <a:pt x="319" y="124"/>
                    <a:pt x="318" y="124"/>
                    <a:pt x="317" y="123"/>
                  </a:cubicBezTo>
                  <a:cubicBezTo>
                    <a:pt x="317" y="123"/>
                    <a:pt x="317" y="123"/>
                    <a:pt x="317" y="123"/>
                  </a:cubicBezTo>
                  <a:cubicBezTo>
                    <a:pt x="317" y="123"/>
                    <a:pt x="317" y="123"/>
                    <a:pt x="317" y="123"/>
                  </a:cubicBezTo>
                  <a:cubicBezTo>
                    <a:pt x="316" y="122"/>
                    <a:pt x="314" y="121"/>
                    <a:pt x="311" y="120"/>
                  </a:cubicBezTo>
                  <a:cubicBezTo>
                    <a:pt x="310" y="122"/>
                    <a:pt x="310" y="122"/>
                    <a:pt x="310" y="122"/>
                  </a:cubicBezTo>
                  <a:cubicBezTo>
                    <a:pt x="311" y="120"/>
                    <a:pt x="311" y="120"/>
                    <a:pt x="311" y="120"/>
                  </a:cubicBezTo>
                  <a:cubicBezTo>
                    <a:pt x="310" y="120"/>
                    <a:pt x="310" y="120"/>
                    <a:pt x="310" y="120"/>
                  </a:cubicBezTo>
                  <a:cubicBezTo>
                    <a:pt x="310" y="120"/>
                    <a:pt x="310" y="120"/>
                    <a:pt x="310" y="120"/>
                  </a:cubicBezTo>
                  <a:cubicBezTo>
                    <a:pt x="310" y="120"/>
                    <a:pt x="310" y="120"/>
                    <a:pt x="310" y="120"/>
                  </a:cubicBezTo>
                  <a:cubicBezTo>
                    <a:pt x="309" y="120"/>
                    <a:pt x="309" y="120"/>
                    <a:pt x="308" y="120"/>
                  </a:cubicBezTo>
                  <a:cubicBezTo>
                    <a:pt x="308" y="120"/>
                    <a:pt x="308" y="120"/>
                    <a:pt x="308" y="120"/>
                  </a:cubicBezTo>
                  <a:cubicBezTo>
                    <a:pt x="308" y="120"/>
                    <a:pt x="308" y="120"/>
                    <a:pt x="308" y="120"/>
                  </a:cubicBezTo>
                  <a:cubicBezTo>
                    <a:pt x="308" y="120"/>
                    <a:pt x="307" y="119"/>
                    <a:pt x="306" y="119"/>
                  </a:cubicBezTo>
                  <a:cubicBezTo>
                    <a:pt x="305" y="118"/>
                    <a:pt x="304" y="117"/>
                    <a:pt x="304" y="116"/>
                  </a:cubicBezTo>
                  <a:cubicBezTo>
                    <a:pt x="303" y="114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1" y="111"/>
                    <a:pt x="299" y="109"/>
                    <a:pt x="296" y="106"/>
                  </a:cubicBezTo>
                  <a:cubicBezTo>
                    <a:pt x="296" y="106"/>
                    <a:pt x="296" y="106"/>
                    <a:pt x="296" y="106"/>
                  </a:cubicBezTo>
                  <a:cubicBezTo>
                    <a:pt x="296" y="106"/>
                    <a:pt x="296" y="106"/>
                    <a:pt x="296" y="106"/>
                  </a:cubicBezTo>
                  <a:cubicBezTo>
                    <a:pt x="294" y="105"/>
                    <a:pt x="292" y="105"/>
                    <a:pt x="290" y="104"/>
                  </a:cubicBezTo>
                  <a:cubicBezTo>
                    <a:pt x="290" y="104"/>
                    <a:pt x="290" y="104"/>
                    <a:pt x="290" y="104"/>
                  </a:cubicBezTo>
                  <a:cubicBezTo>
                    <a:pt x="290" y="104"/>
                    <a:pt x="290" y="104"/>
                    <a:pt x="290" y="104"/>
                  </a:cubicBezTo>
                  <a:cubicBezTo>
                    <a:pt x="290" y="104"/>
                    <a:pt x="290" y="104"/>
                    <a:pt x="290" y="104"/>
                  </a:cubicBezTo>
                  <a:cubicBezTo>
                    <a:pt x="290" y="104"/>
                    <a:pt x="290" y="104"/>
                    <a:pt x="290" y="104"/>
                  </a:cubicBezTo>
                  <a:cubicBezTo>
                    <a:pt x="287" y="104"/>
                    <a:pt x="284" y="104"/>
                    <a:pt x="281" y="103"/>
                  </a:cubicBezTo>
                  <a:cubicBezTo>
                    <a:pt x="279" y="103"/>
                    <a:pt x="278" y="103"/>
                    <a:pt x="277" y="103"/>
                  </a:cubicBezTo>
                  <a:cubicBezTo>
                    <a:pt x="275" y="102"/>
                    <a:pt x="274" y="102"/>
                    <a:pt x="274" y="102"/>
                  </a:cubicBezTo>
                  <a:cubicBezTo>
                    <a:pt x="274" y="102"/>
                    <a:pt x="274" y="102"/>
                    <a:pt x="274" y="102"/>
                  </a:cubicBezTo>
                  <a:cubicBezTo>
                    <a:pt x="273" y="102"/>
                    <a:pt x="272" y="101"/>
                    <a:pt x="272" y="101"/>
                  </a:cubicBezTo>
                  <a:cubicBezTo>
                    <a:pt x="272" y="101"/>
                    <a:pt x="272" y="101"/>
                    <a:pt x="272" y="101"/>
                  </a:cubicBezTo>
                  <a:cubicBezTo>
                    <a:pt x="272" y="101"/>
                    <a:pt x="272" y="101"/>
                    <a:pt x="272" y="101"/>
                  </a:cubicBezTo>
                  <a:cubicBezTo>
                    <a:pt x="271" y="101"/>
                    <a:pt x="270" y="101"/>
                    <a:pt x="270" y="101"/>
                  </a:cubicBezTo>
                  <a:cubicBezTo>
                    <a:pt x="269" y="101"/>
                    <a:pt x="269" y="100"/>
                    <a:pt x="269" y="100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0" y="102"/>
                    <a:pt x="270" y="102"/>
                    <a:pt x="270" y="102"/>
                  </a:cubicBezTo>
                  <a:cubicBezTo>
                    <a:pt x="273" y="11"/>
                    <a:pt x="273" y="11"/>
                    <a:pt x="273" y="11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9" y="194"/>
                    <a:pt x="9" y="194"/>
                    <a:pt x="9" y="194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9" y="204"/>
                    <a:pt x="9" y="204"/>
                    <a:pt x="9" y="204"/>
                  </a:cubicBezTo>
                  <a:cubicBezTo>
                    <a:pt x="10" y="202"/>
                    <a:pt x="10" y="202"/>
                    <a:pt x="10" y="202"/>
                  </a:cubicBezTo>
                  <a:cubicBezTo>
                    <a:pt x="8" y="202"/>
                    <a:pt x="8" y="202"/>
                    <a:pt x="8" y="20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7" y="206"/>
                    <a:pt x="8" y="207"/>
                    <a:pt x="9" y="207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09"/>
                    <a:pt x="10" y="212"/>
                    <a:pt x="10" y="212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15" y="221"/>
                    <a:pt x="15" y="221"/>
                    <a:pt x="15" y="221"/>
                  </a:cubicBezTo>
                  <a:cubicBezTo>
                    <a:pt x="16" y="221"/>
                    <a:pt x="16" y="221"/>
                    <a:pt x="16" y="221"/>
                  </a:cubicBezTo>
                  <a:cubicBezTo>
                    <a:pt x="16" y="221"/>
                    <a:pt x="17" y="222"/>
                    <a:pt x="18" y="223"/>
                  </a:cubicBezTo>
                  <a:cubicBezTo>
                    <a:pt x="19" y="223"/>
                    <a:pt x="20" y="224"/>
                    <a:pt x="22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2" y="224"/>
                    <a:pt x="22" y="224"/>
                    <a:pt x="22" y="224"/>
                  </a:cubicBezTo>
                  <a:cubicBezTo>
                    <a:pt x="22" y="224"/>
                    <a:pt x="23" y="225"/>
                    <a:pt x="24" y="226"/>
                  </a:cubicBezTo>
                  <a:cubicBezTo>
                    <a:pt x="25" y="227"/>
                    <a:pt x="27" y="229"/>
                    <a:pt x="28" y="230"/>
                  </a:cubicBezTo>
                  <a:cubicBezTo>
                    <a:pt x="30" y="232"/>
                    <a:pt x="31" y="234"/>
                    <a:pt x="31" y="235"/>
                  </a:cubicBezTo>
                  <a:cubicBezTo>
                    <a:pt x="32" y="238"/>
                    <a:pt x="33" y="239"/>
                    <a:pt x="34" y="241"/>
                  </a:cubicBezTo>
                  <a:cubicBezTo>
                    <a:pt x="35" y="243"/>
                    <a:pt x="36" y="244"/>
                    <a:pt x="37" y="245"/>
                  </a:cubicBezTo>
                  <a:cubicBezTo>
                    <a:pt x="38" y="246"/>
                    <a:pt x="40" y="248"/>
                    <a:pt x="42" y="250"/>
                  </a:cubicBezTo>
                  <a:cubicBezTo>
                    <a:pt x="43" y="250"/>
                    <a:pt x="44" y="251"/>
                    <a:pt x="44" y="252"/>
                  </a:cubicBezTo>
                  <a:cubicBezTo>
                    <a:pt x="44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6" y="253"/>
                    <a:pt x="46" y="253"/>
                    <a:pt x="46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3"/>
                    <a:pt x="45" y="253"/>
                    <a:pt x="45" y="253"/>
                  </a:cubicBezTo>
                  <a:cubicBezTo>
                    <a:pt x="45" y="255"/>
                    <a:pt x="47" y="255"/>
                    <a:pt x="47" y="256"/>
                  </a:cubicBezTo>
                  <a:cubicBezTo>
                    <a:pt x="48" y="256"/>
                    <a:pt x="49" y="256"/>
                    <a:pt x="49" y="256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49" y="256"/>
                    <a:pt x="49" y="256"/>
                    <a:pt x="49" y="256"/>
                  </a:cubicBezTo>
                  <a:cubicBezTo>
                    <a:pt x="50" y="257"/>
                    <a:pt x="50" y="257"/>
                    <a:pt x="50" y="257"/>
                  </a:cubicBezTo>
                  <a:cubicBezTo>
                    <a:pt x="50" y="257"/>
                    <a:pt x="50" y="257"/>
                    <a:pt x="50" y="257"/>
                  </a:cubicBezTo>
                  <a:cubicBezTo>
                    <a:pt x="50" y="259"/>
                    <a:pt x="52" y="261"/>
                    <a:pt x="55" y="263"/>
                  </a:cubicBezTo>
                  <a:cubicBezTo>
                    <a:pt x="57" y="264"/>
                    <a:pt x="59" y="266"/>
                    <a:pt x="60" y="267"/>
                  </a:cubicBezTo>
                  <a:cubicBezTo>
                    <a:pt x="62" y="269"/>
                    <a:pt x="63" y="271"/>
                    <a:pt x="63" y="272"/>
                  </a:cubicBezTo>
                  <a:cubicBezTo>
                    <a:pt x="63" y="273"/>
                    <a:pt x="64" y="277"/>
                    <a:pt x="65" y="281"/>
                  </a:cubicBezTo>
                  <a:cubicBezTo>
                    <a:pt x="65" y="284"/>
                    <a:pt x="66" y="288"/>
                    <a:pt x="67" y="290"/>
                  </a:cubicBezTo>
                  <a:cubicBezTo>
                    <a:pt x="67" y="293"/>
                    <a:pt x="68" y="296"/>
                    <a:pt x="69" y="299"/>
                  </a:cubicBezTo>
                  <a:cubicBezTo>
                    <a:pt x="70" y="301"/>
                    <a:pt x="71" y="304"/>
                    <a:pt x="71" y="306"/>
                  </a:cubicBezTo>
                  <a:cubicBezTo>
                    <a:pt x="71" y="308"/>
                    <a:pt x="72" y="310"/>
                    <a:pt x="73" y="311"/>
                  </a:cubicBezTo>
                  <a:cubicBezTo>
                    <a:pt x="73" y="312"/>
                    <a:pt x="73" y="313"/>
                    <a:pt x="74" y="313"/>
                  </a:cubicBezTo>
                  <a:cubicBezTo>
                    <a:pt x="74" y="314"/>
                    <a:pt x="74" y="314"/>
                    <a:pt x="75" y="315"/>
                  </a:cubicBezTo>
                  <a:cubicBezTo>
                    <a:pt x="76" y="314"/>
                    <a:pt x="76" y="314"/>
                    <a:pt x="76" y="314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6" y="314"/>
                    <a:pt x="76" y="314"/>
                    <a:pt x="76" y="314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5"/>
                    <a:pt x="75" y="315"/>
                    <a:pt x="75" y="315"/>
                  </a:cubicBezTo>
                  <a:cubicBezTo>
                    <a:pt x="75" y="315"/>
                    <a:pt x="75" y="315"/>
                    <a:pt x="75" y="316"/>
                  </a:cubicBezTo>
                  <a:cubicBezTo>
                    <a:pt x="76" y="317"/>
                    <a:pt x="77" y="320"/>
                    <a:pt x="80" y="323"/>
                  </a:cubicBezTo>
                  <a:cubicBezTo>
                    <a:pt x="82" y="325"/>
                    <a:pt x="85" y="327"/>
                    <a:pt x="87" y="329"/>
                  </a:cubicBezTo>
                  <a:cubicBezTo>
                    <a:pt x="88" y="329"/>
                    <a:pt x="90" y="330"/>
                    <a:pt x="91" y="331"/>
                  </a:cubicBezTo>
                  <a:cubicBezTo>
                    <a:pt x="92" y="331"/>
                    <a:pt x="93" y="332"/>
                    <a:pt x="94" y="332"/>
                  </a:cubicBezTo>
                  <a:cubicBezTo>
                    <a:pt x="94" y="330"/>
                    <a:pt x="94" y="330"/>
                    <a:pt x="94" y="330"/>
                  </a:cubicBezTo>
                  <a:cubicBezTo>
                    <a:pt x="93" y="331"/>
                    <a:pt x="93" y="331"/>
                    <a:pt x="93" y="331"/>
                  </a:cubicBezTo>
                  <a:cubicBezTo>
                    <a:pt x="99" y="337"/>
                    <a:pt x="99" y="337"/>
                    <a:pt x="99" y="337"/>
                  </a:cubicBezTo>
                  <a:cubicBezTo>
                    <a:pt x="100" y="337"/>
                    <a:pt x="100" y="337"/>
                    <a:pt x="100" y="337"/>
                  </a:cubicBezTo>
                  <a:cubicBezTo>
                    <a:pt x="100" y="337"/>
                    <a:pt x="101" y="337"/>
                    <a:pt x="102" y="337"/>
                  </a:cubicBezTo>
                  <a:cubicBezTo>
                    <a:pt x="103" y="337"/>
                    <a:pt x="104" y="337"/>
                    <a:pt x="105" y="337"/>
                  </a:cubicBezTo>
                  <a:cubicBezTo>
                    <a:pt x="106" y="337"/>
                    <a:pt x="106" y="337"/>
                    <a:pt x="106" y="337"/>
                  </a:cubicBezTo>
                  <a:cubicBezTo>
                    <a:pt x="106" y="335"/>
                    <a:pt x="106" y="335"/>
                    <a:pt x="106" y="335"/>
                  </a:cubicBezTo>
                  <a:cubicBezTo>
                    <a:pt x="104" y="337"/>
                    <a:pt x="104" y="337"/>
                    <a:pt x="104" y="337"/>
                  </a:cubicBezTo>
                  <a:cubicBezTo>
                    <a:pt x="104" y="337"/>
                    <a:pt x="105" y="338"/>
                    <a:pt x="106" y="338"/>
                  </a:cubicBezTo>
                  <a:cubicBezTo>
                    <a:pt x="108" y="339"/>
                    <a:pt x="109" y="340"/>
                    <a:pt x="111" y="340"/>
                  </a:cubicBezTo>
                  <a:cubicBezTo>
                    <a:pt x="112" y="341"/>
                    <a:pt x="112" y="341"/>
                    <a:pt x="112" y="341"/>
                  </a:cubicBezTo>
                  <a:cubicBezTo>
                    <a:pt x="112" y="341"/>
                    <a:pt x="113" y="341"/>
                    <a:pt x="113" y="342"/>
                  </a:cubicBezTo>
                  <a:cubicBezTo>
                    <a:pt x="114" y="343"/>
                    <a:pt x="114" y="344"/>
                    <a:pt x="115" y="345"/>
                  </a:cubicBezTo>
                  <a:cubicBezTo>
                    <a:pt x="115" y="345"/>
                    <a:pt x="115" y="345"/>
                    <a:pt x="115" y="345"/>
                  </a:cubicBezTo>
                  <a:cubicBezTo>
                    <a:pt x="116" y="345"/>
                    <a:pt x="117" y="347"/>
                    <a:pt x="119" y="349"/>
                  </a:cubicBezTo>
                  <a:cubicBezTo>
                    <a:pt x="121" y="351"/>
                    <a:pt x="124" y="352"/>
                    <a:pt x="127" y="353"/>
                  </a:cubicBezTo>
                  <a:cubicBezTo>
                    <a:pt x="127" y="353"/>
                    <a:pt x="128" y="352"/>
                    <a:pt x="128" y="352"/>
                  </a:cubicBezTo>
                  <a:cubicBezTo>
                    <a:pt x="130" y="352"/>
                    <a:pt x="131" y="351"/>
                    <a:pt x="132" y="350"/>
                  </a:cubicBezTo>
                  <a:cubicBezTo>
                    <a:pt x="133" y="349"/>
                    <a:pt x="134" y="347"/>
                    <a:pt x="135" y="345"/>
                  </a:cubicBezTo>
                  <a:cubicBezTo>
                    <a:pt x="136" y="344"/>
                    <a:pt x="137" y="343"/>
                    <a:pt x="137" y="342"/>
                  </a:cubicBezTo>
                  <a:cubicBezTo>
                    <a:pt x="139" y="341"/>
                    <a:pt x="140" y="339"/>
                    <a:pt x="141" y="336"/>
                  </a:cubicBezTo>
                  <a:cubicBezTo>
                    <a:pt x="142" y="334"/>
                    <a:pt x="143" y="331"/>
                    <a:pt x="143" y="329"/>
                  </a:cubicBezTo>
                  <a:cubicBezTo>
                    <a:pt x="143" y="327"/>
                    <a:pt x="144" y="326"/>
                    <a:pt x="145" y="324"/>
                  </a:cubicBezTo>
                  <a:cubicBezTo>
                    <a:pt x="146" y="323"/>
                    <a:pt x="147" y="322"/>
                    <a:pt x="148" y="321"/>
                  </a:cubicBezTo>
                  <a:cubicBezTo>
                    <a:pt x="150" y="320"/>
                    <a:pt x="152" y="318"/>
                    <a:pt x="153" y="317"/>
                  </a:cubicBezTo>
                  <a:cubicBezTo>
                    <a:pt x="154" y="315"/>
                    <a:pt x="154" y="314"/>
                    <a:pt x="154" y="314"/>
                  </a:cubicBezTo>
                  <a:cubicBezTo>
                    <a:pt x="152" y="313"/>
                    <a:pt x="152" y="313"/>
                    <a:pt x="152" y="313"/>
                  </a:cubicBezTo>
                  <a:cubicBezTo>
                    <a:pt x="154" y="314"/>
                    <a:pt x="154" y="314"/>
                    <a:pt x="154" y="314"/>
                  </a:cubicBezTo>
                  <a:cubicBezTo>
                    <a:pt x="154" y="314"/>
                    <a:pt x="154" y="314"/>
                    <a:pt x="154" y="314"/>
                  </a:cubicBezTo>
                  <a:cubicBezTo>
                    <a:pt x="154" y="314"/>
                    <a:pt x="155" y="314"/>
                    <a:pt x="155" y="313"/>
                  </a:cubicBezTo>
                  <a:cubicBezTo>
                    <a:pt x="156" y="312"/>
                    <a:pt x="157" y="312"/>
                    <a:pt x="158" y="312"/>
                  </a:cubicBezTo>
                  <a:cubicBezTo>
                    <a:pt x="159" y="312"/>
                    <a:pt x="160" y="312"/>
                    <a:pt x="160" y="313"/>
                  </a:cubicBezTo>
                  <a:cubicBezTo>
                    <a:pt x="163" y="315"/>
                    <a:pt x="166" y="315"/>
                    <a:pt x="168" y="315"/>
                  </a:cubicBezTo>
                  <a:cubicBezTo>
                    <a:pt x="169" y="315"/>
                    <a:pt x="170" y="315"/>
                    <a:pt x="170" y="315"/>
                  </a:cubicBezTo>
                  <a:cubicBezTo>
                    <a:pt x="169" y="313"/>
                    <a:pt x="169" y="313"/>
                    <a:pt x="169" y="313"/>
                  </a:cubicBezTo>
                  <a:cubicBezTo>
                    <a:pt x="168" y="314"/>
                    <a:pt x="168" y="314"/>
                    <a:pt x="168" y="314"/>
                  </a:cubicBezTo>
                  <a:cubicBezTo>
                    <a:pt x="168" y="315"/>
                    <a:pt x="170" y="316"/>
                    <a:pt x="174" y="317"/>
                  </a:cubicBezTo>
                  <a:cubicBezTo>
                    <a:pt x="176" y="317"/>
                    <a:pt x="178" y="318"/>
                    <a:pt x="179" y="318"/>
                  </a:cubicBezTo>
                  <a:cubicBezTo>
                    <a:pt x="180" y="319"/>
                    <a:pt x="181" y="319"/>
                    <a:pt x="181" y="319"/>
                  </a:cubicBezTo>
                  <a:cubicBezTo>
                    <a:pt x="181" y="319"/>
                    <a:pt x="181" y="319"/>
                    <a:pt x="181" y="319"/>
                  </a:cubicBezTo>
                  <a:cubicBezTo>
                    <a:pt x="182" y="319"/>
                    <a:pt x="182" y="319"/>
                    <a:pt x="182" y="319"/>
                  </a:cubicBezTo>
                  <a:cubicBezTo>
                    <a:pt x="181" y="319"/>
                    <a:pt x="181" y="319"/>
                    <a:pt x="181" y="319"/>
                  </a:cubicBezTo>
                  <a:cubicBezTo>
                    <a:pt x="181" y="319"/>
                    <a:pt x="181" y="319"/>
                    <a:pt x="181" y="319"/>
                  </a:cubicBezTo>
                  <a:cubicBezTo>
                    <a:pt x="182" y="319"/>
                    <a:pt x="182" y="319"/>
                    <a:pt x="182" y="319"/>
                  </a:cubicBezTo>
                  <a:cubicBezTo>
                    <a:pt x="181" y="319"/>
                    <a:pt x="181" y="319"/>
                    <a:pt x="181" y="319"/>
                  </a:cubicBezTo>
                  <a:cubicBezTo>
                    <a:pt x="182" y="321"/>
                    <a:pt x="182" y="321"/>
                    <a:pt x="182" y="321"/>
                  </a:cubicBezTo>
                  <a:cubicBezTo>
                    <a:pt x="184" y="320"/>
                    <a:pt x="184" y="320"/>
                    <a:pt x="184" y="320"/>
                  </a:cubicBezTo>
                  <a:cubicBezTo>
                    <a:pt x="184" y="320"/>
                    <a:pt x="184" y="320"/>
                    <a:pt x="184" y="320"/>
                  </a:cubicBezTo>
                  <a:cubicBezTo>
                    <a:pt x="184" y="320"/>
                    <a:pt x="185" y="319"/>
                    <a:pt x="186" y="319"/>
                  </a:cubicBezTo>
                  <a:cubicBezTo>
                    <a:pt x="186" y="319"/>
                    <a:pt x="186" y="319"/>
                    <a:pt x="186" y="320"/>
                  </a:cubicBezTo>
                  <a:cubicBezTo>
                    <a:pt x="188" y="321"/>
                    <a:pt x="189" y="322"/>
                    <a:pt x="191" y="322"/>
                  </a:cubicBezTo>
                  <a:cubicBezTo>
                    <a:pt x="191" y="322"/>
                    <a:pt x="192" y="322"/>
                    <a:pt x="193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4" y="320"/>
                    <a:pt x="194" y="320"/>
                    <a:pt x="194" y="319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4" y="320"/>
                    <a:pt x="194" y="320"/>
                    <a:pt x="194" y="320"/>
                  </a:cubicBezTo>
                  <a:cubicBezTo>
                    <a:pt x="194" y="320"/>
                    <a:pt x="194" y="320"/>
                    <a:pt x="194" y="319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4" y="320"/>
                    <a:pt x="194" y="320"/>
                    <a:pt x="194" y="320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3" y="321"/>
                    <a:pt x="194" y="320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3" y="321"/>
                    <a:pt x="193" y="321"/>
                  </a:cubicBezTo>
                  <a:cubicBezTo>
                    <a:pt x="193" y="321"/>
                    <a:pt x="194" y="321"/>
                    <a:pt x="195" y="322"/>
                  </a:cubicBezTo>
                  <a:cubicBezTo>
                    <a:pt x="196" y="322"/>
                    <a:pt x="198" y="323"/>
                    <a:pt x="199" y="324"/>
                  </a:cubicBezTo>
                  <a:cubicBezTo>
                    <a:pt x="203" y="327"/>
                    <a:pt x="207" y="328"/>
                    <a:pt x="209" y="328"/>
                  </a:cubicBezTo>
                  <a:cubicBezTo>
                    <a:pt x="211" y="329"/>
                    <a:pt x="212" y="329"/>
                    <a:pt x="212" y="330"/>
                  </a:cubicBezTo>
                  <a:cubicBezTo>
                    <a:pt x="213" y="330"/>
                    <a:pt x="213" y="331"/>
                    <a:pt x="213" y="332"/>
                  </a:cubicBezTo>
                  <a:cubicBezTo>
                    <a:pt x="213" y="332"/>
                    <a:pt x="213" y="332"/>
                    <a:pt x="213" y="332"/>
                  </a:cubicBezTo>
                  <a:cubicBezTo>
                    <a:pt x="214" y="334"/>
                    <a:pt x="214" y="335"/>
                    <a:pt x="215" y="336"/>
                  </a:cubicBezTo>
                  <a:cubicBezTo>
                    <a:pt x="217" y="338"/>
                    <a:pt x="219" y="340"/>
                    <a:pt x="221" y="341"/>
                  </a:cubicBezTo>
                  <a:cubicBezTo>
                    <a:pt x="223" y="343"/>
                    <a:pt x="224" y="344"/>
                    <a:pt x="225" y="345"/>
                  </a:cubicBezTo>
                  <a:cubicBezTo>
                    <a:pt x="225" y="345"/>
                    <a:pt x="225" y="345"/>
                    <a:pt x="225" y="345"/>
                  </a:cubicBezTo>
                  <a:cubicBezTo>
                    <a:pt x="225" y="345"/>
                    <a:pt x="225" y="345"/>
                    <a:pt x="225" y="345"/>
                  </a:cubicBezTo>
                  <a:cubicBezTo>
                    <a:pt x="226" y="345"/>
                    <a:pt x="226" y="346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26" y="347"/>
                    <a:pt x="226" y="347"/>
                    <a:pt x="226" y="347"/>
                  </a:cubicBezTo>
                  <a:cubicBezTo>
                    <a:pt x="216" y="346"/>
                    <a:pt x="216" y="346"/>
                    <a:pt x="216" y="346"/>
                  </a:cubicBezTo>
                  <a:cubicBezTo>
                    <a:pt x="225" y="351"/>
                    <a:pt x="225" y="351"/>
                    <a:pt x="225" y="351"/>
                  </a:cubicBezTo>
                  <a:cubicBezTo>
                    <a:pt x="225" y="351"/>
                    <a:pt x="225" y="351"/>
                    <a:pt x="225" y="351"/>
                  </a:cubicBezTo>
                  <a:cubicBezTo>
                    <a:pt x="226" y="352"/>
                    <a:pt x="229" y="353"/>
                    <a:pt x="231" y="356"/>
                  </a:cubicBezTo>
                  <a:cubicBezTo>
                    <a:pt x="232" y="357"/>
                    <a:pt x="233" y="358"/>
                    <a:pt x="234" y="359"/>
                  </a:cubicBezTo>
                  <a:cubicBezTo>
                    <a:pt x="235" y="360"/>
                    <a:pt x="235" y="361"/>
                    <a:pt x="235" y="362"/>
                  </a:cubicBezTo>
                  <a:cubicBezTo>
                    <a:pt x="235" y="362"/>
                    <a:pt x="235" y="363"/>
                    <a:pt x="235" y="363"/>
                  </a:cubicBezTo>
                  <a:cubicBezTo>
                    <a:pt x="237" y="364"/>
                    <a:pt x="237" y="364"/>
                    <a:pt x="237" y="364"/>
                  </a:cubicBezTo>
                  <a:cubicBezTo>
                    <a:pt x="235" y="363"/>
                    <a:pt x="235" y="363"/>
                    <a:pt x="235" y="363"/>
                  </a:cubicBezTo>
                  <a:cubicBezTo>
                    <a:pt x="235" y="363"/>
                    <a:pt x="235" y="363"/>
                    <a:pt x="235" y="364"/>
                  </a:cubicBezTo>
                  <a:cubicBezTo>
                    <a:pt x="235" y="365"/>
                    <a:pt x="235" y="367"/>
                    <a:pt x="236" y="368"/>
                  </a:cubicBezTo>
                  <a:cubicBezTo>
                    <a:pt x="236" y="368"/>
                    <a:pt x="237" y="369"/>
                    <a:pt x="238" y="370"/>
                  </a:cubicBezTo>
                  <a:cubicBezTo>
                    <a:pt x="239" y="372"/>
                    <a:pt x="240" y="375"/>
                    <a:pt x="242" y="377"/>
                  </a:cubicBezTo>
                  <a:cubicBezTo>
                    <a:pt x="243" y="380"/>
                    <a:pt x="244" y="382"/>
                    <a:pt x="245" y="383"/>
                  </a:cubicBezTo>
                  <a:cubicBezTo>
                    <a:pt x="246" y="385"/>
                    <a:pt x="246" y="386"/>
                    <a:pt x="247" y="387"/>
                  </a:cubicBezTo>
                  <a:cubicBezTo>
                    <a:pt x="248" y="388"/>
                    <a:pt x="249" y="389"/>
                    <a:pt x="250" y="389"/>
                  </a:cubicBezTo>
                  <a:cubicBezTo>
                    <a:pt x="251" y="387"/>
                    <a:pt x="251" y="387"/>
                    <a:pt x="251" y="387"/>
                  </a:cubicBezTo>
                  <a:cubicBezTo>
                    <a:pt x="249" y="388"/>
                    <a:pt x="249" y="388"/>
                    <a:pt x="249" y="388"/>
                  </a:cubicBezTo>
                  <a:cubicBezTo>
                    <a:pt x="249" y="388"/>
                    <a:pt x="249" y="390"/>
                    <a:pt x="250" y="392"/>
                  </a:cubicBezTo>
                  <a:cubicBezTo>
                    <a:pt x="250" y="392"/>
                    <a:pt x="250" y="392"/>
                    <a:pt x="250" y="392"/>
                  </a:cubicBezTo>
                  <a:cubicBezTo>
                    <a:pt x="250" y="392"/>
                    <a:pt x="250" y="393"/>
                    <a:pt x="250" y="393"/>
                  </a:cubicBezTo>
                  <a:cubicBezTo>
                    <a:pt x="252" y="397"/>
                    <a:pt x="258" y="408"/>
                    <a:pt x="258" y="408"/>
                  </a:cubicBezTo>
                  <a:cubicBezTo>
                    <a:pt x="260" y="407"/>
                    <a:pt x="260" y="407"/>
                    <a:pt x="260" y="407"/>
                  </a:cubicBezTo>
                  <a:cubicBezTo>
                    <a:pt x="258" y="408"/>
                    <a:pt x="258" y="408"/>
                    <a:pt x="258" y="408"/>
                  </a:cubicBezTo>
                  <a:cubicBezTo>
                    <a:pt x="258" y="408"/>
                    <a:pt x="258" y="410"/>
                    <a:pt x="259" y="412"/>
                  </a:cubicBezTo>
                  <a:cubicBezTo>
                    <a:pt x="261" y="413"/>
                    <a:pt x="262" y="416"/>
                    <a:pt x="264" y="417"/>
                  </a:cubicBezTo>
                  <a:cubicBezTo>
                    <a:pt x="266" y="418"/>
                    <a:pt x="269" y="420"/>
                    <a:pt x="271" y="421"/>
                  </a:cubicBezTo>
                  <a:cubicBezTo>
                    <a:pt x="272" y="422"/>
                    <a:pt x="272" y="422"/>
                    <a:pt x="273" y="423"/>
                  </a:cubicBezTo>
                  <a:cubicBezTo>
                    <a:pt x="273" y="424"/>
                    <a:pt x="274" y="425"/>
                    <a:pt x="274" y="426"/>
                  </a:cubicBezTo>
                  <a:cubicBezTo>
                    <a:pt x="274" y="429"/>
                    <a:pt x="274" y="432"/>
                    <a:pt x="274" y="434"/>
                  </a:cubicBezTo>
                  <a:cubicBezTo>
                    <a:pt x="274" y="437"/>
                    <a:pt x="275" y="439"/>
                    <a:pt x="276" y="441"/>
                  </a:cubicBezTo>
                  <a:cubicBezTo>
                    <a:pt x="276" y="441"/>
                    <a:pt x="276" y="441"/>
                    <a:pt x="276" y="441"/>
                  </a:cubicBezTo>
                  <a:cubicBezTo>
                    <a:pt x="278" y="443"/>
                    <a:pt x="278" y="446"/>
                    <a:pt x="278" y="448"/>
                  </a:cubicBezTo>
                  <a:cubicBezTo>
                    <a:pt x="278" y="449"/>
                    <a:pt x="278" y="449"/>
                    <a:pt x="278" y="450"/>
                  </a:cubicBezTo>
                  <a:cubicBezTo>
                    <a:pt x="278" y="450"/>
                    <a:pt x="278" y="450"/>
                    <a:pt x="278" y="450"/>
                  </a:cubicBezTo>
                  <a:cubicBezTo>
                    <a:pt x="278" y="451"/>
                    <a:pt x="277" y="451"/>
                    <a:pt x="277" y="452"/>
                  </a:cubicBezTo>
                  <a:cubicBezTo>
                    <a:pt x="277" y="453"/>
                    <a:pt x="278" y="454"/>
                    <a:pt x="278" y="454"/>
                  </a:cubicBezTo>
                  <a:cubicBezTo>
                    <a:pt x="279" y="455"/>
                    <a:pt x="279" y="456"/>
                    <a:pt x="280" y="456"/>
                  </a:cubicBezTo>
                  <a:cubicBezTo>
                    <a:pt x="280" y="456"/>
                    <a:pt x="280" y="456"/>
                    <a:pt x="280" y="456"/>
                  </a:cubicBezTo>
                  <a:cubicBezTo>
                    <a:pt x="280" y="456"/>
                    <a:pt x="280" y="457"/>
                    <a:pt x="281" y="458"/>
                  </a:cubicBezTo>
                  <a:cubicBezTo>
                    <a:pt x="281" y="459"/>
                    <a:pt x="282" y="460"/>
                    <a:pt x="283" y="461"/>
                  </a:cubicBezTo>
                  <a:cubicBezTo>
                    <a:pt x="284" y="462"/>
                    <a:pt x="285" y="464"/>
                    <a:pt x="287" y="464"/>
                  </a:cubicBezTo>
                  <a:cubicBezTo>
                    <a:pt x="288" y="464"/>
                    <a:pt x="289" y="465"/>
                    <a:pt x="290" y="466"/>
                  </a:cubicBezTo>
                  <a:cubicBezTo>
                    <a:pt x="291" y="468"/>
                    <a:pt x="292" y="469"/>
                    <a:pt x="292" y="471"/>
                  </a:cubicBezTo>
                  <a:cubicBezTo>
                    <a:pt x="292" y="474"/>
                    <a:pt x="294" y="477"/>
                    <a:pt x="295" y="479"/>
                  </a:cubicBezTo>
                  <a:cubicBezTo>
                    <a:pt x="297" y="481"/>
                    <a:pt x="300" y="483"/>
                    <a:pt x="302" y="483"/>
                  </a:cubicBezTo>
                  <a:cubicBezTo>
                    <a:pt x="303" y="484"/>
                    <a:pt x="304" y="484"/>
                    <a:pt x="305" y="485"/>
                  </a:cubicBezTo>
                  <a:cubicBezTo>
                    <a:pt x="305" y="486"/>
                    <a:pt x="306" y="487"/>
                    <a:pt x="306" y="487"/>
                  </a:cubicBezTo>
                  <a:cubicBezTo>
                    <a:pt x="306" y="489"/>
                    <a:pt x="306" y="490"/>
                    <a:pt x="307" y="491"/>
                  </a:cubicBezTo>
                  <a:cubicBezTo>
                    <a:pt x="308" y="492"/>
                    <a:pt x="309" y="492"/>
                    <a:pt x="310" y="492"/>
                  </a:cubicBezTo>
                  <a:cubicBezTo>
                    <a:pt x="311" y="492"/>
                    <a:pt x="311" y="492"/>
                    <a:pt x="312" y="492"/>
                  </a:cubicBezTo>
                  <a:cubicBezTo>
                    <a:pt x="312" y="491"/>
                    <a:pt x="313" y="491"/>
                    <a:pt x="313" y="490"/>
                  </a:cubicBezTo>
                  <a:cubicBezTo>
                    <a:pt x="313" y="490"/>
                    <a:pt x="313" y="490"/>
                    <a:pt x="313" y="490"/>
                  </a:cubicBezTo>
                  <a:cubicBezTo>
                    <a:pt x="312" y="490"/>
                    <a:pt x="312" y="490"/>
                    <a:pt x="312" y="490"/>
                  </a:cubicBezTo>
                  <a:cubicBezTo>
                    <a:pt x="312" y="491"/>
                    <a:pt x="312" y="491"/>
                    <a:pt x="312" y="491"/>
                  </a:cubicBezTo>
                  <a:cubicBezTo>
                    <a:pt x="312" y="491"/>
                    <a:pt x="313" y="491"/>
                    <a:pt x="313" y="490"/>
                  </a:cubicBezTo>
                  <a:cubicBezTo>
                    <a:pt x="312" y="490"/>
                    <a:pt x="312" y="490"/>
                    <a:pt x="312" y="490"/>
                  </a:cubicBezTo>
                  <a:cubicBezTo>
                    <a:pt x="312" y="491"/>
                    <a:pt x="312" y="491"/>
                    <a:pt x="312" y="491"/>
                  </a:cubicBezTo>
                  <a:cubicBezTo>
                    <a:pt x="312" y="491"/>
                    <a:pt x="312" y="491"/>
                    <a:pt x="312" y="491"/>
                  </a:cubicBezTo>
                  <a:cubicBezTo>
                    <a:pt x="312" y="491"/>
                    <a:pt x="312" y="491"/>
                    <a:pt x="312" y="491"/>
                  </a:cubicBezTo>
                  <a:cubicBezTo>
                    <a:pt x="313" y="491"/>
                    <a:pt x="313" y="491"/>
                    <a:pt x="314" y="491"/>
                  </a:cubicBezTo>
                  <a:cubicBezTo>
                    <a:pt x="315" y="492"/>
                    <a:pt x="315" y="492"/>
                    <a:pt x="316" y="493"/>
                  </a:cubicBezTo>
                  <a:cubicBezTo>
                    <a:pt x="316" y="493"/>
                    <a:pt x="316" y="493"/>
                    <a:pt x="316" y="493"/>
                  </a:cubicBezTo>
                  <a:cubicBezTo>
                    <a:pt x="317" y="494"/>
                    <a:pt x="318" y="495"/>
                    <a:pt x="320" y="495"/>
                  </a:cubicBezTo>
                  <a:cubicBezTo>
                    <a:pt x="321" y="496"/>
                    <a:pt x="322" y="496"/>
                    <a:pt x="323" y="496"/>
                  </a:cubicBezTo>
                  <a:cubicBezTo>
                    <a:pt x="325" y="496"/>
                    <a:pt x="344" y="495"/>
                    <a:pt x="344" y="495"/>
                  </a:cubicBezTo>
                  <a:cubicBezTo>
                    <a:pt x="344" y="495"/>
                    <a:pt x="344" y="495"/>
                    <a:pt x="344" y="495"/>
                  </a:cubicBezTo>
                  <a:cubicBezTo>
                    <a:pt x="345" y="495"/>
                    <a:pt x="345" y="495"/>
                    <a:pt x="345" y="495"/>
                  </a:cubicBezTo>
                  <a:cubicBezTo>
                    <a:pt x="345" y="495"/>
                    <a:pt x="345" y="495"/>
                    <a:pt x="345" y="495"/>
                  </a:cubicBezTo>
                  <a:cubicBezTo>
                    <a:pt x="345" y="495"/>
                    <a:pt x="345" y="495"/>
                    <a:pt x="345" y="495"/>
                  </a:cubicBezTo>
                  <a:cubicBezTo>
                    <a:pt x="346" y="495"/>
                    <a:pt x="347" y="495"/>
                    <a:pt x="349" y="496"/>
                  </a:cubicBezTo>
                  <a:cubicBezTo>
                    <a:pt x="349" y="496"/>
                    <a:pt x="350" y="496"/>
                    <a:pt x="351" y="497"/>
                  </a:cubicBezTo>
                  <a:cubicBezTo>
                    <a:pt x="351" y="497"/>
                    <a:pt x="351" y="497"/>
                    <a:pt x="352" y="498"/>
                  </a:cubicBezTo>
                  <a:cubicBezTo>
                    <a:pt x="353" y="500"/>
                    <a:pt x="354" y="502"/>
                    <a:pt x="356" y="504"/>
                  </a:cubicBezTo>
                  <a:cubicBezTo>
                    <a:pt x="358" y="506"/>
                    <a:pt x="360" y="508"/>
                    <a:pt x="363" y="508"/>
                  </a:cubicBezTo>
                  <a:cubicBezTo>
                    <a:pt x="364" y="508"/>
                    <a:pt x="365" y="507"/>
                    <a:pt x="366" y="507"/>
                  </a:cubicBezTo>
                  <a:cubicBezTo>
                    <a:pt x="368" y="506"/>
                    <a:pt x="369" y="505"/>
                    <a:pt x="369" y="504"/>
                  </a:cubicBezTo>
                  <a:cubicBezTo>
                    <a:pt x="370" y="503"/>
                    <a:pt x="370" y="502"/>
                    <a:pt x="370" y="501"/>
                  </a:cubicBezTo>
                  <a:cubicBezTo>
                    <a:pt x="370" y="499"/>
                    <a:pt x="370" y="498"/>
                    <a:pt x="369" y="497"/>
                  </a:cubicBezTo>
                  <a:cubicBezTo>
                    <a:pt x="369" y="496"/>
                    <a:pt x="369" y="496"/>
                    <a:pt x="368" y="495"/>
                  </a:cubicBezTo>
                  <a:cubicBezTo>
                    <a:pt x="368" y="495"/>
                    <a:pt x="368" y="495"/>
                    <a:pt x="368" y="495"/>
                  </a:cubicBezTo>
                  <a:cubicBezTo>
                    <a:pt x="368" y="495"/>
                    <a:pt x="368" y="494"/>
                    <a:pt x="367" y="494"/>
                  </a:cubicBezTo>
                  <a:cubicBezTo>
                    <a:pt x="366" y="496"/>
                    <a:pt x="366" y="496"/>
                    <a:pt x="366" y="496"/>
                  </a:cubicBezTo>
                  <a:cubicBezTo>
                    <a:pt x="367" y="494"/>
                    <a:pt x="367" y="494"/>
                    <a:pt x="367" y="494"/>
                  </a:cubicBezTo>
                  <a:cubicBezTo>
                    <a:pt x="366" y="496"/>
                    <a:pt x="366" y="496"/>
                    <a:pt x="366" y="496"/>
                  </a:cubicBezTo>
                  <a:cubicBezTo>
                    <a:pt x="368" y="495"/>
                    <a:pt x="368" y="495"/>
                    <a:pt x="368" y="495"/>
                  </a:cubicBezTo>
                  <a:cubicBezTo>
                    <a:pt x="368" y="495"/>
                    <a:pt x="367" y="494"/>
                    <a:pt x="367" y="494"/>
                  </a:cubicBezTo>
                  <a:cubicBezTo>
                    <a:pt x="366" y="496"/>
                    <a:pt x="366" y="496"/>
                    <a:pt x="366" y="496"/>
                  </a:cubicBezTo>
                  <a:cubicBezTo>
                    <a:pt x="368" y="495"/>
                    <a:pt x="368" y="495"/>
                    <a:pt x="368" y="495"/>
                  </a:cubicBezTo>
                  <a:cubicBezTo>
                    <a:pt x="366" y="496"/>
                    <a:pt x="366" y="496"/>
                    <a:pt x="366" y="496"/>
                  </a:cubicBezTo>
                  <a:cubicBezTo>
                    <a:pt x="368" y="496"/>
                    <a:pt x="368" y="496"/>
                    <a:pt x="368" y="496"/>
                  </a:cubicBezTo>
                  <a:cubicBezTo>
                    <a:pt x="368" y="495"/>
                    <a:pt x="368" y="495"/>
                    <a:pt x="368" y="495"/>
                  </a:cubicBezTo>
                  <a:cubicBezTo>
                    <a:pt x="366" y="496"/>
                    <a:pt x="366" y="496"/>
                    <a:pt x="366" y="496"/>
                  </a:cubicBezTo>
                  <a:cubicBezTo>
                    <a:pt x="368" y="496"/>
                    <a:pt x="368" y="496"/>
                    <a:pt x="368" y="496"/>
                  </a:cubicBezTo>
                  <a:cubicBezTo>
                    <a:pt x="367" y="496"/>
                    <a:pt x="367" y="496"/>
                    <a:pt x="367" y="496"/>
                  </a:cubicBezTo>
                  <a:cubicBezTo>
                    <a:pt x="368" y="496"/>
                    <a:pt x="368" y="496"/>
                    <a:pt x="368" y="496"/>
                  </a:cubicBezTo>
                  <a:cubicBezTo>
                    <a:pt x="368" y="496"/>
                    <a:pt x="368" y="496"/>
                    <a:pt x="368" y="496"/>
                  </a:cubicBezTo>
                  <a:cubicBezTo>
                    <a:pt x="367" y="496"/>
                    <a:pt x="367" y="496"/>
                    <a:pt x="367" y="496"/>
                  </a:cubicBezTo>
                  <a:cubicBezTo>
                    <a:pt x="368" y="496"/>
                    <a:pt x="368" y="496"/>
                    <a:pt x="368" y="496"/>
                  </a:cubicBezTo>
                  <a:cubicBezTo>
                    <a:pt x="368" y="496"/>
                    <a:pt x="368" y="496"/>
                    <a:pt x="368" y="496"/>
                  </a:cubicBezTo>
                  <a:cubicBezTo>
                    <a:pt x="368" y="496"/>
                    <a:pt x="369" y="494"/>
                    <a:pt x="370" y="493"/>
                  </a:cubicBezTo>
                  <a:cubicBezTo>
                    <a:pt x="371" y="492"/>
                    <a:pt x="371" y="491"/>
                    <a:pt x="371" y="491"/>
                  </a:cubicBezTo>
                  <a:cubicBezTo>
                    <a:pt x="370" y="490"/>
                    <a:pt x="370" y="490"/>
                    <a:pt x="370" y="490"/>
                  </a:cubicBezTo>
                  <a:cubicBezTo>
                    <a:pt x="371" y="492"/>
                    <a:pt x="371" y="492"/>
                    <a:pt x="371" y="492"/>
                  </a:cubicBezTo>
                  <a:cubicBezTo>
                    <a:pt x="371" y="491"/>
                    <a:pt x="371" y="491"/>
                    <a:pt x="372" y="490"/>
                  </a:cubicBezTo>
                  <a:cubicBezTo>
                    <a:pt x="373" y="489"/>
                    <a:pt x="373" y="488"/>
                    <a:pt x="373" y="486"/>
                  </a:cubicBezTo>
                  <a:cubicBezTo>
                    <a:pt x="373" y="485"/>
                    <a:pt x="373" y="484"/>
                    <a:pt x="373" y="483"/>
                  </a:cubicBezTo>
                  <a:cubicBezTo>
                    <a:pt x="372" y="481"/>
                    <a:pt x="372" y="479"/>
                    <a:pt x="372" y="478"/>
                  </a:cubicBezTo>
                  <a:cubicBezTo>
                    <a:pt x="371" y="477"/>
                    <a:pt x="371" y="476"/>
                    <a:pt x="371" y="475"/>
                  </a:cubicBezTo>
                  <a:cubicBezTo>
                    <a:pt x="371" y="475"/>
                    <a:pt x="371" y="474"/>
                    <a:pt x="371" y="473"/>
                  </a:cubicBezTo>
                  <a:cubicBezTo>
                    <a:pt x="371" y="473"/>
                    <a:pt x="371" y="473"/>
                    <a:pt x="371" y="472"/>
                  </a:cubicBezTo>
                  <a:cubicBezTo>
                    <a:pt x="371" y="470"/>
                    <a:pt x="370" y="467"/>
                    <a:pt x="370" y="463"/>
                  </a:cubicBezTo>
                  <a:cubicBezTo>
                    <a:pt x="369" y="460"/>
                    <a:pt x="368" y="456"/>
                    <a:pt x="368" y="453"/>
                  </a:cubicBezTo>
                  <a:cubicBezTo>
                    <a:pt x="368" y="452"/>
                    <a:pt x="368" y="451"/>
                    <a:pt x="368" y="451"/>
                  </a:cubicBezTo>
                  <a:cubicBezTo>
                    <a:pt x="369" y="442"/>
                    <a:pt x="370" y="437"/>
                    <a:pt x="372" y="432"/>
                  </a:cubicBezTo>
                  <a:cubicBezTo>
                    <a:pt x="373" y="431"/>
                    <a:pt x="373" y="430"/>
                    <a:pt x="373" y="429"/>
                  </a:cubicBezTo>
                  <a:cubicBezTo>
                    <a:pt x="373" y="428"/>
                    <a:pt x="373" y="427"/>
                    <a:pt x="373" y="426"/>
                  </a:cubicBezTo>
                  <a:cubicBezTo>
                    <a:pt x="372" y="425"/>
                    <a:pt x="371" y="425"/>
                    <a:pt x="370" y="425"/>
                  </a:cubicBezTo>
                  <a:cubicBezTo>
                    <a:pt x="369" y="425"/>
                    <a:pt x="368" y="426"/>
                    <a:pt x="367" y="426"/>
                  </a:cubicBezTo>
                  <a:cubicBezTo>
                    <a:pt x="366" y="427"/>
                    <a:pt x="366" y="428"/>
                    <a:pt x="365" y="429"/>
                  </a:cubicBezTo>
                  <a:cubicBezTo>
                    <a:pt x="362" y="434"/>
                    <a:pt x="359" y="441"/>
                    <a:pt x="359" y="450"/>
                  </a:cubicBezTo>
                  <a:cubicBezTo>
                    <a:pt x="359" y="450"/>
                    <a:pt x="359" y="451"/>
                    <a:pt x="360" y="452"/>
                  </a:cubicBezTo>
                  <a:cubicBezTo>
                    <a:pt x="360" y="457"/>
                    <a:pt x="361" y="461"/>
                    <a:pt x="361" y="464"/>
                  </a:cubicBezTo>
                  <a:cubicBezTo>
                    <a:pt x="362" y="467"/>
                    <a:pt x="362" y="469"/>
                    <a:pt x="363" y="472"/>
                  </a:cubicBezTo>
                  <a:cubicBezTo>
                    <a:pt x="363" y="475"/>
                    <a:pt x="363" y="477"/>
                    <a:pt x="364" y="480"/>
                  </a:cubicBezTo>
                  <a:cubicBezTo>
                    <a:pt x="364" y="481"/>
                    <a:pt x="364" y="482"/>
                    <a:pt x="365" y="483"/>
                  </a:cubicBezTo>
                  <a:cubicBezTo>
                    <a:pt x="365" y="483"/>
                    <a:pt x="365" y="484"/>
                    <a:pt x="366" y="485"/>
                  </a:cubicBezTo>
                  <a:cubicBezTo>
                    <a:pt x="366" y="485"/>
                    <a:pt x="366" y="485"/>
                    <a:pt x="366" y="485"/>
                  </a:cubicBezTo>
                  <a:cubicBezTo>
                    <a:pt x="366" y="485"/>
                    <a:pt x="366" y="485"/>
                    <a:pt x="366" y="485"/>
                  </a:cubicBezTo>
                  <a:cubicBezTo>
                    <a:pt x="366" y="485"/>
                    <a:pt x="366" y="485"/>
                    <a:pt x="366" y="485"/>
                  </a:cubicBezTo>
                  <a:cubicBezTo>
                    <a:pt x="366" y="485"/>
                    <a:pt x="366" y="485"/>
                    <a:pt x="366" y="485"/>
                  </a:cubicBezTo>
                  <a:cubicBezTo>
                    <a:pt x="366" y="485"/>
                    <a:pt x="366" y="485"/>
                    <a:pt x="366" y="485"/>
                  </a:cubicBezTo>
                  <a:cubicBezTo>
                    <a:pt x="366" y="485"/>
                    <a:pt x="366" y="485"/>
                    <a:pt x="366" y="485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7" y="487"/>
                    <a:pt x="367" y="487"/>
                    <a:pt x="367" y="487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7" y="487"/>
                    <a:pt x="367" y="487"/>
                    <a:pt x="367" y="487"/>
                  </a:cubicBezTo>
                  <a:cubicBezTo>
                    <a:pt x="366" y="486"/>
                    <a:pt x="366" y="486"/>
                    <a:pt x="366" y="486"/>
                  </a:cubicBezTo>
                  <a:cubicBezTo>
                    <a:pt x="367" y="487"/>
                    <a:pt x="367" y="487"/>
                    <a:pt x="367" y="487"/>
                  </a:cubicBezTo>
                  <a:cubicBezTo>
                    <a:pt x="367" y="485"/>
                    <a:pt x="367" y="485"/>
                    <a:pt x="367" y="485"/>
                  </a:cubicBezTo>
                  <a:cubicBezTo>
                    <a:pt x="367" y="485"/>
                    <a:pt x="366" y="486"/>
                    <a:pt x="366" y="486"/>
                  </a:cubicBezTo>
                  <a:cubicBezTo>
                    <a:pt x="367" y="487"/>
                    <a:pt x="367" y="487"/>
                    <a:pt x="367" y="487"/>
                  </a:cubicBezTo>
                  <a:cubicBezTo>
                    <a:pt x="367" y="485"/>
                    <a:pt x="367" y="485"/>
                    <a:pt x="367" y="485"/>
                  </a:cubicBezTo>
                  <a:cubicBezTo>
                    <a:pt x="367" y="487"/>
                    <a:pt x="367" y="487"/>
                    <a:pt x="367" y="487"/>
                  </a:cubicBezTo>
                  <a:cubicBezTo>
                    <a:pt x="368" y="486"/>
                    <a:pt x="368" y="486"/>
                    <a:pt x="368" y="486"/>
                  </a:cubicBezTo>
                  <a:cubicBezTo>
                    <a:pt x="368" y="486"/>
                    <a:pt x="368" y="485"/>
                    <a:pt x="367" y="485"/>
                  </a:cubicBezTo>
                  <a:cubicBezTo>
                    <a:pt x="367" y="487"/>
                    <a:pt x="367" y="487"/>
                    <a:pt x="367" y="487"/>
                  </a:cubicBezTo>
                  <a:cubicBezTo>
                    <a:pt x="368" y="486"/>
                    <a:pt x="368" y="486"/>
                    <a:pt x="368" y="486"/>
                  </a:cubicBezTo>
                  <a:cubicBezTo>
                    <a:pt x="368" y="486"/>
                    <a:pt x="368" y="486"/>
                    <a:pt x="368" y="486"/>
                  </a:cubicBezTo>
                  <a:cubicBezTo>
                    <a:pt x="368" y="486"/>
                    <a:pt x="368" y="486"/>
                    <a:pt x="368" y="486"/>
                  </a:cubicBezTo>
                  <a:cubicBezTo>
                    <a:pt x="368" y="486"/>
                    <a:pt x="368" y="485"/>
                    <a:pt x="367" y="485"/>
                  </a:cubicBezTo>
                  <a:cubicBezTo>
                    <a:pt x="367" y="484"/>
                    <a:pt x="366" y="482"/>
                    <a:pt x="365" y="481"/>
                  </a:cubicBezTo>
                  <a:cubicBezTo>
                    <a:pt x="365" y="480"/>
                    <a:pt x="364" y="479"/>
                    <a:pt x="363" y="478"/>
                  </a:cubicBezTo>
                  <a:cubicBezTo>
                    <a:pt x="363" y="478"/>
                    <a:pt x="363" y="478"/>
                    <a:pt x="363" y="477"/>
                  </a:cubicBezTo>
                  <a:cubicBezTo>
                    <a:pt x="363" y="476"/>
                    <a:pt x="363" y="475"/>
                    <a:pt x="363" y="475"/>
                  </a:cubicBezTo>
                  <a:cubicBezTo>
                    <a:pt x="363" y="474"/>
                    <a:pt x="363" y="473"/>
                    <a:pt x="363" y="473"/>
                  </a:cubicBezTo>
                  <a:cubicBezTo>
                    <a:pt x="363" y="472"/>
                    <a:pt x="363" y="472"/>
                    <a:pt x="363" y="471"/>
                  </a:cubicBezTo>
                  <a:cubicBezTo>
                    <a:pt x="363" y="470"/>
                    <a:pt x="363" y="468"/>
                    <a:pt x="362" y="466"/>
                  </a:cubicBezTo>
                  <a:cubicBezTo>
                    <a:pt x="362" y="464"/>
                    <a:pt x="361" y="462"/>
                    <a:pt x="360" y="460"/>
                  </a:cubicBezTo>
                  <a:cubicBezTo>
                    <a:pt x="358" y="458"/>
                    <a:pt x="357" y="455"/>
                    <a:pt x="357" y="451"/>
                  </a:cubicBezTo>
                  <a:cubicBezTo>
                    <a:pt x="357" y="451"/>
                    <a:pt x="357" y="451"/>
                    <a:pt x="357" y="451"/>
                  </a:cubicBezTo>
                  <a:cubicBezTo>
                    <a:pt x="357" y="451"/>
                    <a:pt x="357" y="451"/>
                    <a:pt x="357" y="451"/>
                  </a:cubicBezTo>
                  <a:cubicBezTo>
                    <a:pt x="357" y="450"/>
                    <a:pt x="357" y="450"/>
                    <a:pt x="357" y="450"/>
                  </a:cubicBezTo>
                  <a:cubicBezTo>
                    <a:pt x="357" y="448"/>
                    <a:pt x="356" y="446"/>
                    <a:pt x="355" y="444"/>
                  </a:cubicBezTo>
                  <a:cubicBezTo>
                    <a:pt x="354" y="443"/>
                    <a:pt x="353" y="442"/>
                    <a:pt x="351" y="441"/>
                  </a:cubicBezTo>
                  <a:cubicBezTo>
                    <a:pt x="350" y="440"/>
                    <a:pt x="349" y="440"/>
                    <a:pt x="348" y="439"/>
                  </a:cubicBezTo>
                  <a:cubicBezTo>
                    <a:pt x="348" y="438"/>
                    <a:pt x="348" y="438"/>
                    <a:pt x="348" y="438"/>
                  </a:cubicBezTo>
                  <a:cubicBezTo>
                    <a:pt x="348" y="437"/>
                    <a:pt x="348" y="437"/>
                    <a:pt x="348" y="437"/>
                  </a:cubicBezTo>
                  <a:cubicBezTo>
                    <a:pt x="348" y="437"/>
                    <a:pt x="348" y="437"/>
                    <a:pt x="348" y="437"/>
                  </a:cubicBezTo>
                  <a:cubicBezTo>
                    <a:pt x="347" y="437"/>
                    <a:pt x="347" y="437"/>
                    <a:pt x="347" y="437"/>
                  </a:cubicBezTo>
                  <a:cubicBezTo>
                    <a:pt x="348" y="437"/>
                    <a:pt x="348" y="437"/>
                    <a:pt x="348" y="437"/>
                  </a:cubicBezTo>
                  <a:cubicBezTo>
                    <a:pt x="348" y="437"/>
                    <a:pt x="348" y="437"/>
                    <a:pt x="348" y="437"/>
                  </a:cubicBezTo>
                  <a:cubicBezTo>
                    <a:pt x="347" y="437"/>
                    <a:pt x="347" y="437"/>
                    <a:pt x="347" y="437"/>
                  </a:cubicBezTo>
                  <a:cubicBezTo>
                    <a:pt x="348" y="437"/>
                    <a:pt x="348" y="437"/>
                    <a:pt x="348" y="437"/>
                  </a:cubicBezTo>
                  <a:cubicBezTo>
                    <a:pt x="346" y="437"/>
                    <a:pt x="346" y="437"/>
                    <a:pt x="346" y="437"/>
                  </a:cubicBezTo>
                  <a:cubicBezTo>
                    <a:pt x="348" y="438"/>
                    <a:pt x="348" y="438"/>
                    <a:pt x="348" y="438"/>
                  </a:cubicBezTo>
                  <a:cubicBezTo>
                    <a:pt x="348" y="437"/>
                    <a:pt x="348" y="437"/>
                    <a:pt x="348" y="437"/>
                  </a:cubicBezTo>
                  <a:cubicBezTo>
                    <a:pt x="346" y="437"/>
                    <a:pt x="346" y="437"/>
                    <a:pt x="346" y="437"/>
                  </a:cubicBezTo>
                  <a:cubicBezTo>
                    <a:pt x="348" y="438"/>
                    <a:pt x="348" y="438"/>
                    <a:pt x="348" y="438"/>
                  </a:cubicBezTo>
                  <a:cubicBezTo>
                    <a:pt x="348" y="438"/>
                    <a:pt x="348" y="438"/>
                    <a:pt x="348" y="438"/>
                  </a:cubicBezTo>
                  <a:cubicBezTo>
                    <a:pt x="348" y="438"/>
                    <a:pt x="348" y="438"/>
                    <a:pt x="348" y="438"/>
                  </a:cubicBezTo>
                  <a:cubicBezTo>
                    <a:pt x="347" y="437"/>
                    <a:pt x="347" y="437"/>
                    <a:pt x="347" y="437"/>
                  </a:cubicBezTo>
                  <a:cubicBezTo>
                    <a:pt x="347" y="438"/>
                    <a:pt x="347" y="438"/>
                    <a:pt x="347" y="438"/>
                  </a:cubicBezTo>
                  <a:cubicBezTo>
                    <a:pt x="348" y="438"/>
                    <a:pt x="348" y="438"/>
                    <a:pt x="348" y="438"/>
                  </a:cubicBezTo>
                  <a:cubicBezTo>
                    <a:pt x="347" y="437"/>
                    <a:pt x="347" y="437"/>
                    <a:pt x="347" y="437"/>
                  </a:cubicBezTo>
                  <a:cubicBezTo>
                    <a:pt x="347" y="438"/>
                    <a:pt x="347" y="438"/>
                    <a:pt x="347" y="438"/>
                  </a:cubicBezTo>
                  <a:cubicBezTo>
                    <a:pt x="346" y="437"/>
                    <a:pt x="346" y="437"/>
                    <a:pt x="346" y="437"/>
                  </a:cubicBezTo>
                  <a:cubicBezTo>
                    <a:pt x="346" y="439"/>
                    <a:pt x="346" y="439"/>
                    <a:pt x="346" y="439"/>
                  </a:cubicBezTo>
                  <a:cubicBezTo>
                    <a:pt x="347" y="438"/>
                    <a:pt x="347" y="438"/>
                    <a:pt x="347" y="438"/>
                  </a:cubicBezTo>
                  <a:cubicBezTo>
                    <a:pt x="346" y="437"/>
                    <a:pt x="346" y="437"/>
                    <a:pt x="346" y="437"/>
                  </a:cubicBezTo>
                  <a:cubicBezTo>
                    <a:pt x="346" y="439"/>
                    <a:pt x="346" y="439"/>
                    <a:pt x="346" y="439"/>
                  </a:cubicBezTo>
                  <a:cubicBezTo>
                    <a:pt x="346" y="438"/>
                    <a:pt x="346" y="438"/>
                    <a:pt x="346" y="438"/>
                  </a:cubicBezTo>
                  <a:cubicBezTo>
                    <a:pt x="346" y="438"/>
                    <a:pt x="346" y="438"/>
                    <a:pt x="346" y="438"/>
                  </a:cubicBezTo>
                  <a:cubicBezTo>
                    <a:pt x="346" y="439"/>
                    <a:pt x="346" y="439"/>
                    <a:pt x="346" y="439"/>
                  </a:cubicBezTo>
                  <a:cubicBezTo>
                    <a:pt x="346" y="438"/>
                    <a:pt x="346" y="438"/>
                    <a:pt x="346" y="438"/>
                  </a:cubicBezTo>
                  <a:cubicBezTo>
                    <a:pt x="346" y="438"/>
                    <a:pt x="346" y="438"/>
                    <a:pt x="346" y="438"/>
                  </a:cubicBezTo>
                  <a:cubicBezTo>
                    <a:pt x="346" y="438"/>
                    <a:pt x="346" y="438"/>
                    <a:pt x="346" y="438"/>
                  </a:cubicBezTo>
                  <a:cubicBezTo>
                    <a:pt x="346" y="439"/>
                    <a:pt x="346" y="439"/>
                    <a:pt x="346" y="439"/>
                  </a:cubicBezTo>
                  <a:cubicBezTo>
                    <a:pt x="346" y="439"/>
                    <a:pt x="346" y="439"/>
                    <a:pt x="346" y="439"/>
                  </a:cubicBezTo>
                  <a:cubicBezTo>
                    <a:pt x="346" y="439"/>
                    <a:pt x="346" y="439"/>
                    <a:pt x="346" y="439"/>
                  </a:cubicBezTo>
                  <a:cubicBezTo>
                    <a:pt x="346" y="439"/>
                    <a:pt x="347" y="439"/>
                    <a:pt x="348" y="440"/>
                  </a:cubicBezTo>
                  <a:cubicBezTo>
                    <a:pt x="348" y="440"/>
                    <a:pt x="349" y="440"/>
                    <a:pt x="349" y="440"/>
                  </a:cubicBezTo>
                  <a:cubicBezTo>
                    <a:pt x="350" y="440"/>
                    <a:pt x="350" y="440"/>
                    <a:pt x="350" y="440"/>
                  </a:cubicBezTo>
                  <a:cubicBezTo>
                    <a:pt x="351" y="440"/>
                    <a:pt x="351" y="440"/>
                    <a:pt x="351" y="440"/>
                  </a:cubicBezTo>
                  <a:cubicBezTo>
                    <a:pt x="352" y="439"/>
                    <a:pt x="352" y="439"/>
                    <a:pt x="352" y="439"/>
                  </a:cubicBezTo>
                  <a:cubicBezTo>
                    <a:pt x="353" y="438"/>
                    <a:pt x="354" y="436"/>
                    <a:pt x="355" y="434"/>
                  </a:cubicBezTo>
                  <a:cubicBezTo>
                    <a:pt x="356" y="432"/>
                    <a:pt x="357" y="431"/>
                    <a:pt x="357" y="431"/>
                  </a:cubicBezTo>
                  <a:cubicBezTo>
                    <a:pt x="355" y="430"/>
                    <a:pt x="355" y="430"/>
                    <a:pt x="355" y="430"/>
                  </a:cubicBezTo>
                  <a:cubicBezTo>
                    <a:pt x="353" y="430"/>
                    <a:pt x="353" y="430"/>
                    <a:pt x="353" y="430"/>
                  </a:cubicBezTo>
                  <a:cubicBezTo>
                    <a:pt x="354" y="444"/>
                    <a:pt x="354" y="444"/>
                    <a:pt x="354" y="444"/>
                  </a:cubicBezTo>
                  <a:cubicBezTo>
                    <a:pt x="355" y="445"/>
                    <a:pt x="355" y="445"/>
                    <a:pt x="355" y="445"/>
                  </a:cubicBezTo>
                  <a:cubicBezTo>
                    <a:pt x="355" y="445"/>
                    <a:pt x="355" y="445"/>
                    <a:pt x="356" y="445"/>
                  </a:cubicBezTo>
                  <a:cubicBezTo>
                    <a:pt x="356" y="446"/>
                    <a:pt x="357" y="446"/>
                    <a:pt x="358" y="446"/>
                  </a:cubicBezTo>
                  <a:cubicBezTo>
                    <a:pt x="359" y="446"/>
                    <a:pt x="360" y="446"/>
                    <a:pt x="361" y="445"/>
                  </a:cubicBezTo>
                  <a:cubicBezTo>
                    <a:pt x="361" y="444"/>
                    <a:pt x="362" y="444"/>
                    <a:pt x="362" y="443"/>
                  </a:cubicBezTo>
                  <a:cubicBezTo>
                    <a:pt x="362" y="441"/>
                    <a:pt x="362" y="439"/>
                    <a:pt x="363" y="436"/>
                  </a:cubicBezTo>
                  <a:cubicBezTo>
                    <a:pt x="364" y="433"/>
                    <a:pt x="366" y="430"/>
                    <a:pt x="367" y="428"/>
                  </a:cubicBezTo>
                  <a:cubicBezTo>
                    <a:pt x="367" y="426"/>
                    <a:pt x="368" y="424"/>
                    <a:pt x="368" y="422"/>
                  </a:cubicBezTo>
                  <a:cubicBezTo>
                    <a:pt x="368" y="420"/>
                    <a:pt x="367" y="418"/>
                    <a:pt x="366" y="416"/>
                  </a:cubicBezTo>
                  <a:cubicBezTo>
                    <a:pt x="365" y="414"/>
                    <a:pt x="363" y="413"/>
                    <a:pt x="361" y="413"/>
                  </a:cubicBezTo>
                  <a:cubicBezTo>
                    <a:pt x="359" y="412"/>
                    <a:pt x="357" y="411"/>
                    <a:pt x="355" y="411"/>
                  </a:cubicBezTo>
                  <a:cubicBezTo>
                    <a:pt x="354" y="410"/>
                    <a:pt x="354" y="410"/>
                    <a:pt x="353" y="409"/>
                  </a:cubicBezTo>
                  <a:cubicBezTo>
                    <a:pt x="353" y="409"/>
                    <a:pt x="353" y="409"/>
                    <a:pt x="353" y="409"/>
                  </a:cubicBezTo>
                  <a:cubicBezTo>
                    <a:pt x="353" y="409"/>
                    <a:pt x="353" y="409"/>
                    <a:pt x="353" y="409"/>
                  </a:cubicBezTo>
                  <a:cubicBezTo>
                    <a:pt x="352" y="410"/>
                    <a:pt x="352" y="410"/>
                    <a:pt x="352" y="410"/>
                  </a:cubicBezTo>
                  <a:cubicBezTo>
                    <a:pt x="353" y="409"/>
                    <a:pt x="353" y="409"/>
                    <a:pt x="353" y="409"/>
                  </a:cubicBezTo>
                  <a:cubicBezTo>
                    <a:pt x="353" y="409"/>
                    <a:pt x="353" y="409"/>
                    <a:pt x="353" y="409"/>
                  </a:cubicBezTo>
                  <a:cubicBezTo>
                    <a:pt x="352" y="410"/>
                    <a:pt x="352" y="410"/>
                    <a:pt x="352" y="410"/>
                  </a:cubicBezTo>
                  <a:cubicBezTo>
                    <a:pt x="353" y="409"/>
                    <a:pt x="353" y="409"/>
                    <a:pt x="353" y="409"/>
                  </a:cubicBezTo>
                  <a:cubicBezTo>
                    <a:pt x="351" y="410"/>
                    <a:pt x="351" y="410"/>
                    <a:pt x="351" y="410"/>
                  </a:cubicBezTo>
                  <a:cubicBezTo>
                    <a:pt x="353" y="410"/>
                    <a:pt x="353" y="410"/>
                    <a:pt x="353" y="410"/>
                  </a:cubicBezTo>
                  <a:cubicBezTo>
                    <a:pt x="353" y="409"/>
                    <a:pt x="353" y="409"/>
                    <a:pt x="353" y="409"/>
                  </a:cubicBezTo>
                  <a:cubicBezTo>
                    <a:pt x="351" y="410"/>
                    <a:pt x="351" y="410"/>
                    <a:pt x="351" y="410"/>
                  </a:cubicBezTo>
                  <a:cubicBezTo>
                    <a:pt x="353" y="410"/>
                    <a:pt x="353" y="410"/>
                    <a:pt x="353" y="410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3" y="411"/>
                    <a:pt x="353" y="411"/>
                    <a:pt x="353" y="411"/>
                  </a:cubicBezTo>
                  <a:cubicBezTo>
                    <a:pt x="353" y="410"/>
                    <a:pt x="353" y="410"/>
                    <a:pt x="353" y="410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3" y="411"/>
                    <a:pt x="353" y="411"/>
                    <a:pt x="353" y="411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2" y="412"/>
                    <a:pt x="352" y="412"/>
                    <a:pt x="352" y="412"/>
                  </a:cubicBezTo>
                  <a:cubicBezTo>
                    <a:pt x="353" y="412"/>
                    <a:pt x="353" y="411"/>
                    <a:pt x="353" y="411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2" y="412"/>
                    <a:pt x="352" y="412"/>
                    <a:pt x="352" y="412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1" y="413"/>
                    <a:pt x="351" y="413"/>
                    <a:pt x="351" y="413"/>
                  </a:cubicBezTo>
                  <a:cubicBezTo>
                    <a:pt x="352" y="413"/>
                    <a:pt x="352" y="413"/>
                    <a:pt x="352" y="412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1" y="413"/>
                    <a:pt x="351" y="413"/>
                    <a:pt x="351" y="413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1" y="413"/>
                    <a:pt x="351" y="413"/>
                    <a:pt x="351" y="413"/>
                  </a:cubicBezTo>
                  <a:cubicBezTo>
                    <a:pt x="351" y="413"/>
                    <a:pt x="351" y="413"/>
                    <a:pt x="351" y="413"/>
                  </a:cubicBezTo>
                  <a:cubicBezTo>
                    <a:pt x="351" y="411"/>
                    <a:pt x="351" y="411"/>
                    <a:pt x="351" y="411"/>
                  </a:cubicBezTo>
                  <a:cubicBezTo>
                    <a:pt x="351" y="413"/>
                    <a:pt x="351" y="413"/>
                    <a:pt x="351" y="413"/>
                  </a:cubicBezTo>
                  <a:cubicBezTo>
                    <a:pt x="351" y="413"/>
                    <a:pt x="352" y="413"/>
                    <a:pt x="353" y="413"/>
                  </a:cubicBezTo>
                  <a:cubicBezTo>
                    <a:pt x="354" y="413"/>
                    <a:pt x="356" y="413"/>
                    <a:pt x="357" y="413"/>
                  </a:cubicBezTo>
                  <a:cubicBezTo>
                    <a:pt x="359" y="413"/>
                    <a:pt x="360" y="413"/>
                    <a:pt x="362" y="412"/>
                  </a:cubicBezTo>
                  <a:cubicBezTo>
                    <a:pt x="363" y="412"/>
                    <a:pt x="364" y="412"/>
                    <a:pt x="364" y="412"/>
                  </a:cubicBezTo>
                  <a:cubicBezTo>
                    <a:pt x="365" y="412"/>
                    <a:pt x="366" y="412"/>
                    <a:pt x="366" y="412"/>
                  </a:cubicBezTo>
                  <a:cubicBezTo>
                    <a:pt x="367" y="413"/>
                    <a:pt x="367" y="413"/>
                    <a:pt x="367" y="413"/>
                  </a:cubicBezTo>
                  <a:cubicBezTo>
                    <a:pt x="367" y="413"/>
                    <a:pt x="367" y="414"/>
                    <a:pt x="368" y="415"/>
                  </a:cubicBezTo>
                  <a:cubicBezTo>
                    <a:pt x="368" y="415"/>
                    <a:pt x="369" y="416"/>
                    <a:pt x="370" y="416"/>
                  </a:cubicBezTo>
                  <a:cubicBezTo>
                    <a:pt x="371" y="416"/>
                    <a:pt x="372" y="415"/>
                    <a:pt x="372" y="415"/>
                  </a:cubicBezTo>
                  <a:cubicBezTo>
                    <a:pt x="373" y="414"/>
                    <a:pt x="374" y="414"/>
                    <a:pt x="374" y="413"/>
                  </a:cubicBezTo>
                  <a:cubicBezTo>
                    <a:pt x="374" y="413"/>
                    <a:pt x="374" y="413"/>
                    <a:pt x="375" y="412"/>
                  </a:cubicBezTo>
                  <a:cubicBezTo>
                    <a:pt x="375" y="411"/>
                    <a:pt x="377" y="410"/>
                    <a:pt x="378" y="407"/>
                  </a:cubicBezTo>
                  <a:cubicBezTo>
                    <a:pt x="379" y="405"/>
                    <a:pt x="380" y="401"/>
                    <a:pt x="381" y="396"/>
                  </a:cubicBezTo>
                  <a:cubicBezTo>
                    <a:pt x="381" y="396"/>
                    <a:pt x="381" y="396"/>
                    <a:pt x="381" y="396"/>
                  </a:cubicBezTo>
                  <a:cubicBezTo>
                    <a:pt x="381" y="396"/>
                    <a:pt x="381" y="396"/>
                    <a:pt x="381" y="396"/>
                  </a:cubicBezTo>
                  <a:cubicBezTo>
                    <a:pt x="380" y="396"/>
                    <a:pt x="380" y="396"/>
                    <a:pt x="380" y="396"/>
                  </a:cubicBezTo>
                  <a:cubicBezTo>
                    <a:pt x="381" y="397"/>
                    <a:pt x="381" y="397"/>
                    <a:pt x="381" y="397"/>
                  </a:cubicBezTo>
                  <a:cubicBezTo>
                    <a:pt x="381" y="396"/>
                    <a:pt x="381" y="396"/>
                    <a:pt x="381" y="396"/>
                  </a:cubicBezTo>
                  <a:cubicBezTo>
                    <a:pt x="380" y="396"/>
                    <a:pt x="380" y="396"/>
                    <a:pt x="380" y="396"/>
                  </a:cubicBezTo>
                  <a:cubicBezTo>
                    <a:pt x="381" y="397"/>
                    <a:pt x="381" y="397"/>
                    <a:pt x="381" y="397"/>
                  </a:cubicBezTo>
                  <a:cubicBezTo>
                    <a:pt x="380" y="396"/>
                    <a:pt x="380" y="396"/>
                    <a:pt x="380" y="396"/>
                  </a:cubicBezTo>
                  <a:cubicBezTo>
                    <a:pt x="381" y="397"/>
                    <a:pt x="381" y="397"/>
                    <a:pt x="381" y="397"/>
                  </a:cubicBezTo>
                  <a:cubicBezTo>
                    <a:pt x="381" y="397"/>
                    <a:pt x="381" y="397"/>
                    <a:pt x="381" y="397"/>
                  </a:cubicBezTo>
                  <a:cubicBezTo>
                    <a:pt x="380" y="396"/>
                    <a:pt x="380" y="396"/>
                    <a:pt x="380" y="396"/>
                  </a:cubicBezTo>
                  <a:cubicBezTo>
                    <a:pt x="381" y="397"/>
                    <a:pt x="381" y="397"/>
                    <a:pt x="381" y="397"/>
                  </a:cubicBezTo>
                  <a:cubicBezTo>
                    <a:pt x="381" y="397"/>
                    <a:pt x="381" y="396"/>
                    <a:pt x="382" y="396"/>
                  </a:cubicBezTo>
                  <a:cubicBezTo>
                    <a:pt x="383" y="396"/>
                    <a:pt x="383" y="397"/>
                    <a:pt x="384" y="397"/>
                  </a:cubicBezTo>
                  <a:cubicBezTo>
                    <a:pt x="385" y="397"/>
                    <a:pt x="386" y="396"/>
                    <a:pt x="387" y="396"/>
                  </a:cubicBezTo>
                  <a:cubicBezTo>
                    <a:pt x="388" y="395"/>
                    <a:pt x="388" y="394"/>
                    <a:pt x="389" y="393"/>
                  </a:cubicBezTo>
                  <a:cubicBezTo>
                    <a:pt x="389" y="392"/>
                    <a:pt x="389" y="390"/>
                    <a:pt x="390" y="389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7"/>
                    <a:pt x="390" y="387"/>
                    <a:pt x="390" y="387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7"/>
                    <a:pt x="390" y="387"/>
                    <a:pt x="390" y="387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0" y="388"/>
                    <a:pt x="390" y="388"/>
                  </a:cubicBezTo>
                  <a:cubicBezTo>
                    <a:pt x="390" y="388"/>
                    <a:pt x="391" y="389"/>
                    <a:pt x="392" y="390"/>
                  </a:cubicBezTo>
                  <a:cubicBezTo>
                    <a:pt x="393" y="391"/>
                    <a:pt x="393" y="391"/>
                    <a:pt x="393" y="391"/>
                  </a:cubicBezTo>
                  <a:cubicBezTo>
                    <a:pt x="394" y="390"/>
                    <a:pt x="394" y="390"/>
                    <a:pt x="394" y="390"/>
                  </a:cubicBezTo>
                  <a:cubicBezTo>
                    <a:pt x="394" y="389"/>
                    <a:pt x="394" y="389"/>
                    <a:pt x="394" y="389"/>
                  </a:cubicBezTo>
                  <a:cubicBezTo>
                    <a:pt x="393" y="389"/>
                    <a:pt x="384" y="393"/>
                    <a:pt x="379" y="402"/>
                  </a:cubicBezTo>
                  <a:cubicBezTo>
                    <a:pt x="381" y="403"/>
                    <a:pt x="381" y="403"/>
                    <a:pt x="381" y="403"/>
                  </a:cubicBezTo>
                  <a:cubicBezTo>
                    <a:pt x="379" y="402"/>
                    <a:pt x="379" y="402"/>
                    <a:pt x="379" y="402"/>
                  </a:cubicBezTo>
                  <a:cubicBezTo>
                    <a:pt x="379" y="402"/>
                    <a:pt x="378" y="403"/>
                    <a:pt x="377" y="405"/>
                  </a:cubicBezTo>
                  <a:cubicBezTo>
                    <a:pt x="377" y="407"/>
                    <a:pt x="376" y="409"/>
                    <a:pt x="375" y="411"/>
                  </a:cubicBezTo>
                  <a:cubicBezTo>
                    <a:pt x="375" y="411"/>
                    <a:pt x="375" y="411"/>
                    <a:pt x="375" y="411"/>
                  </a:cubicBezTo>
                  <a:cubicBezTo>
                    <a:pt x="375" y="412"/>
                    <a:pt x="375" y="412"/>
                    <a:pt x="375" y="412"/>
                  </a:cubicBezTo>
                  <a:cubicBezTo>
                    <a:pt x="375" y="413"/>
                    <a:pt x="375" y="414"/>
                    <a:pt x="376" y="415"/>
                  </a:cubicBezTo>
                  <a:cubicBezTo>
                    <a:pt x="377" y="415"/>
                    <a:pt x="378" y="416"/>
                    <a:pt x="378" y="416"/>
                  </a:cubicBezTo>
                  <a:cubicBezTo>
                    <a:pt x="379" y="416"/>
                    <a:pt x="380" y="415"/>
                    <a:pt x="381" y="415"/>
                  </a:cubicBezTo>
                  <a:cubicBezTo>
                    <a:pt x="382" y="414"/>
                    <a:pt x="382" y="414"/>
                    <a:pt x="383" y="413"/>
                  </a:cubicBezTo>
                  <a:cubicBezTo>
                    <a:pt x="384" y="411"/>
                    <a:pt x="384" y="410"/>
                    <a:pt x="384" y="408"/>
                  </a:cubicBezTo>
                  <a:cubicBezTo>
                    <a:pt x="385" y="407"/>
                    <a:pt x="385" y="406"/>
                    <a:pt x="387" y="405"/>
                  </a:cubicBezTo>
                  <a:cubicBezTo>
                    <a:pt x="388" y="403"/>
                    <a:pt x="391" y="401"/>
                    <a:pt x="394" y="399"/>
                  </a:cubicBezTo>
                  <a:cubicBezTo>
                    <a:pt x="395" y="398"/>
                    <a:pt x="397" y="397"/>
                    <a:pt x="398" y="396"/>
                  </a:cubicBezTo>
                  <a:cubicBezTo>
                    <a:pt x="398" y="396"/>
                    <a:pt x="399" y="395"/>
                    <a:pt x="399" y="395"/>
                  </a:cubicBezTo>
                  <a:cubicBezTo>
                    <a:pt x="400" y="395"/>
                    <a:pt x="400" y="394"/>
                    <a:pt x="400" y="394"/>
                  </a:cubicBezTo>
                  <a:cubicBezTo>
                    <a:pt x="400" y="394"/>
                    <a:pt x="400" y="394"/>
                    <a:pt x="400" y="394"/>
                  </a:cubicBezTo>
                  <a:cubicBezTo>
                    <a:pt x="400" y="394"/>
                    <a:pt x="400" y="394"/>
                    <a:pt x="400" y="394"/>
                  </a:cubicBezTo>
                  <a:cubicBezTo>
                    <a:pt x="401" y="393"/>
                    <a:pt x="401" y="392"/>
                    <a:pt x="402" y="391"/>
                  </a:cubicBezTo>
                  <a:cubicBezTo>
                    <a:pt x="402" y="391"/>
                    <a:pt x="402" y="391"/>
                    <a:pt x="402" y="391"/>
                  </a:cubicBezTo>
                  <a:cubicBezTo>
                    <a:pt x="402" y="390"/>
                    <a:pt x="402" y="390"/>
                    <a:pt x="402" y="390"/>
                  </a:cubicBezTo>
                  <a:cubicBezTo>
                    <a:pt x="402" y="390"/>
                    <a:pt x="402" y="390"/>
                    <a:pt x="402" y="390"/>
                  </a:cubicBezTo>
                  <a:cubicBezTo>
                    <a:pt x="403" y="390"/>
                    <a:pt x="403" y="390"/>
                    <a:pt x="403" y="390"/>
                  </a:cubicBezTo>
                  <a:cubicBezTo>
                    <a:pt x="403" y="390"/>
                    <a:pt x="403" y="390"/>
                    <a:pt x="403" y="390"/>
                  </a:cubicBezTo>
                  <a:cubicBezTo>
                    <a:pt x="403" y="390"/>
                    <a:pt x="403" y="389"/>
                    <a:pt x="403" y="389"/>
                  </a:cubicBezTo>
                  <a:cubicBezTo>
                    <a:pt x="403" y="388"/>
                    <a:pt x="402" y="386"/>
                    <a:pt x="400" y="383"/>
                  </a:cubicBezTo>
                  <a:cubicBezTo>
                    <a:pt x="399" y="382"/>
                    <a:pt x="398" y="380"/>
                    <a:pt x="397" y="378"/>
                  </a:cubicBezTo>
                  <a:cubicBezTo>
                    <a:pt x="397" y="378"/>
                    <a:pt x="396" y="377"/>
                    <a:pt x="396" y="376"/>
                  </a:cubicBezTo>
                  <a:cubicBezTo>
                    <a:pt x="396" y="375"/>
                    <a:pt x="396" y="375"/>
                    <a:pt x="396" y="375"/>
                  </a:cubicBezTo>
                  <a:cubicBezTo>
                    <a:pt x="396" y="375"/>
                    <a:pt x="396" y="375"/>
                    <a:pt x="396" y="375"/>
                  </a:cubicBezTo>
                  <a:cubicBezTo>
                    <a:pt x="395" y="374"/>
                    <a:pt x="395" y="374"/>
                    <a:pt x="395" y="374"/>
                  </a:cubicBezTo>
                  <a:cubicBezTo>
                    <a:pt x="396" y="375"/>
                    <a:pt x="396" y="375"/>
                    <a:pt x="396" y="375"/>
                  </a:cubicBezTo>
                  <a:cubicBezTo>
                    <a:pt x="396" y="375"/>
                    <a:pt x="396" y="375"/>
                    <a:pt x="396" y="375"/>
                  </a:cubicBezTo>
                  <a:cubicBezTo>
                    <a:pt x="395" y="374"/>
                    <a:pt x="395" y="374"/>
                    <a:pt x="395" y="374"/>
                  </a:cubicBezTo>
                  <a:cubicBezTo>
                    <a:pt x="396" y="375"/>
                    <a:pt x="396" y="375"/>
                    <a:pt x="396" y="375"/>
                  </a:cubicBezTo>
                  <a:cubicBezTo>
                    <a:pt x="395" y="374"/>
                    <a:pt x="395" y="374"/>
                    <a:pt x="395" y="374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6" y="375"/>
                    <a:pt x="396" y="375"/>
                    <a:pt x="396" y="375"/>
                  </a:cubicBezTo>
                  <a:cubicBezTo>
                    <a:pt x="395" y="374"/>
                    <a:pt x="395" y="374"/>
                    <a:pt x="395" y="374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5" y="375"/>
                    <a:pt x="395" y="375"/>
                    <a:pt x="395" y="375"/>
                  </a:cubicBezTo>
                  <a:cubicBezTo>
                    <a:pt x="396" y="375"/>
                    <a:pt x="397" y="376"/>
                    <a:pt x="397" y="377"/>
                  </a:cubicBezTo>
                  <a:cubicBezTo>
                    <a:pt x="398" y="377"/>
                    <a:pt x="399" y="378"/>
                    <a:pt x="399" y="379"/>
                  </a:cubicBezTo>
                  <a:cubicBezTo>
                    <a:pt x="400" y="379"/>
                    <a:pt x="400" y="379"/>
                    <a:pt x="400" y="379"/>
                  </a:cubicBezTo>
                  <a:cubicBezTo>
                    <a:pt x="400" y="379"/>
                    <a:pt x="400" y="380"/>
                    <a:pt x="401" y="380"/>
                  </a:cubicBezTo>
                  <a:cubicBezTo>
                    <a:pt x="402" y="380"/>
                    <a:pt x="402" y="379"/>
                    <a:pt x="403" y="379"/>
                  </a:cubicBezTo>
                  <a:cubicBezTo>
                    <a:pt x="403" y="378"/>
                    <a:pt x="403" y="378"/>
                    <a:pt x="403" y="378"/>
                  </a:cubicBezTo>
                  <a:cubicBezTo>
                    <a:pt x="403" y="377"/>
                    <a:pt x="403" y="377"/>
                    <a:pt x="403" y="377"/>
                  </a:cubicBezTo>
                  <a:cubicBezTo>
                    <a:pt x="403" y="377"/>
                    <a:pt x="403" y="376"/>
                    <a:pt x="403" y="376"/>
                  </a:cubicBezTo>
                  <a:cubicBezTo>
                    <a:pt x="403" y="375"/>
                    <a:pt x="403" y="375"/>
                    <a:pt x="403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2" y="373"/>
                    <a:pt x="402" y="373"/>
                    <a:pt x="402" y="373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2" y="373"/>
                    <a:pt x="402" y="373"/>
                    <a:pt x="402" y="373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2" y="374"/>
                    <a:pt x="402" y="374"/>
                    <a:pt x="402" y="374"/>
                  </a:cubicBezTo>
                  <a:cubicBezTo>
                    <a:pt x="403" y="374"/>
                    <a:pt x="403" y="375"/>
                    <a:pt x="403" y="375"/>
                  </a:cubicBezTo>
                  <a:cubicBezTo>
                    <a:pt x="403" y="375"/>
                    <a:pt x="403" y="375"/>
                    <a:pt x="403" y="375"/>
                  </a:cubicBezTo>
                  <a:cubicBezTo>
                    <a:pt x="403" y="375"/>
                    <a:pt x="403" y="375"/>
                    <a:pt x="403" y="375"/>
                  </a:cubicBezTo>
                  <a:cubicBezTo>
                    <a:pt x="404" y="374"/>
                    <a:pt x="404" y="374"/>
                    <a:pt x="404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3" y="375"/>
                    <a:pt x="403" y="375"/>
                    <a:pt x="403" y="375"/>
                  </a:cubicBezTo>
                  <a:cubicBezTo>
                    <a:pt x="404" y="374"/>
                    <a:pt x="404" y="374"/>
                    <a:pt x="404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4" y="374"/>
                    <a:pt x="404" y="374"/>
                    <a:pt x="404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404" y="374"/>
                    <a:pt x="404" y="374"/>
                    <a:pt x="404" y="374"/>
                  </a:cubicBezTo>
                  <a:cubicBezTo>
                    <a:pt x="403" y="374"/>
                    <a:pt x="403" y="374"/>
                    <a:pt x="403" y="374"/>
                  </a:cubicBezTo>
                  <a:cubicBezTo>
                    <a:pt x="395" y="389"/>
                    <a:pt x="395" y="389"/>
                    <a:pt x="395" y="389"/>
                  </a:cubicBezTo>
                  <a:cubicBezTo>
                    <a:pt x="407" y="376"/>
                    <a:pt x="407" y="376"/>
                    <a:pt x="407" y="376"/>
                  </a:cubicBezTo>
                  <a:cubicBezTo>
                    <a:pt x="407" y="376"/>
                    <a:pt x="407" y="376"/>
                    <a:pt x="407" y="376"/>
                  </a:cubicBezTo>
                  <a:cubicBezTo>
                    <a:pt x="407" y="376"/>
                    <a:pt x="408" y="375"/>
                    <a:pt x="409" y="374"/>
                  </a:cubicBezTo>
                  <a:cubicBezTo>
                    <a:pt x="409" y="374"/>
                    <a:pt x="410" y="374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3"/>
                    <a:pt x="410" y="373"/>
                    <a:pt x="410" y="373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2"/>
                    <a:pt x="410" y="372"/>
                    <a:pt x="410" y="372"/>
                  </a:cubicBezTo>
                  <a:cubicBezTo>
                    <a:pt x="410" y="373"/>
                    <a:pt x="409" y="373"/>
                    <a:pt x="409" y="374"/>
                  </a:cubicBezTo>
                  <a:cubicBezTo>
                    <a:pt x="409" y="374"/>
                    <a:pt x="408" y="375"/>
                    <a:pt x="407" y="376"/>
                  </a:cubicBezTo>
                  <a:cubicBezTo>
                    <a:pt x="407" y="377"/>
                    <a:pt x="407" y="377"/>
                    <a:pt x="406" y="378"/>
                  </a:cubicBezTo>
                  <a:cubicBezTo>
                    <a:pt x="406" y="378"/>
                    <a:pt x="406" y="378"/>
                    <a:pt x="406" y="378"/>
                  </a:cubicBezTo>
                  <a:cubicBezTo>
                    <a:pt x="406" y="379"/>
                    <a:pt x="406" y="379"/>
                    <a:pt x="405" y="379"/>
                  </a:cubicBezTo>
                  <a:cubicBezTo>
                    <a:pt x="405" y="379"/>
                    <a:pt x="405" y="379"/>
                    <a:pt x="405" y="379"/>
                  </a:cubicBezTo>
                  <a:cubicBezTo>
                    <a:pt x="405" y="379"/>
                    <a:pt x="405" y="379"/>
                    <a:pt x="405" y="379"/>
                  </a:cubicBezTo>
                  <a:cubicBezTo>
                    <a:pt x="407" y="379"/>
                    <a:pt x="407" y="379"/>
                    <a:pt x="407" y="379"/>
                  </a:cubicBezTo>
                  <a:cubicBezTo>
                    <a:pt x="406" y="379"/>
                    <a:pt x="406" y="379"/>
                    <a:pt x="406" y="379"/>
                  </a:cubicBezTo>
                  <a:cubicBezTo>
                    <a:pt x="405" y="379"/>
                    <a:pt x="405" y="379"/>
                    <a:pt x="405" y="379"/>
                  </a:cubicBezTo>
                  <a:cubicBezTo>
                    <a:pt x="407" y="379"/>
                    <a:pt x="407" y="379"/>
                    <a:pt x="407" y="379"/>
                  </a:cubicBezTo>
                  <a:cubicBezTo>
                    <a:pt x="406" y="379"/>
                    <a:pt x="406" y="379"/>
                    <a:pt x="406" y="379"/>
                  </a:cubicBezTo>
                  <a:cubicBezTo>
                    <a:pt x="406" y="379"/>
                    <a:pt x="405" y="380"/>
                    <a:pt x="405" y="380"/>
                  </a:cubicBezTo>
                  <a:cubicBezTo>
                    <a:pt x="404" y="381"/>
                    <a:pt x="403" y="382"/>
                    <a:pt x="402" y="383"/>
                  </a:cubicBezTo>
                  <a:cubicBezTo>
                    <a:pt x="401" y="384"/>
                    <a:pt x="401" y="384"/>
                    <a:pt x="400" y="385"/>
                  </a:cubicBezTo>
                  <a:cubicBezTo>
                    <a:pt x="400" y="386"/>
                    <a:pt x="400" y="386"/>
                    <a:pt x="400" y="387"/>
                  </a:cubicBezTo>
                  <a:cubicBezTo>
                    <a:pt x="400" y="387"/>
                    <a:pt x="400" y="387"/>
                    <a:pt x="400" y="387"/>
                  </a:cubicBezTo>
                  <a:cubicBezTo>
                    <a:pt x="402" y="387"/>
                    <a:pt x="402" y="387"/>
                    <a:pt x="402" y="387"/>
                  </a:cubicBezTo>
                  <a:cubicBezTo>
                    <a:pt x="400" y="387"/>
                    <a:pt x="400" y="387"/>
                    <a:pt x="400" y="387"/>
                  </a:cubicBezTo>
                  <a:cubicBezTo>
                    <a:pt x="400" y="388"/>
                    <a:pt x="400" y="388"/>
                    <a:pt x="400" y="389"/>
                  </a:cubicBezTo>
                  <a:cubicBezTo>
                    <a:pt x="400" y="390"/>
                    <a:pt x="401" y="390"/>
                    <a:pt x="401" y="390"/>
                  </a:cubicBezTo>
                  <a:cubicBezTo>
                    <a:pt x="402" y="391"/>
                    <a:pt x="402" y="391"/>
                    <a:pt x="403" y="391"/>
                  </a:cubicBezTo>
                  <a:cubicBezTo>
                    <a:pt x="404" y="391"/>
                    <a:pt x="404" y="391"/>
                    <a:pt x="405" y="390"/>
                  </a:cubicBezTo>
                  <a:cubicBezTo>
                    <a:pt x="406" y="390"/>
                    <a:pt x="406" y="390"/>
                    <a:pt x="407" y="389"/>
                  </a:cubicBezTo>
                  <a:cubicBezTo>
                    <a:pt x="412" y="387"/>
                    <a:pt x="425" y="379"/>
                    <a:pt x="425" y="379"/>
                  </a:cubicBezTo>
                  <a:cubicBezTo>
                    <a:pt x="426" y="379"/>
                    <a:pt x="426" y="379"/>
                    <a:pt x="426" y="379"/>
                  </a:cubicBezTo>
                  <a:cubicBezTo>
                    <a:pt x="426" y="379"/>
                    <a:pt x="426" y="379"/>
                    <a:pt x="426" y="379"/>
                  </a:cubicBezTo>
                  <a:cubicBezTo>
                    <a:pt x="426" y="378"/>
                    <a:pt x="426" y="378"/>
                    <a:pt x="426" y="378"/>
                  </a:cubicBezTo>
                  <a:cubicBezTo>
                    <a:pt x="426" y="378"/>
                    <a:pt x="426" y="378"/>
                    <a:pt x="426" y="377"/>
                  </a:cubicBezTo>
                  <a:cubicBezTo>
                    <a:pt x="426" y="377"/>
                    <a:pt x="426" y="376"/>
                    <a:pt x="426" y="375"/>
                  </a:cubicBezTo>
                  <a:cubicBezTo>
                    <a:pt x="425" y="375"/>
                    <a:pt x="424" y="375"/>
                    <a:pt x="424" y="375"/>
                  </a:cubicBezTo>
                  <a:cubicBezTo>
                    <a:pt x="423" y="375"/>
                    <a:pt x="423" y="375"/>
                    <a:pt x="422" y="375"/>
                  </a:cubicBezTo>
                  <a:cubicBezTo>
                    <a:pt x="419" y="377"/>
                    <a:pt x="416" y="379"/>
                    <a:pt x="416" y="379"/>
                  </a:cubicBezTo>
                  <a:cubicBezTo>
                    <a:pt x="417" y="380"/>
                    <a:pt x="417" y="380"/>
                    <a:pt x="417" y="380"/>
                  </a:cubicBezTo>
                  <a:cubicBezTo>
                    <a:pt x="417" y="378"/>
                    <a:pt x="417" y="378"/>
                    <a:pt x="417" y="378"/>
                  </a:cubicBezTo>
                  <a:cubicBezTo>
                    <a:pt x="416" y="378"/>
                    <a:pt x="416" y="378"/>
                    <a:pt x="416" y="378"/>
                  </a:cubicBezTo>
                  <a:cubicBezTo>
                    <a:pt x="416" y="378"/>
                    <a:pt x="415" y="378"/>
                    <a:pt x="414" y="378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14" y="378"/>
                    <a:pt x="414" y="378"/>
                    <a:pt x="414" y="378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14" y="379"/>
                    <a:pt x="414" y="379"/>
                    <a:pt x="414" y="379"/>
                  </a:cubicBezTo>
                  <a:cubicBezTo>
                    <a:pt x="414" y="379"/>
                    <a:pt x="414" y="378"/>
                    <a:pt x="414" y="378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14" y="379"/>
                    <a:pt x="414" y="379"/>
                    <a:pt x="414" y="379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79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4" y="380"/>
                    <a:pt x="414" y="380"/>
                    <a:pt x="414" y="380"/>
                  </a:cubicBezTo>
                  <a:cubicBezTo>
                    <a:pt x="415" y="380"/>
                    <a:pt x="417" y="379"/>
                    <a:pt x="418" y="378"/>
                  </a:cubicBezTo>
                  <a:cubicBezTo>
                    <a:pt x="419" y="377"/>
                    <a:pt x="420" y="377"/>
                    <a:pt x="421" y="377"/>
                  </a:cubicBezTo>
                  <a:cubicBezTo>
                    <a:pt x="422" y="376"/>
                    <a:pt x="423" y="376"/>
                    <a:pt x="423" y="376"/>
                  </a:cubicBezTo>
                  <a:cubicBezTo>
                    <a:pt x="423" y="376"/>
                    <a:pt x="423" y="376"/>
                    <a:pt x="423" y="376"/>
                  </a:cubicBezTo>
                  <a:cubicBezTo>
                    <a:pt x="423" y="375"/>
                    <a:pt x="423" y="375"/>
                    <a:pt x="423" y="375"/>
                  </a:cubicBezTo>
                  <a:cubicBezTo>
                    <a:pt x="423" y="376"/>
                    <a:pt x="423" y="376"/>
                    <a:pt x="423" y="376"/>
                  </a:cubicBezTo>
                  <a:cubicBezTo>
                    <a:pt x="423" y="376"/>
                    <a:pt x="423" y="376"/>
                    <a:pt x="423" y="376"/>
                  </a:cubicBezTo>
                  <a:cubicBezTo>
                    <a:pt x="423" y="375"/>
                    <a:pt x="423" y="375"/>
                    <a:pt x="423" y="375"/>
                  </a:cubicBezTo>
                  <a:cubicBezTo>
                    <a:pt x="423" y="376"/>
                    <a:pt x="423" y="376"/>
                    <a:pt x="423" y="376"/>
                  </a:cubicBezTo>
                  <a:cubicBezTo>
                    <a:pt x="423" y="375"/>
                    <a:pt x="423" y="375"/>
                    <a:pt x="423" y="375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3" y="376"/>
                    <a:pt x="423" y="376"/>
                    <a:pt x="423" y="376"/>
                  </a:cubicBezTo>
                  <a:cubicBezTo>
                    <a:pt x="423" y="375"/>
                    <a:pt x="423" y="375"/>
                    <a:pt x="423" y="375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2" y="376"/>
                    <a:pt x="422" y="376"/>
                    <a:pt x="422" y="377"/>
                  </a:cubicBezTo>
                  <a:cubicBezTo>
                    <a:pt x="422" y="377"/>
                    <a:pt x="422" y="378"/>
                    <a:pt x="423" y="378"/>
                  </a:cubicBezTo>
                  <a:cubicBezTo>
                    <a:pt x="423" y="379"/>
                    <a:pt x="423" y="379"/>
                    <a:pt x="424" y="379"/>
                  </a:cubicBezTo>
                  <a:cubicBezTo>
                    <a:pt x="424" y="379"/>
                    <a:pt x="425" y="380"/>
                    <a:pt x="425" y="380"/>
                  </a:cubicBezTo>
                  <a:cubicBezTo>
                    <a:pt x="425" y="380"/>
                    <a:pt x="426" y="379"/>
                    <a:pt x="426" y="379"/>
                  </a:cubicBezTo>
                  <a:cubicBezTo>
                    <a:pt x="426" y="379"/>
                    <a:pt x="427" y="379"/>
                    <a:pt x="428" y="378"/>
                  </a:cubicBezTo>
                  <a:cubicBezTo>
                    <a:pt x="429" y="378"/>
                    <a:pt x="430" y="377"/>
                    <a:pt x="431" y="376"/>
                  </a:cubicBezTo>
                  <a:cubicBezTo>
                    <a:pt x="432" y="375"/>
                    <a:pt x="434" y="374"/>
                    <a:pt x="434" y="373"/>
                  </a:cubicBezTo>
                  <a:cubicBezTo>
                    <a:pt x="435" y="372"/>
                    <a:pt x="435" y="372"/>
                    <a:pt x="435" y="372"/>
                  </a:cubicBezTo>
                  <a:cubicBezTo>
                    <a:pt x="436" y="372"/>
                    <a:pt x="437" y="372"/>
                    <a:pt x="437" y="372"/>
                  </a:cubicBezTo>
                  <a:cubicBezTo>
                    <a:pt x="438" y="372"/>
                    <a:pt x="439" y="372"/>
                    <a:pt x="439" y="372"/>
                  </a:cubicBezTo>
                  <a:cubicBezTo>
                    <a:pt x="439" y="372"/>
                    <a:pt x="440" y="372"/>
                    <a:pt x="441" y="372"/>
                  </a:cubicBezTo>
                  <a:cubicBezTo>
                    <a:pt x="442" y="372"/>
                    <a:pt x="444" y="371"/>
                    <a:pt x="446" y="370"/>
                  </a:cubicBezTo>
                  <a:cubicBezTo>
                    <a:pt x="447" y="370"/>
                    <a:pt x="448" y="369"/>
                    <a:pt x="448" y="369"/>
                  </a:cubicBezTo>
                  <a:cubicBezTo>
                    <a:pt x="449" y="369"/>
                    <a:pt x="449" y="368"/>
                    <a:pt x="450" y="368"/>
                  </a:cubicBezTo>
                  <a:cubicBezTo>
                    <a:pt x="451" y="368"/>
                    <a:pt x="452" y="368"/>
                    <a:pt x="453" y="368"/>
                  </a:cubicBezTo>
                  <a:cubicBezTo>
                    <a:pt x="454" y="367"/>
                    <a:pt x="455" y="366"/>
                    <a:pt x="456" y="365"/>
                  </a:cubicBezTo>
                  <a:cubicBezTo>
                    <a:pt x="457" y="363"/>
                    <a:pt x="458" y="362"/>
                    <a:pt x="458" y="360"/>
                  </a:cubicBezTo>
                  <a:cubicBezTo>
                    <a:pt x="456" y="360"/>
                    <a:pt x="456" y="360"/>
                    <a:pt x="456" y="360"/>
                  </a:cubicBezTo>
                  <a:cubicBezTo>
                    <a:pt x="457" y="362"/>
                    <a:pt x="457" y="362"/>
                    <a:pt x="457" y="362"/>
                  </a:cubicBezTo>
                  <a:cubicBezTo>
                    <a:pt x="457" y="362"/>
                    <a:pt x="458" y="361"/>
                    <a:pt x="459" y="361"/>
                  </a:cubicBezTo>
                  <a:cubicBezTo>
                    <a:pt x="460" y="360"/>
                    <a:pt x="462" y="360"/>
                    <a:pt x="463" y="358"/>
                  </a:cubicBezTo>
                  <a:cubicBezTo>
                    <a:pt x="461" y="357"/>
                    <a:pt x="461" y="357"/>
                    <a:pt x="461" y="357"/>
                  </a:cubicBezTo>
                  <a:cubicBezTo>
                    <a:pt x="459" y="358"/>
                    <a:pt x="459" y="358"/>
                    <a:pt x="459" y="358"/>
                  </a:cubicBezTo>
                  <a:cubicBezTo>
                    <a:pt x="459" y="358"/>
                    <a:pt x="460" y="359"/>
                    <a:pt x="461" y="360"/>
                  </a:cubicBezTo>
                  <a:cubicBezTo>
                    <a:pt x="461" y="360"/>
                    <a:pt x="461" y="361"/>
                    <a:pt x="462" y="361"/>
                  </a:cubicBezTo>
                  <a:cubicBezTo>
                    <a:pt x="463" y="362"/>
                    <a:pt x="464" y="362"/>
                    <a:pt x="465" y="362"/>
                  </a:cubicBezTo>
                  <a:cubicBezTo>
                    <a:pt x="466" y="362"/>
                    <a:pt x="468" y="361"/>
                    <a:pt x="469" y="360"/>
                  </a:cubicBezTo>
                  <a:cubicBezTo>
                    <a:pt x="470" y="358"/>
                    <a:pt x="471" y="357"/>
                    <a:pt x="472" y="356"/>
                  </a:cubicBezTo>
                  <a:cubicBezTo>
                    <a:pt x="473" y="355"/>
                    <a:pt x="473" y="354"/>
                    <a:pt x="473" y="354"/>
                  </a:cubicBezTo>
                  <a:cubicBezTo>
                    <a:pt x="474" y="353"/>
                    <a:pt x="474" y="352"/>
                    <a:pt x="474" y="351"/>
                  </a:cubicBezTo>
                  <a:cubicBezTo>
                    <a:pt x="474" y="351"/>
                    <a:pt x="474" y="350"/>
                    <a:pt x="474" y="350"/>
                  </a:cubicBezTo>
                  <a:cubicBezTo>
                    <a:pt x="473" y="349"/>
                    <a:pt x="473" y="349"/>
                    <a:pt x="472" y="349"/>
                  </a:cubicBezTo>
                  <a:cubicBezTo>
                    <a:pt x="471" y="348"/>
                    <a:pt x="471" y="348"/>
                    <a:pt x="470" y="348"/>
                  </a:cubicBezTo>
                  <a:cubicBezTo>
                    <a:pt x="468" y="348"/>
                    <a:pt x="467" y="349"/>
                    <a:pt x="465" y="349"/>
                  </a:cubicBezTo>
                  <a:cubicBezTo>
                    <a:pt x="465" y="349"/>
                    <a:pt x="464" y="350"/>
                    <a:pt x="464" y="350"/>
                  </a:cubicBezTo>
                  <a:cubicBezTo>
                    <a:pt x="463" y="351"/>
                    <a:pt x="463" y="351"/>
                    <a:pt x="462" y="352"/>
                  </a:cubicBezTo>
                  <a:cubicBezTo>
                    <a:pt x="462" y="352"/>
                    <a:pt x="462" y="352"/>
                    <a:pt x="462" y="352"/>
                  </a:cubicBezTo>
                  <a:cubicBezTo>
                    <a:pt x="462" y="352"/>
                    <a:pt x="462" y="352"/>
                    <a:pt x="462" y="352"/>
                  </a:cubicBezTo>
                  <a:cubicBezTo>
                    <a:pt x="463" y="352"/>
                    <a:pt x="463" y="352"/>
                    <a:pt x="463" y="352"/>
                  </a:cubicBezTo>
                  <a:cubicBezTo>
                    <a:pt x="462" y="351"/>
                    <a:pt x="462" y="351"/>
                    <a:pt x="462" y="351"/>
                  </a:cubicBezTo>
                  <a:cubicBezTo>
                    <a:pt x="462" y="352"/>
                    <a:pt x="462" y="352"/>
                    <a:pt x="462" y="352"/>
                  </a:cubicBezTo>
                  <a:cubicBezTo>
                    <a:pt x="463" y="352"/>
                    <a:pt x="463" y="352"/>
                    <a:pt x="463" y="352"/>
                  </a:cubicBezTo>
                  <a:cubicBezTo>
                    <a:pt x="462" y="351"/>
                    <a:pt x="462" y="351"/>
                    <a:pt x="462" y="351"/>
                  </a:cubicBezTo>
                  <a:cubicBezTo>
                    <a:pt x="464" y="353"/>
                    <a:pt x="464" y="353"/>
                    <a:pt x="464" y="353"/>
                  </a:cubicBezTo>
                  <a:cubicBezTo>
                    <a:pt x="464" y="351"/>
                    <a:pt x="464" y="351"/>
                    <a:pt x="464" y="351"/>
                  </a:cubicBezTo>
                  <a:cubicBezTo>
                    <a:pt x="463" y="351"/>
                    <a:pt x="463" y="351"/>
                    <a:pt x="462" y="351"/>
                  </a:cubicBezTo>
                  <a:cubicBezTo>
                    <a:pt x="464" y="353"/>
                    <a:pt x="464" y="353"/>
                    <a:pt x="464" y="353"/>
                  </a:cubicBezTo>
                  <a:cubicBezTo>
                    <a:pt x="464" y="351"/>
                    <a:pt x="464" y="351"/>
                    <a:pt x="464" y="351"/>
                  </a:cubicBezTo>
                  <a:cubicBezTo>
                    <a:pt x="464" y="353"/>
                    <a:pt x="464" y="353"/>
                    <a:pt x="464" y="353"/>
                  </a:cubicBezTo>
                  <a:cubicBezTo>
                    <a:pt x="465" y="351"/>
                    <a:pt x="465" y="351"/>
                    <a:pt x="465" y="351"/>
                  </a:cubicBezTo>
                  <a:cubicBezTo>
                    <a:pt x="465" y="351"/>
                    <a:pt x="464" y="351"/>
                    <a:pt x="464" y="351"/>
                  </a:cubicBezTo>
                  <a:cubicBezTo>
                    <a:pt x="464" y="353"/>
                    <a:pt x="464" y="353"/>
                    <a:pt x="464" y="353"/>
                  </a:cubicBezTo>
                  <a:cubicBezTo>
                    <a:pt x="465" y="351"/>
                    <a:pt x="465" y="351"/>
                    <a:pt x="465" y="351"/>
                  </a:cubicBezTo>
                  <a:cubicBezTo>
                    <a:pt x="464" y="352"/>
                    <a:pt x="464" y="352"/>
                    <a:pt x="464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1"/>
                    <a:pt x="465" y="351"/>
                    <a:pt x="465" y="351"/>
                  </a:cubicBezTo>
                  <a:cubicBezTo>
                    <a:pt x="464" y="352"/>
                    <a:pt x="464" y="352"/>
                    <a:pt x="464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2"/>
                    <a:pt x="465" y="352"/>
                    <a:pt x="465" y="352"/>
                  </a:cubicBezTo>
                  <a:cubicBezTo>
                    <a:pt x="465" y="352"/>
                    <a:pt x="465" y="351"/>
                    <a:pt x="465" y="351"/>
                  </a:cubicBezTo>
                  <a:cubicBezTo>
                    <a:pt x="465" y="350"/>
                    <a:pt x="465" y="349"/>
                    <a:pt x="465" y="348"/>
                  </a:cubicBezTo>
                  <a:cubicBezTo>
                    <a:pt x="465" y="347"/>
                    <a:pt x="465" y="347"/>
                    <a:pt x="465" y="345"/>
                  </a:cubicBezTo>
                  <a:cubicBezTo>
                    <a:pt x="465" y="344"/>
                    <a:pt x="465" y="342"/>
                    <a:pt x="464" y="340"/>
                  </a:cubicBezTo>
                  <a:cubicBezTo>
                    <a:pt x="464" y="338"/>
                    <a:pt x="463" y="336"/>
                    <a:pt x="461" y="334"/>
                  </a:cubicBezTo>
                  <a:cubicBezTo>
                    <a:pt x="461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0" y="334"/>
                    <a:pt x="460" y="334"/>
                  </a:cubicBezTo>
                  <a:cubicBezTo>
                    <a:pt x="460" y="334"/>
                    <a:pt x="461" y="333"/>
                    <a:pt x="461" y="333"/>
                  </a:cubicBezTo>
                  <a:cubicBezTo>
                    <a:pt x="462" y="333"/>
                    <a:pt x="462" y="333"/>
                    <a:pt x="463" y="333"/>
                  </a:cubicBezTo>
                  <a:cubicBezTo>
                    <a:pt x="464" y="333"/>
                    <a:pt x="465" y="332"/>
                    <a:pt x="466" y="332"/>
                  </a:cubicBezTo>
                  <a:cubicBezTo>
                    <a:pt x="469" y="330"/>
                    <a:pt x="472" y="328"/>
                    <a:pt x="472" y="328"/>
                  </a:cubicBezTo>
                  <a:cubicBezTo>
                    <a:pt x="471" y="326"/>
                    <a:pt x="471" y="326"/>
                    <a:pt x="471" y="326"/>
                  </a:cubicBezTo>
                  <a:cubicBezTo>
                    <a:pt x="471" y="328"/>
                    <a:pt x="471" y="328"/>
                    <a:pt x="471" y="328"/>
                  </a:cubicBezTo>
                  <a:cubicBezTo>
                    <a:pt x="472" y="328"/>
                    <a:pt x="472" y="328"/>
                    <a:pt x="472" y="328"/>
                  </a:cubicBezTo>
                  <a:cubicBezTo>
                    <a:pt x="472" y="328"/>
                    <a:pt x="472" y="328"/>
                    <a:pt x="473" y="328"/>
                  </a:cubicBezTo>
                  <a:cubicBezTo>
                    <a:pt x="473" y="328"/>
                    <a:pt x="474" y="327"/>
                    <a:pt x="474" y="327"/>
                  </a:cubicBezTo>
                  <a:cubicBezTo>
                    <a:pt x="474" y="327"/>
                    <a:pt x="474" y="327"/>
                    <a:pt x="474" y="327"/>
                  </a:cubicBezTo>
                  <a:cubicBezTo>
                    <a:pt x="474" y="326"/>
                    <a:pt x="474" y="326"/>
                    <a:pt x="474" y="326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4" y="327"/>
                    <a:pt x="474" y="327"/>
                    <a:pt x="474" y="327"/>
                  </a:cubicBezTo>
                  <a:cubicBezTo>
                    <a:pt x="474" y="326"/>
                    <a:pt x="474" y="326"/>
                    <a:pt x="474" y="326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4" y="326"/>
                    <a:pt x="474" y="326"/>
                    <a:pt x="474" y="326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4" y="326"/>
                    <a:pt x="474" y="326"/>
                    <a:pt x="474" y="326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4" y="326"/>
                    <a:pt x="474" y="326"/>
                    <a:pt x="474" y="326"/>
                  </a:cubicBezTo>
                  <a:cubicBezTo>
                    <a:pt x="473" y="326"/>
                    <a:pt x="473" y="326"/>
                    <a:pt x="473" y="326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4" y="326"/>
                    <a:pt x="474" y="326"/>
                    <a:pt x="474" y="326"/>
                  </a:cubicBezTo>
                  <a:cubicBezTo>
                    <a:pt x="473" y="326"/>
                    <a:pt x="473" y="326"/>
                    <a:pt x="473" y="326"/>
                  </a:cubicBezTo>
                  <a:cubicBezTo>
                    <a:pt x="473" y="327"/>
                    <a:pt x="473" y="327"/>
                    <a:pt x="473" y="327"/>
                  </a:cubicBezTo>
                  <a:cubicBezTo>
                    <a:pt x="472" y="330"/>
                    <a:pt x="471" y="333"/>
                    <a:pt x="471" y="335"/>
                  </a:cubicBezTo>
                  <a:cubicBezTo>
                    <a:pt x="471" y="336"/>
                    <a:pt x="471" y="337"/>
                    <a:pt x="472" y="338"/>
                  </a:cubicBezTo>
                  <a:cubicBezTo>
                    <a:pt x="472" y="338"/>
                    <a:pt x="472" y="338"/>
                    <a:pt x="472" y="338"/>
                  </a:cubicBezTo>
                  <a:cubicBezTo>
                    <a:pt x="472" y="338"/>
                    <a:pt x="472" y="338"/>
                    <a:pt x="472" y="338"/>
                  </a:cubicBezTo>
                  <a:cubicBezTo>
                    <a:pt x="472" y="339"/>
                    <a:pt x="473" y="339"/>
                    <a:pt x="474" y="340"/>
                  </a:cubicBezTo>
                  <a:cubicBezTo>
                    <a:pt x="475" y="341"/>
                    <a:pt x="476" y="341"/>
                    <a:pt x="477" y="341"/>
                  </a:cubicBezTo>
                  <a:cubicBezTo>
                    <a:pt x="479" y="341"/>
                    <a:pt x="480" y="341"/>
                    <a:pt x="481" y="340"/>
                  </a:cubicBezTo>
                  <a:cubicBezTo>
                    <a:pt x="479" y="337"/>
                    <a:pt x="479" y="337"/>
                    <a:pt x="479" y="337"/>
                  </a:cubicBezTo>
                  <a:cubicBezTo>
                    <a:pt x="479" y="337"/>
                    <a:pt x="478" y="337"/>
                    <a:pt x="478" y="337"/>
                  </a:cubicBezTo>
                  <a:cubicBezTo>
                    <a:pt x="476" y="338"/>
                    <a:pt x="473" y="340"/>
                    <a:pt x="471" y="340"/>
                  </a:cubicBezTo>
                  <a:cubicBezTo>
                    <a:pt x="470" y="341"/>
                    <a:pt x="469" y="341"/>
                    <a:pt x="469" y="342"/>
                  </a:cubicBezTo>
                  <a:cubicBezTo>
                    <a:pt x="468" y="343"/>
                    <a:pt x="468" y="343"/>
                    <a:pt x="468" y="344"/>
                  </a:cubicBezTo>
                  <a:cubicBezTo>
                    <a:pt x="468" y="345"/>
                    <a:pt x="468" y="347"/>
                    <a:pt x="469" y="347"/>
                  </a:cubicBezTo>
                  <a:cubicBezTo>
                    <a:pt x="470" y="348"/>
                    <a:pt x="471" y="348"/>
                    <a:pt x="472" y="348"/>
                  </a:cubicBezTo>
                  <a:cubicBezTo>
                    <a:pt x="473" y="348"/>
                    <a:pt x="473" y="348"/>
                    <a:pt x="474" y="348"/>
                  </a:cubicBezTo>
                  <a:cubicBezTo>
                    <a:pt x="476" y="347"/>
                    <a:pt x="479" y="346"/>
                    <a:pt x="481" y="345"/>
                  </a:cubicBezTo>
                  <a:cubicBezTo>
                    <a:pt x="484" y="344"/>
                    <a:pt x="486" y="343"/>
                    <a:pt x="486" y="343"/>
                  </a:cubicBezTo>
                  <a:cubicBezTo>
                    <a:pt x="486" y="343"/>
                    <a:pt x="486" y="343"/>
                    <a:pt x="486" y="343"/>
                  </a:cubicBezTo>
                  <a:cubicBezTo>
                    <a:pt x="487" y="342"/>
                    <a:pt x="487" y="342"/>
                    <a:pt x="487" y="342"/>
                  </a:cubicBezTo>
                  <a:cubicBezTo>
                    <a:pt x="487" y="342"/>
                    <a:pt x="487" y="342"/>
                    <a:pt x="487" y="342"/>
                  </a:cubicBezTo>
                  <a:cubicBezTo>
                    <a:pt x="487" y="342"/>
                    <a:pt x="488" y="340"/>
                    <a:pt x="489" y="339"/>
                  </a:cubicBezTo>
                  <a:cubicBezTo>
                    <a:pt x="490" y="338"/>
                    <a:pt x="491" y="336"/>
                    <a:pt x="492" y="336"/>
                  </a:cubicBezTo>
                  <a:cubicBezTo>
                    <a:pt x="493" y="336"/>
                    <a:pt x="494" y="336"/>
                    <a:pt x="496" y="336"/>
                  </a:cubicBezTo>
                  <a:cubicBezTo>
                    <a:pt x="497" y="336"/>
                    <a:pt x="498" y="336"/>
                    <a:pt x="499" y="336"/>
                  </a:cubicBezTo>
                  <a:cubicBezTo>
                    <a:pt x="501" y="336"/>
                    <a:pt x="502" y="336"/>
                    <a:pt x="502" y="336"/>
                  </a:cubicBezTo>
                  <a:cubicBezTo>
                    <a:pt x="504" y="336"/>
                    <a:pt x="505" y="336"/>
                    <a:pt x="507" y="335"/>
                  </a:cubicBezTo>
                  <a:cubicBezTo>
                    <a:pt x="508" y="335"/>
                    <a:pt x="508" y="335"/>
                    <a:pt x="509" y="334"/>
                  </a:cubicBezTo>
                  <a:cubicBezTo>
                    <a:pt x="510" y="334"/>
                    <a:pt x="510" y="334"/>
                    <a:pt x="510" y="334"/>
                  </a:cubicBezTo>
                  <a:cubicBezTo>
                    <a:pt x="510" y="333"/>
                    <a:pt x="510" y="333"/>
                    <a:pt x="511" y="332"/>
                  </a:cubicBezTo>
                  <a:cubicBezTo>
                    <a:pt x="511" y="332"/>
                    <a:pt x="511" y="332"/>
                    <a:pt x="511" y="332"/>
                  </a:cubicBezTo>
                  <a:cubicBezTo>
                    <a:pt x="510" y="331"/>
                    <a:pt x="510" y="331"/>
                    <a:pt x="510" y="331"/>
                  </a:cubicBezTo>
                  <a:cubicBezTo>
                    <a:pt x="510" y="330"/>
                    <a:pt x="510" y="328"/>
                    <a:pt x="510" y="328"/>
                  </a:cubicBezTo>
                  <a:cubicBezTo>
                    <a:pt x="510" y="326"/>
                    <a:pt x="510" y="325"/>
                    <a:pt x="511" y="324"/>
                  </a:cubicBezTo>
                  <a:cubicBezTo>
                    <a:pt x="512" y="323"/>
                    <a:pt x="513" y="322"/>
                    <a:pt x="514" y="321"/>
                  </a:cubicBezTo>
                  <a:cubicBezTo>
                    <a:pt x="515" y="321"/>
                    <a:pt x="515" y="320"/>
                    <a:pt x="516" y="320"/>
                  </a:cubicBezTo>
                  <a:cubicBezTo>
                    <a:pt x="516" y="319"/>
                    <a:pt x="516" y="318"/>
                    <a:pt x="516" y="318"/>
                  </a:cubicBezTo>
                  <a:cubicBezTo>
                    <a:pt x="516" y="317"/>
                    <a:pt x="516" y="316"/>
                    <a:pt x="516" y="316"/>
                  </a:cubicBezTo>
                  <a:cubicBezTo>
                    <a:pt x="515" y="315"/>
                    <a:pt x="514" y="314"/>
                    <a:pt x="513" y="314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4"/>
                    <a:pt x="512" y="314"/>
                    <a:pt x="512" y="314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4"/>
                    <a:pt x="512" y="314"/>
                    <a:pt x="512" y="314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1" y="315"/>
                    <a:pt x="511" y="315"/>
                    <a:pt x="511" y="315"/>
                  </a:cubicBezTo>
                  <a:cubicBezTo>
                    <a:pt x="510" y="317"/>
                    <a:pt x="510" y="317"/>
                    <a:pt x="510" y="317"/>
                  </a:cubicBezTo>
                  <a:cubicBezTo>
                    <a:pt x="510" y="317"/>
                    <a:pt x="510" y="317"/>
                    <a:pt x="510" y="317"/>
                  </a:cubicBezTo>
                  <a:cubicBezTo>
                    <a:pt x="511" y="317"/>
                    <a:pt x="511" y="317"/>
                    <a:pt x="511" y="317"/>
                  </a:cubicBezTo>
                  <a:cubicBezTo>
                    <a:pt x="511" y="317"/>
                    <a:pt x="511" y="317"/>
                    <a:pt x="511" y="317"/>
                  </a:cubicBezTo>
                  <a:cubicBezTo>
                    <a:pt x="512" y="317"/>
                    <a:pt x="512" y="317"/>
                    <a:pt x="512" y="317"/>
                  </a:cubicBezTo>
                  <a:cubicBezTo>
                    <a:pt x="512" y="317"/>
                    <a:pt x="512" y="317"/>
                    <a:pt x="512" y="317"/>
                  </a:cubicBezTo>
                  <a:cubicBezTo>
                    <a:pt x="513" y="317"/>
                    <a:pt x="514" y="317"/>
                    <a:pt x="515" y="316"/>
                  </a:cubicBezTo>
                  <a:cubicBezTo>
                    <a:pt x="515" y="316"/>
                    <a:pt x="515" y="316"/>
                    <a:pt x="515" y="316"/>
                  </a:cubicBezTo>
                  <a:cubicBezTo>
                    <a:pt x="515" y="316"/>
                    <a:pt x="515" y="316"/>
                    <a:pt x="515" y="316"/>
                  </a:cubicBezTo>
                  <a:cubicBezTo>
                    <a:pt x="516" y="315"/>
                    <a:pt x="516" y="315"/>
                    <a:pt x="517" y="314"/>
                  </a:cubicBezTo>
                  <a:cubicBezTo>
                    <a:pt x="517" y="312"/>
                    <a:pt x="518" y="309"/>
                    <a:pt x="518" y="305"/>
                  </a:cubicBezTo>
                  <a:cubicBezTo>
                    <a:pt x="518" y="301"/>
                    <a:pt x="517" y="297"/>
                    <a:pt x="516" y="294"/>
                  </a:cubicBezTo>
                  <a:cubicBezTo>
                    <a:pt x="516" y="292"/>
                    <a:pt x="516" y="291"/>
                    <a:pt x="516" y="289"/>
                  </a:cubicBezTo>
                  <a:cubicBezTo>
                    <a:pt x="516" y="285"/>
                    <a:pt x="518" y="280"/>
                    <a:pt x="519" y="275"/>
                  </a:cubicBezTo>
                  <a:cubicBezTo>
                    <a:pt x="520" y="274"/>
                    <a:pt x="520" y="273"/>
                    <a:pt x="520" y="272"/>
                  </a:cubicBezTo>
                  <a:cubicBezTo>
                    <a:pt x="520" y="267"/>
                    <a:pt x="517" y="263"/>
                    <a:pt x="513" y="262"/>
                  </a:cubicBezTo>
                  <a:cubicBezTo>
                    <a:pt x="512" y="262"/>
                    <a:pt x="512" y="262"/>
                    <a:pt x="512" y="261"/>
                  </a:cubicBezTo>
                  <a:cubicBezTo>
                    <a:pt x="512" y="261"/>
                    <a:pt x="512" y="260"/>
                    <a:pt x="512" y="259"/>
                  </a:cubicBezTo>
                  <a:cubicBezTo>
                    <a:pt x="512" y="257"/>
                    <a:pt x="512" y="255"/>
                    <a:pt x="512" y="253"/>
                  </a:cubicBezTo>
                  <a:cubicBezTo>
                    <a:pt x="512" y="250"/>
                    <a:pt x="512" y="247"/>
                    <a:pt x="511" y="244"/>
                  </a:cubicBezTo>
                  <a:cubicBezTo>
                    <a:pt x="511" y="242"/>
                    <a:pt x="511" y="241"/>
                    <a:pt x="510" y="240"/>
                  </a:cubicBezTo>
                  <a:cubicBezTo>
                    <a:pt x="510" y="239"/>
                    <a:pt x="510" y="239"/>
                    <a:pt x="509" y="238"/>
                  </a:cubicBezTo>
                  <a:cubicBezTo>
                    <a:pt x="509" y="238"/>
                    <a:pt x="508" y="237"/>
                    <a:pt x="507" y="237"/>
                  </a:cubicBezTo>
                  <a:cubicBezTo>
                    <a:pt x="506" y="237"/>
                    <a:pt x="506" y="237"/>
                    <a:pt x="506" y="237"/>
                  </a:cubicBezTo>
                  <a:cubicBezTo>
                    <a:pt x="505" y="236"/>
                    <a:pt x="504" y="234"/>
                    <a:pt x="503" y="229"/>
                  </a:cubicBezTo>
                  <a:cubicBezTo>
                    <a:pt x="503" y="225"/>
                    <a:pt x="501" y="222"/>
                    <a:pt x="499" y="219"/>
                  </a:cubicBezTo>
                  <a:cubicBezTo>
                    <a:pt x="497" y="217"/>
                    <a:pt x="495" y="215"/>
                    <a:pt x="495" y="215"/>
                  </a:cubicBezTo>
                  <a:cubicBezTo>
                    <a:pt x="494" y="216"/>
                    <a:pt x="494" y="216"/>
                    <a:pt x="494" y="216"/>
                  </a:cubicBezTo>
                  <a:cubicBezTo>
                    <a:pt x="496" y="216"/>
                    <a:pt x="496" y="216"/>
                    <a:pt x="496" y="216"/>
                  </a:cubicBezTo>
                  <a:cubicBezTo>
                    <a:pt x="498" y="177"/>
                    <a:pt x="498" y="177"/>
                    <a:pt x="498" y="177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3" y="153"/>
                    <a:pt x="493" y="153"/>
                    <a:pt x="493" y="153"/>
                  </a:cubicBezTo>
                  <a:cubicBezTo>
                    <a:pt x="492" y="155"/>
                    <a:pt x="492" y="155"/>
                    <a:pt x="492" y="155"/>
                  </a:cubicBezTo>
                  <a:cubicBezTo>
                    <a:pt x="493" y="153"/>
                    <a:pt x="493" y="153"/>
                    <a:pt x="493" y="153"/>
                  </a:cubicBezTo>
                  <a:cubicBezTo>
                    <a:pt x="492" y="155"/>
                    <a:pt x="492" y="155"/>
                    <a:pt x="492" y="155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3" y="158"/>
                    <a:pt x="493" y="158"/>
                    <a:pt x="493" y="158"/>
                  </a:cubicBezTo>
                  <a:cubicBezTo>
                    <a:pt x="494" y="177"/>
                    <a:pt x="494" y="177"/>
                    <a:pt x="494" y="177"/>
                  </a:cubicBezTo>
                  <a:cubicBezTo>
                    <a:pt x="492" y="217"/>
                    <a:pt x="492" y="217"/>
                    <a:pt x="492" y="217"/>
                  </a:cubicBezTo>
                  <a:cubicBezTo>
                    <a:pt x="492" y="218"/>
                    <a:pt x="492" y="218"/>
                    <a:pt x="492" y="218"/>
                  </a:cubicBezTo>
                  <a:cubicBezTo>
                    <a:pt x="492" y="218"/>
                    <a:pt x="492" y="218"/>
                    <a:pt x="492" y="218"/>
                  </a:cubicBezTo>
                  <a:cubicBezTo>
                    <a:pt x="493" y="218"/>
                    <a:pt x="494" y="220"/>
                    <a:pt x="496" y="222"/>
                  </a:cubicBezTo>
                  <a:cubicBezTo>
                    <a:pt x="498" y="224"/>
                    <a:pt x="499" y="227"/>
                    <a:pt x="499" y="230"/>
                  </a:cubicBezTo>
                  <a:cubicBezTo>
                    <a:pt x="500" y="233"/>
                    <a:pt x="501" y="236"/>
                    <a:pt x="502" y="238"/>
                  </a:cubicBezTo>
                  <a:cubicBezTo>
                    <a:pt x="502" y="239"/>
                    <a:pt x="503" y="239"/>
                    <a:pt x="504" y="240"/>
                  </a:cubicBezTo>
                  <a:cubicBezTo>
                    <a:pt x="505" y="241"/>
                    <a:pt x="506" y="241"/>
                    <a:pt x="507" y="241"/>
                  </a:cubicBezTo>
                  <a:cubicBezTo>
                    <a:pt x="507" y="240"/>
                    <a:pt x="507" y="240"/>
                    <a:pt x="507" y="240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507" y="241"/>
                    <a:pt x="507" y="241"/>
                    <a:pt x="507" y="241"/>
                  </a:cubicBezTo>
                  <a:cubicBezTo>
                    <a:pt x="507" y="240"/>
                    <a:pt x="507" y="240"/>
                    <a:pt x="507" y="240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507" y="240"/>
                    <a:pt x="507" y="240"/>
                    <a:pt x="507" y="240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507" y="240"/>
                    <a:pt x="507" y="240"/>
                    <a:pt x="507" y="240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507" y="241"/>
                    <a:pt x="507" y="242"/>
                    <a:pt x="507" y="243"/>
                  </a:cubicBezTo>
                  <a:cubicBezTo>
                    <a:pt x="508" y="246"/>
                    <a:pt x="508" y="250"/>
                    <a:pt x="508" y="253"/>
                  </a:cubicBezTo>
                  <a:cubicBezTo>
                    <a:pt x="508" y="255"/>
                    <a:pt x="508" y="257"/>
                    <a:pt x="508" y="259"/>
                  </a:cubicBezTo>
                  <a:cubicBezTo>
                    <a:pt x="508" y="260"/>
                    <a:pt x="508" y="262"/>
                    <a:pt x="508" y="263"/>
                  </a:cubicBezTo>
                  <a:cubicBezTo>
                    <a:pt x="509" y="264"/>
                    <a:pt x="510" y="266"/>
                    <a:pt x="512" y="266"/>
                  </a:cubicBezTo>
                  <a:cubicBezTo>
                    <a:pt x="514" y="267"/>
                    <a:pt x="516" y="269"/>
                    <a:pt x="516" y="272"/>
                  </a:cubicBezTo>
                  <a:cubicBezTo>
                    <a:pt x="516" y="272"/>
                    <a:pt x="516" y="273"/>
                    <a:pt x="515" y="274"/>
                  </a:cubicBezTo>
                  <a:cubicBezTo>
                    <a:pt x="514" y="278"/>
                    <a:pt x="512" y="283"/>
                    <a:pt x="512" y="289"/>
                  </a:cubicBezTo>
                  <a:cubicBezTo>
                    <a:pt x="512" y="291"/>
                    <a:pt x="512" y="293"/>
                    <a:pt x="512" y="295"/>
                  </a:cubicBezTo>
                  <a:cubicBezTo>
                    <a:pt x="513" y="298"/>
                    <a:pt x="514" y="301"/>
                    <a:pt x="514" y="305"/>
                  </a:cubicBezTo>
                  <a:cubicBezTo>
                    <a:pt x="514" y="307"/>
                    <a:pt x="514" y="309"/>
                    <a:pt x="513" y="311"/>
                  </a:cubicBezTo>
                  <a:cubicBezTo>
                    <a:pt x="513" y="312"/>
                    <a:pt x="513" y="312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3" y="313"/>
                    <a:pt x="513" y="313"/>
                    <a:pt x="513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12" y="315"/>
                    <a:pt x="512" y="315"/>
                    <a:pt x="512" y="315"/>
                  </a:cubicBezTo>
                  <a:cubicBezTo>
                    <a:pt x="513" y="314"/>
                    <a:pt x="513" y="314"/>
                    <a:pt x="513" y="314"/>
                  </a:cubicBezTo>
                  <a:cubicBezTo>
                    <a:pt x="512" y="313"/>
                    <a:pt x="512" y="313"/>
                    <a:pt x="512" y="313"/>
                  </a:cubicBezTo>
                  <a:cubicBezTo>
                    <a:pt x="503" y="310"/>
                    <a:pt x="503" y="310"/>
                    <a:pt x="503" y="310"/>
                  </a:cubicBezTo>
                  <a:cubicBezTo>
                    <a:pt x="510" y="316"/>
                    <a:pt x="510" y="316"/>
                    <a:pt x="510" y="316"/>
                  </a:cubicBezTo>
                  <a:cubicBezTo>
                    <a:pt x="510" y="317"/>
                    <a:pt x="511" y="317"/>
                    <a:pt x="512" y="317"/>
                  </a:cubicBezTo>
                  <a:cubicBezTo>
                    <a:pt x="512" y="315"/>
                    <a:pt x="512" y="315"/>
                    <a:pt x="512" y="315"/>
                  </a:cubicBezTo>
                  <a:cubicBezTo>
                    <a:pt x="511" y="317"/>
                    <a:pt x="511" y="317"/>
                    <a:pt x="511" y="317"/>
                  </a:cubicBezTo>
                  <a:cubicBezTo>
                    <a:pt x="512" y="317"/>
                    <a:pt x="512" y="318"/>
                    <a:pt x="512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3" y="318"/>
                    <a:pt x="513" y="318"/>
                    <a:pt x="513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3" y="318"/>
                    <a:pt x="513" y="318"/>
                    <a:pt x="513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3" y="318"/>
                    <a:pt x="513" y="318"/>
                    <a:pt x="513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3" y="318"/>
                    <a:pt x="513" y="318"/>
                    <a:pt x="513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3" y="318"/>
                    <a:pt x="513" y="318"/>
                    <a:pt x="513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3" y="318"/>
                    <a:pt x="513" y="318"/>
                    <a:pt x="513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2" y="318"/>
                    <a:pt x="512" y="318"/>
                    <a:pt x="512" y="318"/>
                  </a:cubicBezTo>
                  <a:cubicBezTo>
                    <a:pt x="511" y="319"/>
                    <a:pt x="509" y="320"/>
                    <a:pt x="508" y="322"/>
                  </a:cubicBezTo>
                  <a:cubicBezTo>
                    <a:pt x="507" y="323"/>
                    <a:pt x="506" y="325"/>
                    <a:pt x="506" y="328"/>
                  </a:cubicBezTo>
                  <a:cubicBezTo>
                    <a:pt x="506" y="329"/>
                    <a:pt x="506" y="331"/>
                    <a:pt x="507" y="333"/>
                  </a:cubicBezTo>
                  <a:cubicBezTo>
                    <a:pt x="509" y="332"/>
                    <a:pt x="509" y="332"/>
                    <a:pt x="509" y="332"/>
                  </a:cubicBezTo>
                  <a:cubicBezTo>
                    <a:pt x="507" y="331"/>
                    <a:pt x="507" y="331"/>
                    <a:pt x="507" y="331"/>
                  </a:cubicBezTo>
                  <a:cubicBezTo>
                    <a:pt x="508" y="331"/>
                    <a:pt x="508" y="331"/>
                    <a:pt x="508" y="331"/>
                  </a:cubicBezTo>
                  <a:cubicBezTo>
                    <a:pt x="507" y="331"/>
                    <a:pt x="507" y="331"/>
                    <a:pt x="507" y="331"/>
                  </a:cubicBezTo>
                  <a:cubicBezTo>
                    <a:pt x="507" y="331"/>
                    <a:pt x="507" y="331"/>
                    <a:pt x="507" y="331"/>
                  </a:cubicBezTo>
                  <a:cubicBezTo>
                    <a:pt x="508" y="331"/>
                    <a:pt x="508" y="331"/>
                    <a:pt x="508" y="331"/>
                  </a:cubicBezTo>
                  <a:cubicBezTo>
                    <a:pt x="507" y="331"/>
                    <a:pt x="507" y="331"/>
                    <a:pt x="507" y="331"/>
                  </a:cubicBezTo>
                  <a:cubicBezTo>
                    <a:pt x="506" y="331"/>
                    <a:pt x="506" y="331"/>
                    <a:pt x="506" y="331"/>
                  </a:cubicBezTo>
                  <a:cubicBezTo>
                    <a:pt x="505" y="332"/>
                    <a:pt x="503" y="332"/>
                    <a:pt x="502" y="332"/>
                  </a:cubicBezTo>
                  <a:cubicBezTo>
                    <a:pt x="502" y="332"/>
                    <a:pt x="501" y="332"/>
                    <a:pt x="500" y="332"/>
                  </a:cubicBezTo>
                  <a:cubicBezTo>
                    <a:pt x="498" y="332"/>
                    <a:pt x="497" y="332"/>
                    <a:pt x="496" y="332"/>
                  </a:cubicBezTo>
                  <a:cubicBezTo>
                    <a:pt x="494" y="332"/>
                    <a:pt x="492" y="332"/>
                    <a:pt x="491" y="333"/>
                  </a:cubicBezTo>
                  <a:cubicBezTo>
                    <a:pt x="489" y="333"/>
                    <a:pt x="488" y="334"/>
                    <a:pt x="488" y="335"/>
                  </a:cubicBezTo>
                  <a:cubicBezTo>
                    <a:pt x="485" y="337"/>
                    <a:pt x="483" y="340"/>
                    <a:pt x="483" y="340"/>
                  </a:cubicBezTo>
                  <a:cubicBezTo>
                    <a:pt x="485" y="341"/>
                    <a:pt x="485" y="341"/>
                    <a:pt x="485" y="341"/>
                  </a:cubicBezTo>
                  <a:cubicBezTo>
                    <a:pt x="484" y="340"/>
                    <a:pt x="484" y="340"/>
                    <a:pt x="484" y="340"/>
                  </a:cubicBezTo>
                  <a:cubicBezTo>
                    <a:pt x="484" y="340"/>
                    <a:pt x="483" y="340"/>
                    <a:pt x="483" y="340"/>
                  </a:cubicBezTo>
                  <a:cubicBezTo>
                    <a:pt x="481" y="341"/>
                    <a:pt x="476" y="343"/>
                    <a:pt x="473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2" y="345"/>
                    <a:pt x="472" y="345"/>
                    <a:pt x="472" y="345"/>
                  </a:cubicBezTo>
                  <a:cubicBezTo>
                    <a:pt x="472" y="344"/>
                    <a:pt x="472" y="344"/>
                    <a:pt x="472" y="344"/>
                  </a:cubicBezTo>
                  <a:cubicBezTo>
                    <a:pt x="471" y="344"/>
                    <a:pt x="471" y="344"/>
                    <a:pt x="471" y="344"/>
                  </a:cubicBezTo>
                  <a:cubicBezTo>
                    <a:pt x="472" y="345"/>
                    <a:pt x="472" y="345"/>
                    <a:pt x="472" y="345"/>
                  </a:cubicBezTo>
                  <a:cubicBezTo>
                    <a:pt x="472" y="345"/>
                    <a:pt x="472" y="345"/>
                    <a:pt x="472" y="345"/>
                  </a:cubicBezTo>
                  <a:cubicBezTo>
                    <a:pt x="472" y="345"/>
                    <a:pt x="472" y="344"/>
                    <a:pt x="473" y="344"/>
                  </a:cubicBezTo>
                  <a:cubicBezTo>
                    <a:pt x="476" y="343"/>
                    <a:pt x="481" y="340"/>
                    <a:pt x="481" y="340"/>
                  </a:cubicBezTo>
                  <a:cubicBezTo>
                    <a:pt x="480" y="338"/>
                    <a:pt x="480" y="338"/>
                    <a:pt x="480" y="338"/>
                  </a:cubicBezTo>
                  <a:cubicBezTo>
                    <a:pt x="479" y="337"/>
                    <a:pt x="479" y="337"/>
                    <a:pt x="479" y="337"/>
                  </a:cubicBezTo>
                  <a:cubicBezTo>
                    <a:pt x="478" y="337"/>
                    <a:pt x="478" y="337"/>
                    <a:pt x="477" y="337"/>
                  </a:cubicBezTo>
                  <a:cubicBezTo>
                    <a:pt x="477" y="337"/>
                    <a:pt x="476" y="337"/>
                    <a:pt x="476" y="337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6"/>
                    <a:pt x="475" y="336"/>
                    <a:pt x="475" y="336"/>
                  </a:cubicBezTo>
                  <a:cubicBezTo>
                    <a:pt x="475" y="335"/>
                    <a:pt x="475" y="335"/>
                    <a:pt x="475" y="335"/>
                  </a:cubicBezTo>
                  <a:cubicBezTo>
                    <a:pt x="475" y="334"/>
                    <a:pt x="476" y="331"/>
                    <a:pt x="477" y="328"/>
                  </a:cubicBezTo>
                  <a:cubicBezTo>
                    <a:pt x="477" y="328"/>
                    <a:pt x="477" y="327"/>
                    <a:pt x="477" y="326"/>
                  </a:cubicBezTo>
                  <a:cubicBezTo>
                    <a:pt x="477" y="326"/>
                    <a:pt x="477" y="325"/>
                    <a:pt x="476" y="324"/>
                  </a:cubicBezTo>
                  <a:cubicBezTo>
                    <a:pt x="475" y="324"/>
                    <a:pt x="474" y="323"/>
                    <a:pt x="474" y="323"/>
                  </a:cubicBezTo>
                  <a:cubicBezTo>
                    <a:pt x="473" y="323"/>
                    <a:pt x="472" y="324"/>
                    <a:pt x="471" y="324"/>
                  </a:cubicBezTo>
                  <a:cubicBezTo>
                    <a:pt x="470" y="324"/>
                    <a:pt x="470" y="325"/>
                    <a:pt x="470" y="325"/>
                  </a:cubicBezTo>
                  <a:cubicBezTo>
                    <a:pt x="469" y="325"/>
                    <a:pt x="469" y="325"/>
                    <a:pt x="469" y="325"/>
                  </a:cubicBezTo>
                  <a:cubicBezTo>
                    <a:pt x="469" y="325"/>
                    <a:pt x="469" y="325"/>
                    <a:pt x="469" y="325"/>
                  </a:cubicBezTo>
                  <a:cubicBezTo>
                    <a:pt x="469" y="325"/>
                    <a:pt x="469" y="325"/>
                    <a:pt x="469" y="325"/>
                  </a:cubicBezTo>
                  <a:cubicBezTo>
                    <a:pt x="469" y="325"/>
                    <a:pt x="467" y="326"/>
                    <a:pt x="466" y="327"/>
                  </a:cubicBezTo>
                  <a:cubicBezTo>
                    <a:pt x="465" y="328"/>
                    <a:pt x="464" y="328"/>
                    <a:pt x="464" y="328"/>
                  </a:cubicBezTo>
                  <a:cubicBezTo>
                    <a:pt x="463" y="329"/>
                    <a:pt x="463" y="329"/>
                    <a:pt x="462" y="329"/>
                  </a:cubicBezTo>
                  <a:cubicBezTo>
                    <a:pt x="461" y="329"/>
                    <a:pt x="460" y="329"/>
                    <a:pt x="459" y="330"/>
                  </a:cubicBezTo>
                  <a:cubicBezTo>
                    <a:pt x="458" y="330"/>
                    <a:pt x="458" y="331"/>
                    <a:pt x="457" y="331"/>
                  </a:cubicBezTo>
                  <a:cubicBezTo>
                    <a:pt x="457" y="332"/>
                    <a:pt x="456" y="333"/>
                    <a:pt x="456" y="334"/>
                  </a:cubicBezTo>
                  <a:cubicBezTo>
                    <a:pt x="456" y="335"/>
                    <a:pt x="457" y="336"/>
                    <a:pt x="458" y="337"/>
                  </a:cubicBezTo>
                  <a:cubicBezTo>
                    <a:pt x="459" y="338"/>
                    <a:pt x="460" y="339"/>
                    <a:pt x="460" y="341"/>
                  </a:cubicBezTo>
                  <a:cubicBezTo>
                    <a:pt x="461" y="342"/>
                    <a:pt x="461" y="344"/>
                    <a:pt x="461" y="345"/>
                  </a:cubicBezTo>
                  <a:cubicBezTo>
                    <a:pt x="461" y="346"/>
                    <a:pt x="461" y="347"/>
                    <a:pt x="461" y="348"/>
                  </a:cubicBezTo>
                  <a:cubicBezTo>
                    <a:pt x="461" y="350"/>
                    <a:pt x="461" y="351"/>
                    <a:pt x="461" y="352"/>
                  </a:cubicBezTo>
                  <a:cubicBezTo>
                    <a:pt x="461" y="352"/>
                    <a:pt x="461" y="353"/>
                    <a:pt x="461" y="353"/>
                  </a:cubicBezTo>
                  <a:cubicBezTo>
                    <a:pt x="462" y="354"/>
                    <a:pt x="462" y="354"/>
                    <a:pt x="462" y="354"/>
                  </a:cubicBezTo>
                  <a:cubicBezTo>
                    <a:pt x="462" y="355"/>
                    <a:pt x="463" y="355"/>
                    <a:pt x="464" y="355"/>
                  </a:cubicBezTo>
                  <a:cubicBezTo>
                    <a:pt x="464" y="355"/>
                    <a:pt x="465" y="355"/>
                    <a:pt x="465" y="354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5" y="353"/>
                    <a:pt x="465" y="353"/>
                    <a:pt x="465" y="353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5" y="353"/>
                    <a:pt x="465" y="353"/>
                    <a:pt x="465" y="353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6" y="354"/>
                    <a:pt x="466" y="354"/>
                    <a:pt x="466" y="354"/>
                  </a:cubicBezTo>
                  <a:cubicBezTo>
                    <a:pt x="466" y="354"/>
                    <a:pt x="466" y="353"/>
                    <a:pt x="467" y="353"/>
                  </a:cubicBezTo>
                  <a:cubicBezTo>
                    <a:pt x="468" y="352"/>
                    <a:pt x="469" y="352"/>
                    <a:pt x="470" y="352"/>
                  </a:cubicBezTo>
                  <a:cubicBezTo>
                    <a:pt x="470" y="352"/>
                    <a:pt x="471" y="352"/>
                    <a:pt x="471" y="352"/>
                  </a:cubicBezTo>
                  <a:cubicBezTo>
                    <a:pt x="471" y="352"/>
                    <a:pt x="471" y="352"/>
                    <a:pt x="471" y="352"/>
                  </a:cubicBezTo>
                  <a:cubicBezTo>
                    <a:pt x="471" y="352"/>
                    <a:pt x="471" y="352"/>
                    <a:pt x="471" y="352"/>
                  </a:cubicBezTo>
                  <a:cubicBezTo>
                    <a:pt x="471" y="352"/>
                    <a:pt x="471" y="352"/>
                    <a:pt x="471" y="352"/>
                  </a:cubicBezTo>
                  <a:cubicBezTo>
                    <a:pt x="471" y="352"/>
                    <a:pt x="471" y="352"/>
                    <a:pt x="471" y="352"/>
                  </a:cubicBezTo>
                  <a:cubicBezTo>
                    <a:pt x="471" y="352"/>
                    <a:pt x="471" y="352"/>
                    <a:pt x="471" y="352"/>
                  </a:cubicBezTo>
                  <a:cubicBezTo>
                    <a:pt x="471" y="351"/>
                    <a:pt x="471" y="351"/>
                    <a:pt x="471" y="351"/>
                  </a:cubicBezTo>
                  <a:cubicBezTo>
                    <a:pt x="470" y="351"/>
                    <a:pt x="470" y="351"/>
                    <a:pt x="470" y="351"/>
                  </a:cubicBezTo>
                  <a:cubicBezTo>
                    <a:pt x="471" y="352"/>
                    <a:pt x="471" y="352"/>
                    <a:pt x="471" y="352"/>
                  </a:cubicBezTo>
                  <a:cubicBezTo>
                    <a:pt x="471" y="351"/>
                    <a:pt x="471" y="351"/>
                    <a:pt x="471" y="351"/>
                  </a:cubicBezTo>
                  <a:cubicBezTo>
                    <a:pt x="470" y="351"/>
                    <a:pt x="470" y="351"/>
                    <a:pt x="470" y="351"/>
                  </a:cubicBezTo>
                  <a:cubicBezTo>
                    <a:pt x="471" y="351"/>
                    <a:pt x="471" y="351"/>
                    <a:pt x="471" y="351"/>
                  </a:cubicBezTo>
                  <a:cubicBezTo>
                    <a:pt x="470" y="351"/>
                    <a:pt x="470" y="351"/>
                    <a:pt x="470" y="351"/>
                  </a:cubicBezTo>
                  <a:cubicBezTo>
                    <a:pt x="470" y="351"/>
                    <a:pt x="470" y="351"/>
                    <a:pt x="470" y="351"/>
                  </a:cubicBezTo>
                  <a:cubicBezTo>
                    <a:pt x="471" y="351"/>
                    <a:pt x="471" y="351"/>
                    <a:pt x="471" y="351"/>
                  </a:cubicBezTo>
                  <a:cubicBezTo>
                    <a:pt x="470" y="351"/>
                    <a:pt x="470" y="351"/>
                    <a:pt x="470" y="351"/>
                  </a:cubicBezTo>
                  <a:cubicBezTo>
                    <a:pt x="470" y="351"/>
                    <a:pt x="470" y="351"/>
                    <a:pt x="470" y="351"/>
                  </a:cubicBezTo>
                  <a:cubicBezTo>
                    <a:pt x="470" y="351"/>
                    <a:pt x="470" y="352"/>
                    <a:pt x="469" y="353"/>
                  </a:cubicBezTo>
                  <a:cubicBezTo>
                    <a:pt x="468" y="354"/>
                    <a:pt x="467" y="356"/>
                    <a:pt x="465" y="357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64" y="358"/>
                    <a:pt x="464" y="358"/>
                    <a:pt x="464" y="358"/>
                  </a:cubicBezTo>
                  <a:cubicBezTo>
                    <a:pt x="464" y="358"/>
                    <a:pt x="464" y="357"/>
                    <a:pt x="463" y="357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3" y="356"/>
                    <a:pt x="463" y="356"/>
                    <a:pt x="463" y="356"/>
                  </a:cubicBezTo>
                  <a:cubicBezTo>
                    <a:pt x="461" y="353"/>
                    <a:pt x="461" y="353"/>
                    <a:pt x="461" y="353"/>
                  </a:cubicBezTo>
                  <a:cubicBezTo>
                    <a:pt x="459" y="356"/>
                    <a:pt x="459" y="356"/>
                    <a:pt x="459" y="356"/>
                  </a:cubicBezTo>
                  <a:cubicBezTo>
                    <a:pt x="459" y="356"/>
                    <a:pt x="458" y="357"/>
                    <a:pt x="458" y="357"/>
                  </a:cubicBezTo>
                  <a:cubicBezTo>
                    <a:pt x="457" y="357"/>
                    <a:pt x="457" y="358"/>
                    <a:pt x="456" y="358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56" y="358"/>
                    <a:pt x="456" y="358"/>
                    <a:pt x="456" y="358"/>
                  </a:cubicBezTo>
                  <a:cubicBezTo>
                    <a:pt x="455" y="358"/>
                    <a:pt x="455" y="358"/>
                    <a:pt x="455" y="358"/>
                  </a:cubicBezTo>
                  <a:cubicBezTo>
                    <a:pt x="454" y="360"/>
                    <a:pt x="454" y="360"/>
                    <a:pt x="454" y="360"/>
                  </a:cubicBezTo>
                  <a:cubicBezTo>
                    <a:pt x="455" y="360"/>
                    <a:pt x="454" y="362"/>
                    <a:pt x="452" y="363"/>
                  </a:cubicBezTo>
                  <a:cubicBezTo>
                    <a:pt x="452" y="363"/>
                    <a:pt x="451" y="364"/>
                    <a:pt x="451" y="364"/>
                  </a:cubicBezTo>
                  <a:cubicBezTo>
                    <a:pt x="450" y="364"/>
                    <a:pt x="450" y="364"/>
                    <a:pt x="450" y="364"/>
                  </a:cubicBezTo>
                  <a:cubicBezTo>
                    <a:pt x="450" y="364"/>
                    <a:pt x="450" y="364"/>
                    <a:pt x="450" y="364"/>
                  </a:cubicBezTo>
                  <a:cubicBezTo>
                    <a:pt x="450" y="364"/>
                    <a:pt x="450" y="364"/>
                    <a:pt x="450" y="364"/>
                  </a:cubicBezTo>
                  <a:cubicBezTo>
                    <a:pt x="450" y="365"/>
                    <a:pt x="450" y="365"/>
                    <a:pt x="450" y="365"/>
                  </a:cubicBezTo>
                  <a:cubicBezTo>
                    <a:pt x="450" y="364"/>
                    <a:pt x="450" y="364"/>
                    <a:pt x="450" y="364"/>
                  </a:cubicBezTo>
                  <a:cubicBezTo>
                    <a:pt x="450" y="364"/>
                    <a:pt x="450" y="364"/>
                    <a:pt x="450" y="364"/>
                  </a:cubicBezTo>
                  <a:cubicBezTo>
                    <a:pt x="450" y="365"/>
                    <a:pt x="450" y="365"/>
                    <a:pt x="450" y="365"/>
                  </a:cubicBezTo>
                  <a:cubicBezTo>
                    <a:pt x="450" y="364"/>
                    <a:pt x="450" y="364"/>
                    <a:pt x="450" y="364"/>
                  </a:cubicBezTo>
                  <a:cubicBezTo>
                    <a:pt x="449" y="364"/>
                    <a:pt x="448" y="365"/>
                    <a:pt x="447" y="365"/>
                  </a:cubicBezTo>
                  <a:cubicBezTo>
                    <a:pt x="446" y="366"/>
                    <a:pt x="445" y="366"/>
                    <a:pt x="444" y="367"/>
                  </a:cubicBezTo>
                  <a:cubicBezTo>
                    <a:pt x="442" y="368"/>
                    <a:pt x="441" y="368"/>
                    <a:pt x="441" y="368"/>
                  </a:cubicBezTo>
                  <a:cubicBezTo>
                    <a:pt x="440" y="368"/>
                    <a:pt x="440" y="368"/>
                    <a:pt x="440" y="368"/>
                  </a:cubicBezTo>
                  <a:cubicBezTo>
                    <a:pt x="439" y="368"/>
                    <a:pt x="438" y="368"/>
                    <a:pt x="437" y="368"/>
                  </a:cubicBezTo>
                  <a:cubicBezTo>
                    <a:pt x="436" y="368"/>
                    <a:pt x="435" y="368"/>
                    <a:pt x="434" y="368"/>
                  </a:cubicBezTo>
                  <a:cubicBezTo>
                    <a:pt x="433" y="369"/>
                    <a:pt x="432" y="369"/>
                    <a:pt x="431" y="371"/>
                  </a:cubicBezTo>
                  <a:cubicBezTo>
                    <a:pt x="430" y="371"/>
                    <a:pt x="429" y="373"/>
                    <a:pt x="427" y="374"/>
                  </a:cubicBezTo>
                  <a:cubicBezTo>
                    <a:pt x="427" y="374"/>
                    <a:pt x="426" y="375"/>
                    <a:pt x="425" y="375"/>
                  </a:cubicBezTo>
                  <a:cubicBezTo>
                    <a:pt x="425" y="376"/>
                    <a:pt x="425" y="376"/>
                    <a:pt x="425" y="376"/>
                  </a:cubicBezTo>
                  <a:cubicBezTo>
                    <a:pt x="424" y="376"/>
                    <a:pt x="424" y="376"/>
                    <a:pt x="424" y="376"/>
                  </a:cubicBezTo>
                  <a:cubicBezTo>
                    <a:pt x="424" y="376"/>
                    <a:pt x="424" y="376"/>
                    <a:pt x="424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5" y="376"/>
                    <a:pt x="425" y="376"/>
                    <a:pt x="425" y="376"/>
                  </a:cubicBezTo>
                  <a:cubicBezTo>
                    <a:pt x="425" y="376"/>
                    <a:pt x="425" y="376"/>
                    <a:pt x="424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5" y="376"/>
                    <a:pt x="425" y="376"/>
                    <a:pt x="425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6" y="376"/>
                    <a:pt x="426" y="376"/>
                    <a:pt x="426" y="376"/>
                  </a:cubicBezTo>
                  <a:cubicBezTo>
                    <a:pt x="425" y="376"/>
                    <a:pt x="425" y="376"/>
                    <a:pt x="425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6" y="376"/>
                    <a:pt x="426" y="376"/>
                    <a:pt x="426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6" y="376"/>
                    <a:pt x="426" y="376"/>
                    <a:pt x="426" y="376"/>
                  </a:cubicBezTo>
                  <a:cubicBezTo>
                    <a:pt x="426" y="376"/>
                    <a:pt x="426" y="376"/>
                    <a:pt x="426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6" y="376"/>
                    <a:pt x="426" y="376"/>
                    <a:pt x="426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6"/>
                    <a:pt x="426" y="376"/>
                    <a:pt x="426" y="376"/>
                  </a:cubicBezTo>
                  <a:cubicBezTo>
                    <a:pt x="425" y="377"/>
                    <a:pt x="425" y="377"/>
                    <a:pt x="425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7"/>
                    <a:pt x="426" y="377"/>
                    <a:pt x="426" y="377"/>
                  </a:cubicBezTo>
                  <a:cubicBezTo>
                    <a:pt x="426" y="377"/>
                    <a:pt x="426" y="376"/>
                    <a:pt x="426" y="376"/>
                  </a:cubicBezTo>
                  <a:cubicBezTo>
                    <a:pt x="426" y="375"/>
                    <a:pt x="426" y="375"/>
                    <a:pt x="426" y="374"/>
                  </a:cubicBezTo>
                  <a:cubicBezTo>
                    <a:pt x="426" y="374"/>
                    <a:pt x="426" y="374"/>
                    <a:pt x="426" y="374"/>
                  </a:cubicBezTo>
                  <a:cubicBezTo>
                    <a:pt x="425" y="373"/>
                    <a:pt x="425" y="373"/>
                    <a:pt x="424" y="373"/>
                  </a:cubicBezTo>
                  <a:cubicBezTo>
                    <a:pt x="424" y="372"/>
                    <a:pt x="423" y="372"/>
                    <a:pt x="423" y="372"/>
                  </a:cubicBezTo>
                  <a:cubicBezTo>
                    <a:pt x="422" y="372"/>
                    <a:pt x="421" y="373"/>
                    <a:pt x="420" y="373"/>
                  </a:cubicBezTo>
                  <a:cubicBezTo>
                    <a:pt x="418" y="373"/>
                    <a:pt x="417" y="374"/>
                    <a:pt x="415" y="375"/>
                  </a:cubicBezTo>
                  <a:cubicBezTo>
                    <a:pt x="414" y="376"/>
                    <a:pt x="412" y="376"/>
                    <a:pt x="411" y="377"/>
                  </a:cubicBezTo>
                  <a:cubicBezTo>
                    <a:pt x="411" y="378"/>
                    <a:pt x="411" y="378"/>
                    <a:pt x="411" y="378"/>
                  </a:cubicBezTo>
                  <a:cubicBezTo>
                    <a:pt x="410" y="378"/>
                    <a:pt x="410" y="379"/>
                    <a:pt x="410" y="379"/>
                  </a:cubicBezTo>
                  <a:cubicBezTo>
                    <a:pt x="410" y="380"/>
                    <a:pt x="411" y="381"/>
                    <a:pt x="411" y="381"/>
                  </a:cubicBezTo>
                  <a:cubicBezTo>
                    <a:pt x="412" y="382"/>
                    <a:pt x="412" y="382"/>
                    <a:pt x="413" y="382"/>
                  </a:cubicBezTo>
                  <a:cubicBezTo>
                    <a:pt x="414" y="382"/>
                    <a:pt x="416" y="382"/>
                    <a:pt x="416" y="382"/>
                  </a:cubicBezTo>
                  <a:cubicBezTo>
                    <a:pt x="417" y="382"/>
                    <a:pt x="417" y="382"/>
                    <a:pt x="417" y="382"/>
                  </a:cubicBezTo>
                  <a:cubicBezTo>
                    <a:pt x="417" y="382"/>
                    <a:pt x="417" y="382"/>
                    <a:pt x="417" y="382"/>
                  </a:cubicBezTo>
                  <a:cubicBezTo>
                    <a:pt x="418" y="382"/>
                    <a:pt x="418" y="382"/>
                    <a:pt x="418" y="382"/>
                  </a:cubicBezTo>
                  <a:cubicBezTo>
                    <a:pt x="418" y="382"/>
                    <a:pt x="418" y="382"/>
                    <a:pt x="418" y="382"/>
                  </a:cubicBezTo>
                  <a:cubicBezTo>
                    <a:pt x="419" y="381"/>
                    <a:pt x="422" y="380"/>
                    <a:pt x="423" y="379"/>
                  </a:cubicBezTo>
                  <a:cubicBezTo>
                    <a:pt x="424" y="379"/>
                    <a:pt x="424" y="379"/>
                    <a:pt x="424" y="379"/>
                  </a:cubicBezTo>
                  <a:cubicBezTo>
                    <a:pt x="424" y="379"/>
                    <a:pt x="424" y="379"/>
                    <a:pt x="424" y="379"/>
                  </a:cubicBezTo>
                  <a:cubicBezTo>
                    <a:pt x="424" y="378"/>
                    <a:pt x="424" y="378"/>
                    <a:pt x="424" y="378"/>
                  </a:cubicBezTo>
                  <a:cubicBezTo>
                    <a:pt x="424" y="379"/>
                    <a:pt x="424" y="379"/>
                    <a:pt x="424" y="379"/>
                  </a:cubicBezTo>
                  <a:cubicBezTo>
                    <a:pt x="424" y="379"/>
                    <a:pt x="424" y="379"/>
                    <a:pt x="424" y="379"/>
                  </a:cubicBezTo>
                  <a:cubicBezTo>
                    <a:pt x="424" y="378"/>
                    <a:pt x="424" y="378"/>
                    <a:pt x="424" y="378"/>
                  </a:cubicBezTo>
                  <a:cubicBezTo>
                    <a:pt x="424" y="379"/>
                    <a:pt x="424" y="379"/>
                    <a:pt x="424" y="379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3" y="378"/>
                    <a:pt x="423" y="378"/>
                    <a:pt x="423" y="378"/>
                  </a:cubicBezTo>
                  <a:cubicBezTo>
                    <a:pt x="423" y="379"/>
                    <a:pt x="424" y="379"/>
                    <a:pt x="424" y="379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3" y="378"/>
                    <a:pt x="423" y="378"/>
                    <a:pt x="423" y="378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2" y="377"/>
                    <a:pt x="422" y="377"/>
                    <a:pt x="422" y="377"/>
                  </a:cubicBezTo>
                  <a:cubicBezTo>
                    <a:pt x="422" y="377"/>
                    <a:pt x="422" y="378"/>
                    <a:pt x="423" y="378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2" y="377"/>
                    <a:pt x="422" y="377"/>
                    <a:pt x="422" y="377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2" y="377"/>
                    <a:pt x="422" y="377"/>
                    <a:pt x="422" y="377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3" y="377"/>
                    <a:pt x="423" y="377"/>
                    <a:pt x="423" y="377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3" y="377"/>
                    <a:pt x="423" y="377"/>
                    <a:pt x="423" y="377"/>
                  </a:cubicBezTo>
                  <a:cubicBezTo>
                    <a:pt x="422" y="376"/>
                    <a:pt x="422" y="376"/>
                    <a:pt x="422" y="376"/>
                  </a:cubicBezTo>
                  <a:cubicBezTo>
                    <a:pt x="424" y="377"/>
                    <a:pt x="424" y="377"/>
                    <a:pt x="424" y="377"/>
                  </a:cubicBezTo>
                  <a:cubicBezTo>
                    <a:pt x="423" y="376"/>
                    <a:pt x="423" y="376"/>
                    <a:pt x="423" y="376"/>
                  </a:cubicBezTo>
                  <a:cubicBezTo>
                    <a:pt x="423" y="376"/>
                    <a:pt x="419" y="378"/>
                    <a:pt x="414" y="381"/>
                  </a:cubicBezTo>
                  <a:cubicBezTo>
                    <a:pt x="412" y="382"/>
                    <a:pt x="410" y="383"/>
                    <a:pt x="408" y="384"/>
                  </a:cubicBezTo>
                  <a:cubicBezTo>
                    <a:pt x="407" y="385"/>
                    <a:pt x="406" y="385"/>
                    <a:pt x="405" y="386"/>
                  </a:cubicBezTo>
                  <a:cubicBezTo>
                    <a:pt x="405" y="386"/>
                    <a:pt x="404" y="386"/>
                    <a:pt x="404" y="386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8"/>
                    <a:pt x="403" y="388"/>
                    <a:pt x="403" y="388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8"/>
                    <a:pt x="403" y="388"/>
                    <a:pt x="403" y="388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8"/>
                    <a:pt x="403" y="388"/>
                    <a:pt x="403" y="388"/>
                  </a:cubicBezTo>
                  <a:cubicBezTo>
                    <a:pt x="404" y="388"/>
                    <a:pt x="404" y="388"/>
                    <a:pt x="404" y="388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3" y="388"/>
                    <a:pt x="403" y="388"/>
                    <a:pt x="403" y="388"/>
                  </a:cubicBezTo>
                  <a:cubicBezTo>
                    <a:pt x="404" y="388"/>
                    <a:pt x="404" y="388"/>
                    <a:pt x="404" y="388"/>
                  </a:cubicBezTo>
                  <a:cubicBezTo>
                    <a:pt x="403" y="388"/>
                    <a:pt x="403" y="388"/>
                    <a:pt x="403" y="388"/>
                  </a:cubicBezTo>
                  <a:cubicBezTo>
                    <a:pt x="404" y="388"/>
                    <a:pt x="404" y="388"/>
                    <a:pt x="404" y="388"/>
                  </a:cubicBezTo>
                  <a:cubicBezTo>
                    <a:pt x="404" y="388"/>
                    <a:pt x="404" y="388"/>
                    <a:pt x="404" y="388"/>
                  </a:cubicBezTo>
                  <a:cubicBezTo>
                    <a:pt x="403" y="388"/>
                    <a:pt x="403" y="388"/>
                    <a:pt x="403" y="388"/>
                  </a:cubicBezTo>
                  <a:cubicBezTo>
                    <a:pt x="404" y="388"/>
                    <a:pt x="404" y="388"/>
                    <a:pt x="404" y="388"/>
                  </a:cubicBezTo>
                  <a:cubicBezTo>
                    <a:pt x="404" y="388"/>
                    <a:pt x="404" y="388"/>
                    <a:pt x="404" y="388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2" y="387"/>
                    <a:pt x="402" y="387"/>
                    <a:pt x="402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2" y="387"/>
                    <a:pt x="402" y="387"/>
                    <a:pt x="402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3" y="387"/>
                    <a:pt x="403" y="387"/>
                    <a:pt x="403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4" y="387"/>
                    <a:pt x="404" y="387"/>
                    <a:pt x="404" y="387"/>
                  </a:cubicBezTo>
                  <a:cubicBezTo>
                    <a:pt x="404" y="386"/>
                    <a:pt x="406" y="385"/>
                    <a:pt x="407" y="384"/>
                  </a:cubicBezTo>
                  <a:cubicBezTo>
                    <a:pt x="407" y="383"/>
                    <a:pt x="408" y="383"/>
                    <a:pt x="408" y="382"/>
                  </a:cubicBezTo>
                  <a:cubicBezTo>
                    <a:pt x="409" y="381"/>
                    <a:pt x="409" y="381"/>
                    <a:pt x="409" y="381"/>
                  </a:cubicBezTo>
                  <a:cubicBezTo>
                    <a:pt x="409" y="381"/>
                    <a:pt x="409" y="381"/>
                    <a:pt x="409" y="380"/>
                  </a:cubicBezTo>
                  <a:cubicBezTo>
                    <a:pt x="409" y="380"/>
                    <a:pt x="409" y="380"/>
                    <a:pt x="409" y="380"/>
                  </a:cubicBezTo>
                  <a:cubicBezTo>
                    <a:pt x="408" y="380"/>
                    <a:pt x="408" y="380"/>
                    <a:pt x="408" y="380"/>
                  </a:cubicBezTo>
                  <a:cubicBezTo>
                    <a:pt x="409" y="380"/>
                    <a:pt x="409" y="380"/>
                    <a:pt x="409" y="380"/>
                  </a:cubicBezTo>
                  <a:cubicBezTo>
                    <a:pt x="409" y="380"/>
                    <a:pt x="409" y="380"/>
                    <a:pt x="409" y="380"/>
                  </a:cubicBezTo>
                  <a:cubicBezTo>
                    <a:pt x="408" y="380"/>
                    <a:pt x="408" y="380"/>
                    <a:pt x="408" y="380"/>
                  </a:cubicBezTo>
                  <a:cubicBezTo>
                    <a:pt x="409" y="380"/>
                    <a:pt x="409" y="380"/>
                    <a:pt x="409" y="380"/>
                  </a:cubicBezTo>
                  <a:cubicBezTo>
                    <a:pt x="409" y="380"/>
                    <a:pt x="409" y="380"/>
                    <a:pt x="409" y="380"/>
                  </a:cubicBezTo>
                  <a:cubicBezTo>
                    <a:pt x="410" y="380"/>
                    <a:pt x="411" y="378"/>
                    <a:pt x="412" y="377"/>
                  </a:cubicBezTo>
                  <a:cubicBezTo>
                    <a:pt x="412" y="377"/>
                    <a:pt x="412" y="376"/>
                    <a:pt x="413" y="375"/>
                  </a:cubicBezTo>
                  <a:cubicBezTo>
                    <a:pt x="413" y="374"/>
                    <a:pt x="414" y="374"/>
                    <a:pt x="414" y="372"/>
                  </a:cubicBezTo>
                  <a:cubicBezTo>
                    <a:pt x="414" y="372"/>
                    <a:pt x="413" y="371"/>
                    <a:pt x="413" y="370"/>
                  </a:cubicBezTo>
                  <a:cubicBezTo>
                    <a:pt x="413" y="370"/>
                    <a:pt x="413" y="370"/>
                    <a:pt x="413" y="370"/>
                  </a:cubicBezTo>
                  <a:cubicBezTo>
                    <a:pt x="413" y="370"/>
                    <a:pt x="413" y="370"/>
                    <a:pt x="413" y="370"/>
                  </a:cubicBezTo>
                  <a:cubicBezTo>
                    <a:pt x="412" y="370"/>
                    <a:pt x="411" y="369"/>
                    <a:pt x="410" y="369"/>
                  </a:cubicBezTo>
                  <a:cubicBezTo>
                    <a:pt x="409" y="369"/>
                    <a:pt x="408" y="370"/>
                    <a:pt x="408" y="370"/>
                  </a:cubicBezTo>
                  <a:cubicBezTo>
                    <a:pt x="406" y="371"/>
                    <a:pt x="404" y="374"/>
                    <a:pt x="404" y="374"/>
                  </a:cubicBezTo>
                  <a:cubicBezTo>
                    <a:pt x="405" y="375"/>
                    <a:pt x="405" y="375"/>
                    <a:pt x="405" y="375"/>
                  </a:cubicBezTo>
                  <a:cubicBezTo>
                    <a:pt x="407" y="376"/>
                    <a:pt x="407" y="376"/>
                    <a:pt x="407" y="376"/>
                  </a:cubicBezTo>
                  <a:cubicBezTo>
                    <a:pt x="407" y="376"/>
                    <a:pt x="407" y="375"/>
                    <a:pt x="407" y="374"/>
                  </a:cubicBezTo>
                  <a:cubicBezTo>
                    <a:pt x="407" y="374"/>
                    <a:pt x="407" y="373"/>
                    <a:pt x="406" y="372"/>
                  </a:cubicBezTo>
                  <a:cubicBezTo>
                    <a:pt x="405" y="371"/>
                    <a:pt x="404" y="371"/>
                    <a:pt x="403" y="370"/>
                  </a:cubicBezTo>
                  <a:cubicBezTo>
                    <a:pt x="402" y="370"/>
                    <a:pt x="402" y="370"/>
                    <a:pt x="402" y="370"/>
                  </a:cubicBezTo>
                  <a:cubicBezTo>
                    <a:pt x="402" y="370"/>
                    <a:pt x="401" y="370"/>
                    <a:pt x="401" y="371"/>
                  </a:cubicBezTo>
                  <a:cubicBezTo>
                    <a:pt x="400" y="371"/>
                    <a:pt x="399" y="372"/>
                    <a:pt x="399" y="373"/>
                  </a:cubicBezTo>
                  <a:cubicBezTo>
                    <a:pt x="399" y="373"/>
                    <a:pt x="399" y="374"/>
                    <a:pt x="399" y="374"/>
                  </a:cubicBezTo>
                  <a:cubicBezTo>
                    <a:pt x="399" y="375"/>
                    <a:pt x="399" y="376"/>
                    <a:pt x="399" y="376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0" y="376"/>
                    <a:pt x="400" y="376"/>
                    <a:pt x="400" y="376"/>
                  </a:cubicBezTo>
                  <a:cubicBezTo>
                    <a:pt x="399" y="377"/>
                    <a:pt x="399" y="377"/>
                    <a:pt x="399" y="377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0" y="376"/>
                    <a:pt x="400" y="376"/>
                    <a:pt x="400" y="376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1" y="376"/>
                    <a:pt x="401" y="376"/>
                    <a:pt x="401" y="376"/>
                  </a:cubicBezTo>
                  <a:cubicBezTo>
                    <a:pt x="401" y="376"/>
                    <a:pt x="400" y="376"/>
                    <a:pt x="400" y="376"/>
                  </a:cubicBezTo>
                  <a:cubicBezTo>
                    <a:pt x="401" y="378"/>
                    <a:pt x="401" y="378"/>
                    <a:pt x="401" y="378"/>
                  </a:cubicBezTo>
                  <a:cubicBezTo>
                    <a:pt x="401" y="376"/>
                    <a:pt x="401" y="376"/>
                    <a:pt x="401" y="376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02" y="376"/>
                    <a:pt x="402" y="376"/>
                    <a:pt x="402" y="376"/>
                  </a:cubicBezTo>
                  <a:cubicBezTo>
                    <a:pt x="402" y="376"/>
                    <a:pt x="402" y="376"/>
                    <a:pt x="401" y="376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02" y="376"/>
                    <a:pt x="402" y="376"/>
                    <a:pt x="402" y="376"/>
                  </a:cubicBezTo>
                  <a:cubicBezTo>
                    <a:pt x="402" y="377"/>
                    <a:pt x="402" y="377"/>
                    <a:pt x="402" y="377"/>
                  </a:cubicBezTo>
                  <a:cubicBezTo>
                    <a:pt x="403" y="376"/>
                    <a:pt x="403" y="376"/>
                    <a:pt x="403" y="376"/>
                  </a:cubicBezTo>
                  <a:cubicBezTo>
                    <a:pt x="402" y="376"/>
                    <a:pt x="402" y="376"/>
                    <a:pt x="402" y="376"/>
                  </a:cubicBezTo>
                  <a:cubicBezTo>
                    <a:pt x="402" y="377"/>
                    <a:pt x="402" y="377"/>
                    <a:pt x="402" y="377"/>
                  </a:cubicBezTo>
                  <a:cubicBezTo>
                    <a:pt x="403" y="376"/>
                    <a:pt x="403" y="376"/>
                    <a:pt x="403" y="376"/>
                  </a:cubicBezTo>
                  <a:cubicBezTo>
                    <a:pt x="403" y="376"/>
                    <a:pt x="403" y="376"/>
                    <a:pt x="403" y="376"/>
                  </a:cubicBezTo>
                  <a:cubicBezTo>
                    <a:pt x="402" y="375"/>
                    <a:pt x="401" y="374"/>
                    <a:pt x="399" y="373"/>
                  </a:cubicBezTo>
                  <a:cubicBezTo>
                    <a:pt x="399" y="373"/>
                    <a:pt x="398" y="372"/>
                    <a:pt x="397" y="372"/>
                  </a:cubicBezTo>
                  <a:cubicBezTo>
                    <a:pt x="397" y="372"/>
                    <a:pt x="396" y="371"/>
                    <a:pt x="395" y="371"/>
                  </a:cubicBezTo>
                  <a:cubicBezTo>
                    <a:pt x="394" y="371"/>
                    <a:pt x="393" y="372"/>
                    <a:pt x="393" y="372"/>
                  </a:cubicBezTo>
                  <a:cubicBezTo>
                    <a:pt x="392" y="373"/>
                    <a:pt x="392" y="374"/>
                    <a:pt x="392" y="375"/>
                  </a:cubicBezTo>
                  <a:cubicBezTo>
                    <a:pt x="392" y="376"/>
                    <a:pt x="392" y="376"/>
                    <a:pt x="392" y="377"/>
                  </a:cubicBezTo>
                  <a:cubicBezTo>
                    <a:pt x="393" y="380"/>
                    <a:pt x="395" y="383"/>
                    <a:pt x="397" y="386"/>
                  </a:cubicBezTo>
                  <a:cubicBezTo>
                    <a:pt x="398" y="387"/>
                    <a:pt x="399" y="388"/>
                    <a:pt x="399" y="388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400" y="389"/>
                    <a:pt x="400" y="389"/>
                    <a:pt x="400" y="389"/>
                  </a:cubicBezTo>
                  <a:cubicBezTo>
                    <a:pt x="399" y="388"/>
                    <a:pt x="399" y="388"/>
                    <a:pt x="399" y="388"/>
                  </a:cubicBezTo>
                  <a:cubicBezTo>
                    <a:pt x="399" y="389"/>
                    <a:pt x="399" y="389"/>
                    <a:pt x="399" y="389"/>
                  </a:cubicBezTo>
                  <a:cubicBezTo>
                    <a:pt x="400" y="389"/>
                    <a:pt x="400" y="389"/>
                    <a:pt x="400" y="389"/>
                  </a:cubicBezTo>
                  <a:cubicBezTo>
                    <a:pt x="399" y="388"/>
                    <a:pt x="399" y="388"/>
                    <a:pt x="399" y="388"/>
                  </a:cubicBezTo>
                  <a:cubicBezTo>
                    <a:pt x="401" y="389"/>
                    <a:pt x="401" y="389"/>
                    <a:pt x="401" y="389"/>
                  </a:cubicBezTo>
                  <a:cubicBezTo>
                    <a:pt x="399" y="388"/>
                    <a:pt x="399" y="388"/>
                    <a:pt x="399" y="388"/>
                  </a:cubicBezTo>
                  <a:cubicBezTo>
                    <a:pt x="399" y="388"/>
                    <a:pt x="398" y="389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7" y="392"/>
                    <a:pt x="397" y="392"/>
                  </a:cubicBezTo>
                  <a:cubicBezTo>
                    <a:pt x="397" y="392"/>
                    <a:pt x="396" y="393"/>
                    <a:pt x="395" y="393"/>
                  </a:cubicBezTo>
                  <a:cubicBezTo>
                    <a:pt x="393" y="395"/>
                    <a:pt x="391" y="396"/>
                    <a:pt x="389" y="398"/>
                  </a:cubicBezTo>
                  <a:cubicBezTo>
                    <a:pt x="387" y="399"/>
                    <a:pt x="385" y="400"/>
                    <a:pt x="384" y="402"/>
                  </a:cubicBezTo>
                  <a:cubicBezTo>
                    <a:pt x="382" y="403"/>
                    <a:pt x="381" y="406"/>
                    <a:pt x="381" y="407"/>
                  </a:cubicBezTo>
                  <a:cubicBezTo>
                    <a:pt x="380" y="409"/>
                    <a:pt x="380" y="410"/>
                    <a:pt x="379" y="411"/>
                  </a:cubicBezTo>
                  <a:cubicBezTo>
                    <a:pt x="379" y="411"/>
                    <a:pt x="379" y="411"/>
                    <a:pt x="379" y="411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8" y="412"/>
                    <a:pt x="378" y="412"/>
                    <a:pt x="378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2"/>
                    <a:pt x="379" y="412"/>
                    <a:pt x="379" y="412"/>
                  </a:cubicBezTo>
                  <a:cubicBezTo>
                    <a:pt x="379" y="411"/>
                    <a:pt x="380" y="409"/>
                    <a:pt x="381" y="407"/>
                  </a:cubicBezTo>
                  <a:cubicBezTo>
                    <a:pt x="381" y="406"/>
                    <a:pt x="382" y="406"/>
                    <a:pt x="382" y="405"/>
                  </a:cubicBezTo>
                  <a:cubicBezTo>
                    <a:pt x="382" y="405"/>
                    <a:pt x="383" y="404"/>
                    <a:pt x="383" y="404"/>
                  </a:cubicBezTo>
                  <a:cubicBezTo>
                    <a:pt x="383" y="404"/>
                    <a:pt x="383" y="404"/>
                    <a:pt x="383" y="404"/>
                  </a:cubicBezTo>
                  <a:cubicBezTo>
                    <a:pt x="383" y="404"/>
                    <a:pt x="383" y="404"/>
                    <a:pt x="383" y="404"/>
                  </a:cubicBezTo>
                  <a:cubicBezTo>
                    <a:pt x="385" y="400"/>
                    <a:pt x="388" y="397"/>
                    <a:pt x="391" y="395"/>
                  </a:cubicBezTo>
                  <a:cubicBezTo>
                    <a:pt x="392" y="394"/>
                    <a:pt x="393" y="393"/>
                    <a:pt x="394" y="393"/>
                  </a:cubicBezTo>
                  <a:cubicBezTo>
                    <a:pt x="394" y="393"/>
                    <a:pt x="395" y="392"/>
                    <a:pt x="395" y="392"/>
                  </a:cubicBezTo>
                  <a:cubicBezTo>
                    <a:pt x="395" y="392"/>
                    <a:pt x="395" y="392"/>
                    <a:pt x="395" y="392"/>
                  </a:cubicBezTo>
                  <a:cubicBezTo>
                    <a:pt x="395" y="392"/>
                    <a:pt x="395" y="392"/>
                    <a:pt x="395" y="392"/>
                  </a:cubicBezTo>
                  <a:cubicBezTo>
                    <a:pt x="397" y="391"/>
                    <a:pt x="397" y="391"/>
                    <a:pt x="397" y="391"/>
                  </a:cubicBezTo>
                  <a:cubicBezTo>
                    <a:pt x="395" y="388"/>
                    <a:pt x="395" y="388"/>
                    <a:pt x="395" y="388"/>
                  </a:cubicBezTo>
                  <a:cubicBezTo>
                    <a:pt x="394" y="387"/>
                    <a:pt x="394" y="386"/>
                    <a:pt x="393" y="385"/>
                  </a:cubicBezTo>
                  <a:cubicBezTo>
                    <a:pt x="392" y="384"/>
                    <a:pt x="391" y="384"/>
                    <a:pt x="390" y="384"/>
                  </a:cubicBezTo>
                  <a:cubicBezTo>
                    <a:pt x="389" y="384"/>
                    <a:pt x="388" y="385"/>
                    <a:pt x="387" y="385"/>
                  </a:cubicBezTo>
                  <a:cubicBezTo>
                    <a:pt x="386" y="386"/>
                    <a:pt x="386" y="388"/>
                    <a:pt x="385" y="389"/>
                  </a:cubicBezTo>
                  <a:cubicBezTo>
                    <a:pt x="385" y="390"/>
                    <a:pt x="385" y="391"/>
                    <a:pt x="385" y="392"/>
                  </a:cubicBezTo>
                  <a:cubicBezTo>
                    <a:pt x="385" y="392"/>
                    <a:pt x="384" y="392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5" y="393"/>
                    <a:pt x="385" y="393"/>
                    <a:pt x="385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5" y="393"/>
                    <a:pt x="385" y="393"/>
                    <a:pt x="385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4" y="393"/>
                    <a:pt x="384" y="393"/>
                  </a:cubicBezTo>
                  <a:cubicBezTo>
                    <a:pt x="384" y="393"/>
                    <a:pt x="383" y="392"/>
                    <a:pt x="382" y="392"/>
                  </a:cubicBezTo>
                  <a:cubicBezTo>
                    <a:pt x="380" y="392"/>
                    <a:pt x="379" y="393"/>
                    <a:pt x="378" y="393"/>
                  </a:cubicBezTo>
                  <a:cubicBezTo>
                    <a:pt x="377" y="394"/>
                    <a:pt x="377" y="395"/>
                    <a:pt x="377" y="396"/>
                  </a:cubicBezTo>
                  <a:cubicBezTo>
                    <a:pt x="379" y="396"/>
                    <a:pt x="379" y="396"/>
                    <a:pt x="379" y="396"/>
                  </a:cubicBezTo>
                  <a:cubicBezTo>
                    <a:pt x="377" y="395"/>
                    <a:pt x="377" y="395"/>
                    <a:pt x="377" y="395"/>
                  </a:cubicBezTo>
                  <a:cubicBezTo>
                    <a:pt x="376" y="402"/>
                    <a:pt x="374" y="405"/>
                    <a:pt x="373" y="407"/>
                  </a:cubicBezTo>
                  <a:cubicBezTo>
                    <a:pt x="373" y="408"/>
                    <a:pt x="372" y="409"/>
                    <a:pt x="372" y="409"/>
                  </a:cubicBezTo>
                  <a:cubicBezTo>
                    <a:pt x="371" y="410"/>
                    <a:pt x="371" y="410"/>
                    <a:pt x="370" y="411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3"/>
                    <a:pt x="370" y="413"/>
                    <a:pt x="370" y="413"/>
                  </a:cubicBezTo>
                  <a:cubicBezTo>
                    <a:pt x="371" y="412"/>
                    <a:pt x="371" y="412"/>
                    <a:pt x="371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0" y="413"/>
                    <a:pt x="370" y="413"/>
                    <a:pt x="370" y="413"/>
                  </a:cubicBezTo>
                  <a:cubicBezTo>
                    <a:pt x="371" y="412"/>
                    <a:pt x="371" y="412"/>
                    <a:pt x="371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1" y="412"/>
                    <a:pt x="371" y="412"/>
                    <a:pt x="371" y="412"/>
                  </a:cubicBezTo>
                  <a:cubicBezTo>
                    <a:pt x="371" y="412"/>
                    <a:pt x="371" y="412"/>
                    <a:pt x="371" y="412"/>
                  </a:cubicBezTo>
                  <a:cubicBezTo>
                    <a:pt x="370" y="412"/>
                    <a:pt x="370" y="412"/>
                    <a:pt x="370" y="412"/>
                  </a:cubicBezTo>
                  <a:cubicBezTo>
                    <a:pt x="371" y="412"/>
                    <a:pt x="371" y="412"/>
                    <a:pt x="371" y="412"/>
                  </a:cubicBezTo>
                  <a:cubicBezTo>
                    <a:pt x="371" y="412"/>
                    <a:pt x="371" y="412"/>
                    <a:pt x="371" y="412"/>
                  </a:cubicBezTo>
                  <a:cubicBezTo>
                    <a:pt x="370" y="410"/>
                    <a:pt x="369" y="409"/>
                    <a:pt x="368" y="409"/>
                  </a:cubicBezTo>
                  <a:cubicBezTo>
                    <a:pt x="367" y="408"/>
                    <a:pt x="366" y="408"/>
                    <a:pt x="364" y="408"/>
                  </a:cubicBezTo>
                  <a:cubicBezTo>
                    <a:pt x="363" y="408"/>
                    <a:pt x="362" y="408"/>
                    <a:pt x="360" y="409"/>
                  </a:cubicBezTo>
                  <a:cubicBezTo>
                    <a:pt x="360" y="409"/>
                    <a:pt x="358" y="409"/>
                    <a:pt x="357" y="409"/>
                  </a:cubicBezTo>
                  <a:cubicBezTo>
                    <a:pt x="356" y="409"/>
                    <a:pt x="354" y="409"/>
                    <a:pt x="353" y="409"/>
                  </a:cubicBezTo>
                  <a:cubicBezTo>
                    <a:pt x="353" y="409"/>
                    <a:pt x="353" y="409"/>
                    <a:pt x="352" y="409"/>
                  </a:cubicBezTo>
                  <a:cubicBezTo>
                    <a:pt x="352" y="409"/>
                    <a:pt x="352" y="409"/>
                    <a:pt x="352" y="409"/>
                  </a:cubicBezTo>
                  <a:cubicBezTo>
                    <a:pt x="351" y="409"/>
                    <a:pt x="351" y="409"/>
                    <a:pt x="351" y="409"/>
                  </a:cubicBezTo>
                  <a:cubicBezTo>
                    <a:pt x="351" y="409"/>
                    <a:pt x="351" y="409"/>
                    <a:pt x="350" y="409"/>
                  </a:cubicBezTo>
                  <a:cubicBezTo>
                    <a:pt x="350" y="409"/>
                    <a:pt x="349" y="410"/>
                    <a:pt x="349" y="411"/>
                  </a:cubicBezTo>
                  <a:cubicBezTo>
                    <a:pt x="349" y="411"/>
                    <a:pt x="350" y="412"/>
                    <a:pt x="350" y="412"/>
                  </a:cubicBezTo>
                  <a:cubicBezTo>
                    <a:pt x="350" y="412"/>
                    <a:pt x="350" y="412"/>
                    <a:pt x="350" y="412"/>
                  </a:cubicBezTo>
                  <a:cubicBezTo>
                    <a:pt x="350" y="412"/>
                    <a:pt x="351" y="413"/>
                    <a:pt x="351" y="413"/>
                  </a:cubicBezTo>
                  <a:cubicBezTo>
                    <a:pt x="353" y="414"/>
                    <a:pt x="356" y="416"/>
                    <a:pt x="360" y="417"/>
                  </a:cubicBezTo>
                  <a:cubicBezTo>
                    <a:pt x="361" y="417"/>
                    <a:pt x="362" y="417"/>
                    <a:pt x="363" y="418"/>
                  </a:cubicBezTo>
                  <a:cubicBezTo>
                    <a:pt x="363" y="419"/>
                    <a:pt x="364" y="421"/>
                    <a:pt x="364" y="422"/>
                  </a:cubicBezTo>
                  <a:cubicBezTo>
                    <a:pt x="364" y="424"/>
                    <a:pt x="363" y="425"/>
                    <a:pt x="363" y="426"/>
                  </a:cubicBezTo>
                  <a:cubicBezTo>
                    <a:pt x="362" y="428"/>
                    <a:pt x="361" y="432"/>
                    <a:pt x="360" y="435"/>
                  </a:cubicBezTo>
                  <a:cubicBezTo>
                    <a:pt x="359" y="438"/>
                    <a:pt x="358" y="440"/>
                    <a:pt x="358" y="442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8" y="442"/>
                    <a:pt x="358" y="442"/>
                    <a:pt x="358" y="442"/>
                  </a:cubicBezTo>
                  <a:cubicBezTo>
                    <a:pt x="356" y="443"/>
                    <a:pt x="356" y="443"/>
                    <a:pt x="356" y="443"/>
                  </a:cubicBezTo>
                  <a:cubicBezTo>
                    <a:pt x="358" y="443"/>
                    <a:pt x="358" y="443"/>
                    <a:pt x="358" y="443"/>
                  </a:cubicBezTo>
                  <a:cubicBezTo>
                    <a:pt x="357" y="423"/>
                    <a:pt x="357" y="423"/>
                    <a:pt x="357" y="423"/>
                  </a:cubicBezTo>
                  <a:cubicBezTo>
                    <a:pt x="354" y="429"/>
                    <a:pt x="354" y="429"/>
                    <a:pt x="354" y="429"/>
                  </a:cubicBezTo>
                  <a:cubicBezTo>
                    <a:pt x="354" y="429"/>
                    <a:pt x="353" y="430"/>
                    <a:pt x="353" y="430"/>
                  </a:cubicBezTo>
                  <a:cubicBezTo>
                    <a:pt x="352" y="432"/>
                    <a:pt x="351" y="433"/>
                    <a:pt x="351" y="434"/>
                  </a:cubicBezTo>
                  <a:cubicBezTo>
                    <a:pt x="350" y="435"/>
                    <a:pt x="350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50" y="437"/>
                    <a:pt x="350" y="437"/>
                    <a:pt x="350" y="437"/>
                  </a:cubicBezTo>
                  <a:cubicBezTo>
                    <a:pt x="350" y="436"/>
                    <a:pt x="350" y="436"/>
                    <a:pt x="350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50" y="437"/>
                    <a:pt x="350" y="437"/>
                    <a:pt x="350" y="437"/>
                  </a:cubicBezTo>
                  <a:cubicBezTo>
                    <a:pt x="350" y="436"/>
                    <a:pt x="350" y="436"/>
                    <a:pt x="350" y="436"/>
                  </a:cubicBezTo>
                  <a:cubicBezTo>
                    <a:pt x="350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7"/>
                    <a:pt x="349" y="437"/>
                    <a:pt x="349" y="437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7"/>
                    <a:pt x="349" y="437"/>
                    <a:pt x="349" y="437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7"/>
                    <a:pt x="349" y="437"/>
                    <a:pt x="349" y="437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7"/>
                    <a:pt x="349" y="437"/>
                    <a:pt x="349" y="437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6"/>
                    <a:pt x="349" y="436"/>
                    <a:pt x="349" y="436"/>
                  </a:cubicBezTo>
                  <a:cubicBezTo>
                    <a:pt x="349" y="435"/>
                    <a:pt x="348" y="435"/>
                    <a:pt x="346" y="435"/>
                  </a:cubicBezTo>
                  <a:cubicBezTo>
                    <a:pt x="346" y="435"/>
                    <a:pt x="345" y="435"/>
                    <a:pt x="345" y="435"/>
                  </a:cubicBezTo>
                  <a:cubicBezTo>
                    <a:pt x="344" y="436"/>
                    <a:pt x="344" y="436"/>
                    <a:pt x="344" y="437"/>
                  </a:cubicBezTo>
                  <a:cubicBezTo>
                    <a:pt x="344" y="437"/>
                    <a:pt x="344" y="437"/>
                    <a:pt x="344" y="437"/>
                  </a:cubicBezTo>
                  <a:cubicBezTo>
                    <a:pt x="344" y="437"/>
                    <a:pt x="344" y="437"/>
                    <a:pt x="344" y="437"/>
                  </a:cubicBezTo>
                  <a:cubicBezTo>
                    <a:pt x="344" y="437"/>
                    <a:pt x="344" y="437"/>
                    <a:pt x="344" y="437"/>
                  </a:cubicBezTo>
                  <a:cubicBezTo>
                    <a:pt x="344" y="438"/>
                    <a:pt x="344" y="439"/>
                    <a:pt x="344" y="439"/>
                  </a:cubicBezTo>
                  <a:cubicBezTo>
                    <a:pt x="345" y="441"/>
                    <a:pt x="347" y="443"/>
                    <a:pt x="350" y="445"/>
                  </a:cubicBezTo>
                  <a:cubicBezTo>
                    <a:pt x="351" y="445"/>
                    <a:pt x="352" y="446"/>
                    <a:pt x="352" y="446"/>
                  </a:cubicBezTo>
                  <a:cubicBezTo>
                    <a:pt x="352" y="447"/>
                    <a:pt x="353" y="448"/>
                    <a:pt x="353" y="450"/>
                  </a:cubicBezTo>
                  <a:cubicBezTo>
                    <a:pt x="353" y="451"/>
                    <a:pt x="353" y="451"/>
                    <a:pt x="353" y="451"/>
                  </a:cubicBezTo>
                  <a:cubicBezTo>
                    <a:pt x="353" y="451"/>
                    <a:pt x="353" y="451"/>
                    <a:pt x="353" y="451"/>
                  </a:cubicBezTo>
                  <a:cubicBezTo>
                    <a:pt x="353" y="451"/>
                    <a:pt x="353" y="451"/>
                    <a:pt x="353" y="451"/>
                  </a:cubicBezTo>
                  <a:cubicBezTo>
                    <a:pt x="353" y="456"/>
                    <a:pt x="355" y="460"/>
                    <a:pt x="357" y="463"/>
                  </a:cubicBezTo>
                  <a:cubicBezTo>
                    <a:pt x="358" y="463"/>
                    <a:pt x="358" y="465"/>
                    <a:pt x="358" y="467"/>
                  </a:cubicBezTo>
                  <a:cubicBezTo>
                    <a:pt x="359" y="468"/>
                    <a:pt x="359" y="470"/>
                    <a:pt x="359" y="471"/>
                  </a:cubicBezTo>
                  <a:cubicBezTo>
                    <a:pt x="359" y="472"/>
                    <a:pt x="359" y="472"/>
                    <a:pt x="359" y="473"/>
                  </a:cubicBezTo>
                  <a:cubicBezTo>
                    <a:pt x="359" y="473"/>
                    <a:pt x="359" y="474"/>
                    <a:pt x="359" y="475"/>
                  </a:cubicBezTo>
                  <a:cubicBezTo>
                    <a:pt x="359" y="476"/>
                    <a:pt x="359" y="477"/>
                    <a:pt x="359" y="478"/>
                  </a:cubicBezTo>
                  <a:cubicBezTo>
                    <a:pt x="359" y="479"/>
                    <a:pt x="360" y="480"/>
                    <a:pt x="360" y="481"/>
                  </a:cubicBezTo>
                  <a:cubicBezTo>
                    <a:pt x="360" y="481"/>
                    <a:pt x="361" y="482"/>
                    <a:pt x="361" y="482"/>
                  </a:cubicBezTo>
                  <a:cubicBezTo>
                    <a:pt x="362" y="483"/>
                    <a:pt x="363" y="484"/>
                    <a:pt x="363" y="486"/>
                  </a:cubicBezTo>
                  <a:cubicBezTo>
                    <a:pt x="364" y="487"/>
                    <a:pt x="364" y="488"/>
                    <a:pt x="365" y="488"/>
                  </a:cubicBezTo>
                  <a:cubicBezTo>
                    <a:pt x="365" y="488"/>
                    <a:pt x="365" y="488"/>
                    <a:pt x="365" y="488"/>
                  </a:cubicBezTo>
                  <a:cubicBezTo>
                    <a:pt x="365" y="489"/>
                    <a:pt x="366" y="489"/>
                    <a:pt x="367" y="489"/>
                  </a:cubicBezTo>
                  <a:cubicBezTo>
                    <a:pt x="368" y="489"/>
                    <a:pt x="369" y="489"/>
                    <a:pt x="369" y="489"/>
                  </a:cubicBezTo>
                  <a:cubicBezTo>
                    <a:pt x="369" y="488"/>
                    <a:pt x="370" y="488"/>
                    <a:pt x="370" y="487"/>
                  </a:cubicBezTo>
                  <a:cubicBezTo>
                    <a:pt x="370" y="487"/>
                    <a:pt x="370" y="486"/>
                    <a:pt x="370" y="485"/>
                  </a:cubicBezTo>
                  <a:cubicBezTo>
                    <a:pt x="370" y="484"/>
                    <a:pt x="370" y="483"/>
                    <a:pt x="369" y="482"/>
                  </a:cubicBezTo>
                  <a:cubicBezTo>
                    <a:pt x="369" y="482"/>
                    <a:pt x="368" y="482"/>
                    <a:pt x="368" y="481"/>
                  </a:cubicBezTo>
                  <a:cubicBezTo>
                    <a:pt x="368" y="479"/>
                    <a:pt x="367" y="476"/>
                    <a:pt x="367" y="471"/>
                  </a:cubicBezTo>
                  <a:cubicBezTo>
                    <a:pt x="366" y="468"/>
                    <a:pt x="366" y="466"/>
                    <a:pt x="365" y="463"/>
                  </a:cubicBezTo>
                  <a:cubicBezTo>
                    <a:pt x="365" y="460"/>
                    <a:pt x="364" y="457"/>
                    <a:pt x="364" y="452"/>
                  </a:cubicBezTo>
                  <a:cubicBezTo>
                    <a:pt x="363" y="451"/>
                    <a:pt x="363" y="450"/>
                    <a:pt x="363" y="450"/>
                  </a:cubicBezTo>
                  <a:cubicBezTo>
                    <a:pt x="363" y="442"/>
                    <a:pt x="366" y="436"/>
                    <a:pt x="368" y="431"/>
                  </a:cubicBezTo>
                  <a:cubicBezTo>
                    <a:pt x="369" y="430"/>
                    <a:pt x="369" y="430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8"/>
                    <a:pt x="370" y="428"/>
                    <a:pt x="370" y="428"/>
                  </a:cubicBezTo>
                  <a:cubicBezTo>
                    <a:pt x="369" y="429"/>
                    <a:pt x="369" y="429"/>
                    <a:pt x="369" y="429"/>
                  </a:cubicBezTo>
                  <a:cubicBezTo>
                    <a:pt x="370" y="429"/>
                    <a:pt x="370" y="429"/>
                    <a:pt x="370" y="429"/>
                  </a:cubicBezTo>
                  <a:cubicBezTo>
                    <a:pt x="370" y="428"/>
                    <a:pt x="370" y="428"/>
                    <a:pt x="370" y="428"/>
                  </a:cubicBezTo>
                  <a:cubicBezTo>
                    <a:pt x="369" y="429"/>
                    <a:pt x="369" y="429"/>
                    <a:pt x="369" y="429"/>
                  </a:cubicBezTo>
                  <a:cubicBezTo>
                    <a:pt x="370" y="428"/>
                    <a:pt x="370" y="428"/>
                    <a:pt x="370" y="428"/>
                  </a:cubicBezTo>
                  <a:cubicBezTo>
                    <a:pt x="369" y="428"/>
                    <a:pt x="369" y="428"/>
                    <a:pt x="369" y="428"/>
                  </a:cubicBezTo>
                  <a:cubicBezTo>
                    <a:pt x="369" y="429"/>
                    <a:pt x="369" y="429"/>
                    <a:pt x="369" y="429"/>
                  </a:cubicBezTo>
                  <a:cubicBezTo>
                    <a:pt x="370" y="428"/>
                    <a:pt x="370" y="428"/>
                    <a:pt x="370" y="428"/>
                  </a:cubicBezTo>
                  <a:cubicBezTo>
                    <a:pt x="369" y="428"/>
                    <a:pt x="369" y="428"/>
                    <a:pt x="369" y="428"/>
                  </a:cubicBezTo>
                  <a:cubicBezTo>
                    <a:pt x="369" y="429"/>
                    <a:pt x="369" y="429"/>
                    <a:pt x="369" y="429"/>
                  </a:cubicBezTo>
                  <a:cubicBezTo>
                    <a:pt x="369" y="429"/>
                    <a:pt x="369" y="430"/>
                    <a:pt x="369" y="431"/>
                  </a:cubicBezTo>
                  <a:cubicBezTo>
                    <a:pt x="366" y="436"/>
                    <a:pt x="365" y="441"/>
                    <a:pt x="364" y="450"/>
                  </a:cubicBezTo>
                  <a:cubicBezTo>
                    <a:pt x="364" y="451"/>
                    <a:pt x="364" y="452"/>
                    <a:pt x="364" y="453"/>
                  </a:cubicBezTo>
                  <a:cubicBezTo>
                    <a:pt x="364" y="457"/>
                    <a:pt x="365" y="461"/>
                    <a:pt x="366" y="464"/>
                  </a:cubicBezTo>
                  <a:cubicBezTo>
                    <a:pt x="366" y="468"/>
                    <a:pt x="367" y="471"/>
                    <a:pt x="367" y="472"/>
                  </a:cubicBezTo>
                  <a:cubicBezTo>
                    <a:pt x="367" y="473"/>
                    <a:pt x="367" y="473"/>
                    <a:pt x="367" y="473"/>
                  </a:cubicBezTo>
                  <a:cubicBezTo>
                    <a:pt x="367" y="474"/>
                    <a:pt x="367" y="474"/>
                    <a:pt x="367" y="475"/>
                  </a:cubicBezTo>
                  <a:cubicBezTo>
                    <a:pt x="367" y="477"/>
                    <a:pt x="367" y="478"/>
                    <a:pt x="368" y="479"/>
                  </a:cubicBezTo>
                  <a:cubicBezTo>
                    <a:pt x="368" y="481"/>
                    <a:pt x="369" y="482"/>
                    <a:pt x="369" y="484"/>
                  </a:cubicBezTo>
                  <a:cubicBezTo>
                    <a:pt x="369" y="485"/>
                    <a:pt x="369" y="485"/>
                    <a:pt x="369" y="486"/>
                  </a:cubicBezTo>
                  <a:cubicBezTo>
                    <a:pt x="369" y="487"/>
                    <a:pt x="369" y="488"/>
                    <a:pt x="369" y="488"/>
                  </a:cubicBezTo>
                  <a:cubicBezTo>
                    <a:pt x="368" y="488"/>
                    <a:pt x="368" y="488"/>
                    <a:pt x="368" y="488"/>
                  </a:cubicBezTo>
                  <a:cubicBezTo>
                    <a:pt x="368" y="488"/>
                    <a:pt x="368" y="488"/>
                    <a:pt x="368" y="488"/>
                  </a:cubicBezTo>
                  <a:cubicBezTo>
                    <a:pt x="369" y="489"/>
                    <a:pt x="369" y="489"/>
                    <a:pt x="369" y="489"/>
                  </a:cubicBezTo>
                  <a:cubicBezTo>
                    <a:pt x="368" y="488"/>
                    <a:pt x="368" y="488"/>
                    <a:pt x="368" y="488"/>
                  </a:cubicBezTo>
                  <a:cubicBezTo>
                    <a:pt x="368" y="488"/>
                    <a:pt x="368" y="488"/>
                    <a:pt x="368" y="488"/>
                  </a:cubicBezTo>
                  <a:cubicBezTo>
                    <a:pt x="369" y="489"/>
                    <a:pt x="369" y="489"/>
                    <a:pt x="369" y="489"/>
                  </a:cubicBezTo>
                  <a:cubicBezTo>
                    <a:pt x="368" y="488"/>
                    <a:pt x="368" y="488"/>
                    <a:pt x="368" y="488"/>
                  </a:cubicBezTo>
                  <a:cubicBezTo>
                    <a:pt x="368" y="489"/>
                    <a:pt x="368" y="489"/>
                    <a:pt x="368" y="489"/>
                  </a:cubicBezTo>
                  <a:cubicBezTo>
                    <a:pt x="368" y="489"/>
                    <a:pt x="368" y="489"/>
                    <a:pt x="368" y="489"/>
                  </a:cubicBezTo>
                  <a:cubicBezTo>
                    <a:pt x="368" y="489"/>
                    <a:pt x="367" y="490"/>
                    <a:pt x="366" y="491"/>
                  </a:cubicBezTo>
                  <a:cubicBezTo>
                    <a:pt x="366" y="492"/>
                    <a:pt x="365" y="493"/>
                    <a:pt x="365" y="494"/>
                  </a:cubicBezTo>
                  <a:cubicBezTo>
                    <a:pt x="364" y="495"/>
                    <a:pt x="364" y="495"/>
                    <a:pt x="364" y="495"/>
                  </a:cubicBezTo>
                  <a:cubicBezTo>
                    <a:pt x="364" y="495"/>
                    <a:pt x="364" y="495"/>
                    <a:pt x="364" y="496"/>
                  </a:cubicBezTo>
                  <a:cubicBezTo>
                    <a:pt x="364" y="496"/>
                    <a:pt x="364" y="496"/>
                    <a:pt x="364" y="497"/>
                  </a:cubicBezTo>
                  <a:cubicBezTo>
                    <a:pt x="364" y="497"/>
                    <a:pt x="365" y="498"/>
                    <a:pt x="365" y="498"/>
                  </a:cubicBezTo>
                  <a:cubicBezTo>
                    <a:pt x="365" y="498"/>
                    <a:pt x="365" y="498"/>
                    <a:pt x="365" y="498"/>
                  </a:cubicBezTo>
                  <a:cubicBezTo>
                    <a:pt x="365" y="498"/>
                    <a:pt x="365" y="498"/>
                    <a:pt x="365" y="498"/>
                  </a:cubicBezTo>
                  <a:cubicBezTo>
                    <a:pt x="366" y="497"/>
                    <a:pt x="366" y="497"/>
                    <a:pt x="366" y="497"/>
                  </a:cubicBezTo>
                  <a:cubicBezTo>
                    <a:pt x="365" y="497"/>
                    <a:pt x="365" y="497"/>
                    <a:pt x="365" y="497"/>
                  </a:cubicBezTo>
                  <a:cubicBezTo>
                    <a:pt x="365" y="497"/>
                    <a:pt x="365" y="498"/>
                    <a:pt x="365" y="498"/>
                  </a:cubicBezTo>
                  <a:cubicBezTo>
                    <a:pt x="366" y="497"/>
                    <a:pt x="366" y="497"/>
                    <a:pt x="366" y="497"/>
                  </a:cubicBezTo>
                  <a:cubicBezTo>
                    <a:pt x="365" y="497"/>
                    <a:pt x="365" y="497"/>
                    <a:pt x="365" y="497"/>
                  </a:cubicBezTo>
                  <a:cubicBezTo>
                    <a:pt x="365" y="498"/>
                    <a:pt x="365" y="498"/>
                    <a:pt x="366" y="499"/>
                  </a:cubicBezTo>
                  <a:cubicBezTo>
                    <a:pt x="366" y="500"/>
                    <a:pt x="366" y="500"/>
                    <a:pt x="366" y="501"/>
                  </a:cubicBezTo>
                  <a:cubicBezTo>
                    <a:pt x="366" y="502"/>
                    <a:pt x="366" y="502"/>
                    <a:pt x="366" y="502"/>
                  </a:cubicBezTo>
                  <a:cubicBezTo>
                    <a:pt x="366" y="503"/>
                    <a:pt x="365" y="503"/>
                    <a:pt x="365" y="503"/>
                  </a:cubicBezTo>
                  <a:cubicBezTo>
                    <a:pt x="364" y="504"/>
                    <a:pt x="364" y="504"/>
                    <a:pt x="363" y="504"/>
                  </a:cubicBezTo>
                  <a:cubicBezTo>
                    <a:pt x="362" y="504"/>
                    <a:pt x="360" y="503"/>
                    <a:pt x="359" y="501"/>
                  </a:cubicBezTo>
                  <a:cubicBezTo>
                    <a:pt x="357" y="500"/>
                    <a:pt x="356" y="498"/>
                    <a:pt x="355" y="496"/>
                  </a:cubicBezTo>
                  <a:cubicBezTo>
                    <a:pt x="355" y="495"/>
                    <a:pt x="354" y="494"/>
                    <a:pt x="353" y="493"/>
                  </a:cubicBezTo>
                  <a:cubicBezTo>
                    <a:pt x="350" y="491"/>
                    <a:pt x="346" y="491"/>
                    <a:pt x="345" y="491"/>
                  </a:cubicBezTo>
                  <a:cubicBezTo>
                    <a:pt x="345" y="491"/>
                    <a:pt x="344" y="491"/>
                    <a:pt x="344" y="491"/>
                  </a:cubicBezTo>
                  <a:cubicBezTo>
                    <a:pt x="344" y="493"/>
                    <a:pt x="344" y="493"/>
                    <a:pt x="344" y="493"/>
                  </a:cubicBezTo>
                  <a:cubicBezTo>
                    <a:pt x="344" y="491"/>
                    <a:pt x="344" y="491"/>
                    <a:pt x="344" y="491"/>
                  </a:cubicBezTo>
                  <a:cubicBezTo>
                    <a:pt x="344" y="491"/>
                    <a:pt x="340" y="491"/>
                    <a:pt x="335" y="491"/>
                  </a:cubicBezTo>
                  <a:cubicBezTo>
                    <a:pt x="330" y="492"/>
                    <a:pt x="324" y="492"/>
                    <a:pt x="323" y="492"/>
                  </a:cubicBezTo>
                  <a:cubicBezTo>
                    <a:pt x="322" y="492"/>
                    <a:pt x="322" y="492"/>
                    <a:pt x="321" y="491"/>
                  </a:cubicBezTo>
                  <a:cubicBezTo>
                    <a:pt x="320" y="491"/>
                    <a:pt x="319" y="491"/>
                    <a:pt x="319" y="490"/>
                  </a:cubicBezTo>
                  <a:cubicBezTo>
                    <a:pt x="319" y="490"/>
                    <a:pt x="319" y="490"/>
                    <a:pt x="319" y="490"/>
                  </a:cubicBezTo>
                  <a:cubicBezTo>
                    <a:pt x="319" y="490"/>
                    <a:pt x="319" y="490"/>
                    <a:pt x="319" y="490"/>
                  </a:cubicBezTo>
                  <a:cubicBezTo>
                    <a:pt x="318" y="489"/>
                    <a:pt x="317" y="488"/>
                    <a:pt x="316" y="488"/>
                  </a:cubicBezTo>
                  <a:cubicBezTo>
                    <a:pt x="315" y="487"/>
                    <a:pt x="313" y="487"/>
                    <a:pt x="312" y="487"/>
                  </a:cubicBezTo>
                  <a:cubicBezTo>
                    <a:pt x="312" y="487"/>
                    <a:pt x="311" y="487"/>
                    <a:pt x="311" y="487"/>
                  </a:cubicBezTo>
                  <a:cubicBezTo>
                    <a:pt x="310" y="488"/>
                    <a:pt x="309" y="488"/>
                    <a:pt x="309" y="489"/>
                  </a:cubicBezTo>
                  <a:cubicBezTo>
                    <a:pt x="309" y="489"/>
                    <a:pt x="309" y="489"/>
                    <a:pt x="309" y="489"/>
                  </a:cubicBezTo>
                  <a:cubicBezTo>
                    <a:pt x="309" y="489"/>
                    <a:pt x="309" y="489"/>
                    <a:pt x="309" y="489"/>
                  </a:cubicBezTo>
                  <a:cubicBezTo>
                    <a:pt x="310" y="489"/>
                    <a:pt x="310" y="489"/>
                    <a:pt x="310" y="489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09" y="489"/>
                    <a:pt x="309" y="489"/>
                    <a:pt x="309" y="489"/>
                  </a:cubicBezTo>
                  <a:cubicBezTo>
                    <a:pt x="310" y="489"/>
                    <a:pt x="310" y="489"/>
                    <a:pt x="310" y="489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9"/>
                    <a:pt x="310" y="489"/>
                    <a:pt x="310" y="489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9"/>
                    <a:pt x="310" y="489"/>
                    <a:pt x="310" y="489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9"/>
                    <a:pt x="310" y="489"/>
                    <a:pt x="310" y="489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9"/>
                    <a:pt x="310" y="489"/>
                    <a:pt x="310" y="489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8"/>
                  </a:cubicBezTo>
                  <a:cubicBezTo>
                    <a:pt x="310" y="488"/>
                    <a:pt x="310" y="488"/>
                    <a:pt x="310" y="487"/>
                  </a:cubicBezTo>
                  <a:cubicBezTo>
                    <a:pt x="310" y="486"/>
                    <a:pt x="309" y="484"/>
                    <a:pt x="308" y="483"/>
                  </a:cubicBezTo>
                  <a:cubicBezTo>
                    <a:pt x="307" y="481"/>
                    <a:pt x="305" y="480"/>
                    <a:pt x="303" y="480"/>
                  </a:cubicBezTo>
                  <a:cubicBezTo>
                    <a:pt x="302" y="479"/>
                    <a:pt x="300" y="478"/>
                    <a:pt x="298" y="476"/>
                  </a:cubicBezTo>
                  <a:cubicBezTo>
                    <a:pt x="297" y="475"/>
                    <a:pt x="296" y="473"/>
                    <a:pt x="296" y="471"/>
                  </a:cubicBezTo>
                  <a:cubicBezTo>
                    <a:pt x="296" y="468"/>
                    <a:pt x="295" y="466"/>
                    <a:pt x="293" y="464"/>
                  </a:cubicBezTo>
                  <a:cubicBezTo>
                    <a:pt x="292" y="462"/>
                    <a:pt x="290" y="461"/>
                    <a:pt x="288" y="460"/>
                  </a:cubicBezTo>
                  <a:cubicBezTo>
                    <a:pt x="288" y="460"/>
                    <a:pt x="287" y="460"/>
                    <a:pt x="287" y="460"/>
                  </a:cubicBezTo>
                  <a:cubicBezTo>
                    <a:pt x="286" y="459"/>
                    <a:pt x="285" y="458"/>
                    <a:pt x="285" y="457"/>
                  </a:cubicBezTo>
                  <a:cubicBezTo>
                    <a:pt x="284" y="456"/>
                    <a:pt x="284" y="455"/>
                    <a:pt x="284" y="455"/>
                  </a:cubicBezTo>
                  <a:cubicBezTo>
                    <a:pt x="283" y="454"/>
                    <a:pt x="283" y="454"/>
                    <a:pt x="283" y="453"/>
                  </a:cubicBezTo>
                  <a:cubicBezTo>
                    <a:pt x="283" y="454"/>
                    <a:pt x="283" y="454"/>
                    <a:pt x="283" y="454"/>
                  </a:cubicBezTo>
                  <a:cubicBezTo>
                    <a:pt x="283" y="453"/>
                    <a:pt x="283" y="453"/>
                    <a:pt x="283" y="453"/>
                  </a:cubicBezTo>
                  <a:cubicBezTo>
                    <a:pt x="282" y="453"/>
                    <a:pt x="282" y="453"/>
                    <a:pt x="282" y="452"/>
                  </a:cubicBezTo>
                  <a:cubicBezTo>
                    <a:pt x="281" y="452"/>
                    <a:pt x="281" y="452"/>
                    <a:pt x="281" y="452"/>
                  </a:cubicBezTo>
                  <a:cubicBezTo>
                    <a:pt x="282" y="452"/>
                    <a:pt x="282" y="452"/>
                    <a:pt x="282" y="452"/>
                  </a:cubicBezTo>
                  <a:cubicBezTo>
                    <a:pt x="282" y="451"/>
                    <a:pt x="282" y="451"/>
                    <a:pt x="282" y="450"/>
                  </a:cubicBezTo>
                  <a:cubicBezTo>
                    <a:pt x="282" y="449"/>
                    <a:pt x="282" y="449"/>
                    <a:pt x="282" y="448"/>
                  </a:cubicBezTo>
                  <a:cubicBezTo>
                    <a:pt x="282" y="445"/>
                    <a:pt x="282" y="442"/>
                    <a:pt x="280" y="439"/>
                  </a:cubicBezTo>
                  <a:cubicBezTo>
                    <a:pt x="280" y="439"/>
                    <a:pt x="280" y="439"/>
                    <a:pt x="280" y="439"/>
                  </a:cubicBezTo>
                  <a:cubicBezTo>
                    <a:pt x="279" y="438"/>
                    <a:pt x="278" y="436"/>
                    <a:pt x="278" y="434"/>
                  </a:cubicBezTo>
                  <a:cubicBezTo>
                    <a:pt x="278" y="432"/>
                    <a:pt x="278" y="429"/>
                    <a:pt x="278" y="426"/>
                  </a:cubicBezTo>
                  <a:cubicBezTo>
                    <a:pt x="278" y="424"/>
                    <a:pt x="277" y="423"/>
                    <a:pt x="276" y="421"/>
                  </a:cubicBezTo>
                  <a:cubicBezTo>
                    <a:pt x="275" y="419"/>
                    <a:pt x="273" y="418"/>
                    <a:pt x="271" y="417"/>
                  </a:cubicBezTo>
                  <a:cubicBezTo>
                    <a:pt x="270" y="415"/>
                    <a:pt x="268" y="415"/>
                    <a:pt x="267" y="414"/>
                  </a:cubicBezTo>
                  <a:cubicBezTo>
                    <a:pt x="265" y="413"/>
                    <a:pt x="264" y="411"/>
                    <a:pt x="263" y="410"/>
                  </a:cubicBezTo>
                  <a:cubicBezTo>
                    <a:pt x="262" y="409"/>
                    <a:pt x="262" y="408"/>
                    <a:pt x="262" y="407"/>
                  </a:cubicBezTo>
                  <a:cubicBezTo>
                    <a:pt x="262" y="407"/>
                    <a:pt x="262" y="407"/>
                    <a:pt x="262" y="407"/>
                  </a:cubicBezTo>
                  <a:cubicBezTo>
                    <a:pt x="261" y="407"/>
                    <a:pt x="261" y="407"/>
                    <a:pt x="261" y="407"/>
                  </a:cubicBezTo>
                  <a:cubicBezTo>
                    <a:pt x="261" y="407"/>
                    <a:pt x="261" y="407"/>
                    <a:pt x="261" y="407"/>
                  </a:cubicBezTo>
                  <a:cubicBezTo>
                    <a:pt x="261" y="406"/>
                    <a:pt x="261" y="406"/>
                    <a:pt x="261" y="406"/>
                  </a:cubicBezTo>
                  <a:cubicBezTo>
                    <a:pt x="261" y="406"/>
                    <a:pt x="259" y="403"/>
                    <a:pt x="258" y="399"/>
                  </a:cubicBezTo>
                  <a:cubicBezTo>
                    <a:pt x="257" y="397"/>
                    <a:pt x="256" y="395"/>
                    <a:pt x="255" y="394"/>
                  </a:cubicBezTo>
                  <a:cubicBezTo>
                    <a:pt x="254" y="393"/>
                    <a:pt x="254" y="392"/>
                    <a:pt x="254" y="392"/>
                  </a:cubicBezTo>
                  <a:cubicBezTo>
                    <a:pt x="254" y="391"/>
                    <a:pt x="253" y="391"/>
                    <a:pt x="253" y="391"/>
                  </a:cubicBezTo>
                  <a:cubicBezTo>
                    <a:pt x="253" y="391"/>
                    <a:pt x="253" y="391"/>
                    <a:pt x="253" y="391"/>
                  </a:cubicBezTo>
                  <a:cubicBezTo>
                    <a:pt x="253" y="390"/>
                    <a:pt x="253" y="389"/>
                    <a:pt x="253" y="388"/>
                  </a:cubicBezTo>
                  <a:cubicBezTo>
                    <a:pt x="253" y="388"/>
                    <a:pt x="253" y="388"/>
                    <a:pt x="253" y="387"/>
                  </a:cubicBezTo>
                  <a:cubicBezTo>
                    <a:pt x="253" y="387"/>
                    <a:pt x="253" y="387"/>
                    <a:pt x="253" y="387"/>
                  </a:cubicBezTo>
                  <a:cubicBezTo>
                    <a:pt x="253" y="386"/>
                    <a:pt x="253" y="386"/>
                    <a:pt x="253" y="386"/>
                  </a:cubicBezTo>
                  <a:cubicBezTo>
                    <a:pt x="251" y="385"/>
                    <a:pt x="251" y="385"/>
                    <a:pt x="251" y="385"/>
                  </a:cubicBezTo>
                  <a:cubicBezTo>
                    <a:pt x="251" y="385"/>
                    <a:pt x="251" y="385"/>
                    <a:pt x="250" y="385"/>
                  </a:cubicBezTo>
                  <a:cubicBezTo>
                    <a:pt x="250" y="384"/>
                    <a:pt x="249" y="383"/>
                    <a:pt x="248" y="381"/>
                  </a:cubicBezTo>
                  <a:cubicBezTo>
                    <a:pt x="248" y="380"/>
                    <a:pt x="246" y="376"/>
                    <a:pt x="244" y="373"/>
                  </a:cubicBezTo>
                  <a:cubicBezTo>
                    <a:pt x="243" y="371"/>
                    <a:pt x="242" y="369"/>
                    <a:pt x="241" y="368"/>
                  </a:cubicBezTo>
                  <a:cubicBezTo>
                    <a:pt x="240" y="367"/>
                    <a:pt x="240" y="366"/>
                    <a:pt x="239" y="365"/>
                  </a:cubicBezTo>
                  <a:cubicBezTo>
                    <a:pt x="239" y="365"/>
                    <a:pt x="239" y="364"/>
                    <a:pt x="239" y="364"/>
                  </a:cubicBezTo>
                  <a:cubicBezTo>
                    <a:pt x="238" y="364"/>
                    <a:pt x="238" y="364"/>
                    <a:pt x="238" y="364"/>
                  </a:cubicBezTo>
                  <a:cubicBezTo>
                    <a:pt x="238" y="365"/>
                    <a:pt x="238" y="365"/>
                    <a:pt x="238" y="365"/>
                  </a:cubicBezTo>
                  <a:cubicBezTo>
                    <a:pt x="239" y="364"/>
                    <a:pt x="239" y="364"/>
                    <a:pt x="239" y="364"/>
                  </a:cubicBezTo>
                  <a:cubicBezTo>
                    <a:pt x="238" y="364"/>
                    <a:pt x="238" y="364"/>
                    <a:pt x="238" y="364"/>
                  </a:cubicBezTo>
                  <a:cubicBezTo>
                    <a:pt x="238" y="365"/>
                    <a:pt x="238" y="365"/>
                    <a:pt x="238" y="365"/>
                  </a:cubicBezTo>
                  <a:cubicBezTo>
                    <a:pt x="239" y="365"/>
                    <a:pt x="239" y="365"/>
                    <a:pt x="239" y="365"/>
                  </a:cubicBezTo>
                  <a:cubicBezTo>
                    <a:pt x="239" y="365"/>
                    <a:pt x="239" y="365"/>
                    <a:pt x="239" y="365"/>
                  </a:cubicBezTo>
                  <a:cubicBezTo>
                    <a:pt x="239" y="364"/>
                    <a:pt x="239" y="363"/>
                    <a:pt x="239" y="362"/>
                  </a:cubicBezTo>
                  <a:cubicBezTo>
                    <a:pt x="239" y="360"/>
                    <a:pt x="238" y="358"/>
                    <a:pt x="237" y="356"/>
                  </a:cubicBezTo>
                  <a:cubicBezTo>
                    <a:pt x="233" y="351"/>
                    <a:pt x="227" y="347"/>
                    <a:pt x="227" y="347"/>
                  </a:cubicBezTo>
                  <a:cubicBezTo>
                    <a:pt x="226" y="349"/>
                    <a:pt x="226" y="349"/>
                    <a:pt x="226" y="349"/>
                  </a:cubicBezTo>
                  <a:cubicBezTo>
                    <a:pt x="225" y="351"/>
                    <a:pt x="225" y="351"/>
                    <a:pt x="225" y="351"/>
                  </a:cubicBezTo>
                  <a:cubicBezTo>
                    <a:pt x="226" y="351"/>
                    <a:pt x="226" y="351"/>
                    <a:pt x="226" y="351"/>
                  </a:cubicBezTo>
                  <a:cubicBezTo>
                    <a:pt x="227" y="351"/>
                    <a:pt x="229" y="350"/>
                    <a:pt x="229" y="349"/>
                  </a:cubicBezTo>
                  <a:cubicBezTo>
                    <a:pt x="230" y="348"/>
                    <a:pt x="230" y="348"/>
                    <a:pt x="230" y="347"/>
                  </a:cubicBezTo>
                  <a:cubicBezTo>
                    <a:pt x="230" y="346"/>
                    <a:pt x="230" y="345"/>
                    <a:pt x="229" y="344"/>
                  </a:cubicBezTo>
                  <a:cubicBezTo>
                    <a:pt x="229" y="343"/>
                    <a:pt x="228" y="342"/>
                    <a:pt x="227" y="341"/>
                  </a:cubicBezTo>
                  <a:cubicBezTo>
                    <a:pt x="227" y="341"/>
                    <a:pt x="227" y="341"/>
                    <a:pt x="227" y="341"/>
                  </a:cubicBezTo>
                  <a:cubicBezTo>
                    <a:pt x="226" y="341"/>
                    <a:pt x="224" y="339"/>
                    <a:pt x="222" y="337"/>
                  </a:cubicBezTo>
                  <a:cubicBezTo>
                    <a:pt x="220" y="336"/>
                    <a:pt x="219" y="335"/>
                    <a:pt x="219" y="334"/>
                  </a:cubicBezTo>
                  <a:cubicBezTo>
                    <a:pt x="218" y="333"/>
                    <a:pt x="217" y="332"/>
                    <a:pt x="217" y="331"/>
                  </a:cubicBezTo>
                  <a:cubicBezTo>
                    <a:pt x="217" y="331"/>
                    <a:pt x="217" y="331"/>
                    <a:pt x="217" y="331"/>
                  </a:cubicBezTo>
                  <a:cubicBezTo>
                    <a:pt x="217" y="329"/>
                    <a:pt x="216" y="328"/>
                    <a:pt x="215" y="327"/>
                  </a:cubicBezTo>
                  <a:cubicBezTo>
                    <a:pt x="213" y="326"/>
                    <a:pt x="212" y="325"/>
                    <a:pt x="211" y="325"/>
                  </a:cubicBezTo>
                  <a:cubicBezTo>
                    <a:pt x="208" y="324"/>
                    <a:pt x="205" y="324"/>
                    <a:pt x="202" y="321"/>
                  </a:cubicBezTo>
                  <a:cubicBezTo>
                    <a:pt x="200" y="320"/>
                    <a:pt x="198" y="319"/>
                    <a:pt x="196" y="318"/>
                  </a:cubicBezTo>
                  <a:cubicBezTo>
                    <a:pt x="196" y="318"/>
                    <a:pt x="195" y="317"/>
                    <a:pt x="194" y="317"/>
                  </a:cubicBezTo>
                  <a:cubicBezTo>
                    <a:pt x="194" y="317"/>
                    <a:pt x="193" y="317"/>
                    <a:pt x="193" y="317"/>
                  </a:cubicBezTo>
                  <a:cubicBezTo>
                    <a:pt x="192" y="317"/>
                    <a:pt x="192" y="317"/>
                    <a:pt x="192" y="317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0" y="318"/>
                    <a:pt x="190" y="319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0" y="318"/>
                    <a:pt x="190" y="319"/>
                  </a:cubicBezTo>
                  <a:cubicBezTo>
                    <a:pt x="192" y="319"/>
                    <a:pt x="192" y="319"/>
                    <a:pt x="192" y="319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1" y="318"/>
                    <a:pt x="191" y="318"/>
                    <a:pt x="191" y="318"/>
                  </a:cubicBezTo>
                  <a:cubicBezTo>
                    <a:pt x="190" y="318"/>
                    <a:pt x="190" y="318"/>
                    <a:pt x="189" y="317"/>
                  </a:cubicBezTo>
                  <a:cubicBezTo>
                    <a:pt x="188" y="316"/>
                    <a:pt x="187" y="315"/>
                    <a:pt x="186" y="315"/>
                  </a:cubicBezTo>
                  <a:cubicBezTo>
                    <a:pt x="183" y="315"/>
                    <a:pt x="182" y="316"/>
                    <a:pt x="182" y="316"/>
                  </a:cubicBezTo>
                  <a:cubicBezTo>
                    <a:pt x="183" y="318"/>
                    <a:pt x="183" y="318"/>
                    <a:pt x="183" y="318"/>
                  </a:cubicBezTo>
                  <a:cubicBezTo>
                    <a:pt x="185" y="317"/>
                    <a:pt x="185" y="317"/>
                    <a:pt x="185" y="317"/>
                  </a:cubicBezTo>
                  <a:cubicBezTo>
                    <a:pt x="184" y="316"/>
                    <a:pt x="184" y="316"/>
                    <a:pt x="183" y="316"/>
                  </a:cubicBezTo>
                  <a:cubicBezTo>
                    <a:pt x="182" y="315"/>
                    <a:pt x="181" y="315"/>
                    <a:pt x="179" y="314"/>
                  </a:cubicBezTo>
                  <a:cubicBezTo>
                    <a:pt x="178" y="314"/>
                    <a:pt x="176" y="313"/>
                    <a:pt x="175" y="313"/>
                  </a:cubicBezTo>
                  <a:cubicBezTo>
                    <a:pt x="173" y="313"/>
                    <a:pt x="172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0" y="313"/>
                    <a:pt x="170" y="313"/>
                    <a:pt x="170" y="313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0" y="313"/>
                    <a:pt x="170" y="313"/>
                    <a:pt x="170" y="313"/>
                  </a:cubicBezTo>
                  <a:cubicBezTo>
                    <a:pt x="171" y="312"/>
                    <a:pt x="171" y="312"/>
                    <a:pt x="171" y="312"/>
                  </a:cubicBezTo>
                  <a:cubicBezTo>
                    <a:pt x="170" y="311"/>
                    <a:pt x="170" y="311"/>
                    <a:pt x="170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9" y="311"/>
                    <a:pt x="169" y="311"/>
                  </a:cubicBezTo>
                  <a:cubicBezTo>
                    <a:pt x="169" y="311"/>
                    <a:pt x="168" y="311"/>
                    <a:pt x="168" y="311"/>
                  </a:cubicBezTo>
                  <a:cubicBezTo>
                    <a:pt x="167" y="311"/>
                    <a:pt x="165" y="311"/>
                    <a:pt x="162" y="309"/>
                  </a:cubicBezTo>
                  <a:cubicBezTo>
                    <a:pt x="161" y="308"/>
                    <a:pt x="160" y="308"/>
                    <a:pt x="158" y="308"/>
                  </a:cubicBezTo>
                  <a:cubicBezTo>
                    <a:pt x="156" y="308"/>
                    <a:pt x="154" y="309"/>
                    <a:pt x="153" y="310"/>
                  </a:cubicBezTo>
                  <a:cubicBezTo>
                    <a:pt x="152" y="311"/>
                    <a:pt x="151" y="312"/>
                    <a:pt x="151" y="312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1" y="312"/>
                    <a:pt x="151" y="312"/>
                    <a:pt x="151" y="312"/>
                  </a:cubicBezTo>
                  <a:cubicBezTo>
                    <a:pt x="150" y="313"/>
                    <a:pt x="150" y="314"/>
                    <a:pt x="149" y="315"/>
                  </a:cubicBezTo>
                  <a:cubicBezTo>
                    <a:pt x="148" y="316"/>
                    <a:pt x="147" y="317"/>
                    <a:pt x="146" y="318"/>
                  </a:cubicBezTo>
                  <a:cubicBezTo>
                    <a:pt x="144" y="319"/>
                    <a:pt x="143" y="320"/>
                    <a:pt x="141" y="322"/>
                  </a:cubicBezTo>
                  <a:cubicBezTo>
                    <a:pt x="140" y="324"/>
                    <a:pt x="139" y="326"/>
                    <a:pt x="139" y="329"/>
                  </a:cubicBezTo>
                  <a:cubicBezTo>
                    <a:pt x="139" y="330"/>
                    <a:pt x="138" y="332"/>
                    <a:pt x="137" y="334"/>
                  </a:cubicBezTo>
                  <a:cubicBezTo>
                    <a:pt x="137" y="337"/>
                    <a:pt x="135" y="339"/>
                    <a:pt x="134" y="339"/>
                  </a:cubicBezTo>
                  <a:cubicBezTo>
                    <a:pt x="133" y="341"/>
                    <a:pt x="132" y="343"/>
                    <a:pt x="131" y="345"/>
                  </a:cubicBezTo>
                  <a:cubicBezTo>
                    <a:pt x="130" y="346"/>
                    <a:pt x="129" y="347"/>
                    <a:pt x="129" y="347"/>
                  </a:cubicBezTo>
                  <a:cubicBezTo>
                    <a:pt x="128" y="348"/>
                    <a:pt x="128" y="348"/>
                    <a:pt x="127" y="348"/>
                  </a:cubicBezTo>
                  <a:cubicBezTo>
                    <a:pt x="127" y="349"/>
                    <a:pt x="127" y="349"/>
                    <a:pt x="127" y="349"/>
                  </a:cubicBezTo>
                  <a:cubicBezTo>
                    <a:pt x="126" y="349"/>
                    <a:pt x="124" y="348"/>
                    <a:pt x="122" y="346"/>
                  </a:cubicBezTo>
                  <a:cubicBezTo>
                    <a:pt x="120" y="345"/>
                    <a:pt x="119" y="343"/>
                    <a:pt x="118" y="342"/>
                  </a:cubicBezTo>
                  <a:cubicBezTo>
                    <a:pt x="118" y="342"/>
                    <a:pt x="118" y="342"/>
                    <a:pt x="118" y="342"/>
                  </a:cubicBezTo>
                  <a:cubicBezTo>
                    <a:pt x="117" y="342"/>
                    <a:pt x="117" y="340"/>
                    <a:pt x="116" y="339"/>
                  </a:cubicBezTo>
                  <a:cubicBezTo>
                    <a:pt x="116" y="339"/>
                    <a:pt x="115" y="338"/>
                    <a:pt x="114" y="337"/>
                  </a:cubicBezTo>
                  <a:cubicBezTo>
                    <a:pt x="114" y="337"/>
                    <a:pt x="113" y="336"/>
                    <a:pt x="112" y="336"/>
                  </a:cubicBezTo>
                  <a:cubicBezTo>
                    <a:pt x="111" y="336"/>
                    <a:pt x="110" y="336"/>
                    <a:pt x="109" y="335"/>
                  </a:cubicBezTo>
                  <a:cubicBezTo>
                    <a:pt x="108" y="335"/>
                    <a:pt x="108" y="334"/>
                    <a:pt x="108" y="334"/>
                  </a:cubicBezTo>
                  <a:cubicBezTo>
                    <a:pt x="107" y="334"/>
                    <a:pt x="107" y="334"/>
                    <a:pt x="107" y="334"/>
                  </a:cubicBezTo>
                  <a:cubicBezTo>
                    <a:pt x="107" y="334"/>
                    <a:pt x="107" y="334"/>
                    <a:pt x="107" y="334"/>
                  </a:cubicBezTo>
                  <a:cubicBezTo>
                    <a:pt x="106" y="333"/>
                    <a:pt x="106" y="333"/>
                    <a:pt x="106" y="333"/>
                  </a:cubicBezTo>
                  <a:cubicBezTo>
                    <a:pt x="106" y="333"/>
                    <a:pt x="106" y="333"/>
                    <a:pt x="106" y="333"/>
                  </a:cubicBezTo>
                  <a:cubicBezTo>
                    <a:pt x="105" y="333"/>
                    <a:pt x="105" y="333"/>
                    <a:pt x="105" y="333"/>
                  </a:cubicBezTo>
                  <a:cubicBezTo>
                    <a:pt x="105" y="333"/>
                    <a:pt x="104" y="333"/>
                    <a:pt x="103" y="333"/>
                  </a:cubicBezTo>
                  <a:cubicBezTo>
                    <a:pt x="102" y="333"/>
                    <a:pt x="101" y="333"/>
                    <a:pt x="101" y="333"/>
                  </a:cubicBezTo>
                  <a:cubicBezTo>
                    <a:pt x="100" y="335"/>
                    <a:pt x="100" y="335"/>
                    <a:pt x="100" y="335"/>
                  </a:cubicBezTo>
                  <a:cubicBezTo>
                    <a:pt x="102" y="333"/>
                    <a:pt x="102" y="333"/>
                    <a:pt x="102" y="333"/>
                  </a:cubicBezTo>
                  <a:cubicBezTo>
                    <a:pt x="95" y="328"/>
                    <a:pt x="95" y="328"/>
                    <a:pt x="95" y="328"/>
                  </a:cubicBezTo>
                  <a:cubicBezTo>
                    <a:pt x="94" y="328"/>
                    <a:pt x="94" y="328"/>
                    <a:pt x="94" y="328"/>
                  </a:cubicBezTo>
                  <a:cubicBezTo>
                    <a:pt x="94" y="328"/>
                    <a:pt x="93" y="327"/>
                    <a:pt x="93" y="327"/>
                  </a:cubicBezTo>
                  <a:cubicBezTo>
                    <a:pt x="90" y="326"/>
                    <a:pt x="86" y="323"/>
                    <a:pt x="83" y="320"/>
                  </a:cubicBezTo>
                  <a:cubicBezTo>
                    <a:pt x="81" y="318"/>
                    <a:pt x="80" y="316"/>
                    <a:pt x="80" y="315"/>
                  </a:cubicBezTo>
                  <a:cubicBezTo>
                    <a:pt x="79" y="314"/>
                    <a:pt x="79" y="314"/>
                    <a:pt x="79" y="313"/>
                  </a:cubicBezTo>
                  <a:cubicBezTo>
                    <a:pt x="78" y="313"/>
                    <a:pt x="78" y="312"/>
                    <a:pt x="77" y="312"/>
                  </a:cubicBezTo>
                  <a:cubicBezTo>
                    <a:pt x="77" y="312"/>
                    <a:pt x="77" y="312"/>
                    <a:pt x="77" y="312"/>
                  </a:cubicBezTo>
                  <a:cubicBezTo>
                    <a:pt x="77" y="312"/>
                    <a:pt x="77" y="312"/>
                    <a:pt x="77" y="312"/>
                  </a:cubicBezTo>
                  <a:cubicBezTo>
                    <a:pt x="77" y="312"/>
                    <a:pt x="77" y="312"/>
                    <a:pt x="77" y="312"/>
                  </a:cubicBezTo>
                  <a:cubicBezTo>
                    <a:pt x="77" y="312"/>
                    <a:pt x="77" y="312"/>
                    <a:pt x="77" y="312"/>
                  </a:cubicBezTo>
                  <a:cubicBezTo>
                    <a:pt x="77" y="312"/>
                    <a:pt x="77" y="312"/>
                    <a:pt x="77" y="312"/>
                  </a:cubicBezTo>
                  <a:cubicBezTo>
                    <a:pt x="77" y="312"/>
                    <a:pt x="77" y="312"/>
                    <a:pt x="77" y="312"/>
                  </a:cubicBezTo>
                  <a:cubicBezTo>
                    <a:pt x="77" y="311"/>
                    <a:pt x="77" y="310"/>
                    <a:pt x="76" y="309"/>
                  </a:cubicBezTo>
                  <a:cubicBezTo>
                    <a:pt x="76" y="308"/>
                    <a:pt x="75" y="306"/>
                    <a:pt x="75" y="305"/>
                  </a:cubicBezTo>
                  <a:cubicBezTo>
                    <a:pt x="75" y="303"/>
                    <a:pt x="74" y="300"/>
                    <a:pt x="73" y="297"/>
                  </a:cubicBezTo>
                  <a:cubicBezTo>
                    <a:pt x="72" y="294"/>
                    <a:pt x="71" y="291"/>
                    <a:pt x="71" y="289"/>
                  </a:cubicBezTo>
                  <a:cubicBezTo>
                    <a:pt x="70" y="287"/>
                    <a:pt x="69" y="284"/>
                    <a:pt x="69" y="280"/>
                  </a:cubicBezTo>
                  <a:cubicBezTo>
                    <a:pt x="68" y="276"/>
                    <a:pt x="67" y="273"/>
                    <a:pt x="67" y="271"/>
                  </a:cubicBezTo>
                  <a:cubicBezTo>
                    <a:pt x="66" y="268"/>
                    <a:pt x="65" y="266"/>
                    <a:pt x="63" y="264"/>
                  </a:cubicBezTo>
                  <a:cubicBezTo>
                    <a:pt x="61" y="262"/>
                    <a:pt x="59" y="261"/>
                    <a:pt x="58" y="260"/>
                  </a:cubicBezTo>
                  <a:cubicBezTo>
                    <a:pt x="55" y="258"/>
                    <a:pt x="54" y="257"/>
                    <a:pt x="54" y="256"/>
                  </a:cubicBezTo>
                  <a:cubicBezTo>
                    <a:pt x="54" y="256"/>
                    <a:pt x="54" y="256"/>
                    <a:pt x="54" y="256"/>
                  </a:cubicBezTo>
                  <a:cubicBezTo>
                    <a:pt x="53" y="254"/>
                    <a:pt x="53" y="253"/>
                    <a:pt x="52" y="253"/>
                  </a:cubicBezTo>
                  <a:cubicBezTo>
                    <a:pt x="51" y="253"/>
                    <a:pt x="51" y="252"/>
                    <a:pt x="51" y="252"/>
                  </a:cubicBezTo>
                  <a:cubicBezTo>
                    <a:pt x="50" y="252"/>
                    <a:pt x="50" y="252"/>
                    <a:pt x="49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8" y="252"/>
                    <a:pt x="48" y="252"/>
                    <a:pt x="48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8" y="252"/>
                    <a:pt x="48" y="252"/>
                    <a:pt x="48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8" y="252"/>
                    <a:pt x="48" y="252"/>
                    <a:pt x="48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8" y="252"/>
                    <a:pt x="48" y="252"/>
                    <a:pt x="48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9" y="252"/>
                    <a:pt x="49" y="252"/>
                    <a:pt x="49" y="252"/>
                  </a:cubicBezTo>
                  <a:cubicBezTo>
                    <a:pt x="49" y="251"/>
                    <a:pt x="48" y="251"/>
                    <a:pt x="48" y="251"/>
                  </a:cubicBezTo>
                  <a:cubicBezTo>
                    <a:pt x="46" y="248"/>
                    <a:pt x="42" y="244"/>
                    <a:pt x="40" y="242"/>
                  </a:cubicBezTo>
                  <a:cubicBezTo>
                    <a:pt x="39" y="241"/>
                    <a:pt x="38" y="240"/>
                    <a:pt x="37" y="239"/>
                  </a:cubicBezTo>
                  <a:cubicBezTo>
                    <a:pt x="37" y="238"/>
                    <a:pt x="36" y="236"/>
                    <a:pt x="35" y="234"/>
                  </a:cubicBezTo>
                  <a:cubicBezTo>
                    <a:pt x="34" y="231"/>
                    <a:pt x="32" y="228"/>
                    <a:pt x="29" y="226"/>
                  </a:cubicBezTo>
                  <a:cubicBezTo>
                    <a:pt x="28" y="224"/>
                    <a:pt x="27" y="223"/>
                    <a:pt x="26" y="222"/>
                  </a:cubicBezTo>
                  <a:cubicBezTo>
                    <a:pt x="25" y="222"/>
                    <a:pt x="25" y="222"/>
                    <a:pt x="24" y="221"/>
                  </a:cubicBezTo>
                  <a:cubicBezTo>
                    <a:pt x="24" y="221"/>
                    <a:pt x="23" y="221"/>
                    <a:pt x="22" y="221"/>
                  </a:cubicBezTo>
                  <a:cubicBezTo>
                    <a:pt x="22" y="221"/>
                    <a:pt x="22" y="221"/>
                    <a:pt x="22" y="221"/>
                  </a:cubicBezTo>
                  <a:cubicBezTo>
                    <a:pt x="22" y="221"/>
                    <a:pt x="21" y="220"/>
                    <a:pt x="20" y="219"/>
                  </a:cubicBezTo>
                  <a:cubicBezTo>
                    <a:pt x="19" y="219"/>
                    <a:pt x="19" y="219"/>
                    <a:pt x="19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8" y="218"/>
                    <a:pt x="18" y="218"/>
                    <a:pt x="18" y="218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19" y="218"/>
                    <a:pt x="19" y="218"/>
                    <a:pt x="19" y="218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2" y="211"/>
                    <a:pt x="12" y="211"/>
                    <a:pt x="12" y="211"/>
                  </a:cubicBezTo>
                  <a:cubicBezTo>
                    <a:pt x="14" y="211"/>
                    <a:pt x="14" y="211"/>
                    <a:pt x="14" y="211"/>
                  </a:cubicBezTo>
                  <a:cubicBezTo>
                    <a:pt x="14" y="211"/>
                    <a:pt x="13" y="208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3" y="206"/>
                    <a:pt x="13" y="206"/>
                    <a:pt x="12" y="205"/>
                  </a:cubicBezTo>
                  <a:cubicBezTo>
                    <a:pt x="11" y="204"/>
                    <a:pt x="10" y="203"/>
                    <a:pt x="9" y="202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8" y="206"/>
                    <a:pt x="8" y="206"/>
                    <a:pt x="8" y="206"/>
                  </a:cubicBezTo>
                  <a:cubicBezTo>
                    <a:pt x="9" y="206"/>
                    <a:pt x="9" y="206"/>
                    <a:pt x="9" y="206"/>
                  </a:cubicBezTo>
                  <a:cubicBezTo>
                    <a:pt x="11" y="207"/>
                    <a:pt x="11" y="207"/>
                    <a:pt x="11" y="207"/>
                  </a:cubicBezTo>
                  <a:cubicBezTo>
                    <a:pt x="12" y="198"/>
                    <a:pt x="12" y="198"/>
                    <a:pt x="12" y="198"/>
                  </a:cubicBezTo>
                  <a:cubicBezTo>
                    <a:pt x="146" y="211"/>
                    <a:pt x="146" y="211"/>
                    <a:pt x="146" y="211"/>
                  </a:cubicBezTo>
                  <a:cubicBezTo>
                    <a:pt x="163" y="4"/>
                    <a:pt x="163" y="4"/>
                    <a:pt x="163" y="4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6" y="104"/>
                    <a:pt x="266" y="104"/>
                    <a:pt x="266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68" y="104"/>
                    <a:pt x="269" y="105"/>
                    <a:pt x="271" y="105"/>
                  </a:cubicBezTo>
                  <a:cubicBezTo>
                    <a:pt x="271" y="103"/>
                    <a:pt x="271" y="103"/>
                    <a:pt x="271" y="103"/>
                  </a:cubicBezTo>
                  <a:cubicBezTo>
                    <a:pt x="270" y="105"/>
                    <a:pt x="270" y="105"/>
                    <a:pt x="270" y="105"/>
                  </a:cubicBezTo>
                  <a:cubicBezTo>
                    <a:pt x="271" y="105"/>
                    <a:pt x="272" y="106"/>
                    <a:pt x="273" y="106"/>
                  </a:cubicBezTo>
                  <a:cubicBezTo>
                    <a:pt x="273" y="106"/>
                    <a:pt x="273" y="106"/>
                    <a:pt x="273" y="106"/>
                  </a:cubicBezTo>
                  <a:cubicBezTo>
                    <a:pt x="273" y="106"/>
                    <a:pt x="274" y="106"/>
                    <a:pt x="276" y="107"/>
                  </a:cubicBezTo>
                  <a:cubicBezTo>
                    <a:pt x="280" y="107"/>
                    <a:pt x="285" y="108"/>
                    <a:pt x="290" y="108"/>
                  </a:cubicBezTo>
                  <a:cubicBezTo>
                    <a:pt x="290" y="106"/>
                    <a:pt x="290" y="106"/>
                    <a:pt x="290" y="106"/>
                  </a:cubicBezTo>
                  <a:cubicBezTo>
                    <a:pt x="289" y="108"/>
                    <a:pt x="289" y="108"/>
                    <a:pt x="289" y="108"/>
                  </a:cubicBezTo>
                  <a:cubicBezTo>
                    <a:pt x="290" y="108"/>
                    <a:pt x="290" y="108"/>
                    <a:pt x="290" y="108"/>
                  </a:cubicBezTo>
                  <a:cubicBezTo>
                    <a:pt x="290" y="106"/>
                    <a:pt x="290" y="106"/>
                    <a:pt x="290" y="106"/>
                  </a:cubicBezTo>
                  <a:cubicBezTo>
                    <a:pt x="289" y="108"/>
                    <a:pt x="289" y="108"/>
                    <a:pt x="289" y="108"/>
                  </a:cubicBezTo>
                  <a:cubicBezTo>
                    <a:pt x="291" y="109"/>
                    <a:pt x="293" y="109"/>
                    <a:pt x="294" y="110"/>
                  </a:cubicBezTo>
                  <a:cubicBezTo>
                    <a:pt x="295" y="108"/>
                    <a:pt x="295" y="108"/>
                    <a:pt x="295" y="108"/>
                  </a:cubicBezTo>
                  <a:cubicBezTo>
                    <a:pt x="294" y="110"/>
                    <a:pt x="294" y="110"/>
                    <a:pt x="294" y="110"/>
                  </a:cubicBezTo>
                  <a:cubicBezTo>
                    <a:pt x="296" y="111"/>
                    <a:pt x="298" y="114"/>
                    <a:pt x="298" y="115"/>
                  </a:cubicBezTo>
                  <a:cubicBezTo>
                    <a:pt x="298" y="115"/>
                    <a:pt x="298" y="115"/>
                    <a:pt x="298" y="115"/>
                  </a:cubicBezTo>
                  <a:cubicBezTo>
                    <a:pt x="298" y="115"/>
                    <a:pt x="298" y="115"/>
                    <a:pt x="298" y="115"/>
                  </a:cubicBezTo>
                  <a:cubicBezTo>
                    <a:pt x="299" y="115"/>
                    <a:pt x="299" y="116"/>
                    <a:pt x="299" y="116"/>
                  </a:cubicBezTo>
                  <a:cubicBezTo>
                    <a:pt x="300" y="118"/>
                    <a:pt x="301" y="119"/>
                    <a:pt x="303" y="121"/>
                  </a:cubicBezTo>
                  <a:cubicBezTo>
                    <a:pt x="304" y="122"/>
                    <a:pt x="306" y="124"/>
                    <a:pt x="308" y="124"/>
                  </a:cubicBezTo>
                  <a:cubicBezTo>
                    <a:pt x="308" y="124"/>
                    <a:pt x="308" y="124"/>
                    <a:pt x="308" y="124"/>
                  </a:cubicBezTo>
                  <a:cubicBezTo>
                    <a:pt x="309" y="124"/>
                    <a:pt x="309" y="124"/>
                    <a:pt x="309" y="124"/>
                  </a:cubicBezTo>
                  <a:cubicBezTo>
                    <a:pt x="309" y="122"/>
                    <a:pt x="309" y="122"/>
                    <a:pt x="309" y="122"/>
                  </a:cubicBezTo>
                  <a:cubicBezTo>
                    <a:pt x="309" y="124"/>
                    <a:pt x="309" y="124"/>
                    <a:pt x="309" y="124"/>
                  </a:cubicBezTo>
                  <a:cubicBezTo>
                    <a:pt x="309" y="124"/>
                    <a:pt x="309" y="124"/>
                    <a:pt x="309" y="124"/>
                  </a:cubicBezTo>
                  <a:cubicBezTo>
                    <a:pt x="309" y="124"/>
                    <a:pt x="309" y="124"/>
                    <a:pt x="309" y="124"/>
                  </a:cubicBezTo>
                  <a:cubicBezTo>
                    <a:pt x="309" y="124"/>
                    <a:pt x="309" y="124"/>
                    <a:pt x="309" y="124"/>
                  </a:cubicBezTo>
                  <a:cubicBezTo>
                    <a:pt x="312" y="125"/>
                    <a:pt x="314" y="126"/>
                    <a:pt x="315" y="126"/>
                  </a:cubicBezTo>
                  <a:cubicBezTo>
                    <a:pt x="316" y="125"/>
                    <a:pt x="316" y="125"/>
                    <a:pt x="316" y="125"/>
                  </a:cubicBezTo>
                  <a:cubicBezTo>
                    <a:pt x="315" y="126"/>
                    <a:pt x="315" y="126"/>
                    <a:pt x="315" y="126"/>
                  </a:cubicBezTo>
                  <a:cubicBezTo>
                    <a:pt x="315" y="127"/>
                    <a:pt x="316" y="127"/>
                    <a:pt x="316" y="127"/>
                  </a:cubicBezTo>
                  <a:cubicBezTo>
                    <a:pt x="316" y="127"/>
                    <a:pt x="316" y="127"/>
                    <a:pt x="316" y="127"/>
                  </a:cubicBezTo>
                  <a:cubicBezTo>
                    <a:pt x="316" y="127"/>
                    <a:pt x="316" y="127"/>
                    <a:pt x="316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8" y="128"/>
                    <a:pt x="318" y="128"/>
                    <a:pt x="318" y="128"/>
                  </a:cubicBezTo>
                  <a:cubicBezTo>
                    <a:pt x="318" y="128"/>
                    <a:pt x="318" y="128"/>
                    <a:pt x="318" y="128"/>
                  </a:cubicBezTo>
                  <a:cubicBezTo>
                    <a:pt x="318" y="128"/>
                    <a:pt x="318" y="128"/>
                    <a:pt x="318" y="128"/>
                  </a:cubicBezTo>
                  <a:cubicBezTo>
                    <a:pt x="318" y="128"/>
                    <a:pt x="318" y="128"/>
                    <a:pt x="318" y="128"/>
                  </a:cubicBezTo>
                  <a:cubicBezTo>
                    <a:pt x="319" y="128"/>
                    <a:pt x="320" y="128"/>
                    <a:pt x="321" y="128"/>
                  </a:cubicBezTo>
                  <a:cubicBezTo>
                    <a:pt x="321" y="126"/>
                    <a:pt x="321" y="126"/>
                    <a:pt x="321" y="126"/>
                  </a:cubicBezTo>
                  <a:cubicBezTo>
                    <a:pt x="321" y="128"/>
                    <a:pt x="321" y="128"/>
                    <a:pt x="321" y="128"/>
                  </a:cubicBezTo>
                  <a:cubicBezTo>
                    <a:pt x="324" y="128"/>
                    <a:pt x="328" y="130"/>
                    <a:pt x="332" y="133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1" y="133"/>
                    <a:pt x="331" y="133"/>
                    <a:pt x="331" y="133"/>
                  </a:cubicBezTo>
                  <a:cubicBezTo>
                    <a:pt x="332" y="134"/>
                    <a:pt x="333" y="135"/>
                    <a:pt x="333" y="135"/>
                  </a:cubicBezTo>
                  <a:cubicBezTo>
                    <a:pt x="334" y="133"/>
                    <a:pt x="334" y="133"/>
                    <a:pt x="334" y="133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34" y="136"/>
                    <a:pt x="334" y="136"/>
                    <a:pt x="334" y="136"/>
                  </a:cubicBezTo>
                  <a:cubicBezTo>
                    <a:pt x="334" y="136"/>
                    <a:pt x="334" y="136"/>
                    <a:pt x="334" y="136"/>
                  </a:cubicBezTo>
                  <a:cubicBezTo>
                    <a:pt x="334" y="136"/>
                    <a:pt x="334" y="136"/>
                    <a:pt x="334" y="136"/>
                  </a:cubicBezTo>
                  <a:cubicBezTo>
                    <a:pt x="334" y="136"/>
                    <a:pt x="334" y="136"/>
                    <a:pt x="334" y="136"/>
                  </a:cubicBezTo>
                  <a:cubicBezTo>
                    <a:pt x="334" y="136"/>
                    <a:pt x="334" y="136"/>
                    <a:pt x="334" y="136"/>
                  </a:cubicBezTo>
                  <a:cubicBezTo>
                    <a:pt x="334" y="136"/>
                    <a:pt x="335" y="137"/>
                    <a:pt x="335" y="137"/>
                  </a:cubicBezTo>
                  <a:cubicBezTo>
                    <a:pt x="336" y="137"/>
                    <a:pt x="337" y="136"/>
                    <a:pt x="337" y="136"/>
                  </a:cubicBezTo>
                  <a:cubicBezTo>
                    <a:pt x="337" y="135"/>
                    <a:pt x="337" y="135"/>
                    <a:pt x="337" y="135"/>
                  </a:cubicBezTo>
                  <a:cubicBezTo>
                    <a:pt x="337" y="134"/>
                    <a:pt x="337" y="134"/>
                    <a:pt x="337" y="134"/>
                  </a:cubicBezTo>
                  <a:cubicBezTo>
                    <a:pt x="337" y="134"/>
                    <a:pt x="337" y="134"/>
                    <a:pt x="337" y="134"/>
                  </a:cubicBezTo>
                  <a:cubicBezTo>
                    <a:pt x="337" y="133"/>
                    <a:pt x="337" y="133"/>
                    <a:pt x="337" y="133"/>
                  </a:cubicBezTo>
                  <a:cubicBezTo>
                    <a:pt x="335" y="134"/>
                    <a:pt x="335" y="134"/>
                    <a:pt x="335" y="134"/>
                  </a:cubicBezTo>
                  <a:cubicBezTo>
                    <a:pt x="335" y="136"/>
                    <a:pt x="335" y="136"/>
                    <a:pt x="335" y="136"/>
                  </a:cubicBezTo>
                  <a:cubicBezTo>
                    <a:pt x="335" y="134"/>
                    <a:pt x="335" y="134"/>
                    <a:pt x="335" y="134"/>
                  </a:cubicBezTo>
                  <a:cubicBezTo>
                    <a:pt x="335" y="136"/>
                    <a:pt x="335" y="136"/>
                    <a:pt x="335" y="136"/>
                  </a:cubicBezTo>
                  <a:cubicBezTo>
                    <a:pt x="335" y="136"/>
                    <a:pt x="335" y="136"/>
                    <a:pt x="335" y="136"/>
                  </a:cubicBezTo>
                  <a:cubicBezTo>
                    <a:pt x="335" y="134"/>
                    <a:pt x="335" y="134"/>
                    <a:pt x="335" y="134"/>
                  </a:cubicBezTo>
                  <a:cubicBezTo>
                    <a:pt x="335" y="136"/>
                    <a:pt x="335" y="136"/>
                    <a:pt x="335" y="136"/>
                  </a:cubicBezTo>
                  <a:cubicBezTo>
                    <a:pt x="336" y="136"/>
                    <a:pt x="336" y="135"/>
                    <a:pt x="337" y="135"/>
                  </a:cubicBezTo>
                  <a:cubicBezTo>
                    <a:pt x="337" y="134"/>
                    <a:pt x="337" y="134"/>
                    <a:pt x="337" y="133"/>
                  </a:cubicBezTo>
                  <a:cubicBezTo>
                    <a:pt x="338" y="133"/>
                    <a:pt x="338" y="133"/>
                    <a:pt x="338" y="132"/>
                  </a:cubicBezTo>
                  <a:cubicBezTo>
                    <a:pt x="338" y="131"/>
                    <a:pt x="337" y="130"/>
                    <a:pt x="337" y="129"/>
                  </a:cubicBezTo>
                  <a:cubicBezTo>
                    <a:pt x="335" y="129"/>
                    <a:pt x="335" y="129"/>
                    <a:pt x="335" y="129"/>
                  </a:cubicBezTo>
                  <a:cubicBezTo>
                    <a:pt x="337" y="130"/>
                    <a:pt x="337" y="130"/>
                    <a:pt x="337" y="130"/>
                  </a:cubicBezTo>
                  <a:cubicBezTo>
                    <a:pt x="337" y="129"/>
                    <a:pt x="338" y="129"/>
                    <a:pt x="339" y="128"/>
                  </a:cubicBezTo>
                  <a:cubicBezTo>
                    <a:pt x="339" y="128"/>
                    <a:pt x="339" y="128"/>
                    <a:pt x="339" y="128"/>
                  </a:cubicBezTo>
                  <a:cubicBezTo>
                    <a:pt x="339" y="128"/>
                    <a:pt x="339" y="128"/>
                    <a:pt x="339" y="128"/>
                  </a:cubicBezTo>
                  <a:cubicBezTo>
                    <a:pt x="340" y="127"/>
                    <a:pt x="340" y="127"/>
                    <a:pt x="341" y="127"/>
                  </a:cubicBezTo>
                  <a:cubicBezTo>
                    <a:pt x="341" y="127"/>
                    <a:pt x="341" y="127"/>
                    <a:pt x="342" y="127"/>
                  </a:cubicBezTo>
                  <a:cubicBezTo>
                    <a:pt x="342" y="127"/>
                    <a:pt x="342" y="128"/>
                    <a:pt x="343" y="129"/>
                  </a:cubicBezTo>
                  <a:cubicBezTo>
                    <a:pt x="344" y="127"/>
                    <a:pt x="344" y="127"/>
                    <a:pt x="344" y="127"/>
                  </a:cubicBezTo>
                  <a:cubicBezTo>
                    <a:pt x="343" y="128"/>
                    <a:pt x="343" y="128"/>
                    <a:pt x="343" y="128"/>
                  </a:cubicBezTo>
                  <a:cubicBezTo>
                    <a:pt x="343" y="130"/>
                    <a:pt x="344" y="132"/>
                    <a:pt x="346" y="134"/>
                  </a:cubicBezTo>
                  <a:cubicBezTo>
                    <a:pt x="347" y="134"/>
                    <a:pt x="347" y="134"/>
                    <a:pt x="347" y="134"/>
                  </a:cubicBezTo>
                  <a:cubicBezTo>
                    <a:pt x="346" y="134"/>
                    <a:pt x="346" y="134"/>
                    <a:pt x="346" y="134"/>
                  </a:cubicBezTo>
                  <a:cubicBezTo>
                    <a:pt x="346" y="136"/>
                    <a:pt x="346" y="137"/>
                    <a:pt x="347" y="138"/>
                  </a:cubicBezTo>
                  <a:cubicBezTo>
                    <a:pt x="347" y="137"/>
                    <a:pt x="347" y="137"/>
                    <a:pt x="347" y="137"/>
                  </a:cubicBezTo>
                  <a:cubicBezTo>
                    <a:pt x="348" y="139"/>
                    <a:pt x="349" y="141"/>
                    <a:pt x="350" y="142"/>
                  </a:cubicBezTo>
                  <a:cubicBezTo>
                    <a:pt x="352" y="143"/>
                    <a:pt x="353" y="145"/>
                    <a:pt x="356" y="145"/>
                  </a:cubicBezTo>
                  <a:cubicBezTo>
                    <a:pt x="356" y="145"/>
                    <a:pt x="356" y="145"/>
                    <a:pt x="356" y="145"/>
                  </a:cubicBezTo>
                  <a:cubicBezTo>
                    <a:pt x="356" y="143"/>
                    <a:pt x="356" y="143"/>
                    <a:pt x="356" y="143"/>
                  </a:cubicBezTo>
                  <a:cubicBezTo>
                    <a:pt x="356" y="145"/>
                    <a:pt x="356" y="145"/>
                    <a:pt x="356" y="145"/>
                  </a:cubicBezTo>
                  <a:cubicBezTo>
                    <a:pt x="358" y="145"/>
                    <a:pt x="360" y="144"/>
                    <a:pt x="361" y="143"/>
                  </a:cubicBezTo>
                  <a:cubicBezTo>
                    <a:pt x="363" y="143"/>
                    <a:pt x="364" y="142"/>
                    <a:pt x="365" y="142"/>
                  </a:cubicBezTo>
                  <a:cubicBezTo>
                    <a:pt x="364" y="140"/>
                    <a:pt x="364" y="140"/>
                    <a:pt x="364" y="140"/>
                  </a:cubicBezTo>
                  <a:cubicBezTo>
                    <a:pt x="364" y="142"/>
                    <a:pt x="364" y="142"/>
                    <a:pt x="364" y="142"/>
                  </a:cubicBezTo>
                  <a:cubicBezTo>
                    <a:pt x="365" y="141"/>
                    <a:pt x="366" y="141"/>
                    <a:pt x="366" y="141"/>
                  </a:cubicBezTo>
                  <a:cubicBezTo>
                    <a:pt x="366" y="141"/>
                    <a:pt x="367" y="141"/>
                    <a:pt x="367" y="141"/>
                  </a:cubicBezTo>
                  <a:cubicBezTo>
                    <a:pt x="367" y="139"/>
                    <a:pt x="367" y="139"/>
                    <a:pt x="367" y="139"/>
                  </a:cubicBezTo>
                  <a:cubicBezTo>
                    <a:pt x="367" y="141"/>
                    <a:pt x="367" y="141"/>
                    <a:pt x="367" y="141"/>
                  </a:cubicBezTo>
                  <a:cubicBezTo>
                    <a:pt x="367" y="142"/>
                    <a:pt x="367" y="142"/>
                    <a:pt x="367" y="142"/>
                  </a:cubicBezTo>
                  <a:cubicBezTo>
                    <a:pt x="368" y="140"/>
                    <a:pt x="368" y="140"/>
                    <a:pt x="368" y="140"/>
                  </a:cubicBezTo>
                  <a:cubicBezTo>
                    <a:pt x="367" y="141"/>
                    <a:pt x="367" y="141"/>
                    <a:pt x="367" y="141"/>
                  </a:cubicBezTo>
                  <a:cubicBezTo>
                    <a:pt x="370" y="143"/>
                    <a:pt x="373" y="144"/>
                    <a:pt x="375" y="144"/>
                  </a:cubicBezTo>
                  <a:cubicBezTo>
                    <a:pt x="376" y="144"/>
                    <a:pt x="378" y="143"/>
                    <a:pt x="379" y="142"/>
                  </a:cubicBezTo>
                  <a:cubicBezTo>
                    <a:pt x="377" y="141"/>
                    <a:pt x="377" y="141"/>
                    <a:pt x="377" y="141"/>
                  </a:cubicBezTo>
                  <a:cubicBezTo>
                    <a:pt x="378" y="143"/>
                    <a:pt x="378" y="143"/>
                    <a:pt x="378" y="143"/>
                  </a:cubicBezTo>
                  <a:cubicBezTo>
                    <a:pt x="379" y="142"/>
                    <a:pt x="380" y="141"/>
                    <a:pt x="380" y="141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1" y="140"/>
                    <a:pt x="381" y="140"/>
                    <a:pt x="381" y="140"/>
                  </a:cubicBezTo>
                  <a:cubicBezTo>
                    <a:pt x="381" y="140"/>
                    <a:pt x="381" y="140"/>
                    <a:pt x="381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1" y="140"/>
                    <a:pt x="381" y="140"/>
                    <a:pt x="381" y="140"/>
                  </a:cubicBezTo>
                  <a:cubicBezTo>
                    <a:pt x="381" y="140"/>
                    <a:pt x="381" y="140"/>
                    <a:pt x="381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0" y="140"/>
                    <a:pt x="380" y="140"/>
                    <a:pt x="380" y="140"/>
                  </a:cubicBezTo>
                  <a:cubicBezTo>
                    <a:pt x="380" y="140"/>
                    <a:pt x="381" y="140"/>
                    <a:pt x="381" y="141"/>
                  </a:cubicBezTo>
                  <a:cubicBezTo>
                    <a:pt x="381" y="141"/>
                    <a:pt x="381" y="142"/>
                    <a:pt x="382" y="143"/>
                  </a:cubicBezTo>
                  <a:cubicBezTo>
                    <a:pt x="382" y="143"/>
                    <a:pt x="382" y="143"/>
                    <a:pt x="382" y="143"/>
                  </a:cubicBezTo>
                  <a:cubicBezTo>
                    <a:pt x="382" y="143"/>
                    <a:pt x="382" y="143"/>
                    <a:pt x="382" y="143"/>
                  </a:cubicBezTo>
                  <a:cubicBezTo>
                    <a:pt x="382" y="144"/>
                    <a:pt x="383" y="144"/>
                    <a:pt x="383" y="145"/>
                  </a:cubicBezTo>
                  <a:cubicBezTo>
                    <a:pt x="384" y="145"/>
                    <a:pt x="384" y="145"/>
                    <a:pt x="385" y="145"/>
                  </a:cubicBezTo>
                  <a:cubicBezTo>
                    <a:pt x="386" y="145"/>
                    <a:pt x="387" y="145"/>
                    <a:pt x="387" y="144"/>
                  </a:cubicBezTo>
                  <a:cubicBezTo>
                    <a:pt x="386" y="143"/>
                    <a:pt x="386" y="143"/>
                    <a:pt x="386" y="143"/>
                  </a:cubicBezTo>
                  <a:cubicBezTo>
                    <a:pt x="386" y="145"/>
                    <a:pt x="386" y="145"/>
                    <a:pt x="386" y="145"/>
                  </a:cubicBezTo>
                  <a:cubicBezTo>
                    <a:pt x="387" y="145"/>
                    <a:pt x="388" y="144"/>
                    <a:pt x="389" y="143"/>
                  </a:cubicBezTo>
                  <a:cubicBezTo>
                    <a:pt x="389" y="143"/>
                    <a:pt x="390" y="142"/>
                    <a:pt x="390" y="141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40"/>
                    <a:pt x="390" y="140"/>
                    <a:pt x="390" y="140"/>
                  </a:cubicBezTo>
                  <a:cubicBezTo>
                    <a:pt x="390" y="140"/>
                    <a:pt x="390" y="140"/>
                    <a:pt x="390" y="140"/>
                  </a:cubicBezTo>
                  <a:cubicBezTo>
                    <a:pt x="390" y="140"/>
                    <a:pt x="390" y="140"/>
                    <a:pt x="390" y="140"/>
                  </a:cubicBezTo>
                  <a:cubicBezTo>
                    <a:pt x="390" y="139"/>
                    <a:pt x="390" y="138"/>
                    <a:pt x="390" y="137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1" y="136"/>
                    <a:pt x="391" y="136"/>
                    <a:pt x="391" y="136"/>
                  </a:cubicBezTo>
                  <a:cubicBezTo>
                    <a:pt x="391" y="136"/>
                    <a:pt x="391" y="136"/>
                    <a:pt x="392" y="136"/>
                  </a:cubicBezTo>
                  <a:cubicBezTo>
                    <a:pt x="392" y="136"/>
                    <a:pt x="393" y="137"/>
                    <a:pt x="394" y="137"/>
                  </a:cubicBezTo>
                  <a:cubicBezTo>
                    <a:pt x="396" y="139"/>
                    <a:pt x="399" y="140"/>
                    <a:pt x="402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40"/>
                    <a:pt x="401" y="140"/>
                    <a:pt x="401" y="140"/>
                  </a:cubicBezTo>
                  <a:cubicBezTo>
                    <a:pt x="402" y="140"/>
                    <a:pt x="403" y="140"/>
                    <a:pt x="404" y="140"/>
                  </a:cubicBezTo>
                  <a:cubicBezTo>
                    <a:pt x="404" y="138"/>
                    <a:pt x="404" y="138"/>
                    <a:pt x="404" y="138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4" y="140"/>
                    <a:pt x="405" y="140"/>
                    <a:pt x="405" y="141"/>
                  </a:cubicBezTo>
                  <a:cubicBezTo>
                    <a:pt x="406" y="142"/>
                    <a:pt x="406" y="142"/>
                    <a:pt x="406" y="143"/>
                  </a:cubicBezTo>
                  <a:cubicBezTo>
                    <a:pt x="408" y="142"/>
                    <a:pt x="408" y="142"/>
                    <a:pt x="408" y="142"/>
                  </a:cubicBezTo>
                  <a:cubicBezTo>
                    <a:pt x="406" y="143"/>
                    <a:pt x="406" y="143"/>
                    <a:pt x="406" y="143"/>
                  </a:cubicBezTo>
                  <a:cubicBezTo>
                    <a:pt x="406" y="144"/>
                    <a:pt x="407" y="145"/>
                    <a:pt x="407" y="146"/>
                  </a:cubicBezTo>
                  <a:cubicBezTo>
                    <a:pt x="408" y="147"/>
                    <a:pt x="408" y="147"/>
                    <a:pt x="409" y="148"/>
                  </a:cubicBezTo>
                  <a:cubicBezTo>
                    <a:pt x="410" y="148"/>
                    <a:pt x="411" y="148"/>
                    <a:pt x="412" y="148"/>
                  </a:cubicBezTo>
                  <a:cubicBezTo>
                    <a:pt x="412" y="148"/>
                    <a:pt x="412" y="148"/>
                    <a:pt x="412" y="148"/>
                  </a:cubicBezTo>
                  <a:cubicBezTo>
                    <a:pt x="413" y="148"/>
                    <a:pt x="413" y="148"/>
                    <a:pt x="413" y="148"/>
                  </a:cubicBezTo>
                  <a:cubicBezTo>
                    <a:pt x="413" y="146"/>
                    <a:pt x="413" y="146"/>
                    <a:pt x="413" y="146"/>
                  </a:cubicBezTo>
                  <a:cubicBezTo>
                    <a:pt x="412" y="148"/>
                    <a:pt x="412" y="148"/>
                    <a:pt x="412" y="148"/>
                  </a:cubicBezTo>
                  <a:cubicBezTo>
                    <a:pt x="412" y="148"/>
                    <a:pt x="412" y="148"/>
                    <a:pt x="412" y="148"/>
                  </a:cubicBezTo>
                  <a:cubicBezTo>
                    <a:pt x="413" y="148"/>
                    <a:pt x="413" y="148"/>
                    <a:pt x="413" y="148"/>
                  </a:cubicBezTo>
                  <a:cubicBezTo>
                    <a:pt x="413" y="148"/>
                    <a:pt x="413" y="148"/>
                    <a:pt x="413" y="148"/>
                  </a:cubicBezTo>
                  <a:cubicBezTo>
                    <a:pt x="414" y="148"/>
                    <a:pt x="415" y="148"/>
                    <a:pt x="416" y="147"/>
                  </a:cubicBezTo>
                  <a:cubicBezTo>
                    <a:pt x="416" y="147"/>
                    <a:pt x="417" y="146"/>
                    <a:pt x="418" y="146"/>
                  </a:cubicBezTo>
                  <a:cubicBezTo>
                    <a:pt x="417" y="144"/>
                    <a:pt x="417" y="144"/>
                    <a:pt x="417" y="144"/>
                  </a:cubicBezTo>
                  <a:cubicBezTo>
                    <a:pt x="418" y="146"/>
                    <a:pt x="418" y="146"/>
                    <a:pt x="418" y="146"/>
                  </a:cubicBezTo>
                  <a:cubicBezTo>
                    <a:pt x="420" y="145"/>
                    <a:pt x="423" y="143"/>
                    <a:pt x="424" y="143"/>
                  </a:cubicBezTo>
                  <a:cubicBezTo>
                    <a:pt x="428" y="143"/>
                    <a:pt x="430" y="143"/>
                    <a:pt x="435" y="143"/>
                  </a:cubicBezTo>
                  <a:cubicBezTo>
                    <a:pt x="436" y="143"/>
                    <a:pt x="437" y="143"/>
                    <a:pt x="438" y="143"/>
                  </a:cubicBezTo>
                  <a:cubicBezTo>
                    <a:pt x="438" y="143"/>
                    <a:pt x="439" y="143"/>
                    <a:pt x="439" y="143"/>
                  </a:cubicBezTo>
                  <a:cubicBezTo>
                    <a:pt x="440" y="143"/>
                    <a:pt x="440" y="143"/>
                    <a:pt x="440" y="143"/>
                  </a:cubicBezTo>
                  <a:cubicBezTo>
                    <a:pt x="440" y="143"/>
                    <a:pt x="441" y="143"/>
                    <a:pt x="443" y="143"/>
                  </a:cubicBezTo>
                  <a:cubicBezTo>
                    <a:pt x="442" y="141"/>
                    <a:pt x="442" y="141"/>
                    <a:pt x="442" y="141"/>
                  </a:cubicBezTo>
                  <a:cubicBezTo>
                    <a:pt x="442" y="143"/>
                    <a:pt x="442" y="143"/>
                    <a:pt x="442" y="143"/>
                  </a:cubicBezTo>
                  <a:cubicBezTo>
                    <a:pt x="445" y="143"/>
                    <a:pt x="449" y="142"/>
                    <a:pt x="452" y="142"/>
                  </a:cubicBezTo>
                  <a:cubicBezTo>
                    <a:pt x="452" y="140"/>
                    <a:pt x="452" y="140"/>
                    <a:pt x="452" y="140"/>
                  </a:cubicBezTo>
                  <a:cubicBezTo>
                    <a:pt x="452" y="142"/>
                    <a:pt x="452" y="142"/>
                    <a:pt x="452" y="142"/>
                  </a:cubicBezTo>
                  <a:cubicBezTo>
                    <a:pt x="453" y="142"/>
                    <a:pt x="453" y="142"/>
                    <a:pt x="453" y="142"/>
                  </a:cubicBezTo>
                  <a:cubicBezTo>
                    <a:pt x="453" y="140"/>
                    <a:pt x="453" y="140"/>
                    <a:pt x="453" y="140"/>
                  </a:cubicBezTo>
                  <a:cubicBezTo>
                    <a:pt x="453" y="142"/>
                    <a:pt x="453" y="142"/>
                    <a:pt x="453" y="142"/>
                  </a:cubicBezTo>
                  <a:cubicBezTo>
                    <a:pt x="454" y="142"/>
                    <a:pt x="455" y="142"/>
                    <a:pt x="455" y="142"/>
                  </a:cubicBezTo>
                  <a:cubicBezTo>
                    <a:pt x="455" y="140"/>
                    <a:pt x="455" y="140"/>
                    <a:pt x="455" y="140"/>
                  </a:cubicBezTo>
                  <a:cubicBezTo>
                    <a:pt x="455" y="142"/>
                    <a:pt x="455" y="142"/>
                    <a:pt x="455" y="142"/>
                  </a:cubicBezTo>
                  <a:cubicBezTo>
                    <a:pt x="455" y="142"/>
                    <a:pt x="455" y="142"/>
                    <a:pt x="455" y="142"/>
                  </a:cubicBezTo>
                  <a:cubicBezTo>
                    <a:pt x="456" y="142"/>
                    <a:pt x="457" y="142"/>
                    <a:pt x="458" y="142"/>
                  </a:cubicBezTo>
                  <a:cubicBezTo>
                    <a:pt x="459" y="143"/>
                    <a:pt x="461" y="143"/>
                    <a:pt x="462" y="145"/>
                  </a:cubicBezTo>
                  <a:cubicBezTo>
                    <a:pt x="464" y="143"/>
                    <a:pt x="464" y="143"/>
                    <a:pt x="464" y="143"/>
                  </a:cubicBezTo>
                  <a:cubicBezTo>
                    <a:pt x="462" y="145"/>
                    <a:pt x="462" y="145"/>
                    <a:pt x="462" y="145"/>
                  </a:cubicBezTo>
                  <a:cubicBezTo>
                    <a:pt x="464" y="146"/>
                    <a:pt x="467" y="148"/>
                    <a:pt x="470" y="150"/>
                  </a:cubicBezTo>
                  <a:cubicBezTo>
                    <a:pt x="471" y="149"/>
                    <a:pt x="471" y="149"/>
                    <a:pt x="471" y="149"/>
                  </a:cubicBezTo>
                  <a:cubicBezTo>
                    <a:pt x="469" y="150"/>
                    <a:pt x="469" y="150"/>
                    <a:pt x="469" y="150"/>
                  </a:cubicBezTo>
                  <a:cubicBezTo>
                    <a:pt x="473" y="154"/>
                    <a:pt x="476" y="155"/>
                    <a:pt x="479" y="155"/>
                  </a:cubicBezTo>
                  <a:cubicBezTo>
                    <a:pt x="480" y="155"/>
                    <a:pt x="480" y="155"/>
                    <a:pt x="481" y="154"/>
                  </a:cubicBezTo>
                  <a:cubicBezTo>
                    <a:pt x="480" y="153"/>
                    <a:pt x="480" y="153"/>
                    <a:pt x="480" y="153"/>
                  </a:cubicBezTo>
                  <a:cubicBezTo>
                    <a:pt x="481" y="155"/>
                    <a:pt x="481" y="155"/>
                    <a:pt x="481" y="155"/>
                  </a:cubicBezTo>
                  <a:cubicBezTo>
                    <a:pt x="481" y="154"/>
                    <a:pt x="482" y="154"/>
                    <a:pt x="483" y="153"/>
                  </a:cubicBezTo>
                  <a:cubicBezTo>
                    <a:pt x="483" y="152"/>
                    <a:pt x="484" y="151"/>
                    <a:pt x="484" y="150"/>
                  </a:cubicBezTo>
                  <a:cubicBezTo>
                    <a:pt x="482" y="150"/>
                    <a:pt x="482" y="150"/>
                    <a:pt x="482" y="150"/>
                  </a:cubicBezTo>
                  <a:cubicBezTo>
                    <a:pt x="481" y="152"/>
                    <a:pt x="481" y="152"/>
                    <a:pt x="481" y="152"/>
                  </a:cubicBezTo>
                  <a:cubicBezTo>
                    <a:pt x="487" y="155"/>
                    <a:pt x="487" y="155"/>
                    <a:pt x="487" y="155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2" y="155"/>
                    <a:pt x="492" y="155"/>
                    <a:pt x="492" y="155"/>
                  </a:cubicBezTo>
                </a:path>
              </a:pathLst>
            </a:custGeom>
            <a:solidFill>
              <a:srgbClr val="1F90C3"/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2" name="Freeform 133"/>
            <p:cNvSpPr>
              <a:spLocks/>
            </p:cNvSpPr>
            <p:nvPr/>
          </p:nvSpPr>
          <p:spPr bwMode="auto">
            <a:xfrm>
              <a:off x="6771988" y="3690979"/>
              <a:ext cx="822329" cy="858675"/>
            </a:xfrm>
            <a:custGeom>
              <a:avLst/>
              <a:gdLst>
                <a:gd name="T0" fmla="*/ 99 w 252"/>
                <a:gd name="T1" fmla="*/ 245 h 263"/>
                <a:gd name="T2" fmla="*/ 233 w 252"/>
                <a:gd name="T3" fmla="*/ 258 h 263"/>
                <a:gd name="T4" fmla="*/ 252 w 252"/>
                <a:gd name="T5" fmla="*/ 30 h 263"/>
                <a:gd name="T6" fmla="*/ 247 w 252"/>
                <a:gd name="T7" fmla="*/ 29 h 263"/>
                <a:gd name="T8" fmla="*/ 36 w 252"/>
                <a:gd name="T9" fmla="*/ 0 h 263"/>
                <a:gd name="T10" fmla="*/ 0 w 252"/>
                <a:gd name="T11" fmla="*/ 259 h 263"/>
                <a:gd name="T12" fmla="*/ 27 w 252"/>
                <a:gd name="T13" fmla="*/ 263 h 263"/>
                <a:gd name="T14" fmla="*/ 32 w 252"/>
                <a:gd name="T15" fmla="*/ 244 h 263"/>
                <a:gd name="T16" fmla="*/ 97 w 252"/>
                <a:gd name="T17" fmla="*/ 253 h 263"/>
                <a:gd name="T18" fmla="*/ 97 w 252"/>
                <a:gd name="T19" fmla="*/ 253 h 263"/>
                <a:gd name="T20" fmla="*/ 98 w 252"/>
                <a:gd name="T21" fmla="*/ 253 h 263"/>
                <a:gd name="T22" fmla="*/ 99 w 252"/>
                <a:gd name="T23" fmla="*/ 24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2" h="263">
                  <a:moveTo>
                    <a:pt x="99" y="245"/>
                  </a:moveTo>
                  <a:cubicBezTo>
                    <a:pt x="233" y="258"/>
                    <a:pt x="233" y="258"/>
                    <a:pt x="233" y="258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163" y="20"/>
                    <a:pt x="47" y="2"/>
                    <a:pt x="36" y="0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27" y="263"/>
                    <a:pt x="27" y="263"/>
                    <a:pt x="27" y="263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97" y="253"/>
                    <a:pt x="97" y="253"/>
                    <a:pt x="97" y="253"/>
                  </a:cubicBezTo>
                  <a:cubicBezTo>
                    <a:pt x="97" y="253"/>
                    <a:pt x="97" y="253"/>
                    <a:pt x="97" y="253"/>
                  </a:cubicBezTo>
                  <a:cubicBezTo>
                    <a:pt x="98" y="253"/>
                    <a:pt x="98" y="253"/>
                    <a:pt x="98" y="253"/>
                  </a:cubicBezTo>
                  <a:lnTo>
                    <a:pt x="99" y="24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3" name="Freeform 134"/>
            <p:cNvSpPr>
              <a:spLocks/>
            </p:cNvSpPr>
            <p:nvPr/>
          </p:nvSpPr>
          <p:spPr bwMode="auto">
            <a:xfrm>
              <a:off x="6764416" y="3684921"/>
              <a:ext cx="835959" cy="872305"/>
            </a:xfrm>
            <a:custGeom>
              <a:avLst/>
              <a:gdLst>
                <a:gd name="T0" fmla="*/ 101 w 256"/>
                <a:gd name="T1" fmla="*/ 247 h 267"/>
                <a:gd name="T2" fmla="*/ 101 w 256"/>
                <a:gd name="T3" fmla="*/ 249 h 267"/>
                <a:gd name="T4" fmla="*/ 237 w 256"/>
                <a:gd name="T5" fmla="*/ 262 h 267"/>
                <a:gd name="T6" fmla="*/ 256 w 256"/>
                <a:gd name="T7" fmla="*/ 30 h 267"/>
                <a:gd name="T8" fmla="*/ 249 w 256"/>
                <a:gd name="T9" fmla="*/ 29 h 267"/>
                <a:gd name="T10" fmla="*/ 249 w 256"/>
                <a:gd name="T11" fmla="*/ 29 h 267"/>
                <a:gd name="T12" fmla="*/ 39 w 256"/>
                <a:gd name="T13" fmla="*/ 0 h 267"/>
                <a:gd name="T14" fmla="*/ 37 w 256"/>
                <a:gd name="T15" fmla="*/ 0 h 267"/>
                <a:gd name="T16" fmla="*/ 0 w 256"/>
                <a:gd name="T17" fmla="*/ 262 h 267"/>
                <a:gd name="T18" fmla="*/ 31 w 256"/>
                <a:gd name="T19" fmla="*/ 267 h 267"/>
                <a:gd name="T20" fmla="*/ 35 w 256"/>
                <a:gd name="T21" fmla="*/ 248 h 267"/>
                <a:gd name="T22" fmla="*/ 98 w 256"/>
                <a:gd name="T23" fmla="*/ 257 h 267"/>
                <a:gd name="T24" fmla="*/ 99 w 256"/>
                <a:gd name="T25" fmla="*/ 255 h 267"/>
                <a:gd name="T26" fmla="*/ 98 w 256"/>
                <a:gd name="T27" fmla="*/ 256 h 267"/>
                <a:gd name="T28" fmla="*/ 98 w 256"/>
                <a:gd name="T29" fmla="*/ 257 h 267"/>
                <a:gd name="T30" fmla="*/ 98 w 256"/>
                <a:gd name="T31" fmla="*/ 257 h 267"/>
                <a:gd name="T32" fmla="*/ 100 w 256"/>
                <a:gd name="T33" fmla="*/ 257 h 267"/>
                <a:gd name="T34" fmla="*/ 102 w 256"/>
                <a:gd name="T35" fmla="*/ 258 h 267"/>
                <a:gd name="T36" fmla="*/ 103 w 256"/>
                <a:gd name="T37" fmla="*/ 247 h 267"/>
                <a:gd name="T38" fmla="*/ 101 w 256"/>
                <a:gd name="T39" fmla="*/ 247 h 267"/>
                <a:gd name="T40" fmla="*/ 101 w 256"/>
                <a:gd name="T41" fmla="*/ 249 h 267"/>
                <a:gd name="T42" fmla="*/ 101 w 256"/>
                <a:gd name="T43" fmla="*/ 247 h 267"/>
                <a:gd name="T44" fmla="*/ 99 w 256"/>
                <a:gd name="T45" fmla="*/ 247 h 267"/>
                <a:gd name="T46" fmla="*/ 99 w 256"/>
                <a:gd name="T47" fmla="*/ 255 h 267"/>
                <a:gd name="T48" fmla="*/ 100 w 256"/>
                <a:gd name="T49" fmla="*/ 255 h 267"/>
                <a:gd name="T50" fmla="*/ 101 w 256"/>
                <a:gd name="T51" fmla="*/ 253 h 267"/>
                <a:gd name="T52" fmla="*/ 99 w 256"/>
                <a:gd name="T53" fmla="*/ 253 h 267"/>
                <a:gd name="T54" fmla="*/ 99 w 256"/>
                <a:gd name="T55" fmla="*/ 255 h 267"/>
                <a:gd name="T56" fmla="*/ 100 w 256"/>
                <a:gd name="T57" fmla="*/ 253 h 267"/>
                <a:gd name="T58" fmla="*/ 100 w 256"/>
                <a:gd name="T59" fmla="*/ 253 h 267"/>
                <a:gd name="T60" fmla="*/ 99 w 256"/>
                <a:gd name="T61" fmla="*/ 253 h 267"/>
                <a:gd name="T62" fmla="*/ 32 w 256"/>
                <a:gd name="T63" fmla="*/ 243 h 267"/>
                <a:gd name="T64" fmla="*/ 28 w 256"/>
                <a:gd name="T65" fmla="*/ 263 h 267"/>
                <a:gd name="T66" fmla="*/ 4 w 256"/>
                <a:gd name="T67" fmla="*/ 259 h 267"/>
                <a:gd name="T68" fmla="*/ 40 w 256"/>
                <a:gd name="T69" fmla="*/ 3 h 267"/>
                <a:gd name="T70" fmla="*/ 38 w 256"/>
                <a:gd name="T71" fmla="*/ 2 h 267"/>
                <a:gd name="T72" fmla="*/ 38 w 256"/>
                <a:gd name="T73" fmla="*/ 4 h 267"/>
                <a:gd name="T74" fmla="*/ 249 w 256"/>
                <a:gd name="T75" fmla="*/ 33 h 267"/>
                <a:gd name="T76" fmla="*/ 249 w 256"/>
                <a:gd name="T77" fmla="*/ 31 h 267"/>
                <a:gd name="T78" fmla="*/ 249 w 256"/>
                <a:gd name="T79" fmla="*/ 33 h 267"/>
                <a:gd name="T80" fmla="*/ 252 w 256"/>
                <a:gd name="T81" fmla="*/ 33 h 267"/>
                <a:gd name="T82" fmla="*/ 233 w 256"/>
                <a:gd name="T83" fmla="*/ 257 h 267"/>
                <a:gd name="T84" fmla="*/ 100 w 256"/>
                <a:gd name="T85" fmla="*/ 245 h 267"/>
                <a:gd name="T86" fmla="*/ 99 w 256"/>
                <a:gd name="T87" fmla="*/ 247 h 267"/>
                <a:gd name="T88" fmla="*/ 101 w 256"/>
                <a:gd name="T89" fmla="*/ 24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6" h="267">
                  <a:moveTo>
                    <a:pt x="101" y="247"/>
                  </a:moveTo>
                  <a:cubicBezTo>
                    <a:pt x="101" y="249"/>
                    <a:pt x="101" y="249"/>
                    <a:pt x="101" y="249"/>
                  </a:cubicBezTo>
                  <a:cubicBezTo>
                    <a:pt x="237" y="262"/>
                    <a:pt x="237" y="262"/>
                    <a:pt x="237" y="262"/>
                  </a:cubicBezTo>
                  <a:cubicBezTo>
                    <a:pt x="256" y="30"/>
                    <a:pt x="256" y="30"/>
                    <a:pt x="256" y="30"/>
                  </a:cubicBezTo>
                  <a:cubicBezTo>
                    <a:pt x="249" y="29"/>
                    <a:pt x="249" y="29"/>
                    <a:pt x="249" y="29"/>
                  </a:cubicBezTo>
                  <a:cubicBezTo>
                    <a:pt x="249" y="29"/>
                    <a:pt x="249" y="29"/>
                    <a:pt x="249" y="29"/>
                  </a:cubicBezTo>
                  <a:cubicBezTo>
                    <a:pt x="165" y="20"/>
                    <a:pt x="49" y="2"/>
                    <a:pt x="3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31" y="267"/>
                    <a:pt x="31" y="267"/>
                    <a:pt x="31" y="267"/>
                  </a:cubicBezTo>
                  <a:cubicBezTo>
                    <a:pt x="35" y="248"/>
                    <a:pt x="35" y="248"/>
                    <a:pt x="35" y="248"/>
                  </a:cubicBezTo>
                  <a:cubicBezTo>
                    <a:pt x="98" y="257"/>
                    <a:pt x="98" y="257"/>
                    <a:pt x="98" y="257"/>
                  </a:cubicBezTo>
                  <a:cubicBezTo>
                    <a:pt x="99" y="255"/>
                    <a:pt x="99" y="255"/>
                    <a:pt x="99" y="255"/>
                  </a:cubicBezTo>
                  <a:cubicBezTo>
                    <a:pt x="98" y="256"/>
                    <a:pt x="98" y="256"/>
                    <a:pt x="98" y="256"/>
                  </a:cubicBezTo>
                  <a:cubicBezTo>
                    <a:pt x="98" y="257"/>
                    <a:pt x="98" y="257"/>
                    <a:pt x="98" y="257"/>
                  </a:cubicBezTo>
                  <a:cubicBezTo>
                    <a:pt x="98" y="257"/>
                    <a:pt x="98" y="257"/>
                    <a:pt x="98" y="257"/>
                  </a:cubicBezTo>
                  <a:cubicBezTo>
                    <a:pt x="100" y="257"/>
                    <a:pt x="100" y="257"/>
                    <a:pt x="100" y="257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3" y="247"/>
                    <a:pt x="103" y="247"/>
                    <a:pt x="103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01" y="249"/>
                    <a:pt x="101" y="249"/>
                    <a:pt x="101" y="249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99" y="247"/>
                    <a:pt x="99" y="247"/>
                    <a:pt x="99" y="247"/>
                  </a:cubicBezTo>
                  <a:cubicBezTo>
                    <a:pt x="99" y="255"/>
                    <a:pt x="99" y="255"/>
                    <a:pt x="99" y="255"/>
                  </a:cubicBezTo>
                  <a:cubicBezTo>
                    <a:pt x="100" y="255"/>
                    <a:pt x="100" y="255"/>
                    <a:pt x="100" y="255"/>
                  </a:cubicBezTo>
                  <a:cubicBezTo>
                    <a:pt x="101" y="253"/>
                    <a:pt x="101" y="253"/>
                    <a:pt x="101" y="253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99" y="255"/>
                    <a:pt x="99" y="255"/>
                    <a:pt x="99" y="255"/>
                  </a:cubicBezTo>
                  <a:cubicBezTo>
                    <a:pt x="100" y="253"/>
                    <a:pt x="100" y="253"/>
                    <a:pt x="100" y="253"/>
                  </a:cubicBezTo>
                  <a:cubicBezTo>
                    <a:pt x="100" y="253"/>
                    <a:pt x="100" y="253"/>
                    <a:pt x="100" y="253"/>
                  </a:cubicBezTo>
                  <a:cubicBezTo>
                    <a:pt x="99" y="253"/>
                    <a:pt x="99" y="253"/>
                    <a:pt x="99" y="253"/>
                  </a:cubicBezTo>
                  <a:cubicBezTo>
                    <a:pt x="32" y="243"/>
                    <a:pt x="32" y="243"/>
                    <a:pt x="32" y="24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4" y="259"/>
                    <a:pt x="4" y="259"/>
                    <a:pt x="4" y="25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9" y="6"/>
                    <a:pt x="165" y="23"/>
                    <a:pt x="249" y="33"/>
                  </a:cubicBezTo>
                  <a:cubicBezTo>
                    <a:pt x="249" y="31"/>
                    <a:pt x="249" y="31"/>
                    <a:pt x="249" y="31"/>
                  </a:cubicBezTo>
                  <a:cubicBezTo>
                    <a:pt x="249" y="33"/>
                    <a:pt x="249" y="33"/>
                    <a:pt x="249" y="33"/>
                  </a:cubicBezTo>
                  <a:cubicBezTo>
                    <a:pt x="252" y="33"/>
                    <a:pt x="252" y="33"/>
                    <a:pt x="252" y="33"/>
                  </a:cubicBezTo>
                  <a:cubicBezTo>
                    <a:pt x="233" y="257"/>
                    <a:pt x="233" y="257"/>
                    <a:pt x="233" y="257"/>
                  </a:cubicBezTo>
                  <a:cubicBezTo>
                    <a:pt x="100" y="245"/>
                    <a:pt x="100" y="245"/>
                    <a:pt x="100" y="245"/>
                  </a:cubicBezTo>
                  <a:cubicBezTo>
                    <a:pt x="99" y="247"/>
                    <a:pt x="99" y="247"/>
                    <a:pt x="99" y="247"/>
                  </a:cubicBezTo>
                  <a:lnTo>
                    <a:pt x="101" y="2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4" name="Freeform 135"/>
            <p:cNvSpPr>
              <a:spLocks/>
            </p:cNvSpPr>
            <p:nvPr/>
          </p:nvSpPr>
          <p:spPr bwMode="auto">
            <a:xfrm>
              <a:off x="7588259" y="3789417"/>
              <a:ext cx="1043434" cy="561849"/>
            </a:xfrm>
            <a:custGeom>
              <a:avLst/>
              <a:gdLst>
                <a:gd name="T0" fmla="*/ 110 w 320"/>
                <a:gd name="T1" fmla="*/ 32 h 172"/>
                <a:gd name="T2" fmla="*/ 110 w 320"/>
                <a:gd name="T3" fmla="*/ 122 h 172"/>
                <a:gd name="T4" fmla="*/ 129 w 320"/>
                <a:gd name="T5" fmla="*/ 125 h 172"/>
                <a:gd name="T6" fmla="*/ 138 w 320"/>
                <a:gd name="T7" fmla="*/ 131 h 172"/>
                <a:gd name="T8" fmla="*/ 155 w 320"/>
                <a:gd name="T9" fmla="*/ 144 h 172"/>
                <a:gd name="T10" fmla="*/ 157 w 320"/>
                <a:gd name="T11" fmla="*/ 145 h 172"/>
                <a:gd name="T12" fmla="*/ 172 w 320"/>
                <a:gd name="T13" fmla="*/ 150 h 172"/>
                <a:gd name="T14" fmla="*/ 172 w 320"/>
                <a:gd name="T15" fmla="*/ 151 h 172"/>
                <a:gd name="T16" fmla="*/ 174 w 320"/>
                <a:gd name="T17" fmla="*/ 153 h 172"/>
                <a:gd name="T18" fmla="*/ 174 w 320"/>
                <a:gd name="T19" fmla="*/ 147 h 172"/>
                <a:gd name="T20" fmla="*/ 183 w 320"/>
                <a:gd name="T21" fmla="*/ 146 h 172"/>
                <a:gd name="T22" fmla="*/ 195 w 320"/>
                <a:gd name="T23" fmla="*/ 162 h 172"/>
                <a:gd name="T24" fmla="*/ 206 w 320"/>
                <a:gd name="T25" fmla="*/ 158 h 172"/>
                <a:gd name="T26" fmla="*/ 216 w 320"/>
                <a:gd name="T27" fmla="*/ 160 h 172"/>
                <a:gd name="T28" fmla="*/ 222 w 320"/>
                <a:gd name="T29" fmla="*/ 159 h 172"/>
                <a:gd name="T30" fmla="*/ 227 w 320"/>
                <a:gd name="T31" fmla="*/ 160 h 172"/>
                <a:gd name="T32" fmla="*/ 229 w 320"/>
                <a:gd name="T33" fmla="*/ 153 h 172"/>
                <a:gd name="T34" fmla="*/ 232 w 320"/>
                <a:gd name="T35" fmla="*/ 153 h 172"/>
                <a:gd name="T36" fmla="*/ 242 w 320"/>
                <a:gd name="T37" fmla="*/ 157 h 172"/>
                <a:gd name="T38" fmla="*/ 243 w 320"/>
                <a:gd name="T39" fmla="*/ 157 h 172"/>
                <a:gd name="T40" fmla="*/ 252 w 320"/>
                <a:gd name="T41" fmla="*/ 165 h 172"/>
                <a:gd name="T42" fmla="*/ 262 w 320"/>
                <a:gd name="T43" fmla="*/ 160 h 172"/>
                <a:gd name="T44" fmla="*/ 279 w 320"/>
                <a:gd name="T45" fmla="*/ 160 h 172"/>
                <a:gd name="T46" fmla="*/ 282 w 320"/>
                <a:gd name="T47" fmla="*/ 160 h 172"/>
                <a:gd name="T48" fmla="*/ 294 w 320"/>
                <a:gd name="T49" fmla="*/ 159 h 172"/>
                <a:gd name="T50" fmla="*/ 302 w 320"/>
                <a:gd name="T51" fmla="*/ 162 h 172"/>
                <a:gd name="T52" fmla="*/ 310 w 320"/>
                <a:gd name="T53" fmla="*/ 168 h 172"/>
                <a:gd name="T54" fmla="*/ 319 w 320"/>
                <a:gd name="T55" fmla="*/ 172 h 172"/>
                <a:gd name="T56" fmla="*/ 320 w 320"/>
                <a:gd name="T57" fmla="*/ 169 h 172"/>
                <a:gd name="T58" fmla="*/ 314 w 320"/>
                <a:gd name="T59" fmla="*/ 12 h 172"/>
                <a:gd name="T60" fmla="*/ 39 w 320"/>
                <a:gd name="T61" fmla="*/ 3 h 172"/>
                <a:gd name="T62" fmla="*/ 2 w 320"/>
                <a:gd name="T6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0" h="172">
                  <a:moveTo>
                    <a:pt x="0" y="21"/>
                  </a:moveTo>
                  <a:cubicBezTo>
                    <a:pt x="110" y="32"/>
                    <a:pt x="110" y="32"/>
                    <a:pt x="110" y="3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9" y="122"/>
                    <a:pt x="110" y="122"/>
                  </a:cubicBezTo>
                  <a:cubicBezTo>
                    <a:pt x="112" y="123"/>
                    <a:pt x="115" y="123"/>
                    <a:pt x="118" y="124"/>
                  </a:cubicBezTo>
                  <a:cubicBezTo>
                    <a:pt x="121" y="124"/>
                    <a:pt x="125" y="124"/>
                    <a:pt x="129" y="125"/>
                  </a:cubicBezTo>
                  <a:cubicBezTo>
                    <a:pt x="131" y="125"/>
                    <a:pt x="132" y="126"/>
                    <a:pt x="134" y="127"/>
                  </a:cubicBezTo>
                  <a:cubicBezTo>
                    <a:pt x="136" y="128"/>
                    <a:pt x="137" y="129"/>
                    <a:pt x="138" y="131"/>
                  </a:cubicBezTo>
                  <a:cubicBezTo>
                    <a:pt x="142" y="136"/>
                    <a:pt x="143" y="139"/>
                    <a:pt x="148" y="141"/>
                  </a:cubicBezTo>
                  <a:cubicBezTo>
                    <a:pt x="151" y="141"/>
                    <a:pt x="153" y="143"/>
                    <a:pt x="155" y="144"/>
                  </a:cubicBezTo>
                  <a:cubicBezTo>
                    <a:pt x="156" y="144"/>
                    <a:pt x="157" y="145"/>
                    <a:pt x="157" y="145"/>
                  </a:cubicBezTo>
                  <a:cubicBezTo>
                    <a:pt x="157" y="145"/>
                    <a:pt x="157" y="145"/>
                    <a:pt x="157" y="145"/>
                  </a:cubicBezTo>
                  <a:cubicBezTo>
                    <a:pt x="158" y="145"/>
                    <a:pt x="159" y="145"/>
                    <a:pt x="160" y="145"/>
                  </a:cubicBezTo>
                  <a:cubicBezTo>
                    <a:pt x="164" y="145"/>
                    <a:pt x="169" y="147"/>
                    <a:pt x="172" y="150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2" y="151"/>
                    <a:pt x="172" y="151"/>
                    <a:pt x="172" y="151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2"/>
                    <a:pt x="173" y="150"/>
                    <a:pt x="174" y="148"/>
                  </a:cubicBezTo>
                  <a:cubicBezTo>
                    <a:pt x="174" y="148"/>
                    <a:pt x="174" y="147"/>
                    <a:pt x="174" y="147"/>
                  </a:cubicBezTo>
                  <a:cubicBezTo>
                    <a:pt x="175" y="146"/>
                    <a:pt x="180" y="141"/>
                    <a:pt x="183" y="146"/>
                  </a:cubicBezTo>
                  <a:cubicBezTo>
                    <a:pt x="183" y="146"/>
                    <a:pt x="183" y="146"/>
                    <a:pt x="183" y="146"/>
                  </a:cubicBezTo>
                  <a:cubicBezTo>
                    <a:pt x="185" y="148"/>
                    <a:pt x="186" y="151"/>
                    <a:pt x="186" y="153"/>
                  </a:cubicBezTo>
                  <a:cubicBezTo>
                    <a:pt x="189" y="157"/>
                    <a:pt x="192" y="162"/>
                    <a:pt x="195" y="162"/>
                  </a:cubicBezTo>
                  <a:cubicBezTo>
                    <a:pt x="198" y="161"/>
                    <a:pt x="200" y="160"/>
                    <a:pt x="203" y="159"/>
                  </a:cubicBezTo>
                  <a:cubicBezTo>
                    <a:pt x="204" y="158"/>
                    <a:pt x="205" y="158"/>
                    <a:pt x="206" y="158"/>
                  </a:cubicBezTo>
                  <a:cubicBezTo>
                    <a:pt x="209" y="159"/>
                    <a:pt x="212" y="160"/>
                    <a:pt x="214" y="160"/>
                  </a:cubicBezTo>
                  <a:cubicBezTo>
                    <a:pt x="215" y="160"/>
                    <a:pt x="216" y="160"/>
                    <a:pt x="216" y="160"/>
                  </a:cubicBezTo>
                  <a:cubicBezTo>
                    <a:pt x="216" y="159"/>
                    <a:pt x="216" y="159"/>
                    <a:pt x="216" y="159"/>
                  </a:cubicBezTo>
                  <a:cubicBezTo>
                    <a:pt x="217" y="157"/>
                    <a:pt x="221" y="156"/>
                    <a:pt x="222" y="159"/>
                  </a:cubicBezTo>
                  <a:cubicBezTo>
                    <a:pt x="223" y="161"/>
                    <a:pt x="224" y="162"/>
                    <a:pt x="225" y="162"/>
                  </a:cubicBezTo>
                  <a:cubicBezTo>
                    <a:pt x="226" y="161"/>
                    <a:pt x="227" y="160"/>
                    <a:pt x="227" y="160"/>
                  </a:cubicBezTo>
                  <a:cubicBezTo>
                    <a:pt x="227" y="159"/>
                    <a:pt x="227" y="159"/>
                    <a:pt x="227" y="159"/>
                  </a:cubicBezTo>
                  <a:cubicBezTo>
                    <a:pt x="226" y="157"/>
                    <a:pt x="227" y="154"/>
                    <a:pt x="229" y="153"/>
                  </a:cubicBezTo>
                  <a:cubicBezTo>
                    <a:pt x="229" y="153"/>
                    <a:pt x="229" y="153"/>
                    <a:pt x="229" y="153"/>
                  </a:cubicBezTo>
                  <a:cubicBezTo>
                    <a:pt x="230" y="152"/>
                    <a:pt x="231" y="152"/>
                    <a:pt x="232" y="153"/>
                  </a:cubicBezTo>
                  <a:cubicBezTo>
                    <a:pt x="234" y="155"/>
                    <a:pt x="238" y="156"/>
                    <a:pt x="241" y="157"/>
                  </a:cubicBezTo>
                  <a:cubicBezTo>
                    <a:pt x="242" y="157"/>
                    <a:pt x="242" y="157"/>
                    <a:pt x="242" y="157"/>
                  </a:cubicBezTo>
                  <a:cubicBezTo>
                    <a:pt x="242" y="157"/>
                    <a:pt x="243" y="157"/>
                    <a:pt x="243" y="157"/>
                  </a:cubicBezTo>
                  <a:cubicBezTo>
                    <a:pt x="243" y="157"/>
                    <a:pt x="243" y="157"/>
                    <a:pt x="243" y="157"/>
                  </a:cubicBezTo>
                  <a:cubicBezTo>
                    <a:pt x="245" y="157"/>
                    <a:pt x="247" y="159"/>
                    <a:pt x="247" y="161"/>
                  </a:cubicBezTo>
                  <a:cubicBezTo>
                    <a:pt x="248" y="163"/>
                    <a:pt x="249" y="165"/>
                    <a:pt x="252" y="165"/>
                  </a:cubicBezTo>
                  <a:cubicBezTo>
                    <a:pt x="253" y="165"/>
                    <a:pt x="254" y="164"/>
                    <a:pt x="256" y="163"/>
                  </a:cubicBezTo>
                  <a:cubicBezTo>
                    <a:pt x="258" y="162"/>
                    <a:pt x="260" y="161"/>
                    <a:pt x="262" y="160"/>
                  </a:cubicBezTo>
                  <a:cubicBezTo>
                    <a:pt x="265" y="160"/>
                    <a:pt x="274" y="160"/>
                    <a:pt x="274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0"/>
                    <a:pt x="280" y="160"/>
                    <a:pt x="281" y="160"/>
                  </a:cubicBezTo>
                  <a:cubicBezTo>
                    <a:pt x="282" y="160"/>
                    <a:pt x="282" y="160"/>
                    <a:pt x="282" y="160"/>
                  </a:cubicBezTo>
                  <a:cubicBezTo>
                    <a:pt x="285" y="159"/>
                    <a:pt x="289" y="159"/>
                    <a:pt x="292" y="159"/>
                  </a:cubicBezTo>
                  <a:cubicBezTo>
                    <a:pt x="293" y="159"/>
                    <a:pt x="293" y="159"/>
                    <a:pt x="294" y="159"/>
                  </a:cubicBezTo>
                  <a:cubicBezTo>
                    <a:pt x="294" y="159"/>
                    <a:pt x="294" y="159"/>
                    <a:pt x="294" y="159"/>
                  </a:cubicBezTo>
                  <a:cubicBezTo>
                    <a:pt x="294" y="159"/>
                    <a:pt x="298" y="158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04" y="163"/>
                    <a:pt x="307" y="165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3" y="170"/>
                    <a:pt x="317" y="172"/>
                    <a:pt x="319" y="172"/>
                  </a:cubicBezTo>
                  <a:cubicBezTo>
                    <a:pt x="320" y="171"/>
                    <a:pt x="320" y="170"/>
                    <a:pt x="320" y="169"/>
                  </a:cubicBezTo>
                  <a:cubicBezTo>
                    <a:pt x="320" y="169"/>
                    <a:pt x="320" y="169"/>
                    <a:pt x="320" y="169"/>
                  </a:cubicBezTo>
                  <a:cubicBezTo>
                    <a:pt x="314" y="37"/>
                    <a:pt x="314" y="37"/>
                    <a:pt x="314" y="37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1" y="2"/>
                    <a:pt x="21" y="2"/>
                    <a:pt x="12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5" name="Freeform 136"/>
            <p:cNvSpPr>
              <a:spLocks/>
            </p:cNvSpPr>
            <p:nvPr/>
          </p:nvSpPr>
          <p:spPr bwMode="auto">
            <a:xfrm>
              <a:off x="7580687" y="3780330"/>
              <a:ext cx="1060092" cy="576994"/>
            </a:xfrm>
            <a:custGeom>
              <a:avLst/>
              <a:gdLst>
                <a:gd name="T0" fmla="*/ 111 w 325"/>
                <a:gd name="T1" fmla="*/ 127 h 177"/>
                <a:gd name="T2" fmla="*/ 135 w 325"/>
                <a:gd name="T3" fmla="*/ 132 h 177"/>
                <a:gd name="T4" fmla="*/ 156 w 325"/>
                <a:gd name="T5" fmla="*/ 148 h 177"/>
                <a:gd name="T6" fmla="*/ 157 w 325"/>
                <a:gd name="T7" fmla="*/ 149 h 177"/>
                <a:gd name="T8" fmla="*/ 160 w 325"/>
                <a:gd name="T9" fmla="*/ 150 h 177"/>
                <a:gd name="T10" fmla="*/ 172 w 325"/>
                <a:gd name="T11" fmla="*/ 155 h 177"/>
                <a:gd name="T12" fmla="*/ 175 w 325"/>
                <a:gd name="T13" fmla="*/ 158 h 177"/>
                <a:gd name="T14" fmla="*/ 178 w 325"/>
                <a:gd name="T15" fmla="*/ 151 h 177"/>
                <a:gd name="T16" fmla="*/ 178 w 325"/>
                <a:gd name="T17" fmla="*/ 151 h 177"/>
                <a:gd name="T18" fmla="*/ 178 w 325"/>
                <a:gd name="T19" fmla="*/ 151 h 177"/>
                <a:gd name="T20" fmla="*/ 183 w 325"/>
                <a:gd name="T21" fmla="*/ 149 h 177"/>
                <a:gd name="T22" fmla="*/ 187 w 325"/>
                <a:gd name="T23" fmla="*/ 156 h 177"/>
                <a:gd name="T24" fmla="*/ 197 w 325"/>
                <a:gd name="T25" fmla="*/ 167 h 177"/>
                <a:gd name="T26" fmla="*/ 208 w 325"/>
                <a:gd name="T27" fmla="*/ 163 h 177"/>
                <a:gd name="T28" fmla="*/ 220 w 325"/>
                <a:gd name="T29" fmla="*/ 163 h 177"/>
                <a:gd name="T30" fmla="*/ 224 w 325"/>
                <a:gd name="T31" fmla="*/ 165 h 177"/>
                <a:gd name="T32" fmla="*/ 231 w 325"/>
                <a:gd name="T33" fmla="*/ 162 h 177"/>
                <a:gd name="T34" fmla="*/ 232 w 325"/>
                <a:gd name="T35" fmla="*/ 158 h 177"/>
                <a:gd name="T36" fmla="*/ 232 w 325"/>
                <a:gd name="T37" fmla="*/ 158 h 177"/>
                <a:gd name="T38" fmla="*/ 232 w 325"/>
                <a:gd name="T39" fmla="*/ 157 h 177"/>
                <a:gd name="T40" fmla="*/ 243 w 325"/>
                <a:gd name="T41" fmla="*/ 162 h 177"/>
                <a:gd name="T42" fmla="*/ 245 w 325"/>
                <a:gd name="T43" fmla="*/ 162 h 177"/>
                <a:gd name="T44" fmla="*/ 245 w 325"/>
                <a:gd name="T45" fmla="*/ 162 h 177"/>
                <a:gd name="T46" fmla="*/ 254 w 325"/>
                <a:gd name="T47" fmla="*/ 170 h 177"/>
                <a:gd name="T48" fmla="*/ 264 w 325"/>
                <a:gd name="T49" fmla="*/ 165 h 177"/>
                <a:gd name="T50" fmla="*/ 283 w 325"/>
                <a:gd name="T51" fmla="*/ 165 h 177"/>
                <a:gd name="T52" fmla="*/ 294 w 325"/>
                <a:gd name="T53" fmla="*/ 164 h 177"/>
                <a:gd name="T54" fmla="*/ 298 w 325"/>
                <a:gd name="T55" fmla="*/ 164 h 177"/>
                <a:gd name="T56" fmla="*/ 311 w 325"/>
                <a:gd name="T57" fmla="*/ 172 h 177"/>
                <a:gd name="T58" fmla="*/ 322 w 325"/>
                <a:gd name="T59" fmla="*/ 176 h 177"/>
                <a:gd name="T60" fmla="*/ 39 w 325"/>
                <a:gd name="T61" fmla="*/ 2 h 177"/>
                <a:gd name="T62" fmla="*/ 0 w 325"/>
                <a:gd name="T63" fmla="*/ 26 h 177"/>
                <a:gd name="T64" fmla="*/ 41 w 325"/>
                <a:gd name="T65" fmla="*/ 8 h 177"/>
                <a:gd name="T66" fmla="*/ 322 w 325"/>
                <a:gd name="T67" fmla="*/ 172 h 177"/>
                <a:gd name="T68" fmla="*/ 317 w 325"/>
                <a:gd name="T69" fmla="*/ 172 h 177"/>
                <a:gd name="T70" fmla="*/ 306 w 325"/>
                <a:gd name="T71" fmla="*/ 163 h 177"/>
                <a:gd name="T72" fmla="*/ 296 w 325"/>
                <a:gd name="T73" fmla="*/ 162 h 177"/>
                <a:gd name="T74" fmla="*/ 294 w 325"/>
                <a:gd name="T75" fmla="*/ 160 h 177"/>
                <a:gd name="T76" fmla="*/ 281 w 325"/>
                <a:gd name="T77" fmla="*/ 161 h 177"/>
                <a:gd name="T78" fmla="*/ 264 w 325"/>
                <a:gd name="T79" fmla="*/ 161 h 177"/>
                <a:gd name="T80" fmla="*/ 254 w 325"/>
                <a:gd name="T81" fmla="*/ 166 h 177"/>
                <a:gd name="T82" fmla="*/ 245 w 325"/>
                <a:gd name="T83" fmla="*/ 158 h 177"/>
                <a:gd name="T84" fmla="*/ 244 w 325"/>
                <a:gd name="T85" fmla="*/ 160 h 177"/>
                <a:gd name="T86" fmla="*/ 232 w 325"/>
                <a:gd name="T87" fmla="*/ 153 h 177"/>
                <a:gd name="T88" fmla="*/ 227 w 325"/>
                <a:gd name="T89" fmla="*/ 158 h 177"/>
                <a:gd name="T90" fmla="*/ 227 w 325"/>
                <a:gd name="T91" fmla="*/ 162 h 177"/>
                <a:gd name="T92" fmla="*/ 227 w 325"/>
                <a:gd name="T93" fmla="*/ 163 h 177"/>
                <a:gd name="T94" fmla="*/ 226 w 325"/>
                <a:gd name="T95" fmla="*/ 161 h 177"/>
                <a:gd name="T96" fmla="*/ 216 w 325"/>
                <a:gd name="T97" fmla="*/ 162 h 177"/>
                <a:gd name="T98" fmla="*/ 209 w 325"/>
                <a:gd name="T99" fmla="*/ 160 h 177"/>
                <a:gd name="T100" fmla="*/ 197 w 325"/>
                <a:gd name="T101" fmla="*/ 165 h 177"/>
                <a:gd name="T102" fmla="*/ 185 w 325"/>
                <a:gd name="T103" fmla="*/ 149 h 177"/>
                <a:gd name="T104" fmla="*/ 177 w 325"/>
                <a:gd name="T105" fmla="*/ 147 h 177"/>
                <a:gd name="T106" fmla="*/ 176 w 325"/>
                <a:gd name="T107" fmla="*/ 151 h 177"/>
                <a:gd name="T108" fmla="*/ 175 w 325"/>
                <a:gd name="T109" fmla="*/ 155 h 177"/>
                <a:gd name="T110" fmla="*/ 175 w 325"/>
                <a:gd name="T111" fmla="*/ 152 h 177"/>
                <a:gd name="T112" fmla="*/ 159 w 325"/>
                <a:gd name="T113" fmla="*/ 148 h 177"/>
                <a:gd name="T114" fmla="*/ 158 w 325"/>
                <a:gd name="T115" fmla="*/ 145 h 177"/>
                <a:gd name="T116" fmla="*/ 136 w 325"/>
                <a:gd name="T117" fmla="*/ 130 h 177"/>
                <a:gd name="T118" fmla="*/ 112 w 325"/>
                <a:gd name="T119" fmla="*/ 125 h 177"/>
                <a:gd name="T120" fmla="*/ 2 w 325"/>
                <a:gd name="T121" fmla="*/ 2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5" h="177">
                  <a:moveTo>
                    <a:pt x="2" y="24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110" y="37"/>
                    <a:pt x="110" y="37"/>
                    <a:pt x="110" y="37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9" y="126"/>
                    <a:pt x="110" y="127"/>
                    <a:pt x="111" y="127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2" y="127"/>
                    <a:pt x="112" y="127"/>
                    <a:pt x="112" y="127"/>
                  </a:cubicBezTo>
                  <a:cubicBezTo>
                    <a:pt x="114" y="128"/>
                    <a:pt x="117" y="128"/>
                    <a:pt x="120" y="129"/>
                  </a:cubicBezTo>
                  <a:cubicBezTo>
                    <a:pt x="123" y="129"/>
                    <a:pt x="127" y="129"/>
                    <a:pt x="130" y="130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4" y="131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37" y="133"/>
                    <a:pt x="138" y="134"/>
                    <a:pt x="139" y="135"/>
                  </a:cubicBezTo>
                  <a:cubicBezTo>
                    <a:pt x="140" y="137"/>
                    <a:pt x="141" y="139"/>
                    <a:pt x="143" y="141"/>
                  </a:cubicBezTo>
                  <a:cubicBezTo>
                    <a:pt x="144" y="143"/>
                    <a:pt x="147" y="144"/>
                    <a:pt x="150" y="146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52" y="146"/>
                    <a:pt x="154" y="147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8" y="150"/>
                    <a:pt x="158" y="150"/>
                    <a:pt x="158" y="150"/>
                  </a:cubicBezTo>
                  <a:cubicBezTo>
                    <a:pt x="159" y="150"/>
                    <a:pt x="159" y="150"/>
                    <a:pt x="159" y="150"/>
                  </a:cubicBezTo>
                  <a:cubicBezTo>
                    <a:pt x="159" y="150"/>
                    <a:pt x="159" y="150"/>
                    <a:pt x="159" y="150"/>
                  </a:cubicBezTo>
                  <a:cubicBezTo>
                    <a:pt x="159" y="150"/>
                    <a:pt x="159" y="150"/>
                    <a:pt x="159" y="150"/>
                  </a:cubicBezTo>
                  <a:cubicBezTo>
                    <a:pt x="160" y="150"/>
                    <a:pt x="160" y="150"/>
                    <a:pt x="160" y="150"/>
                  </a:cubicBezTo>
                  <a:cubicBezTo>
                    <a:pt x="160" y="150"/>
                    <a:pt x="161" y="150"/>
                    <a:pt x="162" y="150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164" y="150"/>
                    <a:pt x="166" y="151"/>
                    <a:pt x="167" y="151"/>
                  </a:cubicBezTo>
                  <a:cubicBezTo>
                    <a:pt x="169" y="152"/>
                    <a:pt x="171" y="153"/>
                    <a:pt x="172" y="155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2" y="155"/>
                    <a:pt x="172" y="155"/>
                    <a:pt x="172" y="155"/>
                  </a:cubicBezTo>
                  <a:cubicBezTo>
                    <a:pt x="173" y="155"/>
                    <a:pt x="173" y="155"/>
                    <a:pt x="173" y="155"/>
                  </a:cubicBezTo>
                  <a:cubicBezTo>
                    <a:pt x="173" y="156"/>
                    <a:pt x="173" y="156"/>
                    <a:pt x="173" y="156"/>
                  </a:cubicBezTo>
                  <a:cubicBezTo>
                    <a:pt x="174" y="154"/>
                    <a:pt x="174" y="154"/>
                    <a:pt x="174" y="154"/>
                  </a:cubicBezTo>
                  <a:cubicBezTo>
                    <a:pt x="173" y="156"/>
                    <a:pt x="173" y="156"/>
                    <a:pt x="173" y="156"/>
                  </a:cubicBezTo>
                  <a:cubicBezTo>
                    <a:pt x="173" y="156"/>
                    <a:pt x="174" y="156"/>
                    <a:pt x="174" y="157"/>
                  </a:cubicBezTo>
                  <a:cubicBezTo>
                    <a:pt x="174" y="157"/>
                    <a:pt x="174" y="157"/>
                    <a:pt x="174" y="157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9"/>
                    <a:pt x="179" y="159"/>
                    <a:pt x="179" y="159"/>
                  </a:cubicBezTo>
                  <a:cubicBezTo>
                    <a:pt x="178" y="155"/>
                    <a:pt x="178" y="155"/>
                    <a:pt x="178" y="155"/>
                  </a:cubicBezTo>
                  <a:cubicBezTo>
                    <a:pt x="178" y="155"/>
                    <a:pt x="178" y="154"/>
                    <a:pt x="178" y="154"/>
                  </a:cubicBezTo>
                  <a:cubicBezTo>
                    <a:pt x="178" y="153"/>
                    <a:pt x="178" y="153"/>
                    <a:pt x="178" y="152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8" y="151"/>
                    <a:pt x="178" y="151"/>
                  </a:cubicBezTo>
                  <a:cubicBezTo>
                    <a:pt x="178" y="151"/>
                    <a:pt x="179" y="150"/>
                    <a:pt x="180" y="150"/>
                  </a:cubicBezTo>
                  <a:cubicBezTo>
                    <a:pt x="181" y="149"/>
                    <a:pt x="181" y="149"/>
                    <a:pt x="182" y="14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3" y="149"/>
                    <a:pt x="183" y="149"/>
                    <a:pt x="183" y="150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4" y="150"/>
                    <a:pt x="184" y="150"/>
                    <a:pt x="184" y="150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4" y="151"/>
                    <a:pt x="184" y="151"/>
                    <a:pt x="184" y="151"/>
                  </a:cubicBezTo>
                  <a:cubicBezTo>
                    <a:pt x="185" y="152"/>
                    <a:pt x="186" y="154"/>
                    <a:pt x="187" y="156"/>
                  </a:cubicBezTo>
                  <a:cubicBezTo>
                    <a:pt x="187" y="156"/>
                    <a:pt x="187" y="156"/>
                    <a:pt x="187" y="156"/>
                  </a:cubicBezTo>
                  <a:cubicBezTo>
                    <a:pt x="187" y="156"/>
                    <a:pt x="187" y="156"/>
                    <a:pt x="187" y="156"/>
                  </a:cubicBezTo>
                  <a:cubicBezTo>
                    <a:pt x="188" y="159"/>
                    <a:pt x="189" y="161"/>
                    <a:pt x="191" y="163"/>
                  </a:cubicBezTo>
                  <a:cubicBezTo>
                    <a:pt x="192" y="164"/>
                    <a:pt x="192" y="165"/>
                    <a:pt x="194" y="166"/>
                  </a:cubicBezTo>
                  <a:cubicBezTo>
                    <a:pt x="195" y="166"/>
                    <a:pt x="196" y="167"/>
                    <a:pt x="197" y="167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199" y="167"/>
                    <a:pt x="200" y="166"/>
                    <a:pt x="202" y="165"/>
                  </a:cubicBezTo>
                  <a:cubicBezTo>
                    <a:pt x="203" y="165"/>
                    <a:pt x="204" y="164"/>
                    <a:pt x="20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206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9" y="164"/>
                    <a:pt x="210" y="164"/>
                    <a:pt x="212" y="165"/>
                  </a:cubicBezTo>
                  <a:cubicBezTo>
                    <a:pt x="213" y="165"/>
                    <a:pt x="215" y="165"/>
                    <a:pt x="216" y="165"/>
                  </a:cubicBezTo>
                  <a:cubicBezTo>
                    <a:pt x="217" y="165"/>
                    <a:pt x="218" y="165"/>
                    <a:pt x="219" y="165"/>
                  </a:cubicBezTo>
                  <a:cubicBezTo>
                    <a:pt x="220" y="164"/>
                    <a:pt x="220" y="164"/>
                    <a:pt x="220" y="164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21" y="162"/>
                    <a:pt x="221" y="162"/>
                    <a:pt x="222" y="162"/>
                  </a:cubicBezTo>
                  <a:cubicBezTo>
                    <a:pt x="222" y="162"/>
                    <a:pt x="222" y="162"/>
                    <a:pt x="222" y="162"/>
                  </a:cubicBezTo>
                  <a:cubicBezTo>
                    <a:pt x="222" y="162"/>
                    <a:pt x="222" y="162"/>
                    <a:pt x="222" y="163"/>
                  </a:cubicBezTo>
                  <a:cubicBezTo>
                    <a:pt x="222" y="163"/>
                    <a:pt x="222" y="163"/>
                    <a:pt x="222" y="163"/>
                  </a:cubicBezTo>
                  <a:cubicBezTo>
                    <a:pt x="222" y="163"/>
                    <a:pt x="222" y="163"/>
                    <a:pt x="222" y="163"/>
                  </a:cubicBezTo>
                  <a:cubicBezTo>
                    <a:pt x="222" y="164"/>
                    <a:pt x="223" y="165"/>
                    <a:pt x="224" y="165"/>
                  </a:cubicBezTo>
                  <a:cubicBezTo>
                    <a:pt x="225" y="166"/>
                    <a:pt x="226" y="167"/>
                    <a:pt x="227" y="167"/>
                  </a:cubicBezTo>
                  <a:cubicBezTo>
                    <a:pt x="227" y="167"/>
                    <a:pt x="227" y="167"/>
                    <a:pt x="227" y="167"/>
                  </a:cubicBezTo>
                  <a:cubicBezTo>
                    <a:pt x="228" y="167"/>
                    <a:pt x="228" y="167"/>
                    <a:pt x="228" y="167"/>
                  </a:cubicBezTo>
                  <a:cubicBezTo>
                    <a:pt x="228" y="166"/>
                    <a:pt x="228" y="166"/>
                    <a:pt x="228" y="166"/>
                  </a:cubicBezTo>
                  <a:cubicBezTo>
                    <a:pt x="229" y="166"/>
                    <a:pt x="230" y="165"/>
                    <a:pt x="231" y="163"/>
                  </a:cubicBezTo>
                  <a:cubicBezTo>
                    <a:pt x="231" y="163"/>
                    <a:pt x="231" y="163"/>
                    <a:pt x="231" y="163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1"/>
                    <a:pt x="231" y="160"/>
                    <a:pt x="231" y="159"/>
                  </a:cubicBezTo>
                  <a:cubicBezTo>
                    <a:pt x="231" y="159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8"/>
                    <a:pt x="232" y="158"/>
                    <a:pt x="232" y="158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2" y="157"/>
                    <a:pt x="232" y="157"/>
                    <a:pt x="232" y="157"/>
                  </a:cubicBezTo>
                  <a:cubicBezTo>
                    <a:pt x="233" y="158"/>
                    <a:pt x="233" y="158"/>
                    <a:pt x="233" y="158"/>
                  </a:cubicBezTo>
                  <a:cubicBezTo>
                    <a:pt x="234" y="159"/>
                    <a:pt x="236" y="160"/>
                    <a:pt x="238" y="161"/>
                  </a:cubicBezTo>
                  <a:cubicBezTo>
                    <a:pt x="239" y="161"/>
                    <a:pt x="241" y="162"/>
                    <a:pt x="242" y="162"/>
                  </a:cubicBezTo>
                  <a:cubicBezTo>
                    <a:pt x="243" y="162"/>
                    <a:pt x="243" y="162"/>
                    <a:pt x="243" y="162"/>
                  </a:cubicBezTo>
                  <a:cubicBezTo>
                    <a:pt x="244" y="162"/>
                    <a:pt x="244" y="162"/>
                    <a:pt x="244" y="162"/>
                  </a:cubicBezTo>
                  <a:cubicBezTo>
                    <a:pt x="244" y="162"/>
                    <a:pt x="244" y="162"/>
                    <a:pt x="244" y="162"/>
                  </a:cubicBezTo>
                  <a:cubicBezTo>
                    <a:pt x="244" y="162"/>
                    <a:pt x="244" y="162"/>
                    <a:pt x="244" y="162"/>
                  </a:cubicBezTo>
                  <a:cubicBezTo>
                    <a:pt x="244" y="162"/>
                    <a:pt x="244" y="162"/>
                    <a:pt x="244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5" y="162"/>
                    <a:pt x="245" y="162"/>
                  </a:cubicBezTo>
                  <a:cubicBezTo>
                    <a:pt x="245" y="162"/>
                    <a:pt x="246" y="163"/>
                    <a:pt x="247" y="163"/>
                  </a:cubicBezTo>
                  <a:cubicBezTo>
                    <a:pt x="247" y="164"/>
                    <a:pt x="247" y="164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7" y="165"/>
                    <a:pt x="247" y="165"/>
                    <a:pt x="247" y="165"/>
                  </a:cubicBezTo>
                  <a:cubicBezTo>
                    <a:pt x="248" y="166"/>
                    <a:pt x="248" y="167"/>
                    <a:pt x="249" y="168"/>
                  </a:cubicBezTo>
                  <a:cubicBezTo>
                    <a:pt x="250" y="169"/>
                    <a:pt x="252" y="170"/>
                    <a:pt x="254" y="170"/>
                  </a:cubicBezTo>
                  <a:cubicBezTo>
                    <a:pt x="254" y="170"/>
                    <a:pt x="254" y="170"/>
                    <a:pt x="254" y="170"/>
                  </a:cubicBezTo>
                  <a:cubicBezTo>
                    <a:pt x="254" y="170"/>
                    <a:pt x="254" y="170"/>
                    <a:pt x="254" y="170"/>
                  </a:cubicBezTo>
                  <a:cubicBezTo>
                    <a:pt x="256" y="170"/>
                    <a:pt x="257" y="169"/>
                    <a:pt x="259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59" y="168"/>
                    <a:pt x="259" y="168"/>
                    <a:pt x="259" y="168"/>
                  </a:cubicBezTo>
                  <a:cubicBezTo>
                    <a:pt x="260" y="167"/>
                    <a:pt x="261" y="167"/>
                    <a:pt x="262" y="166"/>
                  </a:cubicBezTo>
                  <a:cubicBezTo>
                    <a:pt x="263" y="166"/>
                    <a:pt x="264" y="165"/>
                    <a:pt x="264" y="165"/>
                  </a:cubicBezTo>
                  <a:cubicBezTo>
                    <a:pt x="264" y="165"/>
                    <a:pt x="264" y="165"/>
                    <a:pt x="264" y="165"/>
                  </a:cubicBezTo>
                  <a:cubicBezTo>
                    <a:pt x="265" y="165"/>
                    <a:pt x="267" y="165"/>
                    <a:pt x="269" y="165"/>
                  </a:cubicBezTo>
                  <a:cubicBezTo>
                    <a:pt x="272" y="165"/>
                    <a:pt x="276" y="165"/>
                    <a:pt x="276" y="165"/>
                  </a:cubicBezTo>
                  <a:cubicBezTo>
                    <a:pt x="276" y="165"/>
                    <a:pt x="276" y="165"/>
                    <a:pt x="276" y="165"/>
                  </a:cubicBezTo>
                  <a:cubicBezTo>
                    <a:pt x="282" y="165"/>
                    <a:pt x="282" y="165"/>
                    <a:pt x="282" y="165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1" y="165"/>
                    <a:pt x="281" y="165"/>
                    <a:pt x="281" y="165"/>
                  </a:cubicBezTo>
                  <a:cubicBezTo>
                    <a:pt x="281" y="165"/>
                    <a:pt x="282" y="165"/>
                    <a:pt x="283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163"/>
                    <a:pt x="284" y="163"/>
                    <a:pt x="284" y="163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7" y="164"/>
                    <a:pt x="291" y="164"/>
                    <a:pt x="294" y="164"/>
                  </a:cubicBezTo>
                  <a:cubicBezTo>
                    <a:pt x="294" y="164"/>
                    <a:pt x="294" y="164"/>
                    <a:pt x="294" y="164"/>
                  </a:cubicBezTo>
                  <a:cubicBezTo>
                    <a:pt x="294" y="164"/>
                    <a:pt x="294" y="164"/>
                    <a:pt x="294" y="164"/>
                  </a:cubicBezTo>
                  <a:cubicBezTo>
                    <a:pt x="295" y="164"/>
                    <a:pt x="296" y="164"/>
                    <a:pt x="296" y="164"/>
                  </a:cubicBezTo>
                  <a:cubicBezTo>
                    <a:pt x="296" y="164"/>
                    <a:pt x="296" y="164"/>
                    <a:pt x="296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7" y="164"/>
                    <a:pt x="297" y="164"/>
                    <a:pt x="297" y="164"/>
                  </a:cubicBezTo>
                  <a:cubicBezTo>
                    <a:pt x="298" y="164"/>
                    <a:pt x="298" y="164"/>
                    <a:pt x="298" y="164"/>
                  </a:cubicBezTo>
                  <a:cubicBezTo>
                    <a:pt x="298" y="164"/>
                    <a:pt x="300" y="164"/>
                    <a:pt x="303" y="166"/>
                  </a:cubicBezTo>
                  <a:cubicBezTo>
                    <a:pt x="303" y="167"/>
                    <a:pt x="303" y="167"/>
                    <a:pt x="303" y="167"/>
                  </a:cubicBezTo>
                  <a:cubicBezTo>
                    <a:pt x="303" y="167"/>
                    <a:pt x="303" y="167"/>
                    <a:pt x="303" y="167"/>
                  </a:cubicBezTo>
                  <a:cubicBezTo>
                    <a:pt x="303" y="167"/>
                    <a:pt x="303" y="167"/>
                    <a:pt x="303" y="167"/>
                  </a:cubicBezTo>
                  <a:cubicBezTo>
                    <a:pt x="305" y="168"/>
                    <a:pt x="307" y="170"/>
                    <a:pt x="310" y="172"/>
                  </a:cubicBezTo>
                  <a:cubicBezTo>
                    <a:pt x="310" y="172"/>
                    <a:pt x="310" y="172"/>
                    <a:pt x="310" y="172"/>
                  </a:cubicBezTo>
                  <a:cubicBezTo>
                    <a:pt x="311" y="172"/>
                    <a:pt x="311" y="172"/>
                    <a:pt x="311" y="172"/>
                  </a:cubicBezTo>
                  <a:cubicBezTo>
                    <a:pt x="311" y="172"/>
                    <a:pt x="311" y="172"/>
                    <a:pt x="311" y="172"/>
                  </a:cubicBezTo>
                  <a:cubicBezTo>
                    <a:pt x="311" y="172"/>
                    <a:pt x="311" y="172"/>
                    <a:pt x="311" y="172"/>
                  </a:cubicBezTo>
                  <a:cubicBezTo>
                    <a:pt x="312" y="174"/>
                    <a:pt x="314" y="175"/>
                    <a:pt x="316" y="175"/>
                  </a:cubicBezTo>
                  <a:cubicBezTo>
                    <a:pt x="317" y="176"/>
                    <a:pt x="319" y="177"/>
                    <a:pt x="320" y="177"/>
                  </a:cubicBezTo>
                  <a:cubicBezTo>
                    <a:pt x="321" y="177"/>
                    <a:pt x="321" y="177"/>
                    <a:pt x="322" y="177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3" y="176"/>
                    <a:pt x="324" y="175"/>
                    <a:pt x="324" y="174"/>
                  </a:cubicBezTo>
                  <a:cubicBezTo>
                    <a:pt x="324" y="174"/>
                    <a:pt x="324" y="173"/>
                    <a:pt x="324" y="172"/>
                  </a:cubicBezTo>
                  <a:cubicBezTo>
                    <a:pt x="325" y="171"/>
                    <a:pt x="325" y="171"/>
                    <a:pt x="325" y="171"/>
                  </a:cubicBezTo>
                  <a:cubicBezTo>
                    <a:pt x="324" y="171"/>
                    <a:pt x="324" y="171"/>
                    <a:pt x="324" y="171"/>
                  </a:cubicBezTo>
                  <a:cubicBezTo>
                    <a:pt x="318" y="40"/>
                    <a:pt x="318" y="40"/>
                    <a:pt x="318" y="40"/>
                  </a:cubicBezTo>
                  <a:cubicBezTo>
                    <a:pt x="318" y="13"/>
                    <a:pt x="318" y="13"/>
                    <a:pt x="318" y="13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33" y="3"/>
                    <a:pt x="2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23" y="7"/>
                    <a:pt x="32" y="7"/>
                    <a:pt x="4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314" y="17"/>
                    <a:pt x="314" y="17"/>
                    <a:pt x="314" y="17"/>
                  </a:cubicBezTo>
                  <a:cubicBezTo>
                    <a:pt x="314" y="40"/>
                    <a:pt x="314" y="40"/>
                    <a:pt x="314" y="40"/>
                  </a:cubicBezTo>
                  <a:cubicBezTo>
                    <a:pt x="320" y="173"/>
                    <a:pt x="320" y="173"/>
                    <a:pt x="320" y="173"/>
                  </a:cubicBezTo>
                  <a:cubicBezTo>
                    <a:pt x="322" y="174"/>
                    <a:pt x="322" y="174"/>
                    <a:pt x="322" y="174"/>
                  </a:cubicBezTo>
                  <a:cubicBezTo>
                    <a:pt x="322" y="172"/>
                    <a:pt x="322" y="172"/>
                    <a:pt x="322" y="172"/>
                  </a:cubicBezTo>
                  <a:cubicBezTo>
                    <a:pt x="320" y="172"/>
                    <a:pt x="320" y="172"/>
                    <a:pt x="320" y="172"/>
                  </a:cubicBezTo>
                  <a:cubicBezTo>
                    <a:pt x="320" y="173"/>
                    <a:pt x="320" y="173"/>
                    <a:pt x="320" y="173"/>
                  </a:cubicBezTo>
                  <a:cubicBezTo>
                    <a:pt x="320" y="173"/>
                    <a:pt x="320" y="173"/>
                    <a:pt x="320" y="173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3"/>
                    <a:pt x="321" y="173"/>
                    <a:pt x="321" y="173"/>
                  </a:cubicBezTo>
                  <a:cubicBezTo>
                    <a:pt x="320" y="173"/>
                    <a:pt x="320" y="173"/>
                    <a:pt x="320" y="173"/>
                  </a:cubicBezTo>
                  <a:cubicBezTo>
                    <a:pt x="320" y="173"/>
                    <a:pt x="319" y="173"/>
                    <a:pt x="317" y="172"/>
                  </a:cubicBezTo>
                  <a:cubicBezTo>
                    <a:pt x="316" y="171"/>
                    <a:pt x="314" y="170"/>
                    <a:pt x="313" y="169"/>
                  </a:cubicBezTo>
                  <a:cubicBezTo>
                    <a:pt x="312" y="171"/>
                    <a:pt x="312" y="171"/>
                    <a:pt x="312" y="171"/>
                  </a:cubicBezTo>
                  <a:cubicBezTo>
                    <a:pt x="313" y="169"/>
                    <a:pt x="313" y="169"/>
                    <a:pt x="313" y="169"/>
                  </a:cubicBezTo>
                  <a:cubicBezTo>
                    <a:pt x="313" y="169"/>
                    <a:pt x="313" y="169"/>
                    <a:pt x="313" y="169"/>
                  </a:cubicBezTo>
                  <a:cubicBezTo>
                    <a:pt x="312" y="171"/>
                    <a:pt x="312" y="171"/>
                    <a:pt x="312" y="171"/>
                  </a:cubicBezTo>
                  <a:cubicBezTo>
                    <a:pt x="313" y="169"/>
                    <a:pt x="313" y="169"/>
                    <a:pt x="313" y="169"/>
                  </a:cubicBezTo>
                  <a:cubicBezTo>
                    <a:pt x="310" y="167"/>
                    <a:pt x="308" y="165"/>
                    <a:pt x="306" y="163"/>
                  </a:cubicBezTo>
                  <a:cubicBezTo>
                    <a:pt x="305" y="165"/>
                    <a:pt x="305" y="165"/>
                    <a:pt x="305" y="165"/>
                  </a:cubicBezTo>
                  <a:cubicBezTo>
                    <a:pt x="306" y="164"/>
                    <a:pt x="306" y="164"/>
                    <a:pt x="306" y="164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2" y="160"/>
                    <a:pt x="299" y="160"/>
                    <a:pt x="298" y="160"/>
                  </a:cubicBezTo>
                  <a:cubicBezTo>
                    <a:pt x="297" y="160"/>
                    <a:pt x="296" y="160"/>
                    <a:pt x="296" y="160"/>
                  </a:cubicBezTo>
                  <a:cubicBezTo>
                    <a:pt x="296" y="162"/>
                    <a:pt x="296" y="162"/>
                    <a:pt x="296" y="162"/>
                  </a:cubicBezTo>
                  <a:cubicBezTo>
                    <a:pt x="296" y="160"/>
                    <a:pt x="296" y="160"/>
                    <a:pt x="296" y="160"/>
                  </a:cubicBezTo>
                  <a:cubicBezTo>
                    <a:pt x="296" y="160"/>
                    <a:pt x="296" y="160"/>
                    <a:pt x="296" y="160"/>
                  </a:cubicBezTo>
                  <a:cubicBezTo>
                    <a:pt x="296" y="162"/>
                    <a:pt x="296" y="162"/>
                    <a:pt x="296" y="162"/>
                  </a:cubicBezTo>
                  <a:cubicBezTo>
                    <a:pt x="296" y="160"/>
                    <a:pt x="296" y="160"/>
                    <a:pt x="296" y="160"/>
                  </a:cubicBezTo>
                  <a:cubicBezTo>
                    <a:pt x="295" y="160"/>
                    <a:pt x="294" y="160"/>
                    <a:pt x="293" y="160"/>
                  </a:cubicBezTo>
                  <a:cubicBezTo>
                    <a:pt x="294" y="162"/>
                    <a:pt x="294" y="162"/>
                    <a:pt x="294" y="162"/>
                  </a:cubicBezTo>
                  <a:cubicBezTo>
                    <a:pt x="294" y="160"/>
                    <a:pt x="294" y="160"/>
                    <a:pt x="294" y="160"/>
                  </a:cubicBezTo>
                  <a:cubicBezTo>
                    <a:pt x="291" y="160"/>
                    <a:pt x="287" y="160"/>
                    <a:pt x="283" y="161"/>
                  </a:cubicBezTo>
                  <a:cubicBezTo>
                    <a:pt x="283" y="161"/>
                    <a:pt x="283" y="161"/>
                    <a:pt x="283" y="161"/>
                  </a:cubicBezTo>
                  <a:cubicBezTo>
                    <a:pt x="283" y="161"/>
                    <a:pt x="283" y="161"/>
                    <a:pt x="283" y="161"/>
                  </a:cubicBezTo>
                  <a:cubicBezTo>
                    <a:pt x="283" y="163"/>
                    <a:pt x="283" y="163"/>
                    <a:pt x="283" y="163"/>
                  </a:cubicBezTo>
                  <a:cubicBezTo>
                    <a:pt x="283" y="161"/>
                    <a:pt x="283" y="161"/>
                    <a:pt x="283" y="161"/>
                  </a:cubicBezTo>
                  <a:cubicBezTo>
                    <a:pt x="282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3"/>
                    <a:pt x="276" y="163"/>
                    <a:pt x="276" y="163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1"/>
                    <a:pt x="272" y="161"/>
                    <a:pt x="269" y="161"/>
                  </a:cubicBezTo>
                  <a:cubicBezTo>
                    <a:pt x="267" y="161"/>
                    <a:pt x="265" y="161"/>
                    <a:pt x="264" y="161"/>
                  </a:cubicBezTo>
                  <a:cubicBezTo>
                    <a:pt x="264" y="161"/>
                    <a:pt x="264" y="161"/>
                    <a:pt x="264" y="161"/>
                  </a:cubicBezTo>
                  <a:cubicBezTo>
                    <a:pt x="264" y="161"/>
                    <a:pt x="264" y="161"/>
                    <a:pt x="264" y="161"/>
                  </a:cubicBezTo>
                  <a:cubicBezTo>
                    <a:pt x="262" y="162"/>
                    <a:pt x="261" y="162"/>
                    <a:pt x="260" y="163"/>
                  </a:cubicBezTo>
                  <a:cubicBezTo>
                    <a:pt x="259" y="163"/>
                    <a:pt x="258" y="164"/>
                    <a:pt x="257" y="164"/>
                  </a:cubicBezTo>
                  <a:cubicBezTo>
                    <a:pt x="258" y="166"/>
                    <a:pt x="258" y="166"/>
                    <a:pt x="258" y="166"/>
                  </a:cubicBezTo>
                  <a:cubicBezTo>
                    <a:pt x="257" y="164"/>
                    <a:pt x="257" y="164"/>
                    <a:pt x="257" y="164"/>
                  </a:cubicBezTo>
                  <a:cubicBezTo>
                    <a:pt x="255" y="165"/>
                    <a:pt x="254" y="166"/>
                    <a:pt x="253" y="166"/>
                  </a:cubicBezTo>
                  <a:cubicBezTo>
                    <a:pt x="254" y="168"/>
                    <a:pt x="254" y="168"/>
                    <a:pt x="254" y="168"/>
                  </a:cubicBezTo>
                  <a:cubicBezTo>
                    <a:pt x="254" y="166"/>
                    <a:pt x="254" y="166"/>
                    <a:pt x="254" y="166"/>
                  </a:cubicBezTo>
                  <a:cubicBezTo>
                    <a:pt x="253" y="166"/>
                    <a:pt x="253" y="166"/>
                    <a:pt x="252" y="166"/>
                  </a:cubicBezTo>
                  <a:cubicBezTo>
                    <a:pt x="252" y="165"/>
                    <a:pt x="251" y="164"/>
                    <a:pt x="251" y="164"/>
                  </a:cubicBezTo>
                  <a:cubicBezTo>
                    <a:pt x="249" y="164"/>
                    <a:pt x="249" y="164"/>
                    <a:pt x="249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2"/>
                    <a:pt x="250" y="161"/>
                    <a:pt x="249" y="160"/>
                  </a:cubicBezTo>
                  <a:cubicBezTo>
                    <a:pt x="249" y="159"/>
                    <a:pt x="248" y="159"/>
                    <a:pt x="247" y="159"/>
                  </a:cubicBezTo>
                  <a:cubicBezTo>
                    <a:pt x="247" y="158"/>
                    <a:pt x="246" y="158"/>
                    <a:pt x="245" y="158"/>
                  </a:cubicBezTo>
                  <a:cubicBezTo>
                    <a:pt x="245" y="160"/>
                    <a:pt x="245" y="160"/>
                    <a:pt x="245" y="160"/>
                  </a:cubicBezTo>
                  <a:cubicBezTo>
                    <a:pt x="245" y="158"/>
                    <a:pt x="245" y="158"/>
                    <a:pt x="245" y="158"/>
                  </a:cubicBezTo>
                  <a:cubicBezTo>
                    <a:pt x="245" y="158"/>
                    <a:pt x="245" y="158"/>
                    <a:pt x="245" y="158"/>
                  </a:cubicBezTo>
                  <a:cubicBezTo>
                    <a:pt x="245" y="160"/>
                    <a:pt x="245" y="160"/>
                    <a:pt x="245" y="160"/>
                  </a:cubicBezTo>
                  <a:cubicBezTo>
                    <a:pt x="245" y="158"/>
                    <a:pt x="245" y="158"/>
                    <a:pt x="245" y="158"/>
                  </a:cubicBezTo>
                  <a:cubicBezTo>
                    <a:pt x="245" y="158"/>
                    <a:pt x="244" y="158"/>
                    <a:pt x="244" y="158"/>
                  </a:cubicBezTo>
                  <a:cubicBezTo>
                    <a:pt x="244" y="160"/>
                    <a:pt x="244" y="160"/>
                    <a:pt x="244" y="160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60"/>
                    <a:pt x="243" y="160"/>
                    <a:pt x="243" y="160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2" y="158"/>
                    <a:pt x="240" y="157"/>
                    <a:pt x="239" y="157"/>
                  </a:cubicBezTo>
                  <a:cubicBezTo>
                    <a:pt x="238" y="156"/>
                    <a:pt x="236" y="156"/>
                    <a:pt x="236" y="155"/>
                  </a:cubicBezTo>
                  <a:cubicBezTo>
                    <a:pt x="235" y="154"/>
                    <a:pt x="234" y="153"/>
                    <a:pt x="232" y="153"/>
                  </a:cubicBezTo>
                  <a:cubicBezTo>
                    <a:pt x="232" y="153"/>
                    <a:pt x="231" y="154"/>
                    <a:pt x="230" y="154"/>
                  </a:cubicBezTo>
                  <a:cubicBezTo>
                    <a:pt x="231" y="156"/>
                    <a:pt x="231" y="156"/>
                    <a:pt x="231" y="156"/>
                  </a:cubicBezTo>
                  <a:cubicBezTo>
                    <a:pt x="231" y="154"/>
                    <a:pt x="231" y="154"/>
                    <a:pt x="231" y="154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30" y="154"/>
                    <a:pt x="230" y="154"/>
                    <a:pt x="230" y="154"/>
                  </a:cubicBezTo>
                  <a:cubicBezTo>
                    <a:pt x="228" y="155"/>
                    <a:pt x="228" y="156"/>
                    <a:pt x="227" y="158"/>
                  </a:cubicBezTo>
                  <a:cubicBezTo>
                    <a:pt x="227" y="159"/>
                    <a:pt x="227" y="160"/>
                    <a:pt x="227" y="161"/>
                  </a:cubicBezTo>
                  <a:cubicBezTo>
                    <a:pt x="227" y="162"/>
                    <a:pt x="227" y="162"/>
                    <a:pt x="227" y="162"/>
                  </a:cubicBezTo>
                  <a:cubicBezTo>
                    <a:pt x="229" y="162"/>
                    <a:pt x="229" y="162"/>
                    <a:pt x="229" y="162"/>
                  </a:cubicBezTo>
                  <a:cubicBezTo>
                    <a:pt x="227" y="162"/>
                    <a:pt x="227" y="162"/>
                    <a:pt x="227" y="162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9" y="163"/>
                    <a:pt x="229" y="163"/>
                    <a:pt x="229" y="163"/>
                  </a:cubicBezTo>
                  <a:cubicBezTo>
                    <a:pt x="227" y="162"/>
                    <a:pt x="227" y="162"/>
                    <a:pt x="227" y="162"/>
                  </a:cubicBezTo>
                  <a:cubicBezTo>
                    <a:pt x="226" y="163"/>
                    <a:pt x="226" y="163"/>
                    <a:pt x="226" y="163"/>
                  </a:cubicBezTo>
                  <a:cubicBezTo>
                    <a:pt x="227" y="165"/>
                    <a:pt x="227" y="165"/>
                    <a:pt x="227" y="165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7" y="163"/>
                    <a:pt x="227" y="163"/>
                  </a:cubicBezTo>
                  <a:cubicBezTo>
                    <a:pt x="227" y="163"/>
                    <a:pt x="226" y="162"/>
                    <a:pt x="226" y="161"/>
                  </a:cubicBezTo>
                  <a:cubicBezTo>
                    <a:pt x="226" y="161"/>
                    <a:pt x="226" y="161"/>
                    <a:pt x="226" y="161"/>
                  </a:cubicBezTo>
                  <a:cubicBezTo>
                    <a:pt x="226" y="160"/>
                    <a:pt x="225" y="159"/>
                    <a:pt x="224" y="159"/>
                  </a:cubicBezTo>
                  <a:cubicBezTo>
                    <a:pt x="224" y="158"/>
                    <a:pt x="223" y="158"/>
                    <a:pt x="222" y="158"/>
                  </a:cubicBezTo>
                  <a:cubicBezTo>
                    <a:pt x="219" y="158"/>
                    <a:pt x="217" y="159"/>
                    <a:pt x="217" y="162"/>
                  </a:cubicBezTo>
                  <a:cubicBezTo>
                    <a:pt x="218" y="162"/>
                    <a:pt x="218" y="162"/>
                    <a:pt x="218" y="162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62"/>
                    <a:pt x="216" y="162"/>
                    <a:pt x="216" y="162"/>
                  </a:cubicBezTo>
                  <a:cubicBezTo>
                    <a:pt x="218" y="163"/>
                    <a:pt x="218" y="163"/>
                    <a:pt x="218" y="163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7" y="161"/>
                    <a:pt x="217" y="161"/>
                    <a:pt x="216" y="161"/>
                  </a:cubicBezTo>
                  <a:cubicBezTo>
                    <a:pt x="215" y="161"/>
                    <a:pt x="214" y="161"/>
                    <a:pt x="213" y="161"/>
                  </a:cubicBezTo>
                  <a:cubicBezTo>
                    <a:pt x="212" y="160"/>
                    <a:pt x="210" y="160"/>
                    <a:pt x="209" y="159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59"/>
                    <a:pt x="208" y="159"/>
                    <a:pt x="207" y="159"/>
                  </a:cubicBezTo>
                  <a:cubicBezTo>
                    <a:pt x="206" y="159"/>
                    <a:pt x="205" y="160"/>
                    <a:pt x="204" y="160"/>
                  </a:cubicBezTo>
                  <a:cubicBezTo>
                    <a:pt x="205" y="162"/>
                    <a:pt x="205" y="162"/>
                    <a:pt x="205" y="162"/>
                  </a:cubicBezTo>
                  <a:cubicBezTo>
                    <a:pt x="204" y="160"/>
                    <a:pt x="204" y="160"/>
                    <a:pt x="204" y="160"/>
                  </a:cubicBezTo>
                  <a:cubicBezTo>
                    <a:pt x="203" y="160"/>
                    <a:pt x="201" y="161"/>
                    <a:pt x="200" y="162"/>
                  </a:cubicBezTo>
                  <a:cubicBezTo>
                    <a:pt x="199" y="162"/>
                    <a:pt x="198" y="163"/>
                    <a:pt x="197" y="163"/>
                  </a:cubicBezTo>
                  <a:cubicBezTo>
                    <a:pt x="197" y="165"/>
                    <a:pt x="197" y="165"/>
                    <a:pt x="197" y="165"/>
                  </a:cubicBezTo>
                  <a:cubicBezTo>
                    <a:pt x="197" y="163"/>
                    <a:pt x="197" y="163"/>
                    <a:pt x="197" y="163"/>
                  </a:cubicBezTo>
                  <a:cubicBezTo>
                    <a:pt x="197" y="163"/>
                    <a:pt x="196" y="162"/>
                    <a:pt x="196" y="162"/>
                  </a:cubicBezTo>
                  <a:cubicBezTo>
                    <a:pt x="194" y="161"/>
                    <a:pt x="192" y="158"/>
                    <a:pt x="190" y="155"/>
                  </a:cubicBezTo>
                  <a:cubicBezTo>
                    <a:pt x="188" y="156"/>
                    <a:pt x="188" y="156"/>
                    <a:pt x="188" y="156"/>
                  </a:cubicBezTo>
                  <a:cubicBezTo>
                    <a:pt x="190" y="155"/>
                    <a:pt x="190" y="155"/>
                    <a:pt x="190" y="155"/>
                  </a:cubicBezTo>
                  <a:cubicBezTo>
                    <a:pt x="189" y="153"/>
                    <a:pt x="188" y="150"/>
                    <a:pt x="187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7" y="148"/>
                    <a:pt x="187" y="148"/>
                    <a:pt x="187" y="148"/>
                  </a:cubicBezTo>
                  <a:cubicBezTo>
                    <a:pt x="187" y="148"/>
                    <a:pt x="187" y="148"/>
                    <a:pt x="187" y="148"/>
                  </a:cubicBezTo>
                  <a:cubicBezTo>
                    <a:pt x="187" y="148"/>
                    <a:pt x="187" y="148"/>
                    <a:pt x="187" y="148"/>
                  </a:cubicBezTo>
                  <a:cubicBezTo>
                    <a:pt x="186" y="147"/>
                    <a:pt x="186" y="146"/>
                    <a:pt x="185" y="145"/>
                  </a:cubicBezTo>
                  <a:cubicBezTo>
                    <a:pt x="184" y="145"/>
                    <a:pt x="183" y="145"/>
                    <a:pt x="182" y="145"/>
                  </a:cubicBezTo>
                  <a:cubicBezTo>
                    <a:pt x="180" y="145"/>
                    <a:pt x="178" y="146"/>
                    <a:pt x="177" y="147"/>
                  </a:cubicBezTo>
                  <a:cubicBezTo>
                    <a:pt x="176" y="147"/>
                    <a:pt x="176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4" y="149"/>
                    <a:pt x="174" y="150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74" y="150"/>
                    <a:pt x="174" y="150"/>
                    <a:pt x="174" y="151"/>
                  </a:cubicBezTo>
                  <a:cubicBezTo>
                    <a:pt x="174" y="151"/>
                    <a:pt x="174" y="151"/>
                    <a:pt x="174" y="151"/>
                  </a:cubicBezTo>
                  <a:cubicBezTo>
                    <a:pt x="176" y="151"/>
                    <a:pt x="176" y="151"/>
                    <a:pt x="176" y="151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74" y="152"/>
                    <a:pt x="174" y="153"/>
                    <a:pt x="174" y="154"/>
                  </a:cubicBezTo>
                  <a:cubicBezTo>
                    <a:pt x="174" y="155"/>
                    <a:pt x="174" y="156"/>
                    <a:pt x="174" y="156"/>
                  </a:cubicBezTo>
                  <a:cubicBezTo>
                    <a:pt x="176" y="156"/>
                    <a:pt x="176" y="156"/>
                    <a:pt x="176" y="156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6" y="154"/>
                    <a:pt x="176" y="154"/>
                    <a:pt x="176" y="154"/>
                  </a:cubicBezTo>
                  <a:cubicBezTo>
                    <a:pt x="175" y="155"/>
                    <a:pt x="175" y="155"/>
                    <a:pt x="175" y="155"/>
                  </a:cubicBezTo>
                  <a:cubicBezTo>
                    <a:pt x="177" y="154"/>
                    <a:pt x="177" y="154"/>
                    <a:pt x="177" y="154"/>
                  </a:cubicBezTo>
                  <a:cubicBezTo>
                    <a:pt x="177" y="154"/>
                    <a:pt x="176" y="153"/>
                    <a:pt x="176" y="153"/>
                  </a:cubicBezTo>
                  <a:cubicBezTo>
                    <a:pt x="176" y="153"/>
                    <a:pt x="176" y="153"/>
                    <a:pt x="176" y="153"/>
                  </a:cubicBezTo>
                  <a:cubicBezTo>
                    <a:pt x="176" y="153"/>
                    <a:pt x="176" y="153"/>
                    <a:pt x="176" y="153"/>
                  </a:cubicBezTo>
                  <a:cubicBezTo>
                    <a:pt x="175" y="152"/>
                    <a:pt x="175" y="152"/>
                    <a:pt x="175" y="152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5" y="152"/>
                    <a:pt x="175" y="152"/>
                    <a:pt x="175" y="152"/>
                  </a:cubicBezTo>
                  <a:cubicBezTo>
                    <a:pt x="174" y="150"/>
                    <a:pt x="171" y="148"/>
                    <a:pt x="169" y="148"/>
                  </a:cubicBezTo>
                  <a:cubicBezTo>
                    <a:pt x="167" y="147"/>
                    <a:pt x="164" y="146"/>
                    <a:pt x="162" y="146"/>
                  </a:cubicBezTo>
                  <a:cubicBezTo>
                    <a:pt x="162" y="148"/>
                    <a:pt x="162" y="148"/>
                    <a:pt x="162" y="148"/>
                  </a:cubicBezTo>
                  <a:cubicBezTo>
                    <a:pt x="162" y="146"/>
                    <a:pt x="162" y="146"/>
                    <a:pt x="162" y="146"/>
                  </a:cubicBezTo>
                  <a:cubicBezTo>
                    <a:pt x="161" y="146"/>
                    <a:pt x="161" y="146"/>
                    <a:pt x="160" y="146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8"/>
                    <a:pt x="159" y="148"/>
                    <a:pt x="159" y="148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8"/>
                    <a:pt x="159" y="148"/>
                    <a:pt x="159" y="148"/>
                  </a:cubicBezTo>
                  <a:cubicBezTo>
                    <a:pt x="160" y="147"/>
                    <a:pt x="160" y="147"/>
                    <a:pt x="160" y="147"/>
                  </a:cubicBezTo>
                  <a:cubicBezTo>
                    <a:pt x="160" y="146"/>
                    <a:pt x="159" y="146"/>
                    <a:pt x="158" y="145"/>
                  </a:cubicBezTo>
                  <a:cubicBezTo>
                    <a:pt x="157" y="147"/>
                    <a:pt x="157" y="147"/>
                    <a:pt x="157" y="147"/>
                  </a:cubicBezTo>
                  <a:cubicBezTo>
                    <a:pt x="158" y="145"/>
                    <a:pt x="158" y="145"/>
                    <a:pt x="158" y="145"/>
                  </a:cubicBezTo>
                  <a:cubicBezTo>
                    <a:pt x="156" y="144"/>
                    <a:pt x="154" y="142"/>
                    <a:pt x="151" y="142"/>
                  </a:cubicBezTo>
                  <a:cubicBezTo>
                    <a:pt x="150" y="144"/>
                    <a:pt x="150" y="144"/>
                    <a:pt x="150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48" y="141"/>
                    <a:pt x="147" y="140"/>
                    <a:pt x="146" y="138"/>
                  </a:cubicBezTo>
                  <a:cubicBezTo>
                    <a:pt x="145" y="137"/>
                    <a:pt x="144" y="135"/>
                    <a:pt x="142" y="132"/>
                  </a:cubicBezTo>
                  <a:cubicBezTo>
                    <a:pt x="141" y="131"/>
                    <a:pt x="139" y="129"/>
                    <a:pt x="137" y="128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5" y="127"/>
                    <a:pt x="133" y="126"/>
                    <a:pt x="131" y="126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27" y="125"/>
                    <a:pt x="123" y="125"/>
                    <a:pt x="120" y="125"/>
                  </a:cubicBezTo>
                  <a:cubicBezTo>
                    <a:pt x="118" y="124"/>
                    <a:pt x="115" y="124"/>
                    <a:pt x="113" y="123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3" y="123"/>
                    <a:pt x="113" y="123"/>
                    <a:pt x="113" y="123"/>
                  </a:cubicBezTo>
                  <a:cubicBezTo>
                    <a:pt x="111" y="123"/>
                    <a:pt x="110" y="122"/>
                    <a:pt x="110" y="122"/>
                  </a:cubicBezTo>
                  <a:cubicBezTo>
                    <a:pt x="109" y="124"/>
                    <a:pt x="109" y="124"/>
                    <a:pt x="109" y="124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4"/>
                    <a:pt x="4" y="24"/>
                    <a:pt x="4" y="24"/>
                  </a:cubicBezTo>
                  <a:lnTo>
                    <a:pt x="2" y="2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6" name="Freeform 137"/>
            <p:cNvSpPr>
              <a:spLocks/>
            </p:cNvSpPr>
            <p:nvPr/>
          </p:nvSpPr>
          <p:spPr bwMode="auto">
            <a:xfrm>
              <a:off x="8612006" y="3893911"/>
              <a:ext cx="616369" cy="536104"/>
            </a:xfrm>
            <a:custGeom>
              <a:avLst/>
              <a:gdLst>
                <a:gd name="T0" fmla="*/ 189 w 189"/>
                <a:gd name="T1" fmla="*/ 30 h 164"/>
                <a:gd name="T2" fmla="*/ 188 w 189"/>
                <a:gd name="T3" fmla="*/ 25 h 164"/>
                <a:gd name="T4" fmla="*/ 187 w 189"/>
                <a:gd name="T5" fmla="*/ 19 h 164"/>
                <a:gd name="T6" fmla="*/ 187 w 189"/>
                <a:gd name="T7" fmla="*/ 16 h 164"/>
                <a:gd name="T8" fmla="*/ 171 w 189"/>
                <a:gd name="T9" fmla="*/ 18 h 164"/>
                <a:gd name="T10" fmla="*/ 169 w 189"/>
                <a:gd name="T11" fmla="*/ 10 h 164"/>
                <a:gd name="T12" fmla="*/ 169 w 189"/>
                <a:gd name="T13" fmla="*/ 5 h 164"/>
                <a:gd name="T14" fmla="*/ 167 w 189"/>
                <a:gd name="T15" fmla="*/ 0 h 164"/>
                <a:gd name="T16" fmla="*/ 0 w 189"/>
                <a:gd name="T17" fmla="*/ 5 h 164"/>
                <a:gd name="T18" fmla="*/ 6 w 189"/>
                <a:gd name="T19" fmla="*/ 91 h 164"/>
                <a:gd name="T20" fmla="*/ 7 w 189"/>
                <a:gd name="T21" fmla="*/ 136 h 164"/>
                <a:gd name="T22" fmla="*/ 7 w 189"/>
                <a:gd name="T23" fmla="*/ 137 h 164"/>
                <a:gd name="T24" fmla="*/ 13 w 189"/>
                <a:gd name="T25" fmla="*/ 140 h 164"/>
                <a:gd name="T26" fmla="*/ 7 w 189"/>
                <a:gd name="T27" fmla="*/ 137 h 164"/>
                <a:gd name="T28" fmla="*/ 13 w 189"/>
                <a:gd name="T29" fmla="*/ 140 h 164"/>
                <a:gd name="T30" fmla="*/ 20 w 189"/>
                <a:gd name="T31" fmla="*/ 144 h 164"/>
                <a:gd name="T32" fmla="*/ 20 w 189"/>
                <a:gd name="T33" fmla="*/ 143 h 164"/>
                <a:gd name="T34" fmla="*/ 21 w 189"/>
                <a:gd name="T35" fmla="*/ 144 h 164"/>
                <a:gd name="T36" fmla="*/ 21 w 189"/>
                <a:gd name="T37" fmla="*/ 164 h 164"/>
                <a:gd name="T38" fmla="*/ 140 w 189"/>
                <a:gd name="T39" fmla="*/ 164 h 164"/>
                <a:gd name="T40" fmla="*/ 144 w 189"/>
                <a:gd name="T41" fmla="*/ 149 h 164"/>
                <a:gd name="T42" fmla="*/ 144 w 189"/>
                <a:gd name="T43" fmla="*/ 148 h 164"/>
                <a:gd name="T44" fmla="*/ 143 w 189"/>
                <a:gd name="T45" fmla="*/ 143 h 164"/>
                <a:gd name="T46" fmla="*/ 143 w 189"/>
                <a:gd name="T47" fmla="*/ 142 h 164"/>
                <a:gd name="T48" fmla="*/ 143 w 189"/>
                <a:gd name="T49" fmla="*/ 142 h 164"/>
                <a:gd name="T50" fmla="*/ 141 w 189"/>
                <a:gd name="T51" fmla="*/ 137 h 164"/>
                <a:gd name="T52" fmla="*/ 140 w 189"/>
                <a:gd name="T53" fmla="*/ 136 h 164"/>
                <a:gd name="T54" fmla="*/ 138 w 189"/>
                <a:gd name="T55" fmla="*/ 129 h 164"/>
                <a:gd name="T56" fmla="*/ 139 w 189"/>
                <a:gd name="T57" fmla="*/ 125 h 164"/>
                <a:gd name="T58" fmla="*/ 141 w 189"/>
                <a:gd name="T59" fmla="*/ 120 h 164"/>
                <a:gd name="T60" fmla="*/ 148 w 189"/>
                <a:gd name="T61" fmla="*/ 108 h 164"/>
                <a:gd name="T62" fmla="*/ 155 w 189"/>
                <a:gd name="T63" fmla="*/ 97 h 164"/>
                <a:gd name="T64" fmla="*/ 156 w 189"/>
                <a:gd name="T65" fmla="*/ 96 h 164"/>
                <a:gd name="T66" fmla="*/ 157 w 189"/>
                <a:gd name="T67" fmla="*/ 95 h 164"/>
                <a:gd name="T68" fmla="*/ 160 w 189"/>
                <a:gd name="T69" fmla="*/ 88 h 164"/>
                <a:gd name="T70" fmla="*/ 163 w 189"/>
                <a:gd name="T71" fmla="*/ 83 h 164"/>
                <a:gd name="T72" fmla="*/ 163 w 189"/>
                <a:gd name="T73" fmla="*/ 78 h 164"/>
                <a:gd name="T74" fmla="*/ 164 w 189"/>
                <a:gd name="T75" fmla="*/ 77 h 164"/>
                <a:gd name="T76" fmla="*/ 167 w 189"/>
                <a:gd name="T77" fmla="*/ 74 h 164"/>
                <a:gd name="T78" fmla="*/ 171 w 189"/>
                <a:gd name="T79" fmla="*/ 69 h 164"/>
                <a:gd name="T80" fmla="*/ 171 w 189"/>
                <a:gd name="T81" fmla="*/ 69 h 164"/>
                <a:gd name="T82" fmla="*/ 171 w 189"/>
                <a:gd name="T83" fmla="*/ 69 h 164"/>
                <a:gd name="T84" fmla="*/ 171 w 189"/>
                <a:gd name="T85" fmla="*/ 68 h 164"/>
                <a:gd name="T86" fmla="*/ 171 w 189"/>
                <a:gd name="T87" fmla="*/ 66 h 164"/>
                <a:gd name="T88" fmla="*/ 172 w 189"/>
                <a:gd name="T89" fmla="*/ 65 h 164"/>
                <a:gd name="T90" fmla="*/ 174 w 189"/>
                <a:gd name="T91" fmla="*/ 58 h 164"/>
                <a:gd name="T92" fmla="*/ 175 w 189"/>
                <a:gd name="T93" fmla="*/ 53 h 164"/>
                <a:gd name="T94" fmla="*/ 179 w 189"/>
                <a:gd name="T95" fmla="*/ 47 h 164"/>
                <a:gd name="T96" fmla="*/ 184 w 189"/>
                <a:gd name="T97" fmla="*/ 39 h 164"/>
                <a:gd name="T98" fmla="*/ 186 w 189"/>
                <a:gd name="T99" fmla="*/ 37 h 164"/>
                <a:gd name="T100" fmla="*/ 184 w 189"/>
                <a:gd name="T101" fmla="*/ 33 h 164"/>
                <a:gd name="T102" fmla="*/ 189 w 189"/>
                <a:gd name="T103" fmla="*/ 3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9" h="164">
                  <a:moveTo>
                    <a:pt x="189" y="30"/>
                  </a:moveTo>
                  <a:cubicBezTo>
                    <a:pt x="189" y="28"/>
                    <a:pt x="188" y="27"/>
                    <a:pt x="188" y="25"/>
                  </a:cubicBezTo>
                  <a:cubicBezTo>
                    <a:pt x="187" y="24"/>
                    <a:pt x="186" y="22"/>
                    <a:pt x="187" y="19"/>
                  </a:cubicBezTo>
                  <a:cubicBezTo>
                    <a:pt x="187" y="17"/>
                    <a:pt x="187" y="16"/>
                    <a:pt x="187" y="16"/>
                  </a:cubicBezTo>
                  <a:cubicBezTo>
                    <a:pt x="187" y="16"/>
                    <a:pt x="175" y="18"/>
                    <a:pt x="171" y="18"/>
                  </a:cubicBezTo>
                  <a:cubicBezTo>
                    <a:pt x="168" y="18"/>
                    <a:pt x="167" y="12"/>
                    <a:pt x="169" y="10"/>
                  </a:cubicBezTo>
                  <a:cubicBezTo>
                    <a:pt x="170" y="7"/>
                    <a:pt x="170" y="6"/>
                    <a:pt x="169" y="5"/>
                  </a:cubicBezTo>
                  <a:cubicBezTo>
                    <a:pt x="167" y="4"/>
                    <a:pt x="167" y="0"/>
                    <a:pt x="167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34"/>
                    <a:pt x="5" y="66"/>
                    <a:pt x="6" y="91"/>
                  </a:cubicBezTo>
                  <a:cubicBezTo>
                    <a:pt x="7" y="110"/>
                    <a:pt x="7" y="127"/>
                    <a:pt x="7" y="136"/>
                  </a:cubicBezTo>
                  <a:cubicBezTo>
                    <a:pt x="7" y="137"/>
                    <a:pt x="7" y="137"/>
                    <a:pt x="7" y="137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7" y="137"/>
                    <a:pt x="7" y="137"/>
                    <a:pt x="7" y="137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1" y="144"/>
                    <a:pt x="21" y="144"/>
                    <a:pt x="21" y="144"/>
                  </a:cubicBezTo>
                  <a:cubicBezTo>
                    <a:pt x="21" y="164"/>
                    <a:pt x="21" y="164"/>
                    <a:pt x="21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36" y="158"/>
                    <a:pt x="144" y="149"/>
                    <a:pt x="144" y="149"/>
                  </a:cubicBezTo>
                  <a:cubicBezTo>
                    <a:pt x="144" y="148"/>
                    <a:pt x="144" y="148"/>
                    <a:pt x="144" y="148"/>
                  </a:cubicBezTo>
                  <a:cubicBezTo>
                    <a:pt x="144" y="148"/>
                    <a:pt x="141" y="146"/>
                    <a:pt x="143" y="143"/>
                  </a:cubicBezTo>
                  <a:cubicBezTo>
                    <a:pt x="143" y="142"/>
                    <a:pt x="143" y="142"/>
                    <a:pt x="143" y="142"/>
                  </a:cubicBezTo>
                  <a:cubicBezTo>
                    <a:pt x="143" y="142"/>
                    <a:pt x="143" y="142"/>
                    <a:pt x="143" y="142"/>
                  </a:cubicBezTo>
                  <a:cubicBezTo>
                    <a:pt x="144" y="139"/>
                    <a:pt x="141" y="137"/>
                    <a:pt x="141" y="137"/>
                  </a:cubicBezTo>
                  <a:cubicBezTo>
                    <a:pt x="141" y="136"/>
                    <a:pt x="141" y="136"/>
                    <a:pt x="140" y="136"/>
                  </a:cubicBezTo>
                  <a:cubicBezTo>
                    <a:pt x="139" y="134"/>
                    <a:pt x="138" y="132"/>
                    <a:pt x="138" y="129"/>
                  </a:cubicBezTo>
                  <a:cubicBezTo>
                    <a:pt x="138" y="128"/>
                    <a:pt x="138" y="126"/>
                    <a:pt x="139" y="125"/>
                  </a:cubicBezTo>
                  <a:cubicBezTo>
                    <a:pt x="139" y="123"/>
                    <a:pt x="140" y="121"/>
                    <a:pt x="141" y="120"/>
                  </a:cubicBezTo>
                  <a:cubicBezTo>
                    <a:pt x="143" y="115"/>
                    <a:pt x="146" y="110"/>
                    <a:pt x="148" y="108"/>
                  </a:cubicBezTo>
                  <a:cubicBezTo>
                    <a:pt x="150" y="104"/>
                    <a:pt x="153" y="100"/>
                    <a:pt x="155" y="9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6" y="96"/>
                    <a:pt x="157" y="95"/>
                    <a:pt x="157" y="95"/>
                  </a:cubicBezTo>
                  <a:cubicBezTo>
                    <a:pt x="158" y="94"/>
                    <a:pt x="157" y="92"/>
                    <a:pt x="160" y="88"/>
                  </a:cubicBezTo>
                  <a:cubicBezTo>
                    <a:pt x="161" y="86"/>
                    <a:pt x="162" y="85"/>
                    <a:pt x="163" y="83"/>
                  </a:cubicBezTo>
                  <a:cubicBezTo>
                    <a:pt x="164" y="79"/>
                    <a:pt x="163" y="79"/>
                    <a:pt x="163" y="78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5" y="76"/>
                    <a:pt x="166" y="75"/>
                    <a:pt x="167" y="74"/>
                  </a:cubicBezTo>
                  <a:cubicBezTo>
                    <a:pt x="168" y="72"/>
                    <a:pt x="170" y="71"/>
                    <a:pt x="17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0" y="67"/>
                    <a:pt x="171" y="66"/>
                    <a:pt x="171" y="66"/>
                  </a:cubicBezTo>
                  <a:cubicBezTo>
                    <a:pt x="172" y="65"/>
                    <a:pt x="172" y="65"/>
                    <a:pt x="172" y="65"/>
                  </a:cubicBezTo>
                  <a:cubicBezTo>
                    <a:pt x="172" y="65"/>
                    <a:pt x="173" y="62"/>
                    <a:pt x="174" y="58"/>
                  </a:cubicBezTo>
                  <a:cubicBezTo>
                    <a:pt x="174" y="56"/>
                    <a:pt x="174" y="55"/>
                    <a:pt x="175" y="53"/>
                  </a:cubicBezTo>
                  <a:cubicBezTo>
                    <a:pt x="176" y="51"/>
                    <a:pt x="176" y="48"/>
                    <a:pt x="179" y="47"/>
                  </a:cubicBezTo>
                  <a:cubicBezTo>
                    <a:pt x="182" y="45"/>
                    <a:pt x="184" y="39"/>
                    <a:pt x="184" y="39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4" y="33"/>
                    <a:pt x="188" y="32"/>
                    <a:pt x="189" y="3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7" name="Freeform 138"/>
            <p:cNvSpPr>
              <a:spLocks/>
            </p:cNvSpPr>
            <p:nvPr/>
          </p:nvSpPr>
          <p:spPr bwMode="auto">
            <a:xfrm>
              <a:off x="8605948" y="3887853"/>
              <a:ext cx="629998" cy="548219"/>
            </a:xfrm>
            <a:custGeom>
              <a:avLst/>
              <a:gdLst>
                <a:gd name="T0" fmla="*/ 191 w 193"/>
                <a:gd name="T1" fmla="*/ 26 h 168"/>
                <a:gd name="T2" fmla="*/ 191 w 193"/>
                <a:gd name="T3" fmla="*/ 19 h 168"/>
                <a:gd name="T4" fmla="*/ 173 w 193"/>
                <a:gd name="T5" fmla="*/ 18 h 168"/>
                <a:gd name="T6" fmla="*/ 173 w 193"/>
                <a:gd name="T7" fmla="*/ 13 h 168"/>
                <a:gd name="T8" fmla="*/ 172 w 193"/>
                <a:gd name="T9" fmla="*/ 5 h 168"/>
                <a:gd name="T10" fmla="*/ 172 w 193"/>
                <a:gd name="T11" fmla="*/ 5 h 168"/>
                <a:gd name="T12" fmla="*/ 171 w 193"/>
                <a:gd name="T13" fmla="*/ 0 h 168"/>
                <a:gd name="T14" fmla="*/ 7 w 193"/>
                <a:gd name="T15" fmla="*/ 129 h 168"/>
                <a:gd name="T16" fmla="*/ 16 w 193"/>
                <a:gd name="T17" fmla="*/ 140 h 168"/>
                <a:gd name="T18" fmla="*/ 22 w 193"/>
                <a:gd name="T19" fmla="*/ 145 h 168"/>
                <a:gd name="T20" fmla="*/ 143 w 193"/>
                <a:gd name="T21" fmla="*/ 163 h 168"/>
                <a:gd name="T22" fmla="*/ 148 w 193"/>
                <a:gd name="T23" fmla="*/ 151 h 168"/>
                <a:gd name="T24" fmla="*/ 146 w 193"/>
                <a:gd name="T25" fmla="*/ 145 h 168"/>
                <a:gd name="T26" fmla="*/ 147 w 193"/>
                <a:gd name="T27" fmla="*/ 144 h 168"/>
                <a:gd name="T28" fmla="*/ 144 w 193"/>
                <a:gd name="T29" fmla="*/ 137 h 168"/>
                <a:gd name="T30" fmla="*/ 143 w 193"/>
                <a:gd name="T31" fmla="*/ 127 h 168"/>
                <a:gd name="T32" fmla="*/ 151 w 193"/>
                <a:gd name="T33" fmla="*/ 111 h 168"/>
                <a:gd name="T34" fmla="*/ 160 w 193"/>
                <a:gd name="T35" fmla="*/ 100 h 168"/>
                <a:gd name="T36" fmla="*/ 164 w 193"/>
                <a:gd name="T37" fmla="*/ 91 h 168"/>
                <a:gd name="T38" fmla="*/ 167 w 193"/>
                <a:gd name="T39" fmla="*/ 80 h 168"/>
                <a:gd name="T40" fmla="*/ 167 w 193"/>
                <a:gd name="T41" fmla="*/ 80 h 168"/>
                <a:gd name="T42" fmla="*/ 165 w 193"/>
                <a:gd name="T43" fmla="*/ 80 h 168"/>
                <a:gd name="T44" fmla="*/ 175 w 193"/>
                <a:gd name="T45" fmla="*/ 71 h 168"/>
                <a:gd name="T46" fmla="*/ 175 w 193"/>
                <a:gd name="T47" fmla="*/ 70 h 168"/>
                <a:gd name="T48" fmla="*/ 175 w 193"/>
                <a:gd name="T49" fmla="*/ 69 h 168"/>
                <a:gd name="T50" fmla="*/ 175 w 193"/>
                <a:gd name="T51" fmla="*/ 68 h 168"/>
                <a:gd name="T52" fmla="*/ 178 w 193"/>
                <a:gd name="T53" fmla="*/ 60 h 168"/>
                <a:gd name="T54" fmla="*/ 186 w 193"/>
                <a:gd name="T55" fmla="*/ 45 h 168"/>
                <a:gd name="T56" fmla="*/ 188 w 193"/>
                <a:gd name="T57" fmla="*/ 34 h 168"/>
                <a:gd name="T58" fmla="*/ 193 w 193"/>
                <a:gd name="T59" fmla="*/ 32 h 168"/>
                <a:gd name="T60" fmla="*/ 186 w 193"/>
                <a:gd name="T61" fmla="*/ 33 h 168"/>
                <a:gd name="T62" fmla="*/ 186 w 193"/>
                <a:gd name="T63" fmla="*/ 33 h 168"/>
                <a:gd name="T64" fmla="*/ 184 w 193"/>
                <a:gd name="T65" fmla="*/ 41 h 168"/>
                <a:gd name="T66" fmla="*/ 177 w 193"/>
                <a:gd name="T67" fmla="*/ 55 h 168"/>
                <a:gd name="T68" fmla="*/ 172 w 193"/>
                <a:gd name="T69" fmla="*/ 65 h 168"/>
                <a:gd name="T70" fmla="*/ 173 w 193"/>
                <a:gd name="T71" fmla="*/ 68 h 168"/>
                <a:gd name="T72" fmla="*/ 171 w 193"/>
                <a:gd name="T73" fmla="*/ 70 h 168"/>
                <a:gd name="T74" fmla="*/ 171 w 193"/>
                <a:gd name="T75" fmla="*/ 71 h 168"/>
                <a:gd name="T76" fmla="*/ 164 w 193"/>
                <a:gd name="T77" fmla="*/ 79 h 168"/>
                <a:gd name="T78" fmla="*/ 163 w 193"/>
                <a:gd name="T79" fmla="*/ 84 h 168"/>
                <a:gd name="T80" fmla="*/ 159 w 193"/>
                <a:gd name="T81" fmla="*/ 97 h 168"/>
                <a:gd name="T82" fmla="*/ 157 w 193"/>
                <a:gd name="T83" fmla="*/ 99 h 168"/>
                <a:gd name="T84" fmla="*/ 143 w 193"/>
                <a:gd name="T85" fmla="*/ 122 h 168"/>
                <a:gd name="T86" fmla="*/ 138 w 193"/>
                <a:gd name="T87" fmla="*/ 131 h 168"/>
                <a:gd name="T88" fmla="*/ 142 w 193"/>
                <a:gd name="T89" fmla="*/ 140 h 168"/>
                <a:gd name="T90" fmla="*/ 143 w 193"/>
                <a:gd name="T91" fmla="*/ 143 h 168"/>
                <a:gd name="T92" fmla="*/ 143 w 193"/>
                <a:gd name="T93" fmla="*/ 150 h 168"/>
                <a:gd name="T94" fmla="*/ 144 w 193"/>
                <a:gd name="T95" fmla="*/ 151 h 168"/>
                <a:gd name="T96" fmla="*/ 146 w 193"/>
                <a:gd name="T97" fmla="*/ 151 h 168"/>
                <a:gd name="T98" fmla="*/ 144 w 193"/>
                <a:gd name="T99" fmla="*/ 150 h 168"/>
                <a:gd name="T100" fmla="*/ 143 w 193"/>
                <a:gd name="T101" fmla="*/ 151 h 168"/>
                <a:gd name="T102" fmla="*/ 25 w 193"/>
                <a:gd name="T103" fmla="*/ 164 h 168"/>
                <a:gd name="T104" fmla="*/ 10 w 193"/>
                <a:gd name="T105" fmla="*/ 137 h 168"/>
                <a:gd name="T106" fmla="*/ 9 w 193"/>
                <a:gd name="T107" fmla="*/ 139 h 168"/>
                <a:gd name="T108" fmla="*/ 10 w 193"/>
                <a:gd name="T109" fmla="*/ 92 h 168"/>
                <a:gd name="T110" fmla="*/ 169 w 193"/>
                <a:gd name="T111" fmla="*/ 4 h 168"/>
                <a:gd name="T112" fmla="*/ 171 w 193"/>
                <a:gd name="T113" fmla="*/ 7 h 168"/>
                <a:gd name="T114" fmla="*/ 170 w 193"/>
                <a:gd name="T115" fmla="*/ 11 h 168"/>
                <a:gd name="T116" fmla="*/ 173 w 193"/>
                <a:gd name="T117" fmla="*/ 22 h 168"/>
                <a:gd name="T118" fmla="*/ 189 w 193"/>
                <a:gd name="T119" fmla="*/ 21 h 168"/>
                <a:gd name="T120" fmla="*/ 189 w 193"/>
                <a:gd name="T121" fmla="*/ 3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3" h="168">
                  <a:moveTo>
                    <a:pt x="191" y="32"/>
                  </a:move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0"/>
                    <a:pt x="192" y="28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25"/>
                    <a:pt x="190" y="24"/>
                    <a:pt x="190" y="23"/>
                  </a:cubicBezTo>
                  <a:cubicBezTo>
                    <a:pt x="190" y="22"/>
                    <a:pt x="190" y="22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0"/>
                    <a:pt x="191" y="20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3" y="16"/>
                    <a:pt x="193" y="16"/>
                    <a:pt x="193" y="16"/>
                  </a:cubicBezTo>
                  <a:cubicBezTo>
                    <a:pt x="189" y="16"/>
                    <a:pt x="189" y="16"/>
                    <a:pt x="189" y="16"/>
                  </a:cubicBezTo>
                  <a:cubicBezTo>
                    <a:pt x="189" y="16"/>
                    <a:pt x="186" y="17"/>
                    <a:pt x="182" y="17"/>
                  </a:cubicBezTo>
                  <a:cubicBezTo>
                    <a:pt x="179" y="17"/>
                    <a:pt x="175" y="18"/>
                    <a:pt x="173" y="18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3" y="18"/>
                    <a:pt x="173" y="18"/>
                    <a:pt x="173" y="18"/>
                  </a:cubicBezTo>
                  <a:cubicBezTo>
                    <a:pt x="173" y="18"/>
                    <a:pt x="173" y="18"/>
                    <a:pt x="172" y="17"/>
                  </a:cubicBezTo>
                  <a:cubicBezTo>
                    <a:pt x="172" y="17"/>
                    <a:pt x="172" y="16"/>
                    <a:pt x="172" y="15"/>
                  </a:cubicBezTo>
                  <a:cubicBezTo>
                    <a:pt x="172" y="14"/>
                    <a:pt x="172" y="13"/>
                    <a:pt x="173" y="13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3" y="12"/>
                    <a:pt x="174" y="10"/>
                    <a:pt x="174" y="9"/>
                  </a:cubicBezTo>
                  <a:cubicBezTo>
                    <a:pt x="174" y="9"/>
                    <a:pt x="174" y="8"/>
                    <a:pt x="173" y="7"/>
                  </a:cubicBezTo>
                  <a:cubicBezTo>
                    <a:pt x="173" y="6"/>
                    <a:pt x="173" y="6"/>
                    <a:pt x="172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71" y="4"/>
                    <a:pt x="171" y="4"/>
                    <a:pt x="171" y="4"/>
                  </a:cubicBezTo>
                  <a:cubicBezTo>
                    <a:pt x="171" y="4"/>
                    <a:pt x="171" y="3"/>
                    <a:pt x="171" y="3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37"/>
                    <a:pt x="5" y="68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6" y="107"/>
                    <a:pt x="7" y="119"/>
                    <a:pt x="7" y="129"/>
                  </a:cubicBezTo>
                  <a:cubicBezTo>
                    <a:pt x="7" y="133"/>
                    <a:pt x="7" y="136"/>
                    <a:pt x="7" y="138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24" y="149"/>
                    <a:pt x="24" y="149"/>
                    <a:pt x="24" y="149"/>
                  </a:cubicBezTo>
                  <a:cubicBezTo>
                    <a:pt x="24" y="145"/>
                    <a:pt x="24" y="145"/>
                    <a:pt x="24" y="145"/>
                  </a:cubicBezTo>
                  <a:cubicBezTo>
                    <a:pt x="22" y="145"/>
                    <a:pt x="22" y="145"/>
                    <a:pt x="22" y="145"/>
                  </a:cubicBezTo>
                  <a:cubicBezTo>
                    <a:pt x="20" y="146"/>
                    <a:pt x="20" y="146"/>
                    <a:pt x="20" y="146"/>
                  </a:cubicBezTo>
                  <a:cubicBezTo>
                    <a:pt x="21" y="146"/>
                    <a:pt x="21" y="146"/>
                    <a:pt x="21" y="146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145" y="168"/>
                    <a:pt x="145" y="168"/>
                    <a:pt x="145" y="168"/>
                  </a:cubicBezTo>
                  <a:cubicBezTo>
                    <a:pt x="143" y="165"/>
                    <a:pt x="143" y="165"/>
                    <a:pt x="143" y="165"/>
                  </a:cubicBezTo>
                  <a:cubicBezTo>
                    <a:pt x="143" y="164"/>
                    <a:pt x="143" y="163"/>
                    <a:pt x="143" y="163"/>
                  </a:cubicBezTo>
                  <a:cubicBezTo>
                    <a:pt x="143" y="161"/>
                    <a:pt x="144" y="158"/>
                    <a:pt x="145" y="156"/>
                  </a:cubicBezTo>
                  <a:cubicBezTo>
                    <a:pt x="146" y="155"/>
                    <a:pt x="146" y="154"/>
                    <a:pt x="147" y="153"/>
                  </a:cubicBezTo>
                  <a:cubicBezTo>
                    <a:pt x="147" y="153"/>
                    <a:pt x="147" y="152"/>
                    <a:pt x="148" y="152"/>
                  </a:cubicBezTo>
                  <a:cubicBezTo>
                    <a:pt x="148" y="152"/>
                    <a:pt x="148" y="152"/>
                    <a:pt x="148" y="152"/>
                  </a:cubicBezTo>
                  <a:cubicBezTo>
                    <a:pt x="148" y="152"/>
                    <a:pt x="148" y="152"/>
                    <a:pt x="148" y="151"/>
                  </a:cubicBezTo>
                  <a:cubicBezTo>
                    <a:pt x="148" y="151"/>
                    <a:pt x="148" y="151"/>
                    <a:pt x="148" y="151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50"/>
                    <a:pt x="148" y="150"/>
                    <a:pt x="148" y="150"/>
                  </a:cubicBezTo>
                  <a:cubicBezTo>
                    <a:pt x="148" y="149"/>
                    <a:pt x="148" y="149"/>
                    <a:pt x="147" y="149"/>
                  </a:cubicBezTo>
                  <a:cubicBezTo>
                    <a:pt x="147" y="148"/>
                    <a:pt x="146" y="147"/>
                    <a:pt x="146" y="146"/>
                  </a:cubicBezTo>
                  <a:cubicBezTo>
                    <a:pt x="146" y="146"/>
                    <a:pt x="146" y="146"/>
                    <a:pt x="146" y="145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7" y="145"/>
                    <a:pt x="147" y="145"/>
                    <a:pt x="147" y="145"/>
                  </a:cubicBezTo>
                  <a:cubicBezTo>
                    <a:pt x="147" y="145"/>
                    <a:pt x="147" y="145"/>
                    <a:pt x="147" y="145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44"/>
                    <a:pt x="147" y="144"/>
                    <a:pt x="147" y="144"/>
                  </a:cubicBezTo>
                  <a:cubicBezTo>
                    <a:pt x="147" y="144"/>
                    <a:pt x="147" y="143"/>
                    <a:pt x="147" y="143"/>
                  </a:cubicBezTo>
                  <a:cubicBezTo>
                    <a:pt x="147" y="141"/>
                    <a:pt x="146" y="139"/>
                    <a:pt x="146" y="139"/>
                  </a:cubicBezTo>
                  <a:cubicBezTo>
                    <a:pt x="145" y="138"/>
                    <a:pt x="144" y="137"/>
                    <a:pt x="144" y="137"/>
                  </a:cubicBezTo>
                  <a:cubicBezTo>
                    <a:pt x="143" y="139"/>
                    <a:pt x="143" y="139"/>
                    <a:pt x="143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5" y="137"/>
                    <a:pt x="144" y="137"/>
                    <a:pt x="144" y="137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3" y="135"/>
                    <a:pt x="142" y="134"/>
                    <a:pt x="142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0"/>
                    <a:pt x="142" y="128"/>
                    <a:pt x="143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4" y="124"/>
                    <a:pt x="144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6" y="118"/>
                    <a:pt x="149" y="114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4" y="107"/>
                    <a:pt x="157" y="103"/>
                    <a:pt x="159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9"/>
                    <a:pt x="160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6"/>
                    <a:pt x="161" y="96"/>
                    <a:pt x="162" y="95"/>
                  </a:cubicBezTo>
                  <a:cubicBezTo>
                    <a:pt x="162" y="94"/>
                    <a:pt x="163" y="93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5" y="89"/>
                    <a:pt x="166" y="88"/>
                    <a:pt x="167" y="86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7" y="86"/>
                    <a:pt x="167" y="86"/>
                    <a:pt x="167" y="86"/>
                  </a:cubicBezTo>
                  <a:cubicBezTo>
                    <a:pt x="167" y="84"/>
                    <a:pt x="168" y="83"/>
                    <a:pt x="168" y="82"/>
                  </a:cubicBezTo>
                  <a:cubicBezTo>
                    <a:pt x="168" y="81"/>
                    <a:pt x="167" y="81"/>
                    <a:pt x="167" y="80"/>
                  </a:cubicBezTo>
                  <a:cubicBezTo>
                    <a:pt x="167" y="80"/>
                    <a:pt x="167" y="80"/>
                    <a:pt x="167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7" y="80"/>
                    <a:pt x="167" y="80"/>
                    <a:pt x="167" y="80"/>
                  </a:cubicBezTo>
                  <a:cubicBezTo>
                    <a:pt x="167" y="80"/>
                    <a:pt x="167" y="80"/>
                    <a:pt x="167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7" y="80"/>
                    <a:pt x="167" y="80"/>
                    <a:pt x="167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7" y="80"/>
                    <a:pt x="167" y="80"/>
                    <a:pt x="167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8" y="80"/>
                    <a:pt x="170" y="78"/>
                    <a:pt x="171" y="77"/>
                  </a:cubicBezTo>
                  <a:cubicBezTo>
                    <a:pt x="171" y="77"/>
                    <a:pt x="172" y="76"/>
                    <a:pt x="172" y="75"/>
                  </a:cubicBezTo>
                  <a:cubicBezTo>
                    <a:pt x="173" y="74"/>
                    <a:pt x="174" y="73"/>
                    <a:pt x="175" y="71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5" y="71"/>
                    <a:pt x="175" y="71"/>
                    <a:pt x="175" y="71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6" y="68"/>
                    <a:pt x="177" y="64"/>
                    <a:pt x="178" y="60"/>
                  </a:cubicBezTo>
                  <a:cubicBezTo>
                    <a:pt x="178" y="60"/>
                    <a:pt x="178" y="60"/>
                    <a:pt x="178" y="60"/>
                  </a:cubicBezTo>
                  <a:cubicBezTo>
                    <a:pt x="178" y="60"/>
                    <a:pt x="178" y="60"/>
                    <a:pt x="178" y="60"/>
                  </a:cubicBezTo>
                  <a:cubicBezTo>
                    <a:pt x="178" y="59"/>
                    <a:pt x="178" y="57"/>
                    <a:pt x="179" y="56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79" y="54"/>
                    <a:pt x="180" y="53"/>
                    <a:pt x="180" y="53"/>
                  </a:cubicBezTo>
                  <a:cubicBezTo>
                    <a:pt x="180" y="52"/>
                    <a:pt x="181" y="51"/>
                    <a:pt x="182" y="50"/>
                  </a:cubicBezTo>
                  <a:cubicBezTo>
                    <a:pt x="184" y="49"/>
                    <a:pt x="186" y="47"/>
                    <a:pt x="186" y="45"/>
                  </a:cubicBezTo>
                  <a:cubicBezTo>
                    <a:pt x="187" y="43"/>
                    <a:pt x="188" y="42"/>
                    <a:pt x="188" y="42"/>
                  </a:cubicBezTo>
                  <a:cubicBezTo>
                    <a:pt x="186" y="41"/>
                    <a:pt x="186" y="41"/>
                    <a:pt x="186" y="41"/>
                  </a:cubicBezTo>
                  <a:cubicBezTo>
                    <a:pt x="187" y="42"/>
                    <a:pt x="187" y="42"/>
                    <a:pt x="187" y="42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7"/>
                    <a:pt x="188" y="36"/>
                    <a:pt x="189" y="36"/>
                  </a:cubicBezTo>
                  <a:cubicBezTo>
                    <a:pt x="190" y="36"/>
                    <a:pt x="190" y="35"/>
                    <a:pt x="191" y="35"/>
                  </a:cubicBezTo>
                  <a:cubicBezTo>
                    <a:pt x="192" y="34"/>
                    <a:pt x="192" y="33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89" y="31"/>
                    <a:pt x="189" y="31"/>
                    <a:pt x="189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7" y="32"/>
                    <a:pt x="187" y="32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4" y="33"/>
                    <a:pt x="184" y="33"/>
                    <a:pt x="184" y="33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4" y="41"/>
                    <a:pt x="183" y="42"/>
                    <a:pt x="183" y="44"/>
                  </a:cubicBezTo>
                  <a:cubicBezTo>
                    <a:pt x="182" y="45"/>
                    <a:pt x="181" y="46"/>
                    <a:pt x="180" y="47"/>
                  </a:cubicBezTo>
                  <a:cubicBezTo>
                    <a:pt x="178" y="48"/>
                    <a:pt x="177" y="49"/>
                    <a:pt x="176" y="51"/>
                  </a:cubicBezTo>
                  <a:cubicBezTo>
                    <a:pt x="176" y="52"/>
                    <a:pt x="175" y="53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4" y="56"/>
                    <a:pt x="174" y="58"/>
                    <a:pt x="174" y="60"/>
                  </a:cubicBezTo>
                  <a:cubicBezTo>
                    <a:pt x="176" y="60"/>
                    <a:pt x="176" y="60"/>
                    <a:pt x="176" y="60"/>
                  </a:cubicBezTo>
                  <a:cubicBezTo>
                    <a:pt x="174" y="60"/>
                    <a:pt x="174" y="60"/>
                    <a:pt x="174" y="60"/>
                  </a:cubicBezTo>
                  <a:cubicBezTo>
                    <a:pt x="174" y="61"/>
                    <a:pt x="173" y="63"/>
                    <a:pt x="173" y="64"/>
                  </a:cubicBezTo>
                  <a:cubicBezTo>
                    <a:pt x="173" y="65"/>
                    <a:pt x="172" y="65"/>
                    <a:pt x="172" y="65"/>
                  </a:cubicBezTo>
                  <a:cubicBezTo>
                    <a:pt x="172" y="66"/>
                    <a:pt x="172" y="66"/>
                    <a:pt x="172" y="66"/>
                  </a:cubicBezTo>
                  <a:cubicBezTo>
                    <a:pt x="172" y="66"/>
                    <a:pt x="172" y="66"/>
                    <a:pt x="172" y="66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2" y="65"/>
                    <a:pt x="172" y="65"/>
                    <a:pt x="172" y="65"/>
                  </a:cubicBezTo>
                  <a:cubicBezTo>
                    <a:pt x="172" y="66"/>
                    <a:pt x="172" y="66"/>
                    <a:pt x="171" y="67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2" y="66"/>
                    <a:pt x="172" y="66"/>
                    <a:pt x="172" y="66"/>
                  </a:cubicBezTo>
                  <a:cubicBezTo>
                    <a:pt x="172" y="66"/>
                    <a:pt x="171" y="67"/>
                    <a:pt x="171" y="68"/>
                  </a:cubicBezTo>
                  <a:cubicBezTo>
                    <a:pt x="171" y="68"/>
                    <a:pt x="171" y="69"/>
                    <a:pt x="171" y="70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1" y="70"/>
                    <a:pt x="171" y="70"/>
                    <a:pt x="171" y="70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71" y="71"/>
                    <a:pt x="171" y="71"/>
                    <a:pt x="171" y="71"/>
                  </a:cubicBezTo>
                  <a:cubicBezTo>
                    <a:pt x="171" y="71"/>
                    <a:pt x="170" y="72"/>
                    <a:pt x="170" y="72"/>
                  </a:cubicBezTo>
                  <a:cubicBezTo>
                    <a:pt x="169" y="73"/>
                    <a:pt x="168" y="73"/>
                    <a:pt x="168" y="74"/>
                  </a:cubicBezTo>
                  <a:cubicBezTo>
                    <a:pt x="167" y="75"/>
                    <a:pt x="165" y="77"/>
                    <a:pt x="164" y="78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80"/>
                    <a:pt x="163" y="80"/>
                  </a:cubicBezTo>
                  <a:cubicBezTo>
                    <a:pt x="163" y="81"/>
                    <a:pt x="163" y="81"/>
                    <a:pt x="163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3" y="83"/>
                    <a:pt x="163" y="84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2" y="86"/>
                    <a:pt x="161" y="87"/>
                    <a:pt x="160" y="89"/>
                  </a:cubicBezTo>
                  <a:cubicBezTo>
                    <a:pt x="162" y="90"/>
                    <a:pt x="162" y="90"/>
                    <a:pt x="162" y="90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59" y="91"/>
                    <a:pt x="158" y="93"/>
                    <a:pt x="158" y="94"/>
                  </a:cubicBezTo>
                  <a:cubicBezTo>
                    <a:pt x="158" y="95"/>
                    <a:pt x="157" y="96"/>
                    <a:pt x="157" y="96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7"/>
                    <a:pt x="156" y="97"/>
                  </a:cubicBezTo>
                  <a:cubicBezTo>
                    <a:pt x="158" y="98"/>
                    <a:pt x="158" y="98"/>
                    <a:pt x="158" y="98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3" y="101"/>
                    <a:pt x="151" y="105"/>
                    <a:pt x="148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6" y="111"/>
                    <a:pt x="143" y="116"/>
                    <a:pt x="141" y="121"/>
                  </a:cubicBezTo>
                  <a:cubicBezTo>
                    <a:pt x="143" y="122"/>
                    <a:pt x="143" y="122"/>
                    <a:pt x="143" y="122"/>
                  </a:cubicBezTo>
                  <a:cubicBezTo>
                    <a:pt x="141" y="121"/>
                    <a:pt x="141" y="121"/>
                    <a:pt x="141" y="121"/>
                  </a:cubicBezTo>
                  <a:cubicBezTo>
                    <a:pt x="140" y="122"/>
                    <a:pt x="139" y="124"/>
                    <a:pt x="139" y="126"/>
                  </a:cubicBezTo>
                  <a:cubicBezTo>
                    <a:pt x="141" y="127"/>
                    <a:pt x="141" y="127"/>
                    <a:pt x="141" y="127"/>
                  </a:cubicBezTo>
                  <a:cubicBezTo>
                    <a:pt x="139" y="126"/>
                    <a:pt x="139" y="126"/>
                    <a:pt x="139" y="126"/>
                  </a:cubicBezTo>
                  <a:cubicBezTo>
                    <a:pt x="139" y="128"/>
                    <a:pt x="138" y="129"/>
                    <a:pt x="138" y="131"/>
                  </a:cubicBezTo>
                  <a:cubicBezTo>
                    <a:pt x="138" y="131"/>
                    <a:pt x="138" y="131"/>
                    <a:pt x="138" y="131"/>
                  </a:cubicBezTo>
                  <a:cubicBezTo>
                    <a:pt x="138" y="135"/>
                    <a:pt x="140" y="137"/>
                    <a:pt x="141" y="139"/>
                  </a:cubicBezTo>
                  <a:cubicBezTo>
                    <a:pt x="142" y="138"/>
                    <a:pt x="142" y="138"/>
                    <a:pt x="142" y="138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1" y="139"/>
                    <a:pt x="141" y="139"/>
                    <a:pt x="141" y="140"/>
                  </a:cubicBezTo>
                  <a:cubicBezTo>
                    <a:pt x="142" y="140"/>
                    <a:pt x="142" y="140"/>
                    <a:pt x="142" y="140"/>
                  </a:cubicBezTo>
                  <a:cubicBezTo>
                    <a:pt x="142" y="140"/>
                    <a:pt x="142" y="140"/>
                    <a:pt x="142" y="140"/>
                  </a:cubicBezTo>
                  <a:cubicBezTo>
                    <a:pt x="142" y="140"/>
                    <a:pt x="142" y="140"/>
                    <a:pt x="142" y="140"/>
                  </a:cubicBezTo>
                  <a:cubicBezTo>
                    <a:pt x="142" y="141"/>
                    <a:pt x="142" y="141"/>
                    <a:pt x="143" y="141"/>
                  </a:cubicBezTo>
                  <a:cubicBezTo>
                    <a:pt x="143" y="142"/>
                    <a:pt x="143" y="142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5"/>
                    <a:pt x="142" y="146"/>
                    <a:pt x="142" y="146"/>
                  </a:cubicBezTo>
                  <a:cubicBezTo>
                    <a:pt x="142" y="148"/>
                    <a:pt x="143" y="149"/>
                    <a:pt x="143" y="150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5" y="151"/>
                    <a:pt x="145" y="151"/>
                    <a:pt x="145" y="151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5" y="151"/>
                    <a:pt x="145" y="151"/>
                    <a:pt x="145" y="151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4" y="151"/>
                    <a:pt x="144" y="151"/>
                    <a:pt x="144" y="151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6" y="151"/>
                    <a:pt x="146" y="151"/>
                    <a:pt x="146" y="151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4" y="150"/>
                    <a:pt x="144" y="150"/>
                    <a:pt x="144" y="150"/>
                  </a:cubicBezTo>
                  <a:cubicBezTo>
                    <a:pt x="144" y="150"/>
                    <a:pt x="144" y="150"/>
                    <a:pt x="143" y="151"/>
                  </a:cubicBezTo>
                  <a:cubicBezTo>
                    <a:pt x="143" y="152"/>
                    <a:pt x="142" y="154"/>
                    <a:pt x="141" y="156"/>
                  </a:cubicBezTo>
                  <a:cubicBezTo>
                    <a:pt x="140" y="158"/>
                    <a:pt x="139" y="160"/>
                    <a:pt x="139" y="163"/>
                  </a:cubicBezTo>
                  <a:cubicBezTo>
                    <a:pt x="139" y="164"/>
                    <a:pt x="139" y="165"/>
                    <a:pt x="140" y="167"/>
                  </a:cubicBezTo>
                  <a:cubicBezTo>
                    <a:pt x="142" y="166"/>
                    <a:pt x="142" y="166"/>
                    <a:pt x="142" y="166"/>
                  </a:cubicBezTo>
                  <a:cubicBezTo>
                    <a:pt x="142" y="164"/>
                    <a:pt x="142" y="164"/>
                    <a:pt x="142" y="164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0" y="142"/>
                    <a:pt x="20" y="142"/>
                    <a:pt x="20" y="142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10" y="137"/>
                    <a:pt x="10" y="137"/>
                    <a:pt x="10" y="137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14" y="144"/>
                    <a:pt x="14" y="144"/>
                    <a:pt x="14" y="144"/>
                  </a:cubicBezTo>
                  <a:cubicBezTo>
                    <a:pt x="15" y="142"/>
                    <a:pt x="15" y="142"/>
                    <a:pt x="15" y="142"/>
                  </a:cubicBezTo>
                  <a:cubicBezTo>
                    <a:pt x="16" y="140"/>
                    <a:pt x="16" y="140"/>
                    <a:pt x="16" y="140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9" y="139"/>
                    <a:pt x="9" y="139"/>
                    <a:pt x="9" y="139"/>
                  </a:cubicBezTo>
                  <a:cubicBezTo>
                    <a:pt x="11" y="139"/>
                    <a:pt x="11" y="139"/>
                    <a:pt x="11" y="139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1" y="136"/>
                    <a:pt x="11" y="133"/>
                    <a:pt x="11" y="129"/>
                  </a:cubicBezTo>
                  <a:cubicBezTo>
                    <a:pt x="11" y="119"/>
                    <a:pt x="10" y="106"/>
                    <a:pt x="10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10" y="92"/>
                    <a:pt x="10" y="92"/>
                    <a:pt x="10" y="92"/>
                  </a:cubicBezTo>
                  <a:cubicBezTo>
                    <a:pt x="9" y="68"/>
                    <a:pt x="7" y="36"/>
                    <a:pt x="4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7" y="2"/>
                    <a:pt x="167" y="2"/>
                    <a:pt x="167" y="2"/>
                  </a:cubicBezTo>
                  <a:cubicBezTo>
                    <a:pt x="167" y="2"/>
                    <a:pt x="167" y="3"/>
                    <a:pt x="167" y="4"/>
                  </a:cubicBezTo>
                  <a:cubicBezTo>
                    <a:pt x="167" y="5"/>
                    <a:pt x="167" y="6"/>
                    <a:pt x="168" y="6"/>
                  </a:cubicBezTo>
                  <a:cubicBezTo>
                    <a:pt x="168" y="7"/>
                    <a:pt x="169" y="8"/>
                    <a:pt x="170" y="8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9" y="8"/>
                    <a:pt x="170" y="9"/>
                    <a:pt x="170" y="9"/>
                  </a:cubicBezTo>
                  <a:cubicBezTo>
                    <a:pt x="170" y="9"/>
                    <a:pt x="170" y="9"/>
                    <a:pt x="170" y="9"/>
                  </a:cubicBezTo>
                  <a:cubicBezTo>
                    <a:pt x="170" y="10"/>
                    <a:pt x="170" y="10"/>
                    <a:pt x="169" y="11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0" y="11"/>
                    <a:pt x="170" y="11"/>
                    <a:pt x="170" y="11"/>
                  </a:cubicBezTo>
                  <a:cubicBezTo>
                    <a:pt x="168" y="12"/>
                    <a:pt x="168" y="14"/>
                    <a:pt x="168" y="15"/>
                  </a:cubicBezTo>
                  <a:cubicBezTo>
                    <a:pt x="168" y="17"/>
                    <a:pt x="168" y="18"/>
                    <a:pt x="169" y="19"/>
                  </a:cubicBezTo>
                  <a:cubicBezTo>
                    <a:pt x="170" y="21"/>
                    <a:pt x="171" y="22"/>
                    <a:pt x="173" y="22"/>
                  </a:cubicBezTo>
                  <a:cubicBezTo>
                    <a:pt x="174" y="22"/>
                    <a:pt x="174" y="22"/>
                    <a:pt x="174" y="22"/>
                  </a:cubicBezTo>
                  <a:cubicBezTo>
                    <a:pt x="173" y="20"/>
                    <a:pt x="173" y="20"/>
                    <a:pt x="173" y="20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75" y="22"/>
                    <a:pt x="179" y="21"/>
                    <a:pt x="183" y="21"/>
                  </a:cubicBezTo>
                  <a:cubicBezTo>
                    <a:pt x="186" y="21"/>
                    <a:pt x="190" y="20"/>
                    <a:pt x="190" y="20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187" y="17"/>
                    <a:pt x="187" y="17"/>
                    <a:pt x="187" y="17"/>
                  </a:cubicBezTo>
                  <a:cubicBezTo>
                    <a:pt x="187" y="18"/>
                    <a:pt x="187" y="19"/>
                    <a:pt x="187" y="21"/>
                  </a:cubicBezTo>
                  <a:cubicBezTo>
                    <a:pt x="189" y="21"/>
                    <a:pt x="189" y="21"/>
                    <a:pt x="189" y="21"/>
                  </a:cubicBezTo>
                  <a:cubicBezTo>
                    <a:pt x="187" y="21"/>
                    <a:pt x="187" y="21"/>
                    <a:pt x="187" y="21"/>
                  </a:cubicBezTo>
                  <a:cubicBezTo>
                    <a:pt x="186" y="22"/>
                    <a:pt x="186" y="22"/>
                    <a:pt x="186" y="23"/>
                  </a:cubicBezTo>
                  <a:cubicBezTo>
                    <a:pt x="186" y="25"/>
                    <a:pt x="187" y="27"/>
                    <a:pt x="188" y="28"/>
                  </a:cubicBezTo>
                  <a:cubicBezTo>
                    <a:pt x="190" y="27"/>
                    <a:pt x="190" y="27"/>
                    <a:pt x="190" y="27"/>
                  </a:cubicBezTo>
                  <a:cubicBezTo>
                    <a:pt x="188" y="28"/>
                    <a:pt x="188" y="28"/>
                    <a:pt x="188" y="28"/>
                  </a:cubicBezTo>
                  <a:cubicBezTo>
                    <a:pt x="188" y="29"/>
                    <a:pt x="189" y="31"/>
                    <a:pt x="189" y="32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89" y="31"/>
                    <a:pt x="189" y="31"/>
                    <a:pt x="189" y="31"/>
                  </a:cubicBezTo>
                  <a:lnTo>
                    <a:pt x="191" y="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8" name="Freeform 139"/>
            <p:cNvSpPr>
              <a:spLocks/>
            </p:cNvSpPr>
            <p:nvPr/>
          </p:nvSpPr>
          <p:spPr bwMode="auto">
            <a:xfrm>
              <a:off x="8981524" y="2992833"/>
              <a:ext cx="469470" cy="829901"/>
            </a:xfrm>
            <a:custGeom>
              <a:avLst/>
              <a:gdLst>
                <a:gd name="T0" fmla="*/ 93 w 144"/>
                <a:gd name="T1" fmla="*/ 253 h 254"/>
                <a:gd name="T2" fmla="*/ 97 w 144"/>
                <a:gd name="T3" fmla="*/ 244 h 254"/>
                <a:gd name="T4" fmla="*/ 112 w 144"/>
                <a:gd name="T5" fmla="*/ 246 h 254"/>
                <a:gd name="T6" fmla="*/ 123 w 144"/>
                <a:gd name="T7" fmla="*/ 236 h 254"/>
                <a:gd name="T8" fmla="*/ 127 w 144"/>
                <a:gd name="T9" fmla="*/ 224 h 254"/>
                <a:gd name="T10" fmla="*/ 130 w 144"/>
                <a:gd name="T11" fmla="*/ 215 h 254"/>
                <a:gd name="T12" fmla="*/ 130 w 144"/>
                <a:gd name="T13" fmla="*/ 203 h 254"/>
                <a:gd name="T14" fmla="*/ 131 w 144"/>
                <a:gd name="T15" fmla="*/ 200 h 254"/>
                <a:gd name="T16" fmla="*/ 132 w 144"/>
                <a:gd name="T17" fmla="*/ 197 h 254"/>
                <a:gd name="T18" fmla="*/ 133 w 144"/>
                <a:gd name="T19" fmla="*/ 192 h 254"/>
                <a:gd name="T20" fmla="*/ 141 w 144"/>
                <a:gd name="T21" fmla="*/ 175 h 254"/>
                <a:gd name="T22" fmla="*/ 143 w 144"/>
                <a:gd name="T23" fmla="*/ 159 h 254"/>
                <a:gd name="T24" fmla="*/ 141 w 144"/>
                <a:gd name="T25" fmla="*/ 150 h 254"/>
                <a:gd name="T26" fmla="*/ 133 w 144"/>
                <a:gd name="T27" fmla="*/ 30 h 254"/>
                <a:gd name="T28" fmla="*/ 120 w 144"/>
                <a:gd name="T29" fmla="*/ 8 h 254"/>
                <a:gd name="T30" fmla="*/ 117 w 144"/>
                <a:gd name="T31" fmla="*/ 0 h 254"/>
                <a:gd name="T32" fmla="*/ 20 w 144"/>
                <a:gd name="T33" fmla="*/ 3 h 254"/>
                <a:gd name="T34" fmla="*/ 35 w 144"/>
                <a:gd name="T35" fmla="*/ 19 h 254"/>
                <a:gd name="T36" fmla="*/ 39 w 144"/>
                <a:gd name="T37" fmla="*/ 25 h 254"/>
                <a:gd name="T38" fmla="*/ 44 w 144"/>
                <a:gd name="T39" fmla="*/ 35 h 254"/>
                <a:gd name="T40" fmla="*/ 44 w 144"/>
                <a:gd name="T41" fmla="*/ 37 h 254"/>
                <a:gd name="T42" fmla="*/ 31 w 144"/>
                <a:gd name="T43" fmla="*/ 49 h 254"/>
                <a:gd name="T44" fmla="*/ 21 w 144"/>
                <a:gd name="T45" fmla="*/ 57 h 254"/>
                <a:gd name="T46" fmla="*/ 19 w 144"/>
                <a:gd name="T47" fmla="*/ 58 h 254"/>
                <a:gd name="T48" fmla="*/ 15 w 144"/>
                <a:gd name="T49" fmla="*/ 69 h 254"/>
                <a:gd name="T50" fmla="*/ 12 w 144"/>
                <a:gd name="T51" fmla="*/ 83 h 254"/>
                <a:gd name="T52" fmla="*/ 7 w 144"/>
                <a:gd name="T53" fmla="*/ 88 h 254"/>
                <a:gd name="T54" fmla="*/ 1 w 144"/>
                <a:gd name="T55" fmla="*/ 106 h 254"/>
                <a:gd name="T56" fmla="*/ 4 w 144"/>
                <a:gd name="T57" fmla="*/ 134 h 254"/>
                <a:gd name="T58" fmla="*/ 21 w 144"/>
                <a:gd name="T59" fmla="*/ 145 h 254"/>
                <a:gd name="T60" fmla="*/ 30 w 144"/>
                <a:gd name="T61" fmla="*/ 161 h 254"/>
                <a:gd name="T62" fmla="*/ 50 w 144"/>
                <a:gd name="T63" fmla="*/ 176 h 254"/>
                <a:gd name="T64" fmla="*/ 47 w 144"/>
                <a:gd name="T65" fmla="*/ 196 h 254"/>
                <a:gd name="T66" fmla="*/ 68 w 144"/>
                <a:gd name="T67" fmla="*/ 216 h 254"/>
                <a:gd name="T68" fmla="*/ 77 w 144"/>
                <a:gd name="T69" fmla="*/ 241 h 254"/>
                <a:gd name="T70" fmla="*/ 92 w 144"/>
                <a:gd name="T71" fmla="*/ 254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4" h="254">
                  <a:moveTo>
                    <a:pt x="92" y="254"/>
                  </a:moveTo>
                  <a:cubicBezTo>
                    <a:pt x="93" y="253"/>
                    <a:pt x="93" y="253"/>
                    <a:pt x="93" y="253"/>
                  </a:cubicBezTo>
                  <a:cubicBezTo>
                    <a:pt x="94" y="252"/>
                    <a:pt x="93" y="249"/>
                    <a:pt x="94" y="246"/>
                  </a:cubicBezTo>
                  <a:cubicBezTo>
                    <a:pt x="95" y="245"/>
                    <a:pt x="96" y="244"/>
                    <a:pt x="97" y="244"/>
                  </a:cubicBezTo>
                  <a:cubicBezTo>
                    <a:pt x="98" y="243"/>
                    <a:pt x="99" y="242"/>
                    <a:pt x="102" y="243"/>
                  </a:cubicBezTo>
                  <a:cubicBezTo>
                    <a:pt x="108" y="244"/>
                    <a:pt x="109" y="247"/>
                    <a:pt x="112" y="246"/>
                  </a:cubicBezTo>
                  <a:cubicBezTo>
                    <a:pt x="114" y="244"/>
                    <a:pt x="115" y="241"/>
                    <a:pt x="116" y="239"/>
                  </a:cubicBezTo>
                  <a:cubicBezTo>
                    <a:pt x="118" y="235"/>
                    <a:pt x="120" y="236"/>
                    <a:pt x="123" y="236"/>
                  </a:cubicBezTo>
                  <a:cubicBezTo>
                    <a:pt x="123" y="235"/>
                    <a:pt x="124" y="235"/>
                    <a:pt x="125" y="235"/>
                  </a:cubicBezTo>
                  <a:cubicBezTo>
                    <a:pt x="126" y="233"/>
                    <a:pt x="127" y="230"/>
                    <a:pt x="127" y="224"/>
                  </a:cubicBezTo>
                  <a:cubicBezTo>
                    <a:pt x="127" y="224"/>
                    <a:pt x="126" y="217"/>
                    <a:pt x="129" y="215"/>
                  </a:cubicBezTo>
                  <a:cubicBezTo>
                    <a:pt x="130" y="215"/>
                    <a:pt x="130" y="215"/>
                    <a:pt x="130" y="215"/>
                  </a:cubicBezTo>
                  <a:cubicBezTo>
                    <a:pt x="130" y="215"/>
                    <a:pt x="129" y="211"/>
                    <a:pt x="129" y="208"/>
                  </a:cubicBezTo>
                  <a:cubicBezTo>
                    <a:pt x="129" y="207"/>
                    <a:pt x="130" y="205"/>
                    <a:pt x="130" y="203"/>
                  </a:cubicBezTo>
                  <a:cubicBezTo>
                    <a:pt x="130" y="202"/>
                    <a:pt x="130" y="202"/>
                    <a:pt x="131" y="201"/>
                  </a:cubicBezTo>
                  <a:cubicBezTo>
                    <a:pt x="131" y="200"/>
                    <a:pt x="131" y="200"/>
                    <a:pt x="131" y="200"/>
                  </a:cubicBezTo>
                  <a:cubicBezTo>
                    <a:pt x="131" y="199"/>
                    <a:pt x="131" y="199"/>
                    <a:pt x="131" y="199"/>
                  </a:cubicBezTo>
                  <a:cubicBezTo>
                    <a:pt x="131" y="199"/>
                    <a:pt x="131" y="198"/>
                    <a:pt x="132" y="197"/>
                  </a:cubicBezTo>
                  <a:cubicBezTo>
                    <a:pt x="132" y="196"/>
                    <a:pt x="133" y="195"/>
                    <a:pt x="133" y="193"/>
                  </a:cubicBezTo>
                  <a:cubicBezTo>
                    <a:pt x="133" y="192"/>
                    <a:pt x="133" y="192"/>
                    <a:pt x="133" y="192"/>
                  </a:cubicBezTo>
                  <a:cubicBezTo>
                    <a:pt x="133" y="188"/>
                    <a:pt x="136" y="185"/>
                    <a:pt x="137" y="184"/>
                  </a:cubicBezTo>
                  <a:cubicBezTo>
                    <a:pt x="137" y="183"/>
                    <a:pt x="139" y="180"/>
                    <a:pt x="141" y="175"/>
                  </a:cubicBezTo>
                  <a:cubicBezTo>
                    <a:pt x="141" y="174"/>
                    <a:pt x="142" y="174"/>
                    <a:pt x="142" y="174"/>
                  </a:cubicBezTo>
                  <a:cubicBezTo>
                    <a:pt x="144" y="168"/>
                    <a:pt x="144" y="162"/>
                    <a:pt x="143" y="159"/>
                  </a:cubicBezTo>
                  <a:cubicBezTo>
                    <a:pt x="142" y="154"/>
                    <a:pt x="141" y="151"/>
                    <a:pt x="141" y="151"/>
                  </a:cubicBezTo>
                  <a:cubicBezTo>
                    <a:pt x="141" y="150"/>
                    <a:pt x="141" y="150"/>
                    <a:pt x="141" y="150"/>
                  </a:cubicBezTo>
                  <a:cubicBezTo>
                    <a:pt x="141" y="150"/>
                    <a:pt x="141" y="150"/>
                    <a:pt x="141" y="15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1" y="30"/>
                    <a:pt x="130" y="27"/>
                  </a:cubicBezTo>
                  <a:cubicBezTo>
                    <a:pt x="129" y="24"/>
                    <a:pt x="124" y="14"/>
                    <a:pt x="120" y="8"/>
                  </a:cubicBezTo>
                  <a:cubicBezTo>
                    <a:pt x="117" y="2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28" y="3"/>
                    <a:pt x="20" y="3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4" y="16"/>
                    <a:pt x="35" y="19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5" y="30"/>
                    <a:pt x="44" y="35"/>
                  </a:cubicBezTo>
                  <a:cubicBezTo>
                    <a:pt x="44" y="36"/>
                    <a:pt x="44" y="36"/>
                    <a:pt x="44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40"/>
                    <a:pt x="39" y="44"/>
                    <a:pt x="35" y="46"/>
                  </a:cubicBezTo>
                  <a:cubicBezTo>
                    <a:pt x="33" y="47"/>
                    <a:pt x="32" y="48"/>
                    <a:pt x="31" y="49"/>
                  </a:cubicBezTo>
                  <a:cubicBezTo>
                    <a:pt x="29" y="50"/>
                    <a:pt x="26" y="51"/>
                    <a:pt x="26" y="52"/>
                  </a:cubicBezTo>
                  <a:cubicBezTo>
                    <a:pt x="26" y="53"/>
                    <a:pt x="26" y="56"/>
                    <a:pt x="21" y="57"/>
                  </a:cubicBezTo>
                  <a:cubicBezTo>
                    <a:pt x="20" y="57"/>
                    <a:pt x="20" y="58"/>
                    <a:pt x="20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8" y="59"/>
                    <a:pt x="17" y="59"/>
                    <a:pt x="17" y="60"/>
                  </a:cubicBezTo>
                  <a:cubicBezTo>
                    <a:pt x="16" y="62"/>
                    <a:pt x="15" y="66"/>
                    <a:pt x="15" y="69"/>
                  </a:cubicBezTo>
                  <a:cubicBezTo>
                    <a:pt x="15" y="72"/>
                    <a:pt x="15" y="76"/>
                    <a:pt x="15" y="77"/>
                  </a:cubicBezTo>
                  <a:cubicBezTo>
                    <a:pt x="14" y="79"/>
                    <a:pt x="13" y="81"/>
                    <a:pt x="12" y="83"/>
                  </a:cubicBezTo>
                  <a:cubicBezTo>
                    <a:pt x="11" y="84"/>
                    <a:pt x="9" y="86"/>
                    <a:pt x="8" y="87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4" y="92"/>
                    <a:pt x="2" y="106"/>
                    <a:pt x="2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4" y="115"/>
                    <a:pt x="4" y="120"/>
                  </a:cubicBezTo>
                  <a:cubicBezTo>
                    <a:pt x="5" y="124"/>
                    <a:pt x="0" y="131"/>
                    <a:pt x="4" y="134"/>
                  </a:cubicBezTo>
                  <a:cubicBezTo>
                    <a:pt x="7" y="137"/>
                    <a:pt x="10" y="140"/>
                    <a:pt x="12" y="141"/>
                  </a:cubicBezTo>
                  <a:cubicBezTo>
                    <a:pt x="15" y="142"/>
                    <a:pt x="21" y="145"/>
                    <a:pt x="21" y="145"/>
                  </a:cubicBezTo>
                  <a:cubicBezTo>
                    <a:pt x="21" y="145"/>
                    <a:pt x="21" y="150"/>
                    <a:pt x="25" y="152"/>
                  </a:cubicBezTo>
                  <a:cubicBezTo>
                    <a:pt x="29" y="153"/>
                    <a:pt x="30" y="157"/>
                    <a:pt x="30" y="161"/>
                  </a:cubicBezTo>
                  <a:cubicBezTo>
                    <a:pt x="31" y="164"/>
                    <a:pt x="34" y="167"/>
                    <a:pt x="39" y="166"/>
                  </a:cubicBezTo>
                  <a:cubicBezTo>
                    <a:pt x="43" y="165"/>
                    <a:pt x="48" y="167"/>
                    <a:pt x="50" y="176"/>
                  </a:cubicBezTo>
                  <a:cubicBezTo>
                    <a:pt x="52" y="186"/>
                    <a:pt x="46" y="190"/>
                    <a:pt x="46" y="190"/>
                  </a:cubicBezTo>
                  <a:cubicBezTo>
                    <a:pt x="46" y="190"/>
                    <a:pt x="42" y="191"/>
                    <a:pt x="47" y="196"/>
                  </a:cubicBezTo>
                  <a:cubicBezTo>
                    <a:pt x="51" y="201"/>
                    <a:pt x="62" y="213"/>
                    <a:pt x="62" y="213"/>
                  </a:cubicBezTo>
                  <a:cubicBezTo>
                    <a:pt x="62" y="213"/>
                    <a:pt x="65" y="216"/>
                    <a:pt x="68" y="216"/>
                  </a:cubicBezTo>
                  <a:cubicBezTo>
                    <a:pt x="70" y="216"/>
                    <a:pt x="73" y="220"/>
                    <a:pt x="75" y="224"/>
                  </a:cubicBezTo>
                  <a:cubicBezTo>
                    <a:pt x="76" y="229"/>
                    <a:pt x="75" y="237"/>
                    <a:pt x="77" y="241"/>
                  </a:cubicBezTo>
                  <a:cubicBezTo>
                    <a:pt x="79" y="245"/>
                    <a:pt x="88" y="252"/>
                    <a:pt x="91" y="254"/>
                  </a:cubicBezTo>
                  <a:cubicBezTo>
                    <a:pt x="92" y="254"/>
                    <a:pt x="92" y="254"/>
                    <a:pt x="92" y="25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9" name="Freeform 140"/>
            <p:cNvSpPr>
              <a:spLocks/>
            </p:cNvSpPr>
            <p:nvPr/>
          </p:nvSpPr>
          <p:spPr bwMode="auto">
            <a:xfrm>
              <a:off x="8973951" y="2983746"/>
              <a:ext cx="483100" cy="845045"/>
            </a:xfrm>
            <a:custGeom>
              <a:avLst/>
              <a:gdLst>
                <a:gd name="T0" fmla="*/ 100 w 148"/>
                <a:gd name="T1" fmla="*/ 249 h 259"/>
                <a:gd name="T2" fmla="*/ 115 w 148"/>
                <a:gd name="T3" fmla="*/ 250 h 259"/>
                <a:gd name="T4" fmla="*/ 125 w 148"/>
                <a:gd name="T5" fmla="*/ 241 h 259"/>
                <a:gd name="T6" fmla="*/ 131 w 148"/>
                <a:gd name="T7" fmla="*/ 227 h 259"/>
                <a:gd name="T8" fmla="*/ 134 w 148"/>
                <a:gd name="T9" fmla="*/ 218 h 259"/>
                <a:gd name="T10" fmla="*/ 134 w 148"/>
                <a:gd name="T11" fmla="*/ 204 h 259"/>
                <a:gd name="T12" fmla="*/ 136 w 148"/>
                <a:gd name="T13" fmla="*/ 201 h 259"/>
                <a:gd name="T14" fmla="*/ 140 w 148"/>
                <a:gd name="T15" fmla="*/ 189 h 259"/>
                <a:gd name="T16" fmla="*/ 146 w 148"/>
                <a:gd name="T17" fmla="*/ 177 h 259"/>
                <a:gd name="T18" fmla="*/ 145 w 148"/>
                <a:gd name="T19" fmla="*/ 154 h 259"/>
                <a:gd name="T20" fmla="*/ 135 w 148"/>
                <a:gd name="T21" fmla="*/ 31 h 259"/>
                <a:gd name="T22" fmla="*/ 134 w 148"/>
                <a:gd name="T23" fmla="*/ 29 h 259"/>
                <a:gd name="T24" fmla="*/ 121 w 148"/>
                <a:gd name="T25" fmla="*/ 3 h 259"/>
                <a:gd name="T26" fmla="*/ 121 w 148"/>
                <a:gd name="T27" fmla="*/ 2 h 259"/>
                <a:gd name="T28" fmla="*/ 34 w 148"/>
                <a:gd name="T29" fmla="*/ 15 h 259"/>
                <a:gd name="T30" fmla="*/ 44 w 148"/>
                <a:gd name="T31" fmla="*/ 29 h 259"/>
                <a:gd name="T32" fmla="*/ 44 w 148"/>
                <a:gd name="T33" fmla="*/ 38 h 259"/>
                <a:gd name="T34" fmla="*/ 36 w 148"/>
                <a:gd name="T35" fmla="*/ 47 h 259"/>
                <a:gd name="T36" fmla="*/ 22 w 148"/>
                <a:gd name="T37" fmla="*/ 58 h 259"/>
                <a:gd name="T38" fmla="*/ 17 w 148"/>
                <a:gd name="T39" fmla="*/ 62 h 259"/>
                <a:gd name="T40" fmla="*/ 15 w 148"/>
                <a:gd name="T41" fmla="*/ 80 h 259"/>
                <a:gd name="T42" fmla="*/ 7 w 148"/>
                <a:gd name="T43" fmla="*/ 90 h 259"/>
                <a:gd name="T44" fmla="*/ 2 w 148"/>
                <a:gd name="T45" fmla="*/ 115 h 259"/>
                <a:gd name="T46" fmla="*/ 19 w 148"/>
                <a:gd name="T47" fmla="*/ 148 h 259"/>
                <a:gd name="T48" fmla="*/ 33 w 148"/>
                <a:gd name="T49" fmla="*/ 169 h 259"/>
                <a:gd name="T50" fmla="*/ 48 w 148"/>
                <a:gd name="T51" fmla="*/ 191 h 259"/>
                <a:gd name="T52" fmla="*/ 48 w 148"/>
                <a:gd name="T53" fmla="*/ 193 h 259"/>
                <a:gd name="T54" fmla="*/ 62 w 148"/>
                <a:gd name="T55" fmla="*/ 217 h 259"/>
                <a:gd name="T56" fmla="*/ 92 w 148"/>
                <a:gd name="T57" fmla="*/ 259 h 259"/>
                <a:gd name="T58" fmla="*/ 93 w 148"/>
                <a:gd name="T59" fmla="*/ 255 h 259"/>
                <a:gd name="T60" fmla="*/ 93 w 148"/>
                <a:gd name="T61" fmla="*/ 257 h 259"/>
                <a:gd name="T62" fmla="*/ 70 w 148"/>
                <a:gd name="T63" fmla="*/ 217 h 259"/>
                <a:gd name="T64" fmla="*/ 49 w 148"/>
                <a:gd name="T65" fmla="*/ 195 h 259"/>
                <a:gd name="T66" fmla="*/ 49 w 148"/>
                <a:gd name="T67" fmla="*/ 195 h 259"/>
                <a:gd name="T68" fmla="*/ 49 w 148"/>
                <a:gd name="T69" fmla="*/ 195 h 259"/>
                <a:gd name="T70" fmla="*/ 49 w 148"/>
                <a:gd name="T71" fmla="*/ 169 h 259"/>
                <a:gd name="T72" fmla="*/ 25 w 148"/>
                <a:gd name="T73" fmla="*/ 150 h 259"/>
                <a:gd name="T74" fmla="*/ 12 w 148"/>
                <a:gd name="T75" fmla="*/ 140 h 259"/>
                <a:gd name="T76" fmla="*/ 3 w 148"/>
                <a:gd name="T77" fmla="*/ 111 h 259"/>
                <a:gd name="T78" fmla="*/ 11 w 148"/>
                <a:gd name="T79" fmla="*/ 92 h 259"/>
                <a:gd name="T80" fmla="*/ 19 w 148"/>
                <a:gd name="T81" fmla="*/ 81 h 259"/>
                <a:gd name="T82" fmla="*/ 22 w 148"/>
                <a:gd name="T83" fmla="*/ 63 h 259"/>
                <a:gd name="T84" fmla="*/ 23 w 148"/>
                <a:gd name="T85" fmla="*/ 62 h 259"/>
                <a:gd name="T86" fmla="*/ 29 w 148"/>
                <a:gd name="T87" fmla="*/ 55 h 259"/>
                <a:gd name="T88" fmla="*/ 37 w 148"/>
                <a:gd name="T89" fmla="*/ 49 h 259"/>
                <a:gd name="T90" fmla="*/ 48 w 148"/>
                <a:gd name="T91" fmla="*/ 38 h 259"/>
                <a:gd name="T92" fmla="*/ 39 w 148"/>
                <a:gd name="T93" fmla="*/ 22 h 259"/>
                <a:gd name="T94" fmla="*/ 105 w 148"/>
                <a:gd name="T95" fmla="*/ 5 h 259"/>
                <a:gd name="T96" fmla="*/ 117 w 148"/>
                <a:gd name="T97" fmla="*/ 2 h 259"/>
                <a:gd name="T98" fmla="*/ 133 w 148"/>
                <a:gd name="T99" fmla="*/ 33 h 259"/>
                <a:gd name="T100" fmla="*/ 145 w 148"/>
                <a:gd name="T101" fmla="*/ 162 h 259"/>
                <a:gd name="T102" fmla="*/ 141 w 148"/>
                <a:gd name="T103" fmla="*/ 177 h 259"/>
                <a:gd name="T104" fmla="*/ 133 w 148"/>
                <a:gd name="T105" fmla="*/ 195 h 259"/>
                <a:gd name="T106" fmla="*/ 131 w 148"/>
                <a:gd name="T107" fmla="*/ 202 h 259"/>
                <a:gd name="T108" fmla="*/ 132 w 148"/>
                <a:gd name="T109" fmla="*/ 206 h 259"/>
                <a:gd name="T110" fmla="*/ 130 w 148"/>
                <a:gd name="T111" fmla="*/ 216 h 259"/>
                <a:gd name="T112" fmla="*/ 127 w 148"/>
                <a:gd name="T113" fmla="*/ 238 h 259"/>
                <a:gd name="T114" fmla="*/ 114 w 148"/>
                <a:gd name="T115" fmla="*/ 244 h 259"/>
                <a:gd name="T116" fmla="*/ 97 w 148"/>
                <a:gd name="T117" fmla="*/ 245 h 259"/>
                <a:gd name="T118" fmla="*/ 93 w 148"/>
                <a:gd name="T119" fmla="*/ 2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8" h="259">
                  <a:moveTo>
                    <a:pt x="94" y="257"/>
                  </a:moveTo>
                  <a:cubicBezTo>
                    <a:pt x="96" y="258"/>
                    <a:pt x="96" y="258"/>
                    <a:pt x="96" y="258"/>
                  </a:cubicBezTo>
                  <a:cubicBezTo>
                    <a:pt x="96" y="257"/>
                    <a:pt x="96" y="257"/>
                    <a:pt x="96" y="257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7"/>
                    <a:pt x="97" y="257"/>
                    <a:pt x="97" y="257"/>
                  </a:cubicBezTo>
                  <a:cubicBezTo>
                    <a:pt x="97" y="256"/>
                    <a:pt x="97" y="255"/>
                    <a:pt x="97" y="254"/>
                  </a:cubicBezTo>
                  <a:cubicBezTo>
                    <a:pt x="98" y="253"/>
                    <a:pt x="98" y="251"/>
                    <a:pt x="98" y="250"/>
                  </a:cubicBezTo>
                  <a:cubicBezTo>
                    <a:pt x="99" y="249"/>
                    <a:pt x="99" y="249"/>
                    <a:pt x="100" y="249"/>
                  </a:cubicBezTo>
                  <a:cubicBezTo>
                    <a:pt x="100" y="248"/>
                    <a:pt x="100" y="248"/>
                    <a:pt x="100" y="248"/>
                  </a:cubicBezTo>
                  <a:cubicBezTo>
                    <a:pt x="100" y="248"/>
                    <a:pt x="100" y="248"/>
                    <a:pt x="100" y="248"/>
                  </a:cubicBezTo>
                  <a:cubicBezTo>
                    <a:pt x="100" y="248"/>
                    <a:pt x="101" y="248"/>
                    <a:pt x="102" y="248"/>
                  </a:cubicBezTo>
                  <a:cubicBezTo>
                    <a:pt x="102" y="248"/>
                    <a:pt x="102" y="248"/>
                    <a:pt x="103" y="248"/>
                  </a:cubicBezTo>
                  <a:cubicBezTo>
                    <a:pt x="105" y="248"/>
                    <a:pt x="107" y="249"/>
                    <a:pt x="108" y="250"/>
                  </a:cubicBezTo>
                  <a:cubicBezTo>
                    <a:pt x="108" y="250"/>
                    <a:pt x="109" y="250"/>
                    <a:pt x="110" y="251"/>
                  </a:cubicBezTo>
                  <a:cubicBezTo>
                    <a:pt x="110" y="251"/>
                    <a:pt x="111" y="251"/>
                    <a:pt x="112" y="251"/>
                  </a:cubicBezTo>
                  <a:cubicBezTo>
                    <a:pt x="113" y="251"/>
                    <a:pt x="114" y="251"/>
                    <a:pt x="115" y="250"/>
                  </a:cubicBezTo>
                  <a:cubicBezTo>
                    <a:pt x="115" y="250"/>
                    <a:pt x="115" y="250"/>
                    <a:pt x="115" y="250"/>
                  </a:cubicBezTo>
                  <a:cubicBezTo>
                    <a:pt x="115" y="250"/>
                    <a:pt x="115" y="250"/>
                    <a:pt x="115" y="250"/>
                  </a:cubicBezTo>
                  <a:cubicBezTo>
                    <a:pt x="117" y="249"/>
                    <a:pt x="117" y="248"/>
                    <a:pt x="118" y="246"/>
                  </a:cubicBezTo>
                  <a:cubicBezTo>
                    <a:pt x="119" y="245"/>
                    <a:pt x="119" y="244"/>
                    <a:pt x="120" y="243"/>
                  </a:cubicBezTo>
                  <a:cubicBezTo>
                    <a:pt x="120" y="242"/>
                    <a:pt x="121" y="241"/>
                    <a:pt x="122" y="241"/>
                  </a:cubicBezTo>
                  <a:cubicBezTo>
                    <a:pt x="122" y="241"/>
                    <a:pt x="123" y="241"/>
                    <a:pt x="124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5" y="241"/>
                    <a:pt x="125" y="241"/>
                    <a:pt x="125" y="241"/>
                  </a:cubicBezTo>
                  <a:cubicBezTo>
                    <a:pt x="126" y="240"/>
                    <a:pt x="127" y="240"/>
                    <a:pt x="128" y="239"/>
                  </a:cubicBezTo>
                  <a:cubicBezTo>
                    <a:pt x="128" y="239"/>
                    <a:pt x="128" y="239"/>
                    <a:pt x="128" y="239"/>
                  </a:cubicBezTo>
                  <a:cubicBezTo>
                    <a:pt x="128" y="239"/>
                    <a:pt x="128" y="239"/>
                    <a:pt x="128" y="239"/>
                  </a:cubicBezTo>
                  <a:cubicBezTo>
                    <a:pt x="130" y="237"/>
                    <a:pt x="131" y="234"/>
                    <a:pt x="131" y="229"/>
                  </a:cubicBezTo>
                  <a:cubicBezTo>
                    <a:pt x="131" y="228"/>
                    <a:pt x="131" y="228"/>
                    <a:pt x="131" y="227"/>
                  </a:cubicBezTo>
                  <a:cubicBezTo>
                    <a:pt x="131" y="227"/>
                    <a:pt x="131" y="227"/>
                    <a:pt x="131" y="227"/>
                  </a:cubicBezTo>
                  <a:cubicBezTo>
                    <a:pt x="131" y="227"/>
                    <a:pt x="131" y="227"/>
                    <a:pt x="131" y="227"/>
                  </a:cubicBezTo>
                  <a:cubicBezTo>
                    <a:pt x="131" y="227"/>
                    <a:pt x="131" y="227"/>
                    <a:pt x="131" y="227"/>
                  </a:cubicBezTo>
                  <a:cubicBezTo>
                    <a:pt x="131" y="226"/>
                    <a:pt x="131" y="225"/>
                    <a:pt x="131" y="224"/>
                  </a:cubicBezTo>
                  <a:cubicBezTo>
                    <a:pt x="131" y="223"/>
                    <a:pt x="131" y="222"/>
                    <a:pt x="131" y="222"/>
                  </a:cubicBezTo>
                  <a:cubicBezTo>
                    <a:pt x="132" y="221"/>
                    <a:pt x="132" y="220"/>
                    <a:pt x="132" y="220"/>
                  </a:cubicBezTo>
                  <a:cubicBezTo>
                    <a:pt x="132" y="220"/>
                    <a:pt x="132" y="220"/>
                    <a:pt x="132" y="220"/>
                  </a:cubicBezTo>
                  <a:cubicBezTo>
                    <a:pt x="132" y="220"/>
                    <a:pt x="132" y="220"/>
                    <a:pt x="132" y="220"/>
                  </a:cubicBezTo>
                  <a:cubicBezTo>
                    <a:pt x="134" y="219"/>
                    <a:pt x="134" y="219"/>
                    <a:pt x="134" y="219"/>
                  </a:cubicBezTo>
                  <a:cubicBezTo>
                    <a:pt x="134" y="218"/>
                    <a:pt x="134" y="218"/>
                    <a:pt x="134" y="218"/>
                  </a:cubicBezTo>
                  <a:cubicBezTo>
                    <a:pt x="134" y="218"/>
                    <a:pt x="134" y="217"/>
                    <a:pt x="134" y="216"/>
                  </a:cubicBezTo>
                  <a:cubicBezTo>
                    <a:pt x="133" y="214"/>
                    <a:pt x="133" y="213"/>
                    <a:pt x="133" y="211"/>
                  </a:cubicBezTo>
                  <a:cubicBezTo>
                    <a:pt x="133" y="210"/>
                    <a:pt x="134" y="208"/>
                    <a:pt x="134" y="207"/>
                  </a:cubicBezTo>
                  <a:cubicBezTo>
                    <a:pt x="134" y="207"/>
                    <a:pt x="134" y="207"/>
                    <a:pt x="134" y="207"/>
                  </a:cubicBezTo>
                  <a:cubicBezTo>
                    <a:pt x="134" y="207"/>
                    <a:pt x="134" y="207"/>
                    <a:pt x="134" y="207"/>
                  </a:cubicBezTo>
                  <a:cubicBezTo>
                    <a:pt x="134" y="206"/>
                    <a:pt x="134" y="205"/>
                    <a:pt x="134" y="204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34" y="204"/>
                    <a:pt x="134" y="204"/>
                    <a:pt x="134" y="204"/>
                  </a:cubicBezTo>
                  <a:cubicBezTo>
                    <a:pt x="135" y="204"/>
                    <a:pt x="135" y="204"/>
                    <a:pt x="135" y="204"/>
                  </a:cubicBezTo>
                  <a:cubicBezTo>
                    <a:pt x="135" y="203"/>
                    <a:pt x="135" y="203"/>
                    <a:pt x="135" y="203"/>
                  </a:cubicBezTo>
                  <a:cubicBezTo>
                    <a:pt x="135" y="203"/>
                    <a:pt x="135" y="203"/>
                    <a:pt x="135" y="203"/>
                  </a:cubicBezTo>
                  <a:cubicBezTo>
                    <a:pt x="135" y="202"/>
                    <a:pt x="135" y="202"/>
                    <a:pt x="135" y="202"/>
                  </a:cubicBezTo>
                  <a:cubicBezTo>
                    <a:pt x="135" y="202"/>
                    <a:pt x="135" y="202"/>
                    <a:pt x="135" y="202"/>
                  </a:cubicBezTo>
                  <a:cubicBezTo>
                    <a:pt x="135" y="202"/>
                    <a:pt x="135" y="202"/>
                    <a:pt x="135" y="202"/>
                  </a:cubicBezTo>
                  <a:cubicBezTo>
                    <a:pt x="135" y="202"/>
                    <a:pt x="135" y="201"/>
                    <a:pt x="136" y="201"/>
                  </a:cubicBezTo>
                  <a:cubicBezTo>
                    <a:pt x="136" y="201"/>
                    <a:pt x="136" y="201"/>
                    <a:pt x="136" y="201"/>
                  </a:cubicBezTo>
                  <a:cubicBezTo>
                    <a:pt x="136" y="200"/>
                    <a:pt x="136" y="200"/>
                    <a:pt x="136" y="200"/>
                  </a:cubicBezTo>
                  <a:cubicBezTo>
                    <a:pt x="136" y="199"/>
                    <a:pt x="137" y="198"/>
                    <a:pt x="137" y="196"/>
                  </a:cubicBezTo>
                  <a:cubicBezTo>
                    <a:pt x="137" y="196"/>
                    <a:pt x="137" y="196"/>
                    <a:pt x="137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37" y="194"/>
                    <a:pt x="138" y="192"/>
                    <a:pt x="139" y="191"/>
                  </a:cubicBezTo>
                  <a:cubicBezTo>
                    <a:pt x="139" y="190"/>
                    <a:pt x="139" y="190"/>
                    <a:pt x="140" y="189"/>
                  </a:cubicBezTo>
                  <a:cubicBezTo>
                    <a:pt x="140" y="189"/>
                    <a:pt x="141" y="188"/>
                    <a:pt x="141" y="188"/>
                  </a:cubicBezTo>
                  <a:cubicBezTo>
                    <a:pt x="141" y="188"/>
                    <a:pt x="141" y="188"/>
                    <a:pt x="141" y="188"/>
                  </a:cubicBezTo>
                  <a:cubicBezTo>
                    <a:pt x="141" y="188"/>
                    <a:pt x="141" y="188"/>
                    <a:pt x="141" y="188"/>
                  </a:cubicBezTo>
                  <a:cubicBezTo>
                    <a:pt x="141" y="187"/>
                    <a:pt x="142" y="186"/>
                    <a:pt x="142" y="185"/>
                  </a:cubicBezTo>
                  <a:cubicBezTo>
                    <a:pt x="143" y="183"/>
                    <a:pt x="144" y="181"/>
                    <a:pt x="145" y="17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45" y="178"/>
                    <a:pt x="145" y="178"/>
                    <a:pt x="146" y="177"/>
                  </a:cubicBezTo>
                  <a:cubicBezTo>
                    <a:pt x="146" y="177"/>
                    <a:pt x="146" y="177"/>
                    <a:pt x="146" y="177"/>
                  </a:cubicBezTo>
                  <a:cubicBezTo>
                    <a:pt x="147" y="173"/>
                    <a:pt x="148" y="169"/>
                    <a:pt x="148" y="166"/>
                  </a:cubicBezTo>
                  <a:cubicBezTo>
                    <a:pt x="148" y="164"/>
                    <a:pt x="148" y="163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6" y="156"/>
                    <a:pt x="145" y="153"/>
                    <a:pt x="145" y="153"/>
                  </a:cubicBezTo>
                  <a:cubicBezTo>
                    <a:pt x="143" y="154"/>
                    <a:pt x="143" y="154"/>
                    <a:pt x="143" y="154"/>
                  </a:cubicBezTo>
                  <a:cubicBezTo>
                    <a:pt x="145" y="154"/>
                    <a:pt x="145" y="154"/>
                    <a:pt x="145" y="154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5" y="152"/>
                    <a:pt x="145" y="152"/>
                    <a:pt x="145" y="152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1"/>
                    <a:pt x="135" y="31"/>
                    <a:pt x="134" y="29"/>
                  </a:cubicBezTo>
                  <a:cubicBezTo>
                    <a:pt x="133" y="27"/>
                    <a:pt x="132" y="24"/>
                    <a:pt x="130" y="21"/>
                  </a:cubicBezTo>
                  <a:cubicBezTo>
                    <a:pt x="128" y="17"/>
                    <a:pt x="126" y="13"/>
                    <a:pt x="124" y="10"/>
                  </a:cubicBezTo>
                  <a:cubicBezTo>
                    <a:pt x="121" y="6"/>
                    <a:pt x="121" y="4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0" y="3"/>
                    <a:pt x="120" y="3"/>
                    <a:pt x="120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3"/>
                    <a:pt x="121" y="3"/>
                    <a:pt x="121" y="3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19" y="1"/>
                    <a:pt x="30" y="4"/>
                    <a:pt x="2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4" y="20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1"/>
                    <a:pt x="44" y="33"/>
                    <a:pt x="44" y="36"/>
                  </a:cubicBezTo>
                  <a:cubicBezTo>
                    <a:pt x="44" y="37"/>
                    <a:pt x="44" y="37"/>
                    <a:pt x="44" y="38"/>
                  </a:cubicBezTo>
                  <a:cubicBezTo>
                    <a:pt x="44" y="38"/>
                    <a:pt x="44" y="38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4" y="39"/>
                    <a:pt x="44" y="39"/>
                    <a:pt x="44" y="39"/>
                  </a:cubicBezTo>
                  <a:cubicBezTo>
                    <a:pt x="43" y="41"/>
                    <a:pt x="42" y="42"/>
                    <a:pt x="41" y="43"/>
                  </a:cubicBezTo>
                  <a:cubicBezTo>
                    <a:pt x="40" y="45"/>
                    <a:pt x="38" y="46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4" y="49"/>
                    <a:pt x="33" y="50"/>
                    <a:pt x="32" y="50"/>
                  </a:cubicBezTo>
                  <a:cubicBezTo>
                    <a:pt x="31" y="50"/>
                    <a:pt x="30" y="51"/>
                    <a:pt x="29" y="51"/>
                  </a:cubicBezTo>
                  <a:cubicBezTo>
                    <a:pt x="28" y="52"/>
                    <a:pt x="28" y="52"/>
                    <a:pt x="27" y="53"/>
                  </a:cubicBezTo>
                  <a:cubicBezTo>
                    <a:pt x="27" y="53"/>
                    <a:pt x="26" y="53"/>
                    <a:pt x="26" y="54"/>
                  </a:cubicBezTo>
                  <a:cubicBezTo>
                    <a:pt x="26" y="54"/>
                    <a:pt x="26" y="55"/>
                    <a:pt x="26" y="55"/>
                  </a:cubicBezTo>
                  <a:cubicBezTo>
                    <a:pt x="26" y="56"/>
                    <a:pt x="26" y="56"/>
                    <a:pt x="25" y="56"/>
                  </a:cubicBezTo>
                  <a:cubicBezTo>
                    <a:pt x="25" y="57"/>
                    <a:pt x="24" y="58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19" y="60"/>
                    <a:pt x="18" y="61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5"/>
                    <a:pt x="15" y="68"/>
                    <a:pt x="15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3"/>
                    <a:pt x="15" y="74"/>
                    <a:pt x="15" y="75"/>
                  </a:cubicBezTo>
                  <a:cubicBezTo>
                    <a:pt x="15" y="77"/>
                    <a:pt x="15" y="79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1"/>
                    <a:pt x="14" y="83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1" y="86"/>
                    <a:pt x="10" y="87"/>
                    <a:pt x="8" y="89"/>
                  </a:cubicBezTo>
                  <a:cubicBezTo>
                    <a:pt x="8" y="89"/>
                    <a:pt x="8" y="89"/>
                    <a:pt x="8" y="89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6" y="91"/>
                    <a:pt x="6" y="93"/>
                    <a:pt x="5" y="95"/>
                  </a:cubicBezTo>
                  <a:cubicBezTo>
                    <a:pt x="3" y="101"/>
                    <a:pt x="2" y="109"/>
                    <a:pt x="2" y="109"/>
                  </a:cubicBezTo>
                  <a:cubicBezTo>
                    <a:pt x="4" y="109"/>
                    <a:pt x="4" y="109"/>
                    <a:pt x="4" y="109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2" y="112"/>
                    <a:pt x="2" y="115"/>
                  </a:cubicBezTo>
                  <a:cubicBezTo>
                    <a:pt x="3" y="118"/>
                    <a:pt x="4" y="121"/>
                    <a:pt x="4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5"/>
                    <a:pt x="4" y="126"/>
                    <a:pt x="3" y="128"/>
                  </a:cubicBezTo>
                  <a:cubicBezTo>
                    <a:pt x="3" y="130"/>
                    <a:pt x="2" y="132"/>
                    <a:pt x="2" y="134"/>
                  </a:cubicBezTo>
                  <a:cubicBezTo>
                    <a:pt x="2" y="135"/>
                    <a:pt x="3" y="137"/>
                    <a:pt x="4" y="138"/>
                  </a:cubicBezTo>
                  <a:cubicBezTo>
                    <a:pt x="6" y="140"/>
                    <a:pt x="8" y="141"/>
                    <a:pt x="9" y="142"/>
                  </a:cubicBezTo>
                  <a:cubicBezTo>
                    <a:pt x="10" y="144"/>
                    <a:pt x="12" y="145"/>
                    <a:pt x="13" y="146"/>
                  </a:cubicBezTo>
                  <a:cubicBezTo>
                    <a:pt x="15" y="146"/>
                    <a:pt x="17" y="147"/>
                    <a:pt x="19" y="148"/>
                  </a:cubicBezTo>
                  <a:cubicBezTo>
                    <a:pt x="21" y="149"/>
                    <a:pt x="22" y="149"/>
                    <a:pt x="22" y="149"/>
                  </a:cubicBezTo>
                  <a:cubicBezTo>
                    <a:pt x="23" y="148"/>
                    <a:pt x="23" y="148"/>
                    <a:pt x="23" y="148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21" y="148"/>
                    <a:pt x="21" y="149"/>
                    <a:pt x="22" y="151"/>
                  </a:cubicBezTo>
                  <a:cubicBezTo>
                    <a:pt x="22" y="153"/>
                    <a:pt x="23" y="155"/>
                    <a:pt x="26" y="156"/>
                  </a:cubicBezTo>
                  <a:cubicBezTo>
                    <a:pt x="27" y="157"/>
                    <a:pt x="28" y="158"/>
                    <a:pt x="29" y="159"/>
                  </a:cubicBezTo>
                  <a:cubicBezTo>
                    <a:pt x="30" y="161"/>
                    <a:pt x="30" y="162"/>
                    <a:pt x="30" y="164"/>
                  </a:cubicBezTo>
                  <a:cubicBezTo>
                    <a:pt x="31" y="166"/>
                    <a:pt x="32" y="168"/>
                    <a:pt x="33" y="169"/>
                  </a:cubicBezTo>
                  <a:cubicBezTo>
                    <a:pt x="35" y="170"/>
                    <a:pt x="37" y="171"/>
                    <a:pt x="39" y="171"/>
                  </a:cubicBezTo>
                  <a:cubicBezTo>
                    <a:pt x="40" y="171"/>
                    <a:pt x="40" y="171"/>
                    <a:pt x="41" y="171"/>
                  </a:cubicBezTo>
                  <a:cubicBezTo>
                    <a:pt x="41" y="171"/>
                    <a:pt x="42" y="171"/>
                    <a:pt x="42" y="171"/>
                  </a:cubicBezTo>
                  <a:cubicBezTo>
                    <a:pt x="44" y="171"/>
                    <a:pt x="45" y="171"/>
                    <a:pt x="47" y="172"/>
                  </a:cubicBezTo>
                  <a:cubicBezTo>
                    <a:pt x="48" y="174"/>
                    <a:pt x="49" y="176"/>
                    <a:pt x="50" y="180"/>
                  </a:cubicBezTo>
                  <a:cubicBezTo>
                    <a:pt x="51" y="181"/>
                    <a:pt x="51" y="182"/>
                    <a:pt x="51" y="183"/>
                  </a:cubicBezTo>
                  <a:cubicBezTo>
                    <a:pt x="51" y="186"/>
                    <a:pt x="50" y="188"/>
                    <a:pt x="49" y="189"/>
                  </a:cubicBezTo>
                  <a:cubicBezTo>
                    <a:pt x="48" y="190"/>
                    <a:pt x="48" y="191"/>
                    <a:pt x="48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8" y="193"/>
                    <a:pt x="48" y="193"/>
                    <a:pt x="48" y="193"/>
                  </a:cubicBezTo>
                  <a:cubicBezTo>
                    <a:pt x="48" y="191"/>
                    <a:pt x="48" y="191"/>
                    <a:pt x="48" y="191"/>
                  </a:cubicBezTo>
                  <a:cubicBezTo>
                    <a:pt x="48" y="191"/>
                    <a:pt x="47" y="191"/>
                    <a:pt x="46" y="192"/>
                  </a:cubicBezTo>
                  <a:cubicBezTo>
                    <a:pt x="46" y="192"/>
                    <a:pt x="46" y="192"/>
                    <a:pt x="45" y="193"/>
                  </a:cubicBezTo>
                  <a:cubicBezTo>
                    <a:pt x="45" y="193"/>
                    <a:pt x="45" y="194"/>
                    <a:pt x="45" y="195"/>
                  </a:cubicBezTo>
                  <a:cubicBezTo>
                    <a:pt x="45" y="197"/>
                    <a:pt x="46" y="198"/>
                    <a:pt x="47" y="200"/>
                  </a:cubicBezTo>
                  <a:cubicBezTo>
                    <a:pt x="50" y="203"/>
                    <a:pt x="53" y="207"/>
                    <a:pt x="57" y="210"/>
                  </a:cubicBezTo>
                  <a:cubicBezTo>
                    <a:pt x="60" y="214"/>
                    <a:pt x="62" y="217"/>
                    <a:pt x="62" y="217"/>
                  </a:cubicBezTo>
                  <a:cubicBezTo>
                    <a:pt x="62" y="217"/>
                    <a:pt x="62" y="217"/>
                    <a:pt x="62" y="217"/>
                  </a:cubicBezTo>
                  <a:cubicBezTo>
                    <a:pt x="63" y="217"/>
                    <a:pt x="63" y="218"/>
                    <a:pt x="65" y="219"/>
                  </a:cubicBezTo>
                  <a:cubicBezTo>
                    <a:pt x="66" y="220"/>
                    <a:pt x="67" y="221"/>
                    <a:pt x="70" y="221"/>
                  </a:cubicBezTo>
                  <a:cubicBezTo>
                    <a:pt x="70" y="221"/>
                    <a:pt x="70" y="221"/>
                    <a:pt x="70" y="221"/>
                  </a:cubicBezTo>
                  <a:cubicBezTo>
                    <a:pt x="72" y="222"/>
                    <a:pt x="74" y="225"/>
                    <a:pt x="75" y="228"/>
                  </a:cubicBezTo>
                  <a:cubicBezTo>
                    <a:pt x="75" y="230"/>
                    <a:pt x="75" y="233"/>
                    <a:pt x="76" y="236"/>
                  </a:cubicBezTo>
                  <a:cubicBezTo>
                    <a:pt x="76" y="239"/>
                    <a:pt x="76" y="242"/>
                    <a:pt x="77" y="245"/>
                  </a:cubicBezTo>
                  <a:cubicBezTo>
                    <a:pt x="78" y="248"/>
                    <a:pt x="81" y="250"/>
                    <a:pt x="84" y="253"/>
                  </a:cubicBezTo>
                  <a:cubicBezTo>
                    <a:pt x="87" y="255"/>
                    <a:pt x="90" y="258"/>
                    <a:pt x="92" y="259"/>
                  </a:cubicBezTo>
                  <a:cubicBezTo>
                    <a:pt x="92" y="259"/>
                    <a:pt x="92" y="259"/>
                    <a:pt x="92" y="259"/>
                  </a:cubicBezTo>
                  <a:cubicBezTo>
                    <a:pt x="92" y="259"/>
                    <a:pt x="92" y="259"/>
                    <a:pt x="92" y="259"/>
                  </a:cubicBezTo>
                  <a:cubicBezTo>
                    <a:pt x="93" y="259"/>
                    <a:pt x="93" y="259"/>
                    <a:pt x="93" y="259"/>
                  </a:cubicBezTo>
                  <a:cubicBezTo>
                    <a:pt x="94" y="259"/>
                    <a:pt x="95" y="259"/>
                    <a:pt x="96" y="258"/>
                  </a:cubicBezTo>
                  <a:cubicBezTo>
                    <a:pt x="96" y="258"/>
                    <a:pt x="96" y="258"/>
                    <a:pt x="96" y="258"/>
                  </a:cubicBezTo>
                  <a:cubicBezTo>
                    <a:pt x="96" y="258"/>
                    <a:pt x="96" y="258"/>
                    <a:pt x="96" y="258"/>
                  </a:cubicBezTo>
                  <a:cubicBezTo>
                    <a:pt x="94" y="257"/>
                    <a:pt x="94" y="257"/>
                    <a:pt x="94" y="257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3" y="257"/>
                    <a:pt x="93" y="257"/>
                    <a:pt x="93" y="257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2" y="254"/>
                    <a:pt x="90" y="252"/>
                    <a:pt x="87" y="250"/>
                  </a:cubicBezTo>
                  <a:cubicBezTo>
                    <a:pt x="84" y="248"/>
                    <a:pt x="81" y="245"/>
                    <a:pt x="81" y="243"/>
                  </a:cubicBezTo>
                  <a:cubicBezTo>
                    <a:pt x="80" y="241"/>
                    <a:pt x="80" y="239"/>
                    <a:pt x="80" y="236"/>
                  </a:cubicBezTo>
                  <a:cubicBezTo>
                    <a:pt x="79" y="232"/>
                    <a:pt x="79" y="229"/>
                    <a:pt x="78" y="227"/>
                  </a:cubicBezTo>
                  <a:cubicBezTo>
                    <a:pt x="78" y="224"/>
                    <a:pt x="76" y="222"/>
                    <a:pt x="75" y="220"/>
                  </a:cubicBezTo>
                  <a:cubicBezTo>
                    <a:pt x="74" y="219"/>
                    <a:pt x="74" y="218"/>
                    <a:pt x="73" y="218"/>
                  </a:cubicBezTo>
                  <a:cubicBezTo>
                    <a:pt x="72" y="217"/>
                    <a:pt x="71" y="217"/>
                    <a:pt x="70" y="217"/>
                  </a:cubicBezTo>
                  <a:cubicBezTo>
                    <a:pt x="69" y="217"/>
                    <a:pt x="68" y="216"/>
                    <a:pt x="67" y="216"/>
                  </a:cubicBezTo>
                  <a:cubicBezTo>
                    <a:pt x="67" y="215"/>
                    <a:pt x="66" y="215"/>
                    <a:pt x="66" y="215"/>
                  </a:cubicBezTo>
                  <a:cubicBezTo>
                    <a:pt x="66" y="214"/>
                    <a:pt x="66" y="214"/>
                    <a:pt x="66" y="214"/>
                  </a:cubicBezTo>
                  <a:cubicBezTo>
                    <a:pt x="65" y="214"/>
                    <a:pt x="65" y="214"/>
                    <a:pt x="65" y="214"/>
                  </a:cubicBezTo>
                  <a:cubicBezTo>
                    <a:pt x="65" y="214"/>
                    <a:pt x="65" y="214"/>
                    <a:pt x="65" y="214"/>
                  </a:cubicBezTo>
                  <a:cubicBezTo>
                    <a:pt x="65" y="214"/>
                    <a:pt x="65" y="214"/>
                    <a:pt x="65" y="214"/>
                  </a:cubicBezTo>
                  <a:cubicBezTo>
                    <a:pt x="65" y="214"/>
                    <a:pt x="55" y="202"/>
                    <a:pt x="50" y="197"/>
                  </a:cubicBezTo>
                  <a:cubicBezTo>
                    <a:pt x="49" y="196"/>
                    <a:pt x="49" y="195"/>
                    <a:pt x="49" y="195"/>
                  </a:cubicBezTo>
                  <a:cubicBezTo>
                    <a:pt x="48" y="195"/>
                    <a:pt x="48" y="195"/>
                    <a:pt x="48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8" y="195"/>
                    <a:pt x="48" y="195"/>
                    <a:pt x="48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8" y="195"/>
                    <a:pt x="48" y="195"/>
                    <a:pt x="48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8" y="195"/>
                    <a:pt x="48" y="195"/>
                    <a:pt x="48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4"/>
                    <a:pt x="49" y="194"/>
                    <a:pt x="49" y="194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4"/>
                    <a:pt x="49" y="194"/>
                    <a:pt x="49" y="194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49" y="195"/>
                    <a:pt x="49" y="195"/>
                    <a:pt x="49" y="195"/>
                  </a:cubicBezTo>
                  <a:cubicBezTo>
                    <a:pt x="50" y="195"/>
                    <a:pt x="50" y="195"/>
                    <a:pt x="50" y="195"/>
                  </a:cubicBezTo>
                  <a:cubicBezTo>
                    <a:pt x="50" y="194"/>
                    <a:pt x="51" y="194"/>
                    <a:pt x="52" y="192"/>
                  </a:cubicBezTo>
                  <a:cubicBezTo>
                    <a:pt x="53" y="190"/>
                    <a:pt x="55" y="187"/>
                    <a:pt x="55" y="183"/>
                  </a:cubicBezTo>
                  <a:cubicBezTo>
                    <a:pt x="55" y="182"/>
                    <a:pt x="55" y="180"/>
                    <a:pt x="54" y="179"/>
                  </a:cubicBezTo>
                  <a:cubicBezTo>
                    <a:pt x="53" y="174"/>
                    <a:pt x="51" y="171"/>
                    <a:pt x="49" y="169"/>
                  </a:cubicBezTo>
                  <a:cubicBezTo>
                    <a:pt x="47" y="167"/>
                    <a:pt x="44" y="167"/>
                    <a:pt x="42" y="167"/>
                  </a:cubicBezTo>
                  <a:cubicBezTo>
                    <a:pt x="41" y="167"/>
                    <a:pt x="41" y="167"/>
                    <a:pt x="40" y="167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38" y="167"/>
                    <a:pt x="37" y="167"/>
                    <a:pt x="36" y="166"/>
                  </a:cubicBezTo>
                  <a:cubicBezTo>
                    <a:pt x="35" y="165"/>
                    <a:pt x="34" y="164"/>
                    <a:pt x="34" y="164"/>
                  </a:cubicBezTo>
                  <a:cubicBezTo>
                    <a:pt x="34" y="162"/>
                    <a:pt x="34" y="159"/>
                    <a:pt x="33" y="158"/>
                  </a:cubicBezTo>
                  <a:cubicBezTo>
                    <a:pt x="32" y="156"/>
                    <a:pt x="30" y="154"/>
                    <a:pt x="28" y="153"/>
                  </a:cubicBezTo>
                  <a:cubicBezTo>
                    <a:pt x="26" y="152"/>
                    <a:pt x="26" y="151"/>
                    <a:pt x="25" y="150"/>
                  </a:cubicBezTo>
                  <a:cubicBezTo>
                    <a:pt x="25" y="149"/>
                    <a:pt x="25" y="149"/>
                    <a:pt x="25" y="148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46"/>
                    <a:pt x="25" y="146"/>
                    <a:pt x="25" y="146"/>
                  </a:cubicBezTo>
                  <a:cubicBezTo>
                    <a:pt x="24" y="146"/>
                    <a:pt x="24" y="146"/>
                    <a:pt x="24" y="146"/>
                  </a:cubicBezTo>
                  <a:cubicBezTo>
                    <a:pt x="24" y="146"/>
                    <a:pt x="17" y="143"/>
                    <a:pt x="15" y="142"/>
                  </a:cubicBezTo>
                  <a:cubicBezTo>
                    <a:pt x="14" y="142"/>
                    <a:pt x="13" y="141"/>
                    <a:pt x="12" y="140"/>
                  </a:cubicBezTo>
                  <a:cubicBezTo>
                    <a:pt x="10" y="138"/>
                    <a:pt x="9" y="137"/>
                    <a:pt x="7" y="135"/>
                  </a:cubicBezTo>
                  <a:cubicBezTo>
                    <a:pt x="7" y="135"/>
                    <a:pt x="6" y="134"/>
                    <a:pt x="6" y="134"/>
                  </a:cubicBezTo>
                  <a:cubicBezTo>
                    <a:pt x="6" y="132"/>
                    <a:pt x="7" y="131"/>
                    <a:pt x="7" y="129"/>
                  </a:cubicBezTo>
                  <a:cubicBezTo>
                    <a:pt x="8" y="127"/>
                    <a:pt x="8" y="125"/>
                    <a:pt x="8" y="123"/>
                  </a:cubicBezTo>
                  <a:cubicBezTo>
                    <a:pt x="8" y="123"/>
                    <a:pt x="8" y="123"/>
                    <a:pt x="8" y="122"/>
                  </a:cubicBezTo>
                  <a:cubicBezTo>
                    <a:pt x="8" y="118"/>
                    <a:pt x="5" y="109"/>
                    <a:pt x="5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09"/>
                    <a:pt x="6" y="107"/>
                  </a:cubicBezTo>
                  <a:cubicBezTo>
                    <a:pt x="7" y="105"/>
                    <a:pt x="7" y="102"/>
                    <a:pt x="8" y="99"/>
                  </a:cubicBezTo>
                  <a:cubicBezTo>
                    <a:pt x="9" y="96"/>
                    <a:pt x="10" y="93"/>
                    <a:pt x="11" y="92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3" y="90"/>
                    <a:pt x="14" y="89"/>
                    <a:pt x="15" y="87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7" y="85"/>
                    <a:pt x="18" y="83"/>
                    <a:pt x="19" y="81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19" y="79"/>
                    <a:pt x="19" y="77"/>
                    <a:pt x="19" y="75"/>
                  </a:cubicBezTo>
                  <a:cubicBezTo>
                    <a:pt x="19" y="74"/>
                    <a:pt x="19" y="73"/>
                    <a:pt x="19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69"/>
                    <a:pt x="20" y="66"/>
                    <a:pt x="21" y="64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64"/>
                    <a:pt x="22" y="63"/>
                    <a:pt x="22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3" y="62"/>
                    <a:pt x="23" y="62"/>
                    <a:pt x="24" y="62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6" y="61"/>
                    <a:pt x="28" y="60"/>
                    <a:pt x="29" y="59"/>
                  </a:cubicBezTo>
                  <a:cubicBezTo>
                    <a:pt x="30" y="57"/>
                    <a:pt x="30" y="56"/>
                    <a:pt x="30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0" y="56"/>
                    <a:pt x="30" y="55"/>
                    <a:pt x="31" y="55"/>
                  </a:cubicBezTo>
                  <a:cubicBezTo>
                    <a:pt x="32" y="54"/>
                    <a:pt x="33" y="54"/>
                    <a:pt x="34" y="53"/>
                  </a:cubicBezTo>
                  <a:cubicBezTo>
                    <a:pt x="35" y="53"/>
                    <a:pt x="36" y="52"/>
                    <a:pt x="38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40" y="49"/>
                    <a:pt x="42" y="48"/>
                    <a:pt x="44" y="46"/>
                  </a:cubicBezTo>
                  <a:cubicBezTo>
                    <a:pt x="45" y="45"/>
                    <a:pt x="47" y="43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39"/>
                    <a:pt x="48" y="38"/>
                  </a:cubicBezTo>
                  <a:cubicBezTo>
                    <a:pt x="48" y="38"/>
                    <a:pt x="48" y="37"/>
                    <a:pt x="48" y="36"/>
                  </a:cubicBezTo>
                  <a:cubicBezTo>
                    <a:pt x="48" y="31"/>
                    <a:pt x="45" y="28"/>
                    <a:pt x="45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8" y="20"/>
                    <a:pt x="38" y="18"/>
                    <a:pt x="37" y="17"/>
                  </a:cubicBezTo>
                  <a:cubicBezTo>
                    <a:pt x="37" y="15"/>
                    <a:pt x="36" y="14"/>
                    <a:pt x="36" y="1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6" y="8"/>
                    <a:pt x="51" y="7"/>
                    <a:pt x="74" y="6"/>
                  </a:cubicBezTo>
                  <a:cubicBezTo>
                    <a:pt x="85" y="6"/>
                    <a:pt x="97" y="6"/>
                    <a:pt x="105" y="5"/>
                  </a:cubicBezTo>
                  <a:cubicBezTo>
                    <a:pt x="113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7" y="2"/>
                    <a:pt x="117" y="2"/>
                    <a:pt x="117" y="2"/>
                  </a:cubicBezTo>
                  <a:cubicBezTo>
                    <a:pt x="117" y="3"/>
                    <a:pt x="117" y="3"/>
                    <a:pt x="117" y="3"/>
                  </a:cubicBezTo>
                  <a:cubicBezTo>
                    <a:pt x="117" y="5"/>
                    <a:pt x="118" y="7"/>
                    <a:pt x="120" y="12"/>
                  </a:cubicBezTo>
                  <a:cubicBezTo>
                    <a:pt x="122" y="15"/>
                    <a:pt x="124" y="19"/>
                    <a:pt x="126" y="23"/>
                  </a:cubicBezTo>
                  <a:cubicBezTo>
                    <a:pt x="128" y="26"/>
                    <a:pt x="130" y="29"/>
                    <a:pt x="130" y="30"/>
                  </a:cubicBezTo>
                  <a:cubicBezTo>
                    <a:pt x="131" y="34"/>
                    <a:pt x="133" y="35"/>
                    <a:pt x="134" y="35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1" y="155"/>
                    <a:pt x="143" y="158"/>
                    <a:pt x="143" y="162"/>
                  </a:cubicBezTo>
                  <a:cubicBezTo>
                    <a:pt x="145" y="162"/>
                    <a:pt x="145" y="162"/>
                    <a:pt x="145" y="162"/>
                  </a:cubicBezTo>
                  <a:cubicBezTo>
                    <a:pt x="143" y="162"/>
                    <a:pt x="143" y="162"/>
                    <a:pt x="143" y="162"/>
                  </a:cubicBezTo>
                  <a:cubicBezTo>
                    <a:pt x="144" y="163"/>
                    <a:pt x="144" y="164"/>
                    <a:pt x="144" y="166"/>
                  </a:cubicBezTo>
                  <a:cubicBezTo>
                    <a:pt x="144" y="169"/>
                    <a:pt x="143" y="172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6"/>
                    <a:pt x="142" y="176"/>
                  </a:cubicBezTo>
                  <a:cubicBezTo>
                    <a:pt x="142" y="176"/>
                    <a:pt x="142" y="177"/>
                    <a:pt x="141" y="177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1" y="177"/>
                    <a:pt x="141" y="177"/>
                    <a:pt x="141" y="177"/>
                  </a:cubicBezTo>
                  <a:cubicBezTo>
                    <a:pt x="141" y="179"/>
                    <a:pt x="140" y="181"/>
                    <a:pt x="139" y="183"/>
                  </a:cubicBezTo>
                  <a:cubicBezTo>
                    <a:pt x="138" y="184"/>
                    <a:pt x="137" y="185"/>
                    <a:pt x="137" y="186"/>
                  </a:cubicBezTo>
                  <a:cubicBezTo>
                    <a:pt x="137" y="186"/>
                    <a:pt x="137" y="186"/>
                    <a:pt x="137" y="186"/>
                  </a:cubicBezTo>
                  <a:cubicBezTo>
                    <a:pt x="137" y="186"/>
                    <a:pt x="137" y="186"/>
                    <a:pt x="137" y="186"/>
                  </a:cubicBezTo>
                  <a:cubicBezTo>
                    <a:pt x="137" y="186"/>
                    <a:pt x="137" y="186"/>
                    <a:pt x="137" y="186"/>
                  </a:cubicBezTo>
                  <a:cubicBezTo>
                    <a:pt x="136" y="188"/>
                    <a:pt x="133" y="190"/>
                    <a:pt x="133" y="195"/>
                  </a:cubicBezTo>
                  <a:cubicBezTo>
                    <a:pt x="135" y="195"/>
                    <a:pt x="135" y="195"/>
                    <a:pt x="135" y="195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196"/>
                    <a:pt x="133" y="196"/>
                    <a:pt x="133" y="196"/>
                  </a:cubicBezTo>
                  <a:cubicBezTo>
                    <a:pt x="135" y="196"/>
                    <a:pt x="135" y="196"/>
                    <a:pt x="135" y="196"/>
                  </a:cubicBezTo>
                  <a:cubicBezTo>
                    <a:pt x="133" y="195"/>
                    <a:pt x="133" y="195"/>
                    <a:pt x="133" y="195"/>
                  </a:cubicBezTo>
                  <a:cubicBezTo>
                    <a:pt x="133" y="197"/>
                    <a:pt x="132" y="198"/>
                    <a:pt x="132" y="199"/>
                  </a:cubicBezTo>
                  <a:cubicBezTo>
                    <a:pt x="134" y="200"/>
                    <a:pt x="134" y="200"/>
                    <a:pt x="134" y="200"/>
                  </a:cubicBezTo>
                  <a:cubicBezTo>
                    <a:pt x="132" y="199"/>
                    <a:pt x="132" y="199"/>
                    <a:pt x="132" y="199"/>
                  </a:cubicBezTo>
                  <a:cubicBezTo>
                    <a:pt x="132" y="199"/>
                    <a:pt x="132" y="200"/>
                    <a:pt x="131" y="200"/>
                  </a:cubicBezTo>
                  <a:cubicBezTo>
                    <a:pt x="131" y="201"/>
                    <a:pt x="131" y="202"/>
                    <a:pt x="131" y="202"/>
                  </a:cubicBezTo>
                  <a:cubicBezTo>
                    <a:pt x="133" y="202"/>
                    <a:pt x="133" y="202"/>
                    <a:pt x="133" y="202"/>
                  </a:cubicBezTo>
                  <a:cubicBezTo>
                    <a:pt x="131" y="202"/>
                    <a:pt x="131" y="202"/>
                    <a:pt x="131" y="202"/>
                  </a:cubicBezTo>
                  <a:cubicBezTo>
                    <a:pt x="131" y="203"/>
                    <a:pt x="131" y="203"/>
                    <a:pt x="131" y="203"/>
                  </a:cubicBezTo>
                  <a:cubicBezTo>
                    <a:pt x="131" y="203"/>
                    <a:pt x="131" y="203"/>
                    <a:pt x="131" y="203"/>
                  </a:cubicBezTo>
                  <a:cubicBezTo>
                    <a:pt x="131" y="203"/>
                    <a:pt x="131" y="203"/>
                    <a:pt x="131" y="203"/>
                  </a:cubicBezTo>
                  <a:cubicBezTo>
                    <a:pt x="131" y="203"/>
                    <a:pt x="131" y="203"/>
                    <a:pt x="131" y="203"/>
                  </a:cubicBezTo>
                  <a:cubicBezTo>
                    <a:pt x="130" y="204"/>
                    <a:pt x="130" y="205"/>
                    <a:pt x="130" y="206"/>
                  </a:cubicBezTo>
                  <a:cubicBezTo>
                    <a:pt x="132" y="206"/>
                    <a:pt x="132" y="206"/>
                    <a:pt x="132" y="206"/>
                  </a:cubicBezTo>
                  <a:cubicBezTo>
                    <a:pt x="130" y="206"/>
                    <a:pt x="130" y="206"/>
                    <a:pt x="130" y="206"/>
                  </a:cubicBezTo>
                  <a:cubicBezTo>
                    <a:pt x="130" y="207"/>
                    <a:pt x="129" y="209"/>
                    <a:pt x="129" y="211"/>
                  </a:cubicBezTo>
                  <a:cubicBezTo>
                    <a:pt x="129" y="214"/>
                    <a:pt x="130" y="218"/>
                    <a:pt x="130" y="218"/>
                  </a:cubicBezTo>
                  <a:cubicBezTo>
                    <a:pt x="132" y="218"/>
                    <a:pt x="132" y="218"/>
                    <a:pt x="132" y="218"/>
                  </a:cubicBezTo>
                  <a:cubicBezTo>
                    <a:pt x="131" y="216"/>
                    <a:pt x="131" y="216"/>
                    <a:pt x="131" y="216"/>
                  </a:cubicBezTo>
                  <a:cubicBezTo>
                    <a:pt x="131" y="216"/>
                    <a:pt x="131" y="216"/>
                    <a:pt x="131" y="2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30" y="216"/>
                    <a:pt x="130" y="216"/>
                    <a:pt x="130" y="216"/>
                  </a:cubicBezTo>
                  <a:cubicBezTo>
                    <a:pt x="129" y="217"/>
                    <a:pt x="128" y="219"/>
                    <a:pt x="127" y="220"/>
                  </a:cubicBezTo>
                  <a:cubicBezTo>
                    <a:pt x="127" y="222"/>
                    <a:pt x="127" y="223"/>
                    <a:pt x="127" y="224"/>
                  </a:cubicBezTo>
                  <a:cubicBezTo>
                    <a:pt x="127" y="226"/>
                    <a:pt x="127" y="227"/>
                    <a:pt x="127" y="227"/>
                  </a:cubicBezTo>
                  <a:cubicBezTo>
                    <a:pt x="129" y="227"/>
                    <a:pt x="129" y="227"/>
                    <a:pt x="129" y="227"/>
                  </a:cubicBezTo>
                  <a:cubicBezTo>
                    <a:pt x="127" y="227"/>
                    <a:pt x="127" y="227"/>
                    <a:pt x="127" y="227"/>
                  </a:cubicBezTo>
                  <a:cubicBezTo>
                    <a:pt x="127" y="228"/>
                    <a:pt x="127" y="228"/>
                    <a:pt x="127" y="229"/>
                  </a:cubicBezTo>
                  <a:cubicBezTo>
                    <a:pt x="127" y="233"/>
                    <a:pt x="126" y="236"/>
                    <a:pt x="125" y="236"/>
                  </a:cubicBezTo>
                  <a:cubicBezTo>
                    <a:pt x="127" y="238"/>
                    <a:pt x="127" y="238"/>
                    <a:pt x="127" y="238"/>
                  </a:cubicBezTo>
                  <a:cubicBezTo>
                    <a:pt x="125" y="236"/>
                    <a:pt x="125" y="236"/>
                    <a:pt x="125" y="236"/>
                  </a:cubicBezTo>
                  <a:cubicBezTo>
                    <a:pt x="125" y="236"/>
                    <a:pt x="125" y="237"/>
                    <a:pt x="124" y="237"/>
                  </a:cubicBezTo>
                  <a:cubicBezTo>
                    <a:pt x="125" y="239"/>
                    <a:pt x="125" y="239"/>
                    <a:pt x="125" y="239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3" y="237"/>
                    <a:pt x="121" y="237"/>
                    <a:pt x="120" y="237"/>
                  </a:cubicBezTo>
                  <a:cubicBezTo>
                    <a:pt x="119" y="238"/>
                    <a:pt x="117" y="239"/>
                    <a:pt x="116" y="241"/>
                  </a:cubicBezTo>
                  <a:cubicBezTo>
                    <a:pt x="116" y="242"/>
                    <a:pt x="115" y="243"/>
                    <a:pt x="114" y="244"/>
                  </a:cubicBezTo>
                  <a:cubicBezTo>
                    <a:pt x="114" y="246"/>
                    <a:pt x="113" y="247"/>
                    <a:pt x="113" y="247"/>
                  </a:cubicBezTo>
                  <a:cubicBezTo>
                    <a:pt x="114" y="249"/>
                    <a:pt x="114" y="249"/>
                    <a:pt x="114" y="249"/>
                  </a:cubicBezTo>
                  <a:cubicBezTo>
                    <a:pt x="113" y="247"/>
                    <a:pt x="113" y="247"/>
                    <a:pt x="113" y="247"/>
                  </a:cubicBezTo>
                  <a:cubicBezTo>
                    <a:pt x="113" y="247"/>
                    <a:pt x="112" y="247"/>
                    <a:pt x="112" y="247"/>
                  </a:cubicBezTo>
                  <a:cubicBezTo>
                    <a:pt x="112" y="247"/>
                    <a:pt x="112" y="247"/>
                    <a:pt x="111" y="247"/>
                  </a:cubicBezTo>
                  <a:cubicBezTo>
                    <a:pt x="110" y="247"/>
                    <a:pt x="108" y="245"/>
                    <a:pt x="104" y="244"/>
                  </a:cubicBezTo>
                  <a:cubicBezTo>
                    <a:pt x="103" y="244"/>
                    <a:pt x="102" y="244"/>
                    <a:pt x="102" y="244"/>
                  </a:cubicBezTo>
                  <a:cubicBezTo>
                    <a:pt x="100" y="244"/>
                    <a:pt x="98" y="244"/>
                    <a:pt x="97" y="245"/>
                  </a:cubicBezTo>
                  <a:cubicBezTo>
                    <a:pt x="99" y="247"/>
                    <a:pt x="99" y="247"/>
                    <a:pt x="99" y="247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97" y="245"/>
                    <a:pt x="95" y="247"/>
                    <a:pt x="95" y="248"/>
                  </a:cubicBezTo>
                  <a:cubicBezTo>
                    <a:pt x="94" y="250"/>
                    <a:pt x="94" y="252"/>
                    <a:pt x="93" y="253"/>
                  </a:cubicBezTo>
                  <a:cubicBezTo>
                    <a:pt x="93" y="254"/>
                    <a:pt x="93" y="254"/>
                    <a:pt x="93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3" y="255"/>
                    <a:pt x="93" y="255"/>
                    <a:pt x="93" y="255"/>
                  </a:cubicBezTo>
                  <a:cubicBezTo>
                    <a:pt x="94" y="257"/>
                    <a:pt x="94" y="257"/>
                    <a:pt x="94" y="257"/>
                  </a:cubicBezTo>
                  <a:cubicBezTo>
                    <a:pt x="93" y="255"/>
                    <a:pt x="93" y="255"/>
                    <a:pt x="93" y="255"/>
                  </a:cubicBezTo>
                  <a:lnTo>
                    <a:pt x="94" y="25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0" name="Freeform 141"/>
            <p:cNvSpPr>
              <a:spLocks/>
            </p:cNvSpPr>
            <p:nvPr/>
          </p:nvSpPr>
          <p:spPr bwMode="auto">
            <a:xfrm>
              <a:off x="9943179" y="3319947"/>
              <a:ext cx="952569" cy="502787"/>
            </a:xfrm>
            <a:custGeom>
              <a:avLst/>
              <a:gdLst>
                <a:gd name="T0" fmla="*/ 288 w 292"/>
                <a:gd name="T1" fmla="*/ 99 h 154"/>
                <a:gd name="T2" fmla="*/ 287 w 292"/>
                <a:gd name="T3" fmla="*/ 103 h 154"/>
                <a:gd name="T4" fmla="*/ 283 w 292"/>
                <a:gd name="T5" fmla="*/ 102 h 154"/>
                <a:gd name="T6" fmla="*/ 276 w 292"/>
                <a:gd name="T7" fmla="*/ 102 h 154"/>
                <a:gd name="T8" fmla="*/ 265 w 292"/>
                <a:gd name="T9" fmla="*/ 103 h 154"/>
                <a:gd name="T10" fmla="*/ 232 w 292"/>
                <a:gd name="T11" fmla="*/ 91 h 154"/>
                <a:gd name="T12" fmla="*/ 255 w 292"/>
                <a:gd name="T13" fmla="*/ 88 h 154"/>
                <a:gd name="T14" fmla="*/ 273 w 292"/>
                <a:gd name="T15" fmla="*/ 99 h 154"/>
                <a:gd name="T16" fmla="*/ 264 w 292"/>
                <a:gd name="T17" fmla="*/ 85 h 154"/>
                <a:gd name="T18" fmla="*/ 260 w 292"/>
                <a:gd name="T19" fmla="*/ 78 h 154"/>
                <a:gd name="T20" fmla="*/ 249 w 292"/>
                <a:gd name="T21" fmla="*/ 72 h 154"/>
                <a:gd name="T22" fmla="*/ 261 w 292"/>
                <a:gd name="T23" fmla="*/ 71 h 154"/>
                <a:gd name="T24" fmla="*/ 266 w 292"/>
                <a:gd name="T25" fmla="*/ 71 h 154"/>
                <a:gd name="T26" fmla="*/ 260 w 292"/>
                <a:gd name="T27" fmla="*/ 67 h 154"/>
                <a:gd name="T28" fmla="*/ 260 w 292"/>
                <a:gd name="T29" fmla="*/ 55 h 154"/>
                <a:gd name="T30" fmla="*/ 240 w 292"/>
                <a:gd name="T31" fmla="*/ 47 h 154"/>
                <a:gd name="T32" fmla="*/ 230 w 292"/>
                <a:gd name="T33" fmla="*/ 43 h 154"/>
                <a:gd name="T34" fmla="*/ 221 w 292"/>
                <a:gd name="T35" fmla="*/ 38 h 154"/>
                <a:gd name="T36" fmla="*/ 226 w 292"/>
                <a:gd name="T37" fmla="*/ 24 h 154"/>
                <a:gd name="T38" fmla="*/ 216 w 292"/>
                <a:gd name="T39" fmla="*/ 13 h 154"/>
                <a:gd name="T40" fmla="*/ 204 w 292"/>
                <a:gd name="T41" fmla="*/ 6 h 154"/>
                <a:gd name="T42" fmla="*/ 195 w 292"/>
                <a:gd name="T43" fmla="*/ 1 h 154"/>
                <a:gd name="T44" fmla="*/ 188 w 292"/>
                <a:gd name="T45" fmla="*/ 9 h 154"/>
                <a:gd name="T46" fmla="*/ 180 w 292"/>
                <a:gd name="T47" fmla="*/ 14 h 154"/>
                <a:gd name="T48" fmla="*/ 172 w 292"/>
                <a:gd name="T49" fmla="*/ 21 h 154"/>
                <a:gd name="T50" fmla="*/ 166 w 292"/>
                <a:gd name="T51" fmla="*/ 32 h 154"/>
                <a:gd name="T52" fmla="*/ 158 w 292"/>
                <a:gd name="T53" fmla="*/ 44 h 154"/>
                <a:gd name="T54" fmla="*/ 143 w 292"/>
                <a:gd name="T55" fmla="*/ 50 h 154"/>
                <a:gd name="T56" fmla="*/ 134 w 292"/>
                <a:gd name="T57" fmla="*/ 54 h 154"/>
                <a:gd name="T58" fmla="*/ 126 w 292"/>
                <a:gd name="T59" fmla="*/ 66 h 154"/>
                <a:gd name="T60" fmla="*/ 111 w 292"/>
                <a:gd name="T61" fmla="*/ 81 h 154"/>
                <a:gd name="T62" fmla="*/ 103 w 292"/>
                <a:gd name="T63" fmla="*/ 94 h 154"/>
                <a:gd name="T64" fmla="*/ 94 w 292"/>
                <a:gd name="T65" fmla="*/ 94 h 154"/>
                <a:gd name="T66" fmla="*/ 91 w 292"/>
                <a:gd name="T67" fmla="*/ 99 h 154"/>
                <a:gd name="T68" fmla="*/ 80 w 292"/>
                <a:gd name="T69" fmla="*/ 95 h 154"/>
                <a:gd name="T70" fmla="*/ 71 w 292"/>
                <a:gd name="T71" fmla="*/ 108 h 154"/>
                <a:gd name="T72" fmla="*/ 59 w 292"/>
                <a:gd name="T73" fmla="*/ 105 h 154"/>
                <a:gd name="T74" fmla="*/ 49 w 292"/>
                <a:gd name="T75" fmla="*/ 96 h 154"/>
                <a:gd name="T76" fmla="*/ 49 w 292"/>
                <a:gd name="T77" fmla="*/ 96 h 154"/>
                <a:gd name="T78" fmla="*/ 45 w 292"/>
                <a:gd name="T79" fmla="*/ 110 h 154"/>
                <a:gd name="T80" fmla="*/ 28 w 292"/>
                <a:gd name="T81" fmla="*/ 124 h 154"/>
                <a:gd name="T82" fmla="*/ 27 w 292"/>
                <a:gd name="T83" fmla="*/ 126 h 154"/>
                <a:gd name="T84" fmla="*/ 27 w 292"/>
                <a:gd name="T85" fmla="*/ 127 h 154"/>
                <a:gd name="T86" fmla="*/ 24 w 292"/>
                <a:gd name="T87" fmla="*/ 132 h 154"/>
                <a:gd name="T88" fmla="*/ 20 w 292"/>
                <a:gd name="T89" fmla="*/ 131 h 154"/>
                <a:gd name="T90" fmla="*/ 17 w 292"/>
                <a:gd name="T91" fmla="*/ 139 h 154"/>
                <a:gd name="T92" fmla="*/ 1 w 292"/>
                <a:gd name="T93" fmla="*/ 152 h 154"/>
                <a:gd name="T94" fmla="*/ 0 w 292"/>
                <a:gd name="T95" fmla="*/ 154 h 154"/>
                <a:gd name="T96" fmla="*/ 78 w 292"/>
                <a:gd name="T97" fmla="*/ 147 h 154"/>
                <a:gd name="T98" fmla="*/ 80 w 292"/>
                <a:gd name="T99" fmla="*/ 147 h 154"/>
                <a:gd name="T100" fmla="*/ 80 w 292"/>
                <a:gd name="T101" fmla="*/ 147 h 154"/>
                <a:gd name="T102" fmla="*/ 80 w 292"/>
                <a:gd name="T103" fmla="*/ 147 h 154"/>
                <a:gd name="T104" fmla="*/ 291 w 292"/>
                <a:gd name="T105" fmla="*/ 114 h 154"/>
                <a:gd name="T106" fmla="*/ 292 w 292"/>
                <a:gd name="T107" fmla="*/ 104 h 154"/>
                <a:gd name="T108" fmla="*/ 288 w 292"/>
                <a:gd name="T109" fmla="*/ 99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92" h="154">
                  <a:moveTo>
                    <a:pt x="288" y="99"/>
                  </a:moveTo>
                  <a:cubicBezTo>
                    <a:pt x="288" y="99"/>
                    <a:pt x="289" y="102"/>
                    <a:pt x="287" y="103"/>
                  </a:cubicBezTo>
                  <a:cubicBezTo>
                    <a:pt x="286" y="104"/>
                    <a:pt x="284" y="103"/>
                    <a:pt x="283" y="102"/>
                  </a:cubicBezTo>
                  <a:cubicBezTo>
                    <a:pt x="282" y="101"/>
                    <a:pt x="279" y="100"/>
                    <a:pt x="276" y="102"/>
                  </a:cubicBezTo>
                  <a:cubicBezTo>
                    <a:pt x="274" y="105"/>
                    <a:pt x="270" y="106"/>
                    <a:pt x="265" y="103"/>
                  </a:cubicBezTo>
                  <a:cubicBezTo>
                    <a:pt x="261" y="100"/>
                    <a:pt x="254" y="88"/>
                    <a:pt x="232" y="91"/>
                  </a:cubicBezTo>
                  <a:cubicBezTo>
                    <a:pt x="232" y="91"/>
                    <a:pt x="243" y="83"/>
                    <a:pt x="255" y="88"/>
                  </a:cubicBezTo>
                  <a:cubicBezTo>
                    <a:pt x="266" y="93"/>
                    <a:pt x="266" y="100"/>
                    <a:pt x="273" y="99"/>
                  </a:cubicBezTo>
                  <a:cubicBezTo>
                    <a:pt x="273" y="99"/>
                    <a:pt x="275" y="91"/>
                    <a:pt x="264" y="85"/>
                  </a:cubicBezTo>
                  <a:cubicBezTo>
                    <a:pt x="264" y="85"/>
                    <a:pt x="272" y="81"/>
                    <a:pt x="260" y="78"/>
                  </a:cubicBezTo>
                  <a:cubicBezTo>
                    <a:pt x="248" y="75"/>
                    <a:pt x="249" y="74"/>
                    <a:pt x="249" y="72"/>
                  </a:cubicBezTo>
                  <a:cubicBezTo>
                    <a:pt x="249" y="72"/>
                    <a:pt x="256" y="69"/>
                    <a:pt x="261" y="71"/>
                  </a:cubicBezTo>
                  <a:cubicBezTo>
                    <a:pt x="261" y="71"/>
                    <a:pt x="264" y="72"/>
                    <a:pt x="266" y="71"/>
                  </a:cubicBezTo>
                  <a:cubicBezTo>
                    <a:pt x="266" y="71"/>
                    <a:pt x="265" y="67"/>
                    <a:pt x="260" y="67"/>
                  </a:cubicBezTo>
                  <a:cubicBezTo>
                    <a:pt x="260" y="67"/>
                    <a:pt x="264" y="65"/>
                    <a:pt x="260" y="55"/>
                  </a:cubicBezTo>
                  <a:cubicBezTo>
                    <a:pt x="253" y="49"/>
                    <a:pt x="245" y="50"/>
                    <a:pt x="240" y="47"/>
                  </a:cubicBezTo>
                  <a:cubicBezTo>
                    <a:pt x="235" y="43"/>
                    <a:pt x="234" y="43"/>
                    <a:pt x="230" y="43"/>
                  </a:cubicBezTo>
                  <a:cubicBezTo>
                    <a:pt x="226" y="44"/>
                    <a:pt x="224" y="44"/>
                    <a:pt x="221" y="38"/>
                  </a:cubicBezTo>
                  <a:cubicBezTo>
                    <a:pt x="218" y="31"/>
                    <a:pt x="226" y="29"/>
                    <a:pt x="226" y="24"/>
                  </a:cubicBezTo>
                  <a:cubicBezTo>
                    <a:pt x="227" y="20"/>
                    <a:pt x="219" y="13"/>
                    <a:pt x="216" y="13"/>
                  </a:cubicBezTo>
                  <a:cubicBezTo>
                    <a:pt x="214" y="13"/>
                    <a:pt x="207" y="12"/>
                    <a:pt x="204" y="6"/>
                  </a:cubicBezTo>
                  <a:cubicBezTo>
                    <a:pt x="201" y="0"/>
                    <a:pt x="197" y="1"/>
                    <a:pt x="195" y="1"/>
                  </a:cubicBezTo>
                  <a:cubicBezTo>
                    <a:pt x="195" y="1"/>
                    <a:pt x="190" y="5"/>
                    <a:pt x="188" y="9"/>
                  </a:cubicBezTo>
                  <a:cubicBezTo>
                    <a:pt x="186" y="13"/>
                    <a:pt x="185" y="14"/>
                    <a:pt x="180" y="14"/>
                  </a:cubicBezTo>
                  <a:cubicBezTo>
                    <a:pt x="175" y="15"/>
                    <a:pt x="172" y="18"/>
                    <a:pt x="172" y="21"/>
                  </a:cubicBezTo>
                  <a:cubicBezTo>
                    <a:pt x="172" y="24"/>
                    <a:pt x="170" y="31"/>
                    <a:pt x="166" y="32"/>
                  </a:cubicBezTo>
                  <a:cubicBezTo>
                    <a:pt x="162" y="33"/>
                    <a:pt x="158" y="39"/>
                    <a:pt x="158" y="44"/>
                  </a:cubicBezTo>
                  <a:cubicBezTo>
                    <a:pt x="158" y="48"/>
                    <a:pt x="148" y="53"/>
                    <a:pt x="143" y="50"/>
                  </a:cubicBezTo>
                  <a:cubicBezTo>
                    <a:pt x="138" y="47"/>
                    <a:pt x="132" y="47"/>
                    <a:pt x="134" y="54"/>
                  </a:cubicBezTo>
                  <a:cubicBezTo>
                    <a:pt x="136" y="61"/>
                    <a:pt x="132" y="66"/>
                    <a:pt x="126" y="66"/>
                  </a:cubicBezTo>
                  <a:cubicBezTo>
                    <a:pt x="119" y="66"/>
                    <a:pt x="112" y="74"/>
                    <a:pt x="111" y="81"/>
                  </a:cubicBezTo>
                  <a:cubicBezTo>
                    <a:pt x="110" y="89"/>
                    <a:pt x="110" y="94"/>
                    <a:pt x="103" y="94"/>
                  </a:cubicBezTo>
                  <a:cubicBezTo>
                    <a:pt x="97" y="94"/>
                    <a:pt x="94" y="94"/>
                    <a:pt x="94" y="94"/>
                  </a:cubicBezTo>
                  <a:cubicBezTo>
                    <a:pt x="94" y="94"/>
                    <a:pt x="90" y="97"/>
                    <a:pt x="91" y="99"/>
                  </a:cubicBezTo>
                  <a:cubicBezTo>
                    <a:pt x="91" y="99"/>
                    <a:pt x="84" y="101"/>
                    <a:pt x="80" y="95"/>
                  </a:cubicBezTo>
                  <a:cubicBezTo>
                    <a:pt x="80" y="95"/>
                    <a:pt x="73" y="101"/>
                    <a:pt x="71" y="108"/>
                  </a:cubicBezTo>
                  <a:cubicBezTo>
                    <a:pt x="69" y="115"/>
                    <a:pt x="62" y="108"/>
                    <a:pt x="59" y="105"/>
                  </a:cubicBezTo>
                  <a:cubicBezTo>
                    <a:pt x="57" y="102"/>
                    <a:pt x="54" y="96"/>
                    <a:pt x="49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99"/>
                    <a:pt x="49" y="107"/>
                    <a:pt x="45" y="110"/>
                  </a:cubicBezTo>
                  <a:cubicBezTo>
                    <a:pt x="40" y="113"/>
                    <a:pt x="30" y="119"/>
                    <a:pt x="28" y="124"/>
                  </a:cubicBezTo>
                  <a:cubicBezTo>
                    <a:pt x="28" y="125"/>
                    <a:pt x="28" y="126"/>
                    <a:pt x="27" y="126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7" y="131"/>
                    <a:pt x="25" y="132"/>
                    <a:pt x="24" y="132"/>
                  </a:cubicBezTo>
                  <a:cubicBezTo>
                    <a:pt x="23" y="132"/>
                    <a:pt x="21" y="132"/>
                    <a:pt x="20" y="131"/>
                  </a:cubicBezTo>
                  <a:cubicBezTo>
                    <a:pt x="20" y="131"/>
                    <a:pt x="20" y="137"/>
                    <a:pt x="17" y="139"/>
                  </a:cubicBezTo>
                  <a:cubicBezTo>
                    <a:pt x="14" y="140"/>
                    <a:pt x="5" y="146"/>
                    <a:pt x="1" y="152"/>
                  </a:cubicBezTo>
                  <a:cubicBezTo>
                    <a:pt x="1" y="153"/>
                    <a:pt x="0" y="154"/>
                    <a:pt x="0" y="154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291" y="114"/>
                    <a:pt x="291" y="114"/>
                    <a:pt x="291" y="114"/>
                  </a:cubicBezTo>
                  <a:cubicBezTo>
                    <a:pt x="292" y="104"/>
                    <a:pt x="292" y="104"/>
                    <a:pt x="292" y="104"/>
                  </a:cubicBezTo>
                  <a:cubicBezTo>
                    <a:pt x="292" y="104"/>
                    <a:pt x="290" y="100"/>
                    <a:pt x="288" y="9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1" name="Freeform 142"/>
            <p:cNvSpPr>
              <a:spLocks/>
            </p:cNvSpPr>
            <p:nvPr/>
          </p:nvSpPr>
          <p:spPr bwMode="auto">
            <a:xfrm>
              <a:off x="9937121" y="3316918"/>
              <a:ext cx="966199" cy="514902"/>
            </a:xfrm>
            <a:custGeom>
              <a:avLst/>
              <a:gdLst>
                <a:gd name="T0" fmla="*/ 288 w 296"/>
                <a:gd name="T1" fmla="*/ 101 h 158"/>
                <a:gd name="T2" fmla="*/ 286 w 296"/>
                <a:gd name="T3" fmla="*/ 102 h 158"/>
                <a:gd name="T4" fmla="*/ 234 w 296"/>
                <a:gd name="T5" fmla="*/ 90 h 158"/>
                <a:gd name="T6" fmla="*/ 269 w 296"/>
                <a:gd name="T7" fmla="*/ 101 h 158"/>
                <a:gd name="T8" fmla="*/ 267 w 296"/>
                <a:gd name="T9" fmla="*/ 85 h 158"/>
                <a:gd name="T10" fmla="*/ 262 w 296"/>
                <a:gd name="T11" fmla="*/ 77 h 158"/>
                <a:gd name="T12" fmla="*/ 251 w 296"/>
                <a:gd name="T13" fmla="*/ 73 h 158"/>
                <a:gd name="T14" fmla="*/ 266 w 296"/>
                <a:gd name="T15" fmla="*/ 75 h 158"/>
                <a:gd name="T16" fmla="*/ 263 w 296"/>
                <a:gd name="T17" fmla="*/ 70 h 158"/>
                <a:gd name="T18" fmla="*/ 243 w 296"/>
                <a:gd name="T19" fmla="*/ 46 h 158"/>
                <a:gd name="T20" fmla="*/ 225 w 296"/>
                <a:gd name="T21" fmla="*/ 36 h 158"/>
                <a:gd name="T22" fmla="*/ 221 w 296"/>
                <a:gd name="T23" fmla="*/ 13 h 158"/>
                <a:gd name="T24" fmla="*/ 196 w 296"/>
                <a:gd name="T25" fmla="*/ 0 h 158"/>
                <a:gd name="T26" fmla="*/ 172 w 296"/>
                <a:gd name="T27" fmla="*/ 22 h 158"/>
                <a:gd name="T28" fmla="*/ 154 w 296"/>
                <a:gd name="T29" fmla="*/ 49 h 158"/>
                <a:gd name="T30" fmla="*/ 135 w 296"/>
                <a:gd name="T31" fmla="*/ 59 h 158"/>
                <a:gd name="T32" fmla="*/ 105 w 296"/>
                <a:gd name="T33" fmla="*/ 93 h 158"/>
                <a:gd name="T34" fmla="*/ 93 w 296"/>
                <a:gd name="T35" fmla="*/ 100 h 158"/>
                <a:gd name="T36" fmla="*/ 91 w 296"/>
                <a:gd name="T37" fmla="*/ 99 h 158"/>
                <a:gd name="T38" fmla="*/ 71 w 296"/>
                <a:gd name="T39" fmla="*/ 110 h 158"/>
                <a:gd name="T40" fmla="*/ 49 w 296"/>
                <a:gd name="T41" fmla="*/ 95 h 158"/>
                <a:gd name="T42" fmla="*/ 46 w 296"/>
                <a:gd name="T43" fmla="*/ 109 h 158"/>
                <a:gd name="T44" fmla="*/ 27 w 296"/>
                <a:gd name="T45" fmla="*/ 128 h 158"/>
                <a:gd name="T46" fmla="*/ 23 w 296"/>
                <a:gd name="T47" fmla="*/ 131 h 158"/>
                <a:gd name="T48" fmla="*/ 18 w 296"/>
                <a:gd name="T49" fmla="*/ 138 h 158"/>
                <a:gd name="T50" fmla="*/ 0 w 296"/>
                <a:gd name="T51" fmla="*/ 158 h 158"/>
                <a:gd name="T52" fmla="*/ 76 w 296"/>
                <a:gd name="T53" fmla="*/ 151 h 158"/>
                <a:gd name="T54" fmla="*/ 288 w 296"/>
                <a:gd name="T55" fmla="*/ 101 h 158"/>
                <a:gd name="T56" fmla="*/ 294 w 296"/>
                <a:gd name="T57" fmla="*/ 105 h 158"/>
                <a:gd name="T58" fmla="*/ 81 w 296"/>
                <a:gd name="T59" fmla="*/ 146 h 158"/>
                <a:gd name="T60" fmla="*/ 4 w 296"/>
                <a:gd name="T61" fmla="*/ 156 h 158"/>
                <a:gd name="T62" fmla="*/ 19 w 296"/>
                <a:gd name="T63" fmla="*/ 140 h 158"/>
                <a:gd name="T64" fmla="*/ 25 w 296"/>
                <a:gd name="T65" fmla="*/ 135 h 158"/>
                <a:gd name="T66" fmla="*/ 31 w 296"/>
                <a:gd name="T67" fmla="*/ 128 h 158"/>
                <a:gd name="T68" fmla="*/ 48 w 296"/>
                <a:gd name="T69" fmla="*/ 112 h 158"/>
                <a:gd name="T70" fmla="*/ 51 w 296"/>
                <a:gd name="T71" fmla="*/ 97 h 158"/>
                <a:gd name="T72" fmla="*/ 73 w 296"/>
                <a:gd name="T73" fmla="*/ 113 h 158"/>
                <a:gd name="T74" fmla="*/ 81 w 296"/>
                <a:gd name="T75" fmla="*/ 97 h 158"/>
                <a:gd name="T76" fmla="*/ 96 w 296"/>
                <a:gd name="T77" fmla="*/ 98 h 158"/>
                <a:gd name="T78" fmla="*/ 96 w 296"/>
                <a:gd name="T79" fmla="*/ 97 h 158"/>
                <a:gd name="T80" fmla="*/ 113 w 296"/>
                <a:gd name="T81" fmla="*/ 93 h 158"/>
                <a:gd name="T82" fmla="*/ 138 w 296"/>
                <a:gd name="T83" fmla="*/ 54 h 158"/>
                <a:gd name="T84" fmla="*/ 160 w 296"/>
                <a:gd name="T85" fmla="*/ 49 h 158"/>
                <a:gd name="T86" fmla="*/ 178 w 296"/>
                <a:gd name="T87" fmla="*/ 19 h 158"/>
                <a:gd name="T88" fmla="*/ 198 w 296"/>
                <a:gd name="T89" fmla="*/ 4 h 158"/>
                <a:gd name="T90" fmla="*/ 212 w 296"/>
                <a:gd name="T91" fmla="*/ 15 h 158"/>
                <a:gd name="T92" fmla="*/ 223 w 296"/>
                <a:gd name="T93" fmla="*/ 30 h 158"/>
                <a:gd name="T94" fmla="*/ 236 w 296"/>
                <a:gd name="T95" fmla="*/ 47 h 158"/>
                <a:gd name="T96" fmla="*/ 261 w 296"/>
                <a:gd name="T97" fmla="*/ 66 h 158"/>
                <a:gd name="T98" fmla="*/ 261 w 296"/>
                <a:gd name="T99" fmla="*/ 67 h 158"/>
                <a:gd name="T100" fmla="*/ 267 w 296"/>
                <a:gd name="T101" fmla="*/ 72 h 158"/>
                <a:gd name="T102" fmla="*/ 267 w 296"/>
                <a:gd name="T103" fmla="*/ 71 h 158"/>
                <a:gd name="T104" fmla="*/ 264 w 296"/>
                <a:gd name="T105" fmla="*/ 70 h 158"/>
                <a:gd name="T106" fmla="*/ 251 w 296"/>
                <a:gd name="T107" fmla="*/ 77 h 158"/>
                <a:gd name="T108" fmla="*/ 266 w 296"/>
                <a:gd name="T109" fmla="*/ 83 h 158"/>
                <a:gd name="T110" fmla="*/ 265 w 296"/>
                <a:gd name="T111" fmla="*/ 85 h 158"/>
                <a:gd name="T112" fmla="*/ 265 w 296"/>
                <a:gd name="T113" fmla="*/ 88 h 158"/>
                <a:gd name="T114" fmla="*/ 275 w 296"/>
                <a:gd name="T115" fmla="*/ 98 h 158"/>
                <a:gd name="T116" fmla="*/ 227 w 296"/>
                <a:gd name="T117" fmla="*/ 94 h 158"/>
                <a:gd name="T118" fmla="*/ 282 w 296"/>
                <a:gd name="T119" fmla="*/ 104 h 158"/>
                <a:gd name="T120" fmla="*/ 292 w 296"/>
                <a:gd name="T121" fmla="*/ 10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6" h="158">
                  <a:moveTo>
                    <a:pt x="290" y="100"/>
                  </a:moveTo>
                  <a:cubicBezTo>
                    <a:pt x="288" y="101"/>
                    <a:pt x="288" y="101"/>
                    <a:pt x="288" y="101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88" y="101"/>
                    <a:pt x="288" y="101"/>
                    <a:pt x="288" y="102"/>
                  </a:cubicBezTo>
                  <a:cubicBezTo>
                    <a:pt x="288" y="102"/>
                    <a:pt x="288" y="102"/>
                    <a:pt x="288" y="102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8" y="103"/>
                    <a:pt x="288" y="103"/>
                    <a:pt x="288" y="103"/>
                  </a:cubicBezTo>
                  <a:cubicBezTo>
                    <a:pt x="287" y="103"/>
                    <a:pt x="287" y="103"/>
                    <a:pt x="287" y="103"/>
                  </a:cubicBezTo>
                  <a:cubicBezTo>
                    <a:pt x="287" y="102"/>
                    <a:pt x="287" y="102"/>
                    <a:pt x="286" y="102"/>
                  </a:cubicBezTo>
                  <a:cubicBezTo>
                    <a:pt x="285" y="101"/>
                    <a:pt x="284" y="100"/>
                    <a:pt x="282" y="100"/>
                  </a:cubicBezTo>
                  <a:cubicBezTo>
                    <a:pt x="280" y="100"/>
                    <a:pt x="278" y="101"/>
                    <a:pt x="277" y="102"/>
                  </a:cubicBezTo>
                  <a:cubicBezTo>
                    <a:pt x="276" y="103"/>
                    <a:pt x="274" y="104"/>
                    <a:pt x="273" y="104"/>
                  </a:cubicBezTo>
                  <a:cubicBezTo>
                    <a:pt x="271" y="104"/>
                    <a:pt x="270" y="104"/>
                    <a:pt x="269" y="102"/>
                  </a:cubicBezTo>
                  <a:cubicBezTo>
                    <a:pt x="267" y="101"/>
                    <a:pt x="264" y="98"/>
                    <a:pt x="260" y="95"/>
                  </a:cubicBezTo>
                  <a:cubicBezTo>
                    <a:pt x="255" y="92"/>
                    <a:pt x="249" y="89"/>
                    <a:pt x="240" y="89"/>
                  </a:cubicBezTo>
                  <a:cubicBezTo>
                    <a:pt x="238" y="89"/>
                    <a:pt x="236" y="89"/>
                    <a:pt x="234" y="90"/>
                  </a:cubicBezTo>
                  <a:cubicBezTo>
                    <a:pt x="234" y="92"/>
                    <a:pt x="234" y="92"/>
                    <a:pt x="234" y="92"/>
                  </a:cubicBezTo>
                  <a:cubicBezTo>
                    <a:pt x="235" y="93"/>
                    <a:pt x="235" y="93"/>
                    <a:pt x="235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6" y="93"/>
                    <a:pt x="242" y="89"/>
                    <a:pt x="248" y="89"/>
                  </a:cubicBezTo>
                  <a:cubicBezTo>
                    <a:pt x="251" y="89"/>
                    <a:pt x="253" y="90"/>
                    <a:pt x="256" y="91"/>
                  </a:cubicBezTo>
                  <a:cubicBezTo>
                    <a:pt x="261" y="93"/>
                    <a:pt x="263" y="96"/>
                    <a:pt x="266" y="98"/>
                  </a:cubicBezTo>
                  <a:cubicBezTo>
                    <a:pt x="267" y="99"/>
                    <a:pt x="268" y="100"/>
                    <a:pt x="269" y="101"/>
                  </a:cubicBezTo>
                  <a:cubicBezTo>
                    <a:pt x="270" y="102"/>
                    <a:pt x="272" y="102"/>
                    <a:pt x="274" y="102"/>
                  </a:cubicBezTo>
                  <a:cubicBezTo>
                    <a:pt x="274" y="102"/>
                    <a:pt x="275" y="102"/>
                    <a:pt x="275" y="102"/>
                  </a:cubicBezTo>
                  <a:cubicBezTo>
                    <a:pt x="277" y="102"/>
                    <a:pt x="277" y="102"/>
                    <a:pt x="277" y="102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277" y="100"/>
                    <a:pt x="277" y="100"/>
                    <a:pt x="277" y="99"/>
                  </a:cubicBezTo>
                  <a:cubicBezTo>
                    <a:pt x="277" y="97"/>
                    <a:pt x="277" y="95"/>
                    <a:pt x="275" y="92"/>
                  </a:cubicBezTo>
                  <a:cubicBezTo>
                    <a:pt x="274" y="90"/>
                    <a:pt x="271" y="87"/>
                    <a:pt x="267" y="85"/>
                  </a:cubicBezTo>
                  <a:cubicBezTo>
                    <a:pt x="266" y="86"/>
                    <a:pt x="266" y="86"/>
                    <a:pt x="266" y="86"/>
                  </a:cubicBezTo>
                  <a:cubicBezTo>
                    <a:pt x="267" y="88"/>
                    <a:pt x="267" y="88"/>
                    <a:pt x="267" y="88"/>
                  </a:cubicBezTo>
                  <a:cubicBezTo>
                    <a:pt x="267" y="88"/>
                    <a:pt x="268" y="88"/>
                    <a:pt x="269" y="87"/>
                  </a:cubicBezTo>
                  <a:cubicBezTo>
                    <a:pt x="269" y="87"/>
                    <a:pt x="269" y="86"/>
                    <a:pt x="270" y="86"/>
                  </a:cubicBezTo>
                  <a:cubicBezTo>
                    <a:pt x="270" y="85"/>
                    <a:pt x="270" y="84"/>
                    <a:pt x="270" y="83"/>
                  </a:cubicBezTo>
                  <a:cubicBezTo>
                    <a:pt x="270" y="82"/>
                    <a:pt x="269" y="80"/>
                    <a:pt x="268" y="79"/>
                  </a:cubicBezTo>
                  <a:cubicBezTo>
                    <a:pt x="267" y="79"/>
                    <a:pt x="265" y="78"/>
                    <a:pt x="262" y="77"/>
                  </a:cubicBezTo>
                  <a:cubicBezTo>
                    <a:pt x="257" y="76"/>
                    <a:pt x="254" y="75"/>
                    <a:pt x="253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1" y="74"/>
                    <a:pt x="251" y="74"/>
                    <a:pt x="251" y="74"/>
                  </a:cubicBezTo>
                  <a:cubicBezTo>
                    <a:pt x="251" y="74"/>
                    <a:pt x="251" y="74"/>
                    <a:pt x="251" y="74"/>
                  </a:cubicBezTo>
                  <a:cubicBezTo>
                    <a:pt x="252" y="74"/>
                    <a:pt x="255" y="73"/>
                    <a:pt x="258" y="73"/>
                  </a:cubicBezTo>
                  <a:cubicBezTo>
                    <a:pt x="260" y="73"/>
                    <a:pt x="261" y="73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4" y="75"/>
                    <a:pt x="266" y="75"/>
                  </a:cubicBezTo>
                  <a:cubicBezTo>
                    <a:pt x="267" y="75"/>
                    <a:pt x="268" y="74"/>
                    <a:pt x="269" y="74"/>
                  </a:cubicBezTo>
                  <a:cubicBezTo>
                    <a:pt x="270" y="73"/>
                    <a:pt x="270" y="73"/>
                    <a:pt x="270" y="73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1"/>
                    <a:pt x="269" y="70"/>
                    <a:pt x="268" y="69"/>
                  </a:cubicBezTo>
                  <a:cubicBezTo>
                    <a:pt x="267" y="68"/>
                    <a:pt x="265" y="66"/>
                    <a:pt x="262" y="66"/>
                  </a:cubicBezTo>
                  <a:cubicBezTo>
                    <a:pt x="262" y="68"/>
                    <a:pt x="262" y="68"/>
                    <a:pt x="262" y="68"/>
                  </a:cubicBezTo>
                  <a:cubicBezTo>
                    <a:pt x="263" y="70"/>
                    <a:pt x="263" y="70"/>
                    <a:pt x="263" y="70"/>
                  </a:cubicBezTo>
                  <a:cubicBezTo>
                    <a:pt x="263" y="70"/>
                    <a:pt x="264" y="70"/>
                    <a:pt x="265" y="68"/>
                  </a:cubicBezTo>
                  <a:cubicBezTo>
                    <a:pt x="265" y="67"/>
                    <a:pt x="266" y="66"/>
                    <a:pt x="266" y="64"/>
                  </a:cubicBezTo>
                  <a:cubicBezTo>
                    <a:pt x="266" y="61"/>
                    <a:pt x="265" y="59"/>
                    <a:pt x="263" y="55"/>
                  </a:cubicBezTo>
                  <a:cubicBezTo>
                    <a:pt x="263" y="55"/>
                    <a:pt x="263" y="55"/>
                    <a:pt x="263" y="55"/>
                  </a:cubicBezTo>
                  <a:cubicBezTo>
                    <a:pt x="263" y="55"/>
                    <a:pt x="263" y="55"/>
                    <a:pt x="263" y="55"/>
                  </a:cubicBezTo>
                  <a:cubicBezTo>
                    <a:pt x="260" y="51"/>
                    <a:pt x="255" y="50"/>
                    <a:pt x="252" y="49"/>
                  </a:cubicBezTo>
                  <a:cubicBezTo>
                    <a:pt x="248" y="48"/>
                    <a:pt x="245" y="48"/>
                    <a:pt x="243" y="46"/>
                  </a:cubicBezTo>
                  <a:cubicBezTo>
                    <a:pt x="241" y="45"/>
                    <a:pt x="239" y="44"/>
                    <a:pt x="238" y="43"/>
                  </a:cubicBezTo>
                  <a:cubicBezTo>
                    <a:pt x="237" y="43"/>
                    <a:pt x="235" y="42"/>
                    <a:pt x="234" y="42"/>
                  </a:cubicBezTo>
                  <a:cubicBezTo>
                    <a:pt x="233" y="42"/>
                    <a:pt x="233" y="42"/>
                    <a:pt x="232" y="42"/>
                  </a:cubicBezTo>
                  <a:cubicBezTo>
                    <a:pt x="231" y="42"/>
                    <a:pt x="231" y="42"/>
                    <a:pt x="230" y="42"/>
                  </a:cubicBezTo>
                  <a:cubicBezTo>
                    <a:pt x="229" y="42"/>
                    <a:pt x="229" y="42"/>
                    <a:pt x="228" y="42"/>
                  </a:cubicBezTo>
                  <a:cubicBezTo>
                    <a:pt x="227" y="41"/>
                    <a:pt x="226" y="40"/>
                    <a:pt x="225" y="38"/>
                  </a:cubicBezTo>
                  <a:cubicBezTo>
                    <a:pt x="225" y="37"/>
                    <a:pt x="225" y="36"/>
                    <a:pt x="225" y="36"/>
                  </a:cubicBezTo>
                  <a:cubicBezTo>
                    <a:pt x="225" y="35"/>
                    <a:pt x="225" y="34"/>
                    <a:pt x="225" y="34"/>
                  </a:cubicBezTo>
                  <a:cubicBezTo>
                    <a:pt x="226" y="33"/>
                    <a:pt x="227" y="32"/>
                    <a:pt x="228" y="30"/>
                  </a:cubicBezTo>
                  <a:cubicBezTo>
                    <a:pt x="229" y="29"/>
                    <a:pt x="230" y="28"/>
                    <a:pt x="230" y="26"/>
                  </a:cubicBezTo>
                  <a:cubicBezTo>
                    <a:pt x="230" y="25"/>
                    <a:pt x="230" y="25"/>
                    <a:pt x="230" y="25"/>
                  </a:cubicBezTo>
                  <a:cubicBezTo>
                    <a:pt x="230" y="23"/>
                    <a:pt x="230" y="22"/>
                    <a:pt x="229" y="20"/>
                  </a:cubicBezTo>
                  <a:cubicBezTo>
                    <a:pt x="228" y="18"/>
                    <a:pt x="226" y="16"/>
                    <a:pt x="224" y="15"/>
                  </a:cubicBezTo>
                  <a:cubicBezTo>
                    <a:pt x="223" y="14"/>
                    <a:pt x="222" y="14"/>
                    <a:pt x="221" y="13"/>
                  </a:cubicBezTo>
                  <a:cubicBezTo>
                    <a:pt x="220" y="13"/>
                    <a:pt x="219" y="13"/>
                    <a:pt x="218" y="12"/>
                  </a:cubicBezTo>
                  <a:cubicBezTo>
                    <a:pt x="217" y="12"/>
                    <a:pt x="215" y="12"/>
                    <a:pt x="213" y="11"/>
                  </a:cubicBezTo>
                  <a:cubicBezTo>
                    <a:pt x="211" y="10"/>
                    <a:pt x="209" y="8"/>
                    <a:pt x="208" y="6"/>
                  </a:cubicBezTo>
                  <a:cubicBezTo>
                    <a:pt x="207" y="4"/>
                    <a:pt x="205" y="2"/>
                    <a:pt x="204" y="1"/>
                  </a:cubicBezTo>
                  <a:cubicBezTo>
                    <a:pt x="202" y="0"/>
                    <a:pt x="200" y="0"/>
                    <a:pt x="199" y="0"/>
                  </a:cubicBezTo>
                  <a:cubicBezTo>
                    <a:pt x="198" y="0"/>
                    <a:pt x="197" y="0"/>
                    <a:pt x="197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95" y="1"/>
                    <a:pt x="191" y="5"/>
                    <a:pt x="188" y="9"/>
                  </a:cubicBezTo>
                  <a:cubicBezTo>
                    <a:pt x="188" y="10"/>
                    <a:pt x="187" y="11"/>
                    <a:pt x="187" y="11"/>
                  </a:cubicBezTo>
                  <a:cubicBezTo>
                    <a:pt x="186" y="12"/>
                    <a:pt x="186" y="12"/>
                    <a:pt x="185" y="13"/>
                  </a:cubicBezTo>
                  <a:cubicBezTo>
                    <a:pt x="185" y="13"/>
                    <a:pt x="184" y="13"/>
                    <a:pt x="182" y="13"/>
                  </a:cubicBezTo>
                  <a:cubicBezTo>
                    <a:pt x="179" y="14"/>
                    <a:pt x="177" y="15"/>
                    <a:pt x="175" y="17"/>
                  </a:cubicBezTo>
                  <a:cubicBezTo>
                    <a:pt x="173" y="18"/>
                    <a:pt x="172" y="20"/>
                    <a:pt x="172" y="22"/>
                  </a:cubicBezTo>
                  <a:cubicBezTo>
                    <a:pt x="172" y="23"/>
                    <a:pt x="172" y="25"/>
                    <a:pt x="171" y="27"/>
                  </a:cubicBezTo>
                  <a:cubicBezTo>
                    <a:pt x="170" y="28"/>
                    <a:pt x="170" y="29"/>
                    <a:pt x="169" y="30"/>
                  </a:cubicBezTo>
                  <a:cubicBezTo>
                    <a:pt x="168" y="31"/>
                    <a:pt x="168" y="31"/>
                    <a:pt x="167" y="31"/>
                  </a:cubicBezTo>
                  <a:cubicBezTo>
                    <a:pt x="165" y="32"/>
                    <a:pt x="163" y="34"/>
                    <a:pt x="161" y="36"/>
                  </a:cubicBezTo>
                  <a:cubicBezTo>
                    <a:pt x="159" y="39"/>
                    <a:pt x="158" y="42"/>
                    <a:pt x="158" y="45"/>
                  </a:cubicBezTo>
                  <a:cubicBezTo>
                    <a:pt x="158" y="45"/>
                    <a:pt x="158" y="46"/>
                    <a:pt x="157" y="46"/>
                  </a:cubicBezTo>
                  <a:cubicBezTo>
                    <a:pt x="157" y="47"/>
                    <a:pt x="155" y="48"/>
                    <a:pt x="154" y="49"/>
                  </a:cubicBezTo>
                  <a:cubicBezTo>
                    <a:pt x="152" y="50"/>
                    <a:pt x="150" y="50"/>
                    <a:pt x="149" y="50"/>
                  </a:cubicBezTo>
                  <a:cubicBezTo>
                    <a:pt x="148" y="50"/>
                    <a:pt x="147" y="50"/>
                    <a:pt x="146" y="50"/>
                  </a:cubicBezTo>
                  <a:cubicBezTo>
                    <a:pt x="144" y="48"/>
                    <a:pt x="141" y="47"/>
                    <a:pt x="139" y="47"/>
                  </a:cubicBezTo>
                  <a:cubicBezTo>
                    <a:pt x="137" y="47"/>
                    <a:pt x="136" y="48"/>
                    <a:pt x="135" y="48"/>
                  </a:cubicBezTo>
                  <a:cubicBezTo>
                    <a:pt x="134" y="49"/>
                    <a:pt x="134" y="51"/>
                    <a:pt x="134" y="52"/>
                  </a:cubicBezTo>
                  <a:cubicBezTo>
                    <a:pt x="134" y="53"/>
                    <a:pt x="134" y="54"/>
                    <a:pt x="134" y="56"/>
                  </a:cubicBezTo>
                  <a:cubicBezTo>
                    <a:pt x="135" y="57"/>
                    <a:pt x="135" y="58"/>
                    <a:pt x="135" y="59"/>
                  </a:cubicBezTo>
                  <a:cubicBezTo>
                    <a:pt x="135" y="61"/>
                    <a:pt x="134" y="62"/>
                    <a:pt x="133" y="63"/>
                  </a:cubicBezTo>
                  <a:cubicBezTo>
                    <a:pt x="132" y="64"/>
                    <a:pt x="130" y="65"/>
                    <a:pt x="128" y="65"/>
                  </a:cubicBezTo>
                  <a:cubicBezTo>
                    <a:pt x="124" y="65"/>
                    <a:pt x="120" y="67"/>
                    <a:pt x="117" y="70"/>
                  </a:cubicBezTo>
                  <a:cubicBezTo>
                    <a:pt x="114" y="74"/>
                    <a:pt x="112" y="78"/>
                    <a:pt x="111" y="82"/>
                  </a:cubicBezTo>
                  <a:cubicBezTo>
                    <a:pt x="111" y="86"/>
                    <a:pt x="110" y="89"/>
                    <a:pt x="110" y="91"/>
                  </a:cubicBezTo>
                  <a:cubicBezTo>
                    <a:pt x="109" y="91"/>
                    <a:pt x="109" y="92"/>
                    <a:pt x="108" y="92"/>
                  </a:cubicBezTo>
                  <a:cubicBezTo>
                    <a:pt x="108" y="93"/>
                    <a:pt x="107" y="93"/>
                    <a:pt x="105" y="93"/>
                  </a:cubicBezTo>
                  <a:cubicBezTo>
                    <a:pt x="98" y="93"/>
                    <a:pt x="96" y="93"/>
                    <a:pt x="96" y="93"/>
                  </a:cubicBezTo>
                  <a:cubicBezTo>
                    <a:pt x="95" y="93"/>
                    <a:pt x="95" y="93"/>
                    <a:pt x="95" y="93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5" y="94"/>
                    <a:pt x="94" y="94"/>
                    <a:pt x="93" y="95"/>
                  </a:cubicBezTo>
                  <a:cubicBezTo>
                    <a:pt x="92" y="96"/>
                    <a:pt x="91" y="98"/>
                    <a:pt x="91" y="100"/>
                  </a:cubicBezTo>
                  <a:cubicBezTo>
                    <a:pt x="91" y="101"/>
                    <a:pt x="91" y="101"/>
                    <a:pt x="91" y="101"/>
                  </a:cubicBezTo>
                  <a:cubicBezTo>
                    <a:pt x="93" y="100"/>
                    <a:pt x="93" y="100"/>
                    <a:pt x="93" y="100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8"/>
                    <a:pt x="92" y="99"/>
                    <a:pt x="91" y="99"/>
                  </a:cubicBezTo>
                  <a:cubicBezTo>
                    <a:pt x="90" y="99"/>
                    <a:pt x="89" y="98"/>
                    <a:pt x="87" y="98"/>
                  </a:cubicBezTo>
                  <a:cubicBezTo>
                    <a:pt x="86" y="97"/>
                    <a:pt x="85" y="97"/>
                    <a:pt x="84" y="95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81" y="94"/>
                    <a:pt x="81" y="94"/>
                    <a:pt x="81" y="94"/>
                  </a:cubicBezTo>
                  <a:cubicBezTo>
                    <a:pt x="81" y="95"/>
                    <a:pt x="79" y="96"/>
                    <a:pt x="77" y="99"/>
                  </a:cubicBezTo>
                  <a:cubicBezTo>
                    <a:pt x="75" y="101"/>
                    <a:pt x="73" y="105"/>
                    <a:pt x="71" y="109"/>
                  </a:cubicBezTo>
                  <a:cubicBezTo>
                    <a:pt x="71" y="109"/>
                    <a:pt x="71" y="110"/>
                    <a:pt x="71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10"/>
                    <a:pt x="68" y="109"/>
                    <a:pt x="67" y="108"/>
                  </a:cubicBezTo>
                  <a:cubicBezTo>
                    <a:pt x="65" y="107"/>
                    <a:pt x="64" y="105"/>
                    <a:pt x="63" y="105"/>
                  </a:cubicBezTo>
                  <a:cubicBezTo>
                    <a:pt x="62" y="104"/>
                    <a:pt x="60" y="101"/>
                    <a:pt x="59" y="99"/>
                  </a:cubicBezTo>
                  <a:cubicBezTo>
                    <a:pt x="58" y="98"/>
                    <a:pt x="57" y="97"/>
                    <a:pt x="56" y="96"/>
                  </a:cubicBezTo>
                  <a:cubicBezTo>
                    <a:pt x="54" y="95"/>
                    <a:pt x="53" y="95"/>
                    <a:pt x="51" y="95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96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9"/>
                    <a:pt x="49" y="101"/>
                    <a:pt x="48" y="104"/>
                  </a:cubicBezTo>
                  <a:cubicBezTo>
                    <a:pt x="48" y="106"/>
                    <a:pt x="47" y="108"/>
                    <a:pt x="46" y="109"/>
                  </a:cubicBezTo>
                  <a:cubicBezTo>
                    <a:pt x="43" y="111"/>
                    <a:pt x="40" y="113"/>
                    <a:pt x="36" y="116"/>
                  </a:cubicBezTo>
                  <a:cubicBezTo>
                    <a:pt x="34" y="117"/>
                    <a:pt x="33" y="118"/>
                    <a:pt x="31" y="120"/>
                  </a:cubicBezTo>
                  <a:cubicBezTo>
                    <a:pt x="30" y="121"/>
                    <a:pt x="29" y="123"/>
                    <a:pt x="28" y="125"/>
                  </a:cubicBezTo>
                  <a:cubicBezTo>
                    <a:pt x="28" y="125"/>
                    <a:pt x="28" y="126"/>
                    <a:pt x="27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7" y="127"/>
                    <a:pt x="27" y="127"/>
                    <a:pt x="27" y="127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27" y="128"/>
                    <a:pt x="27" y="128"/>
                    <a:pt x="27" y="128"/>
                  </a:cubicBezTo>
                  <a:cubicBezTo>
                    <a:pt x="27" y="129"/>
                    <a:pt x="27" y="130"/>
                    <a:pt x="26" y="130"/>
                  </a:cubicBezTo>
                  <a:cubicBezTo>
                    <a:pt x="26" y="131"/>
                    <a:pt x="26" y="131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5" y="131"/>
                    <a:pt x="25" y="131"/>
                    <a:pt x="25" y="131"/>
                  </a:cubicBezTo>
                  <a:cubicBezTo>
                    <a:pt x="24" y="131"/>
                    <a:pt x="24" y="131"/>
                    <a:pt x="23" y="131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20" y="133"/>
                    <a:pt x="20" y="134"/>
                    <a:pt x="20" y="135"/>
                  </a:cubicBezTo>
                  <a:cubicBezTo>
                    <a:pt x="20" y="136"/>
                    <a:pt x="19" y="137"/>
                    <a:pt x="19" y="137"/>
                  </a:cubicBezTo>
                  <a:cubicBezTo>
                    <a:pt x="19" y="137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7" y="138"/>
                    <a:pt x="16" y="139"/>
                    <a:pt x="15" y="140"/>
                  </a:cubicBezTo>
                  <a:cubicBezTo>
                    <a:pt x="11" y="143"/>
                    <a:pt x="5" y="147"/>
                    <a:pt x="2" y="152"/>
                  </a:cubicBezTo>
                  <a:cubicBezTo>
                    <a:pt x="2" y="152"/>
                    <a:pt x="2" y="152"/>
                    <a:pt x="2" y="152"/>
                  </a:cubicBezTo>
                  <a:cubicBezTo>
                    <a:pt x="2" y="152"/>
                    <a:pt x="2" y="152"/>
                    <a:pt x="2" y="152"/>
                  </a:cubicBezTo>
                  <a:cubicBezTo>
                    <a:pt x="1" y="153"/>
                    <a:pt x="0" y="154"/>
                    <a:pt x="0" y="155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76" y="151"/>
                    <a:pt x="76" y="151"/>
                    <a:pt x="76" y="151"/>
                  </a:cubicBezTo>
                  <a:cubicBezTo>
                    <a:pt x="295" y="117"/>
                    <a:pt x="295" y="117"/>
                    <a:pt x="295" y="117"/>
                  </a:cubicBezTo>
                  <a:cubicBezTo>
                    <a:pt x="296" y="104"/>
                    <a:pt x="296" y="104"/>
                    <a:pt x="296" y="104"/>
                  </a:cubicBezTo>
                  <a:cubicBezTo>
                    <a:pt x="296" y="104"/>
                    <a:pt x="296" y="104"/>
                    <a:pt x="296" y="104"/>
                  </a:cubicBezTo>
                  <a:cubicBezTo>
                    <a:pt x="296" y="104"/>
                    <a:pt x="295" y="103"/>
                    <a:pt x="295" y="102"/>
                  </a:cubicBezTo>
                  <a:cubicBezTo>
                    <a:pt x="294" y="101"/>
                    <a:pt x="293" y="99"/>
                    <a:pt x="291" y="98"/>
                  </a:cubicBezTo>
                  <a:cubicBezTo>
                    <a:pt x="287" y="96"/>
                    <a:pt x="287" y="96"/>
                    <a:pt x="287" y="96"/>
                  </a:cubicBezTo>
                  <a:cubicBezTo>
                    <a:pt x="288" y="101"/>
                    <a:pt x="288" y="101"/>
                    <a:pt x="288" y="101"/>
                  </a:cubicBezTo>
                  <a:cubicBezTo>
                    <a:pt x="290" y="100"/>
                    <a:pt x="290" y="100"/>
                    <a:pt x="290" y="100"/>
                  </a:cubicBezTo>
                  <a:cubicBezTo>
                    <a:pt x="289" y="102"/>
                    <a:pt x="289" y="102"/>
                    <a:pt x="289" y="102"/>
                  </a:cubicBezTo>
                  <a:cubicBezTo>
                    <a:pt x="290" y="102"/>
                    <a:pt x="291" y="103"/>
                    <a:pt x="291" y="104"/>
                  </a:cubicBezTo>
                  <a:cubicBezTo>
                    <a:pt x="292" y="104"/>
                    <a:pt x="292" y="105"/>
                    <a:pt x="292" y="105"/>
                  </a:cubicBezTo>
                  <a:cubicBezTo>
                    <a:pt x="292" y="106"/>
                    <a:pt x="292" y="106"/>
                    <a:pt x="292" y="106"/>
                  </a:cubicBezTo>
                  <a:cubicBezTo>
                    <a:pt x="292" y="106"/>
                    <a:pt x="292" y="106"/>
                    <a:pt x="292" y="106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1" y="113"/>
                    <a:pt x="291" y="113"/>
                    <a:pt x="291" y="113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55"/>
                    <a:pt x="4" y="155"/>
                    <a:pt x="5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5" y="154"/>
                    <a:pt x="5" y="154"/>
                    <a:pt x="5" y="154"/>
                  </a:cubicBezTo>
                  <a:cubicBezTo>
                    <a:pt x="6" y="152"/>
                    <a:pt x="10" y="149"/>
                    <a:pt x="13" y="146"/>
                  </a:cubicBezTo>
                  <a:cubicBezTo>
                    <a:pt x="14" y="145"/>
                    <a:pt x="16" y="144"/>
                    <a:pt x="17" y="143"/>
                  </a:cubicBezTo>
                  <a:cubicBezTo>
                    <a:pt x="18" y="142"/>
                    <a:pt x="19" y="142"/>
                    <a:pt x="20" y="141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21" y="141"/>
                    <a:pt x="22" y="140"/>
                    <a:pt x="22" y="139"/>
                  </a:cubicBezTo>
                  <a:cubicBezTo>
                    <a:pt x="24" y="136"/>
                    <a:pt x="24" y="133"/>
                    <a:pt x="24" y="132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2" y="135"/>
                    <a:pt x="23" y="135"/>
                    <a:pt x="25" y="135"/>
                  </a:cubicBezTo>
                  <a:cubicBezTo>
                    <a:pt x="25" y="135"/>
                    <a:pt x="26" y="135"/>
                    <a:pt x="26" y="135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7" y="135"/>
                    <a:pt x="28" y="134"/>
                    <a:pt x="29" y="133"/>
                  </a:cubicBezTo>
                  <a:cubicBezTo>
                    <a:pt x="30" y="132"/>
                    <a:pt x="31" y="130"/>
                    <a:pt x="31" y="128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127"/>
                    <a:pt x="32" y="127"/>
                    <a:pt x="32" y="126"/>
                  </a:cubicBezTo>
                  <a:cubicBezTo>
                    <a:pt x="32" y="125"/>
                    <a:pt x="33" y="124"/>
                    <a:pt x="34" y="123"/>
                  </a:cubicBezTo>
                  <a:cubicBezTo>
                    <a:pt x="36" y="121"/>
                    <a:pt x="39" y="119"/>
                    <a:pt x="41" y="117"/>
                  </a:cubicBezTo>
                  <a:cubicBezTo>
                    <a:pt x="44" y="115"/>
                    <a:pt x="46" y="114"/>
                    <a:pt x="48" y="112"/>
                  </a:cubicBezTo>
                  <a:cubicBezTo>
                    <a:pt x="51" y="110"/>
                    <a:pt x="52" y="107"/>
                    <a:pt x="52" y="105"/>
                  </a:cubicBezTo>
                  <a:cubicBezTo>
                    <a:pt x="53" y="102"/>
                    <a:pt x="53" y="99"/>
                    <a:pt x="5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3" y="97"/>
                    <a:pt x="53" y="97"/>
                    <a:pt x="53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2" y="99"/>
                    <a:pt x="52" y="99"/>
                    <a:pt x="53" y="99"/>
                  </a:cubicBezTo>
                  <a:cubicBezTo>
                    <a:pt x="54" y="100"/>
                    <a:pt x="56" y="101"/>
                    <a:pt x="57" y="103"/>
                  </a:cubicBezTo>
                  <a:cubicBezTo>
                    <a:pt x="58" y="104"/>
                    <a:pt x="59" y="106"/>
                    <a:pt x="60" y="107"/>
                  </a:cubicBezTo>
                  <a:cubicBezTo>
                    <a:pt x="61" y="108"/>
                    <a:pt x="62" y="110"/>
                    <a:pt x="64" y="111"/>
                  </a:cubicBezTo>
                  <a:cubicBezTo>
                    <a:pt x="66" y="113"/>
                    <a:pt x="68" y="114"/>
                    <a:pt x="70" y="114"/>
                  </a:cubicBezTo>
                  <a:cubicBezTo>
                    <a:pt x="71" y="114"/>
                    <a:pt x="73" y="114"/>
                    <a:pt x="73" y="113"/>
                  </a:cubicBezTo>
                  <a:cubicBezTo>
                    <a:pt x="74" y="112"/>
                    <a:pt x="75" y="111"/>
                    <a:pt x="75" y="110"/>
                  </a:cubicBezTo>
                  <a:cubicBezTo>
                    <a:pt x="76" y="107"/>
                    <a:pt x="78" y="104"/>
                    <a:pt x="80" y="101"/>
                  </a:cubicBezTo>
                  <a:cubicBezTo>
                    <a:pt x="81" y="100"/>
                    <a:pt x="82" y="99"/>
                    <a:pt x="83" y="98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84" y="97"/>
                    <a:pt x="84" y="97"/>
                    <a:pt x="84" y="97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2" y="99"/>
                    <a:pt x="84" y="101"/>
                    <a:pt x="86" y="102"/>
                  </a:cubicBezTo>
                  <a:cubicBezTo>
                    <a:pt x="88" y="102"/>
                    <a:pt x="89" y="103"/>
                    <a:pt x="91" y="103"/>
                  </a:cubicBezTo>
                  <a:cubicBezTo>
                    <a:pt x="92" y="103"/>
                    <a:pt x="93" y="102"/>
                    <a:pt x="93" y="102"/>
                  </a:cubicBezTo>
                  <a:cubicBezTo>
                    <a:pt x="95" y="102"/>
                    <a:pt x="95" y="102"/>
                    <a:pt x="95" y="102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95" y="100"/>
                    <a:pt x="95" y="99"/>
                    <a:pt x="96" y="98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7" y="97"/>
                    <a:pt x="99" y="97"/>
                    <a:pt x="105" y="97"/>
                  </a:cubicBezTo>
                  <a:cubicBezTo>
                    <a:pt x="107" y="97"/>
                    <a:pt x="109" y="96"/>
                    <a:pt x="110" y="96"/>
                  </a:cubicBezTo>
                  <a:cubicBezTo>
                    <a:pt x="111" y="95"/>
                    <a:pt x="112" y="94"/>
                    <a:pt x="113" y="93"/>
                  </a:cubicBezTo>
                  <a:cubicBezTo>
                    <a:pt x="114" y="92"/>
                    <a:pt x="114" y="90"/>
                    <a:pt x="114" y="89"/>
                  </a:cubicBezTo>
                  <a:cubicBezTo>
                    <a:pt x="115" y="87"/>
                    <a:pt x="115" y="85"/>
                    <a:pt x="115" y="83"/>
                  </a:cubicBezTo>
                  <a:cubicBezTo>
                    <a:pt x="116" y="79"/>
                    <a:pt x="117" y="76"/>
                    <a:pt x="120" y="73"/>
                  </a:cubicBezTo>
                  <a:cubicBezTo>
                    <a:pt x="122" y="70"/>
                    <a:pt x="125" y="69"/>
                    <a:pt x="128" y="69"/>
                  </a:cubicBezTo>
                  <a:cubicBezTo>
                    <a:pt x="131" y="69"/>
                    <a:pt x="134" y="68"/>
                    <a:pt x="136" y="66"/>
                  </a:cubicBezTo>
                  <a:cubicBezTo>
                    <a:pt x="138" y="65"/>
                    <a:pt x="139" y="62"/>
                    <a:pt x="139" y="59"/>
                  </a:cubicBezTo>
                  <a:cubicBezTo>
                    <a:pt x="139" y="57"/>
                    <a:pt x="139" y="56"/>
                    <a:pt x="138" y="54"/>
                  </a:cubicBezTo>
                  <a:cubicBezTo>
                    <a:pt x="138" y="53"/>
                    <a:pt x="138" y="53"/>
                    <a:pt x="138" y="52"/>
                  </a:cubicBezTo>
                  <a:cubicBezTo>
                    <a:pt x="138" y="51"/>
                    <a:pt x="138" y="51"/>
                    <a:pt x="138" y="51"/>
                  </a:cubicBezTo>
                  <a:cubicBezTo>
                    <a:pt x="138" y="51"/>
                    <a:pt x="138" y="51"/>
                    <a:pt x="139" y="51"/>
                  </a:cubicBezTo>
                  <a:cubicBezTo>
                    <a:pt x="140" y="51"/>
                    <a:pt x="142" y="52"/>
                    <a:pt x="144" y="53"/>
                  </a:cubicBezTo>
                  <a:cubicBezTo>
                    <a:pt x="146" y="54"/>
                    <a:pt x="147" y="54"/>
                    <a:pt x="149" y="54"/>
                  </a:cubicBezTo>
                  <a:cubicBezTo>
                    <a:pt x="152" y="54"/>
                    <a:pt x="155" y="53"/>
                    <a:pt x="157" y="52"/>
                  </a:cubicBezTo>
                  <a:cubicBezTo>
                    <a:pt x="159" y="51"/>
                    <a:pt x="160" y="50"/>
                    <a:pt x="160" y="49"/>
                  </a:cubicBezTo>
                  <a:cubicBezTo>
                    <a:pt x="161" y="47"/>
                    <a:pt x="162" y="46"/>
                    <a:pt x="162" y="45"/>
                  </a:cubicBezTo>
                  <a:cubicBezTo>
                    <a:pt x="162" y="43"/>
                    <a:pt x="163" y="41"/>
                    <a:pt x="164" y="39"/>
                  </a:cubicBezTo>
                  <a:cubicBezTo>
                    <a:pt x="165" y="37"/>
                    <a:pt x="167" y="36"/>
                    <a:pt x="169" y="35"/>
                  </a:cubicBezTo>
                  <a:cubicBezTo>
                    <a:pt x="170" y="35"/>
                    <a:pt x="171" y="34"/>
                    <a:pt x="172" y="33"/>
                  </a:cubicBezTo>
                  <a:cubicBezTo>
                    <a:pt x="173" y="31"/>
                    <a:pt x="174" y="29"/>
                    <a:pt x="175" y="27"/>
                  </a:cubicBezTo>
                  <a:cubicBezTo>
                    <a:pt x="176" y="25"/>
                    <a:pt x="176" y="24"/>
                    <a:pt x="176" y="22"/>
                  </a:cubicBezTo>
                  <a:cubicBezTo>
                    <a:pt x="176" y="22"/>
                    <a:pt x="177" y="20"/>
                    <a:pt x="178" y="19"/>
                  </a:cubicBezTo>
                  <a:cubicBezTo>
                    <a:pt x="179" y="18"/>
                    <a:pt x="180" y="18"/>
                    <a:pt x="182" y="17"/>
                  </a:cubicBezTo>
                  <a:cubicBezTo>
                    <a:pt x="185" y="17"/>
                    <a:pt x="187" y="17"/>
                    <a:pt x="188" y="16"/>
                  </a:cubicBezTo>
                  <a:cubicBezTo>
                    <a:pt x="189" y="15"/>
                    <a:pt x="190" y="14"/>
                    <a:pt x="190" y="14"/>
                  </a:cubicBezTo>
                  <a:cubicBezTo>
                    <a:pt x="191" y="13"/>
                    <a:pt x="191" y="12"/>
                    <a:pt x="192" y="11"/>
                  </a:cubicBezTo>
                  <a:cubicBezTo>
                    <a:pt x="193" y="9"/>
                    <a:pt x="194" y="7"/>
                    <a:pt x="196" y="6"/>
                  </a:cubicBezTo>
                  <a:cubicBezTo>
                    <a:pt x="196" y="5"/>
                    <a:pt x="197" y="5"/>
                    <a:pt x="197" y="4"/>
                  </a:cubicBezTo>
                  <a:cubicBezTo>
                    <a:pt x="198" y="4"/>
                    <a:pt x="198" y="4"/>
                    <a:pt x="198" y="4"/>
                  </a:cubicBezTo>
                  <a:cubicBezTo>
                    <a:pt x="198" y="4"/>
                    <a:pt x="198" y="4"/>
                    <a:pt x="198" y="4"/>
                  </a:cubicBezTo>
                  <a:cubicBezTo>
                    <a:pt x="197" y="2"/>
                    <a:pt x="197" y="2"/>
                    <a:pt x="197" y="2"/>
                  </a:cubicBezTo>
                  <a:cubicBezTo>
                    <a:pt x="197" y="4"/>
                    <a:pt x="197" y="4"/>
                    <a:pt x="197" y="4"/>
                  </a:cubicBezTo>
                  <a:cubicBezTo>
                    <a:pt x="198" y="4"/>
                    <a:pt x="198" y="4"/>
                    <a:pt x="199" y="4"/>
                  </a:cubicBezTo>
                  <a:cubicBezTo>
                    <a:pt x="200" y="4"/>
                    <a:pt x="201" y="4"/>
                    <a:pt x="202" y="5"/>
                  </a:cubicBezTo>
                  <a:cubicBezTo>
                    <a:pt x="203" y="5"/>
                    <a:pt x="204" y="6"/>
                    <a:pt x="205" y="8"/>
                  </a:cubicBezTo>
                  <a:cubicBezTo>
                    <a:pt x="206" y="11"/>
                    <a:pt x="209" y="13"/>
                    <a:pt x="212" y="15"/>
                  </a:cubicBezTo>
                  <a:cubicBezTo>
                    <a:pt x="214" y="16"/>
                    <a:pt x="217" y="16"/>
                    <a:pt x="218" y="16"/>
                  </a:cubicBezTo>
                  <a:cubicBezTo>
                    <a:pt x="218" y="16"/>
                    <a:pt x="219" y="17"/>
                    <a:pt x="220" y="17"/>
                  </a:cubicBezTo>
                  <a:cubicBezTo>
                    <a:pt x="221" y="18"/>
                    <a:pt x="223" y="19"/>
                    <a:pt x="224" y="21"/>
                  </a:cubicBezTo>
                  <a:cubicBezTo>
                    <a:pt x="225" y="22"/>
                    <a:pt x="226" y="24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6"/>
                    <a:pt x="226" y="26"/>
                    <a:pt x="225" y="27"/>
                  </a:cubicBezTo>
                  <a:cubicBezTo>
                    <a:pt x="225" y="28"/>
                    <a:pt x="224" y="29"/>
                    <a:pt x="223" y="30"/>
                  </a:cubicBezTo>
                  <a:cubicBezTo>
                    <a:pt x="222" y="32"/>
                    <a:pt x="221" y="33"/>
                    <a:pt x="221" y="36"/>
                  </a:cubicBezTo>
                  <a:cubicBezTo>
                    <a:pt x="221" y="37"/>
                    <a:pt x="221" y="38"/>
                    <a:pt x="222" y="39"/>
                  </a:cubicBezTo>
                  <a:cubicBezTo>
                    <a:pt x="223" y="42"/>
                    <a:pt x="224" y="44"/>
                    <a:pt x="226" y="45"/>
                  </a:cubicBezTo>
                  <a:cubicBezTo>
                    <a:pt x="227" y="46"/>
                    <a:pt x="229" y="46"/>
                    <a:pt x="230" y="46"/>
                  </a:cubicBezTo>
                  <a:cubicBezTo>
                    <a:pt x="231" y="46"/>
                    <a:pt x="232" y="46"/>
                    <a:pt x="232" y="46"/>
                  </a:cubicBezTo>
                  <a:cubicBezTo>
                    <a:pt x="233" y="46"/>
                    <a:pt x="234" y="46"/>
                    <a:pt x="234" y="46"/>
                  </a:cubicBezTo>
                  <a:cubicBezTo>
                    <a:pt x="235" y="46"/>
                    <a:pt x="235" y="46"/>
                    <a:pt x="236" y="47"/>
                  </a:cubicBezTo>
                  <a:cubicBezTo>
                    <a:pt x="237" y="47"/>
                    <a:pt x="239" y="48"/>
                    <a:pt x="241" y="50"/>
                  </a:cubicBezTo>
                  <a:cubicBezTo>
                    <a:pt x="244" y="52"/>
                    <a:pt x="248" y="52"/>
                    <a:pt x="251" y="53"/>
                  </a:cubicBezTo>
                  <a:cubicBezTo>
                    <a:pt x="254" y="54"/>
                    <a:pt x="257" y="55"/>
                    <a:pt x="260" y="57"/>
                  </a:cubicBezTo>
                  <a:cubicBezTo>
                    <a:pt x="262" y="56"/>
                    <a:pt x="262" y="56"/>
                    <a:pt x="262" y="56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1" y="60"/>
                    <a:pt x="262" y="62"/>
                    <a:pt x="262" y="64"/>
                  </a:cubicBezTo>
                  <a:cubicBezTo>
                    <a:pt x="262" y="65"/>
                    <a:pt x="261" y="66"/>
                    <a:pt x="261" y="66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61" y="67"/>
                    <a:pt x="261" y="67"/>
                    <a:pt x="261" y="67"/>
                  </a:cubicBezTo>
                  <a:cubicBezTo>
                    <a:pt x="255" y="70"/>
                    <a:pt x="255" y="70"/>
                    <a:pt x="255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4" y="70"/>
                    <a:pt x="265" y="71"/>
                    <a:pt x="265" y="72"/>
                  </a:cubicBezTo>
                  <a:cubicBezTo>
                    <a:pt x="266" y="72"/>
                    <a:pt x="266" y="72"/>
                    <a:pt x="266" y="72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7" y="71"/>
                    <a:pt x="267" y="71"/>
                    <a:pt x="267" y="71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1"/>
                    <a:pt x="265" y="71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3" y="72"/>
                    <a:pt x="263" y="72"/>
                    <a:pt x="263" y="72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2" y="69"/>
                    <a:pt x="260" y="69"/>
                    <a:pt x="258" y="69"/>
                  </a:cubicBezTo>
                  <a:cubicBezTo>
                    <a:pt x="254" y="69"/>
                    <a:pt x="250" y="71"/>
                    <a:pt x="250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3"/>
                    <a:pt x="249" y="73"/>
                    <a:pt x="249" y="73"/>
                  </a:cubicBezTo>
                  <a:cubicBezTo>
                    <a:pt x="249" y="73"/>
                    <a:pt x="249" y="73"/>
                    <a:pt x="249" y="73"/>
                  </a:cubicBezTo>
                  <a:cubicBezTo>
                    <a:pt x="249" y="74"/>
                    <a:pt x="249" y="75"/>
                    <a:pt x="249" y="75"/>
                  </a:cubicBezTo>
                  <a:cubicBezTo>
                    <a:pt x="249" y="76"/>
                    <a:pt x="250" y="77"/>
                    <a:pt x="251" y="77"/>
                  </a:cubicBezTo>
                  <a:cubicBezTo>
                    <a:pt x="252" y="78"/>
                    <a:pt x="255" y="79"/>
                    <a:pt x="261" y="81"/>
                  </a:cubicBezTo>
                  <a:cubicBezTo>
                    <a:pt x="264" y="82"/>
                    <a:pt x="265" y="82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6" y="83"/>
                    <a:pt x="266" y="83"/>
                    <a:pt x="266" y="83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2" y="87"/>
                    <a:pt x="262" y="87"/>
                    <a:pt x="262" y="87"/>
                  </a:cubicBezTo>
                  <a:cubicBezTo>
                    <a:pt x="265" y="88"/>
                    <a:pt x="265" y="88"/>
                    <a:pt x="265" y="88"/>
                  </a:cubicBezTo>
                  <a:cubicBezTo>
                    <a:pt x="269" y="90"/>
                    <a:pt x="271" y="92"/>
                    <a:pt x="272" y="94"/>
                  </a:cubicBezTo>
                  <a:cubicBezTo>
                    <a:pt x="273" y="96"/>
                    <a:pt x="273" y="98"/>
                    <a:pt x="273" y="99"/>
                  </a:cubicBezTo>
                  <a:cubicBezTo>
                    <a:pt x="273" y="99"/>
                    <a:pt x="273" y="99"/>
                    <a:pt x="273" y="99"/>
                  </a:cubicBezTo>
                  <a:cubicBezTo>
                    <a:pt x="273" y="100"/>
                    <a:pt x="273" y="100"/>
                    <a:pt x="273" y="100"/>
                  </a:cubicBezTo>
                  <a:cubicBezTo>
                    <a:pt x="273" y="100"/>
                    <a:pt x="273" y="100"/>
                    <a:pt x="273" y="100"/>
                  </a:cubicBezTo>
                  <a:cubicBezTo>
                    <a:pt x="275" y="100"/>
                    <a:pt x="275" y="100"/>
                    <a:pt x="275" y="100"/>
                  </a:cubicBezTo>
                  <a:cubicBezTo>
                    <a:pt x="275" y="98"/>
                    <a:pt x="275" y="98"/>
                    <a:pt x="275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3" y="98"/>
                    <a:pt x="272" y="98"/>
                    <a:pt x="271" y="97"/>
                  </a:cubicBezTo>
                  <a:cubicBezTo>
                    <a:pt x="270" y="97"/>
                    <a:pt x="269" y="95"/>
                    <a:pt x="267" y="93"/>
                  </a:cubicBezTo>
                  <a:cubicBezTo>
                    <a:pt x="264" y="91"/>
                    <a:pt x="261" y="89"/>
                    <a:pt x="257" y="87"/>
                  </a:cubicBezTo>
                  <a:cubicBezTo>
                    <a:pt x="254" y="86"/>
                    <a:pt x="251" y="85"/>
                    <a:pt x="248" y="85"/>
                  </a:cubicBezTo>
                  <a:cubicBezTo>
                    <a:pt x="240" y="85"/>
                    <a:pt x="233" y="90"/>
                    <a:pt x="233" y="90"/>
                  </a:cubicBezTo>
                  <a:cubicBezTo>
                    <a:pt x="227" y="94"/>
                    <a:pt x="227" y="94"/>
                    <a:pt x="227" y="94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3"/>
                    <a:pt x="238" y="93"/>
                    <a:pt x="240" y="93"/>
                  </a:cubicBezTo>
                  <a:cubicBezTo>
                    <a:pt x="248" y="93"/>
                    <a:pt x="254" y="96"/>
                    <a:pt x="258" y="98"/>
                  </a:cubicBezTo>
                  <a:cubicBezTo>
                    <a:pt x="262" y="101"/>
                    <a:pt x="264" y="104"/>
                    <a:pt x="266" y="106"/>
                  </a:cubicBezTo>
                  <a:cubicBezTo>
                    <a:pt x="268" y="107"/>
                    <a:pt x="270" y="108"/>
                    <a:pt x="273" y="108"/>
                  </a:cubicBezTo>
                  <a:cubicBezTo>
                    <a:pt x="276" y="108"/>
                    <a:pt x="278" y="107"/>
                    <a:pt x="280" y="105"/>
                  </a:cubicBezTo>
                  <a:cubicBezTo>
                    <a:pt x="280" y="104"/>
                    <a:pt x="281" y="104"/>
                    <a:pt x="282" y="104"/>
                  </a:cubicBezTo>
                  <a:cubicBezTo>
                    <a:pt x="283" y="104"/>
                    <a:pt x="283" y="104"/>
                    <a:pt x="284" y="105"/>
                  </a:cubicBezTo>
                  <a:cubicBezTo>
                    <a:pt x="284" y="105"/>
                    <a:pt x="285" y="106"/>
                    <a:pt x="285" y="106"/>
                  </a:cubicBezTo>
                  <a:cubicBezTo>
                    <a:pt x="286" y="106"/>
                    <a:pt x="287" y="107"/>
                    <a:pt x="288" y="107"/>
                  </a:cubicBezTo>
                  <a:cubicBezTo>
                    <a:pt x="289" y="107"/>
                    <a:pt x="290" y="106"/>
                    <a:pt x="290" y="106"/>
                  </a:cubicBezTo>
                  <a:cubicBezTo>
                    <a:pt x="290" y="106"/>
                    <a:pt x="290" y="106"/>
                    <a:pt x="290" y="106"/>
                  </a:cubicBezTo>
                  <a:cubicBezTo>
                    <a:pt x="290" y="106"/>
                    <a:pt x="290" y="106"/>
                    <a:pt x="290" y="106"/>
                  </a:cubicBezTo>
                  <a:cubicBezTo>
                    <a:pt x="291" y="105"/>
                    <a:pt x="292" y="104"/>
                    <a:pt x="292" y="104"/>
                  </a:cubicBezTo>
                  <a:cubicBezTo>
                    <a:pt x="292" y="103"/>
                    <a:pt x="292" y="102"/>
                    <a:pt x="292" y="102"/>
                  </a:cubicBezTo>
                  <a:cubicBezTo>
                    <a:pt x="292" y="100"/>
                    <a:pt x="292" y="100"/>
                    <a:pt x="292" y="99"/>
                  </a:cubicBezTo>
                  <a:cubicBezTo>
                    <a:pt x="290" y="100"/>
                    <a:pt x="290" y="100"/>
                    <a:pt x="290" y="100"/>
                  </a:cubicBezTo>
                  <a:cubicBezTo>
                    <a:pt x="289" y="102"/>
                    <a:pt x="289" y="102"/>
                    <a:pt x="289" y="102"/>
                  </a:cubicBezTo>
                  <a:lnTo>
                    <a:pt x="290" y="1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2" name="Freeform 143"/>
            <p:cNvSpPr>
              <a:spLocks/>
            </p:cNvSpPr>
            <p:nvPr/>
          </p:nvSpPr>
          <p:spPr bwMode="auto">
            <a:xfrm>
              <a:off x="9235946" y="3450187"/>
              <a:ext cx="867762" cy="446754"/>
            </a:xfrm>
            <a:custGeom>
              <a:avLst/>
              <a:gdLst>
                <a:gd name="T0" fmla="*/ 218 w 266"/>
                <a:gd name="T1" fmla="*/ 112 h 137"/>
                <a:gd name="T2" fmla="*/ 237 w 266"/>
                <a:gd name="T3" fmla="*/ 91 h 137"/>
                <a:gd name="T4" fmla="*/ 244 w 266"/>
                <a:gd name="T5" fmla="*/ 86 h 137"/>
                <a:gd name="T6" fmla="*/ 266 w 266"/>
                <a:gd name="T7" fmla="*/ 56 h 137"/>
                <a:gd name="T8" fmla="*/ 263 w 266"/>
                <a:gd name="T9" fmla="*/ 51 h 137"/>
                <a:gd name="T10" fmla="*/ 257 w 266"/>
                <a:gd name="T11" fmla="*/ 46 h 137"/>
                <a:gd name="T12" fmla="*/ 257 w 266"/>
                <a:gd name="T13" fmla="*/ 25 h 137"/>
                <a:gd name="T14" fmla="*/ 232 w 266"/>
                <a:gd name="T15" fmla="*/ 12 h 137"/>
                <a:gd name="T16" fmla="*/ 215 w 266"/>
                <a:gd name="T17" fmla="*/ 14 h 137"/>
                <a:gd name="T18" fmla="*/ 195 w 266"/>
                <a:gd name="T19" fmla="*/ 10 h 137"/>
                <a:gd name="T20" fmla="*/ 162 w 266"/>
                <a:gd name="T21" fmla="*/ 3 h 137"/>
                <a:gd name="T22" fmla="*/ 163 w 266"/>
                <a:gd name="T23" fmla="*/ 7 h 137"/>
                <a:gd name="T24" fmla="*/ 163 w 266"/>
                <a:gd name="T25" fmla="*/ 8 h 137"/>
                <a:gd name="T26" fmla="*/ 162 w 266"/>
                <a:gd name="T27" fmla="*/ 14 h 137"/>
                <a:gd name="T28" fmla="*/ 146 w 266"/>
                <a:gd name="T29" fmla="*/ 24 h 137"/>
                <a:gd name="T30" fmla="*/ 143 w 266"/>
                <a:gd name="T31" fmla="*/ 37 h 137"/>
                <a:gd name="T32" fmla="*/ 140 w 266"/>
                <a:gd name="T33" fmla="*/ 43 h 137"/>
                <a:gd name="T34" fmla="*/ 125 w 266"/>
                <a:gd name="T35" fmla="*/ 59 h 137"/>
                <a:gd name="T36" fmla="*/ 123 w 266"/>
                <a:gd name="T37" fmla="*/ 59 h 137"/>
                <a:gd name="T38" fmla="*/ 112 w 266"/>
                <a:gd name="T39" fmla="*/ 49 h 137"/>
                <a:gd name="T40" fmla="*/ 106 w 266"/>
                <a:gd name="T41" fmla="*/ 65 h 137"/>
                <a:gd name="T42" fmla="*/ 104 w 266"/>
                <a:gd name="T43" fmla="*/ 66 h 137"/>
                <a:gd name="T44" fmla="*/ 92 w 266"/>
                <a:gd name="T45" fmla="*/ 68 h 137"/>
                <a:gd name="T46" fmla="*/ 89 w 266"/>
                <a:gd name="T47" fmla="*/ 68 h 137"/>
                <a:gd name="T48" fmla="*/ 66 w 266"/>
                <a:gd name="T49" fmla="*/ 70 h 137"/>
                <a:gd name="T50" fmla="*/ 61 w 266"/>
                <a:gd name="T51" fmla="*/ 68 h 137"/>
                <a:gd name="T52" fmla="*/ 52 w 266"/>
                <a:gd name="T53" fmla="*/ 75 h 137"/>
                <a:gd name="T54" fmla="*/ 49 w 266"/>
                <a:gd name="T55" fmla="*/ 84 h 137"/>
                <a:gd name="T56" fmla="*/ 45 w 266"/>
                <a:gd name="T57" fmla="*/ 96 h 137"/>
                <a:gd name="T58" fmla="*/ 44 w 266"/>
                <a:gd name="T59" fmla="*/ 96 h 137"/>
                <a:gd name="T60" fmla="*/ 34 w 266"/>
                <a:gd name="T61" fmla="*/ 106 h 137"/>
                <a:gd name="T62" fmla="*/ 19 w 266"/>
                <a:gd name="T63" fmla="*/ 104 h 137"/>
                <a:gd name="T64" fmla="*/ 15 w 266"/>
                <a:gd name="T65" fmla="*/ 113 h 137"/>
                <a:gd name="T66" fmla="*/ 14 w 266"/>
                <a:gd name="T67" fmla="*/ 114 h 137"/>
                <a:gd name="T68" fmla="*/ 13 w 266"/>
                <a:gd name="T69" fmla="*/ 114 h 137"/>
                <a:gd name="T70" fmla="*/ 4 w 266"/>
                <a:gd name="T71" fmla="*/ 130 h 137"/>
                <a:gd name="T72" fmla="*/ 0 w 266"/>
                <a:gd name="T73" fmla="*/ 137 h 137"/>
                <a:gd name="T74" fmla="*/ 53 w 266"/>
                <a:gd name="T75" fmla="*/ 133 h 137"/>
                <a:gd name="T76" fmla="*/ 216 w 266"/>
                <a:gd name="T77" fmla="*/ 115 h 137"/>
                <a:gd name="T78" fmla="*/ 218 w 266"/>
                <a:gd name="T79" fmla="*/ 112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6" h="137">
                  <a:moveTo>
                    <a:pt x="217" y="114"/>
                  </a:moveTo>
                  <a:cubicBezTo>
                    <a:pt x="217" y="113"/>
                    <a:pt x="218" y="113"/>
                    <a:pt x="218" y="112"/>
                  </a:cubicBezTo>
                  <a:cubicBezTo>
                    <a:pt x="222" y="106"/>
                    <a:pt x="231" y="100"/>
                    <a:pt x="234" y="99"/>
                  </a:cubicBezTo>
                  <a:cubicBezTo>
                    <a:pt x="237" y="97"/>
                    <a:pt x="237" y="91"/>
                    <a:pt x="237" y="91"/>
                  </a:cubicBezTo>
                  <a:cubicBezTo>
                    <a:pt x="237" y="91"/>
                    <a:pt x="239" y="92"/>
                    <a:pt x="241" y="92"/>
                  </a:cubicBezTo>
                  <a:cubicBezTo>
                    <a:pt x="242" y="91"/>
                    <a:pt x="243" y="89"/>
                    <a:pt x="244" y="86"/>
                  </a:cubicBezTo>
                  <a:cubicBezTo>
                    <a:pt x="246" y="79"/>
                    <a:pt x="257" y="73"/>
                    <a:pt x="261" y="70"/>
                  </a:cubicBezTo>
                  <a:cubicBezTo>
                    <a:pt x="265" y="68"/>
                    <a:pt x="266" y="59"/>
                    <a:pt x="266" y="56"/>
                  </a:cubicBezTo>
                  <a:cubicBezTo>
                    <a:pt x="266" y="56"/>
                    <a:pt x="266" y="55"/>
                    <a:pt x="266" y="55"/>
                  </a:cubicBezTo>
                  <a:cubicBezTo>
                    <a:pt x="266" y="54"/>
                    <a:pt x="265" y="51"/>
                    <a:pt x="263" y="51"/>
                  </a:cubicBezTo>
                  <a:cubicBezTo>
                    <a:pt x="259" y="51"/>
                    <a:pt x="260" y="51"/>
                    <a:pt x="260" y="48"/>
                  </a:cubicBezTo>
                  <a:cubicBezTo>
                    <a:pt x="259" y="45"/>
                    <a:pt x="257" y="46"/>
                    <a:pt x="257" y="46"/>
                  </a:cubicBezTo>
                  <a:cubicBezTo>
                    <a:pt x="257" y="46"/>
                    <a:pt x="254" y="39"/>
                    <a:pt x="254" y="34"/>
                  </a:cubicBezTo>
                  <a:cubicBezTo>
                    <a:pt x="254" y="29"/>
                    <a:pt x="257" y="25"/>
                    <a:pt x="257" y="25"/>
                  </a:cubicBezTo>
                  <a:cubicBezTo>
                    <a:pt x="254" y="25"/>
                    <a:pt x="250" y="25"/>
                    <a:pt x="245" y="22"/>
                  </a:cubicBezTo>
                  <a:cubicBezTo>
                    <a:pt x="238" y="16"/>
                    <a:pt x="234" y="11"/>
                    <a:pt x="232" y="12"/>
                  </a:cubicBezTo>
                  <a:cubicBezTo>
                    <a:pt x="229" y="14"/>
                    <a:pt x="228" y="16"/>
                    <a:pt x="225" y="16"/>
                  </a:cubicBezTo>
                  <a:cubicBezTo>
                    <a:pt x="222" y="16"/>
                    <a:pt x="219" y="14"/>
                    <a:pt x="215" y="14"/>
                  </a:cubicBezTo>
                  <a:cubicBezTo>
                    <a:pt x="211" y="14"/>
                    <a:pt x="208" y="17"/>
                    <a:pt x="205" y="15"/>
                  </a:cubicBezTo>
                  <a:cubicBezTo>
                    <a:pt x="203" y="12"/>
                    <a:pt x="200" y="10"/>
                    <a:pt x="195" y="10"/>
                  </a:cubicBezTo>
                  <a:cubicBezTo>
                    <a:pt x="190" y="10"/>
                    <a:pt x="178" y="9"/>
                    <a:pt x="175" y="6"/>
                  </a:cubicBezTo>
                  <a:cubicBezTo>
                    <a:pt x="173" y="4"/>
                    <a:pt x="168" y="0"/>
                    <a:pt x="162" y="3"/>
                  </a:cubicBezTo>
                  <a:cubicBezTo>
                    <a:pt x="163" y="4"/>
                    <a:pt x="163" y="5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10"/>
                    <a:pt x="163" y="12"/>
                    <a:pt x="162" y="14"/>
                  </a:cubicBezTo>
                  <a:cubicBezTo>
                    <a:pt x="159" y="17"/>
                    <a:pt x="157" y="20"/>
                    <a:pt x="152" y="21"/>
                  </a:cubicBezTo>
                  <a:cubicBezTo>
                    <a:pt x="150" y="22"/>
                    <a:pt x="148" y="23"/>
                    <a:pt x="146" y="24"/>
                  </a:cubicBezTo>
                  <a:cubicBezTo>
                    <a:pt x="144" y="26"/>
                    <a:pt x="142" y="29"/>
                    <a:pt x="143" y="33"/>
                  </a:cubicBezTo>
                  <a:cubicBezTo>
                    <a:pt x="143" y="35"/>
                    <a:pt x="143" y="36"/>
                    <a:pt x="143" y="37"/>
                  </a:cubicBezTo>
                  <a:cubicBezTo>
                    <a:pt x="143" y="39"/>
                    <a:pt x="142" y="40"/>
                    <a:pt x="142" y="41"/>
                  </a:cubicBezTo>
                  <a:cubicBezTo>
                    <a:pt x="141" y="42"/>
                    <a:pt x="141" y="43"/>
                    <a:pt x="140" y="43"/>
                  </a:cubicBezTo>
                  <a:cubicBezTo>
                    <a:pt x="140" y="44"/>
                    <a:pt x="139" y="45"/>
                    <a:pt x="138" y="46"/>
                  </a:cubicBezTo>
                  <a:cubicBezTo>
                    <a:pt x="136" y="49"/>
                    <a:pt x="130" y="57"/>
                    <a:pt x="125" y="59"/>
                  </a:cubicBezTo>
                  <a:cubicBezTo>
                    <a:pt x="125" y="59"/>
                    <a:pt x="124" y="59"/>
                    <a:pt x="124" y="59"/>
                  </a:cubicBezTo>
                  <a:cubicBezTo>
                    <a:pt x="123" y="59"/>
                    <a:pt x="123" y="59"/>
                    <a:pt x="123" y="59"/>
                  </a:cubicBezTo>
                  <a:cubicBezTo>
                    <a:pt x="120" y="57"/>
                    <a:pt x="117" y="54"/>
                    <a:pt x="115" y="51"/>
                  </a:cubicBezTo>
                  <a:cubicBezTo>
                    <a:pt x="114" y="50"/>
                    <a:pt x="113" y="49"/>
                    <a:pt x="112" y="49"/>
                  </a:cubicBezTo>
                  <a:cubicBezTo>
                    <a:pt x="111" y="49"/>
                    <a:pt x="111" y="50"/>
                    <a:pt x="111" y="50"/>
                  </a:cubicBezTo>
                  <a:cubicBezTo>
                    <a:pt x="110" y="55"/>
                    <a:pt x="109" y="64"/>
                    <a:pt x="106" y="65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5" y="65"/>
                    <a:pt x="105" y="66"/>
                    <a:pt x="104" y="66"/>
                  </a:cubicBezTo>
                  <a:cubicBezTo>
                    <a:pt x="101" y="66"/>
                    <a:pt x="99" y="64"/>
                    <a:pt x="97" y="63"/>
                  </a:cubicBezTo>
                  <a:cubicBezTo>
                    <a:pt x="95" y="64"/>
                    <a:pt x="94" y="67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ubicBezTo>
                    <a:pt x="90" y="68"/>
                    <a:pt x="90" y="68"/>
                    <a:pt x="89" y="68"/>
                  </a:cubicBezTo>
                  <a:cubicBezTo>
                    <a:pt x="84" y="68"/>
                    <a:pt x="78" y="65"/>
                    <a:pt x="76" y="65"/>
                  </a:cubicBezTo>
                  <a:cubicBezTo>
                    <a:pt x="72" y="66"/>
                    <a:pt x="69" y="70"/>
                    <a:pt x="66" y="70"/>
                  </a:cubicBezTo>
                  <a:cubicBezTo>
                    <a:pt x="66" y="70"/>
                    <a:pt x="65" y="69"/>
                    <a:pt x="64" y="68"/>
                  </a:cubicBezTo>
                  <a:cubicBezTo>
                    <a:pt x="63" y="68"/>
                    <a:pt x="62" y="67"/>
                    <a:pt x="61" y="68"/>
                  </a:cubicBezTo>
                  <a:cubicBezTo>
                    <a:pt x="60" y="71"/>
                    <a:pt x="60" y="75"/>
                    <a:pt x="54" y="75"/>
                  </a:cubicBezTo>
                  <a:cubicBezTo>
                    <a:pt x="53" y="75"/>
                    <a:pt x="53" y="75"/>
                    <a:pt x="52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1" y="76"/>
                    <a:pt x="49" y="78"/>
                    <a:pt x="49" y="84"/>
                  </a:cubicBezTo>
                  <a:cubicBezTo>
                    <a:pt x="49" y="84"/>
                    <a:pt x="50" y="92"/>
                    <a:pt x="47" y="95"/>
                  </a:cubicBezTo>
                  <a:cubicBezTo>
                    <a:pt x="46" y="95"/>
                    <a:pt x="45" y="96"/>
                    <a:pt x="45" y="96"/>
                  </a:cubicBezTo>
                  <a:cubicBezTo>
                    <a:pt x="45" y="96"/>
                    <a:pt x="45" y="96"/>
                    <a:pt x="45" y="96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38" y="96"/>
                    <a:pt x="38" y="103"/>
                    <a:pt x="34" y="105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3" y="106"/>
                    <a:pt x="32" y="107"/>
                    <a:pt x="30" y="106"/>
                  </a:cubicBezTo>
                  <a:cubicBezTo>
                    <a:pt x="27" y="105"/>
                    <a:pt x="22" y="102"/>
                    <a:pt x="19" y="104"/>
                  </a:cubicBezTo>
                  <a:cubicBezTo>
                    <a:pt x="17" y="105"/>
                    <a:pt x="17" y="108"/>
                    <a:pt x="17" y="110"/>
                  </a:cubicBezTo>
                  <a:cubicBezTo>
                    <a:pt x="16" y="111"/>
                    <a:pt x="16" y="112"/>
                    <a:pt x="15" y="113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4" y="114"/>
                    <a:pt x="14" y="114"/>
                    <a:pt x="13" y="114"/>
                  </a:cubicBezTo>
                  <a:cubicBezTo>
                    <a:pt x="16" y="116"/>
                    <a:pt x="18" y="128"/>
                    <a:pt x="9" y="130"/>
                  </a:cubicBezTo>
                  <a:cubicBezTo>
                    <a:pt x="4" y="130"/>
                    <a:pt x="4" y="130"/>
                    <a:pt x="4" y="130"/>
                  </a:cubicBezTo>
                  <a:cubicBezTo>
                    <a:pt x="4" y="130"/>
                    <a:pt x="0" y="129"/>
                    <a:pt x="0" y="134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53" y="133"/>
                    <a:pt x="53" y="133"/>
                    <a:pt x="53" y="133"/>
                  </a:cubicBezTo>
                  <a:cubicBezTo>
                    <a:pt x="48" y="127"/>
                    <a:pt x="48" y="127"/>
                    <a:pt x="48" y="127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7" y="114"/>
                    <a:pt x="217" y="114"/>
                    <a:pt x="217" y="114"/>
                  </a:cubicBezTo>
                  <a:cubicBezTo>
                    <a:pt x="217" y="114"/>
                    <a:pt x="218" y="113"/>
                    <a:pt x="218" y="112"/>
                  </a:cubicBezTo>
                  <a:cubicBezTo>
                    <a:pt x="218" y="113"/>
                    <a:pt x="217" y="113"/>
                    <a:pt x="217" y="1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3" name="Freeform 144"/>
            <p:cNvSpPr>
              <a:spLocks/>
            </p:cNvSpPr>
            <p:nvPr/>
          </p:nvSpPr>
          <p:spPr bwMode="auto">
            <a:xfrm>
              <a:off x="9228373" y="3450187"/>
              <a:ext cx="881391" cy="454325"/>
            </a:xfrm>
            <a:custGeom>
              <a:avLst/>
              <a:gdLst>
                <a:gd name="T0" fmla="*/ 237 w 270"/>
                <a:gd name="T1" fmla="*/ 100 h 139"/>
                <a:gd name="T2" fmla="*/ 246 w 270"/>
                <a:gd name="T3" fmla="*/ 91 h 139"/>
                <a:gd name="T4" fmla="*/ 270 w 270"/>
                <a:gd name="T5" fmla="*/ 55 h 139"/>
                <a:gd name="T6" fmla="*/ 263 w 270"/>
                <a:gd name="T7" fmla="*/ 49 h 139"/>
                <a:gd name="T8" fmla="*/ 262 w 270"/>
                <a:gd name="T9" fmla="*/ 44 h 139"/>
                <a:gd name="T10" fmla="*/ 257 w 270"/>
                <a:gd name="T11" fmla="*/ 23 h 139"/>
                <a:gd name="T12" fmla="*/ 217 w 270"/>
                <a:gd name="T13" fmla="*/ 12 h 139"/>
                <a:gd name="T14" fmla="*/ 168 w 270"/>
                <a:gd name="T15" fmla="*/ 0 h 139"/>
                <a:gd name="T16" fmla="*/ 163 w 270"/>
                <a:gd name="T17" fmla="*/ 7 h 139"/>
                <a:gd name="T18" fmla="*/ 143 w 270"/>
                <a:gd name="T19" fmla="*/ 33 h 139"/>
                <a:gd name="T20" fmla="*/ 133 w 270"/>
                <a:gd name="T21" fmla="*/ 52 h 139"/>
                <a:gd name="T22" fmla="*/ 119 w 270"/>
                <a:gd name="T23" fmla="*/ 50 h 139"/>
                <a:gd name="T24" fmla="*/ 111 w 270"/>
                <a:gd name="T25" fmla="*/ 50 h 139"/>
                <a:gd name="T26" fmla="*/ 108 w 270"/>
                <a:gd name="T27" fmla="*/ 65 h 139"/>
                <a:gd name="T28" fmla="*/ 96 w 270"/>
                <a:gd name="T29" fmla="*/ 63 h 139"/>
                <a:gd name="T30" fmla="*/ 78 w 270"/>
                <a:gd name="T31" fmla="*/ 63 h 139"/>
                <a:gd name="T32" fmla="*/ 69 w 270"/>
                <a:gd name="T33" fmla="*/ 68 h 139"/>
                <a:gd name="T34" fmla="*/ 68 w 270"/>
                <a:gd name="T35" fmla="*/ 68 h 139"/>
                <a:gd name="T36" fmla="*/ 60 w 270"/>
                <a:gd name="T37" fmla="*/ 72 h 139"/>
                <a:gd name="T38" fmla="*/ 52 w 270"/>
                <a:gd name="T39" fmla="*/ 74 h 139"/>
                <a:gd name="T40" fmla="*/ 47 w 270"/>
                <a:gd name="T41" fmla="*/ 93 h 139"/>
                <a:gd name="T42" fmla="*/ 35 w 270"/>
                <a:gd name="T43" fmla="*/ 104 h 139"/>
                <a:gd name="T44" fmla="*/ 20 w 270"/>
                <a:gd name="T45" fmla="*/ 102 h 139"/>
                <a:gd name="T46" fmla="*/ 15 w 270"/>
                <a:gd name="T47" fmla="*/ 112 h 139"/>
                <a:gd name="T48" fmla="*/ 15 w 270"/>
                <a:gd name="T49" fmla="*/ 112 h 139"/>
                <a:gd name="T50" fmla="*/ 14 w 270"/>
                <a:gd name="T51" fmla="*/ 126 h 139"/>
                <a:gd name="T52" fmla="*/ 0 w 270"/>
                <a:gd name="T53" fmla="*/ 137 h 139"/>
                <a:gd name="T54" fmla="*/ 2 w 270"/>
                <a:gd name="T55" fmla="*/ 139 h 139"/>
                <a:gd name="T56" fmla="*/ 221 w 270"/>
                <a:gd name="T57" fmla="*/ 115 h 139"/>
                <a:gd name="T58" fmla="*/ 46 w 270"/>
                <a:gd name="T59" fmla="*/ 125 h 139"/>
                <a:gd name="T60" fmla="*/ 1 w 270"/>
                <a:gd name="T61" fmla="*/ 136 h 139"/>
                <a:gd name="T62" fmla="*/ 3 w 270"/>
                <a:gd name="T63" fmla="*/ 136 h 139"/>
                <a:gd name="T64" fmla="*/ 4 w 270"/>
                <a:gd name="T65" fmla="*/ 137 h 139"/>
                <a:gd name="T66" fmla="*/ 18 w 270"/>
                <a:gd name="T67" fmla="*/ 128 h 139"/>
                <a:gd name="T68" fmla="*/ 15 w 270"/>
                <a:gd name="T69" fmla="*/ 113 h 139"/>
                <a:gd name="T70" fmla="*/ 21 w 270"/>
                <a:gd name="T71" fmla="*/ 107 h 139"/>
                <a:gd name="T72" fmla="*/ 36 w 270"/>
                <a:gd name="T73" fmla="*/ 106 h 139"/>
                <a:gd name="T74" fmla="*/ 47 w 270"/>
                <a:gd name="T75" fmla="*/ 98 h 139"/>
                <a:gd name="T76" fmla="*/ 51 w 270"/>
                <a:gd name="T77" fmla="*/ 84 h 139"/>
                <a:gd name="T78" fmla="*/ 55 w 270"/>
                <a:gd name="T79" fmla="*/ 77 h 139"/>
                <a:gd name="T80" fmla="*/ 65 w 270"/>
                <a:gd name="T81" fmla="*/ 69 h 139"/>
                <a:gd name="T82" fmla="*/ 64 w 270"/>
                <a:gd name="T83" fmla="*/ 69 h 139"/>
                <a:gd name="T84" fmla="*/ 68 w 270"/>
                <a:gd name="T85" fmla="*/ 72 h 139"/>
                <a:gd name="T86" fmla="*/ 83 w 270"/>
                <a:gd name="T87" fmla="*/ 68 h 139"/>
                <a:gd name="T88" fmla="*/ 100 w 270"/>
                <a:gd name="T89" fmla="*/ 65 h 139"/>
                <a:gd name="T90" fmla="*/ 109 w 270"/>
                <a:gd name="T91" fmla="*/ 67 h 139"/>
                <a:gd name="T92" fmla="*/ 115 w 270"/>
                <a:gd name="T93" fmla="*/ 51 h 139"/>
                <a:gd name="T94" fmla="*/ 114 w 270"/>
                <a:gd name="T95" fmla="*/ 51 h 139"/>
                <a:gd name="T96" fmla="*/ 128 w 270"/>
                <a:gd name="T97" fmla="*/ 61 h 139"/>
                <a:gd name="T98" fmla="*/ 145 w 270"/>
                <a:gd name="T99" fmla="*/ 37 h 139"/>
                <a:gd name="T100" fmla="*/ 167 w 270"/>
                <a:gd name="T101" fmla="*/ 9 h 139"/>
                <a:gd name="T102" fmla="*/ 166 w 270"/>
                <a:gd name="T103" fmla="*/ 2 h 139"/>
                <a:gd name="T104" fmla="*/ 210 w 270"/>
                <a:gd name="T105" fmla="*/ 18 h 139"/>
                <a:gd name="T106" fmla="*/ 246 w 270"/>
                <a:gd name="T107" fmla="*/ 23 h 139"/>
                <a:gd name="T108" fmla="*/ 259 w 270"/>
                <a:gd name="T109" fmla="*/ 48 h 139"/>
                <a:gd name="T110" fmla="*/ 261 w 270"/>
                <a:gd name="T111" fmla="*/ 52 h 139"/>
                <a:gd name="T112" fmla="*/ 266 w 270"/>
                <a:gd name="T113" fmla="*/ 56 h 139"/>
                <a:gd name="T114" fmla="*/ 243 w 270"/>
                <a:gd name="T115" fmla="*/ 92 h 139"/>
                <a:gd name="T116" fmla="*/ 240 w 270"/>
                <a:gd name="T117" fmla="*/ 90 h 139"/>
                <a:gd name="T118" fmla="*/ 220 w 270"/>
                <a:gd name="T119" fmla="*/ 11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39">
                  <a:moveTo>
                    <a:pt x="219" y="114"/>
                  </a:moveTo>
                  <a:cubicBezTo>
                    <a:pt x="221" y="115"/>
                    <a:pt x="221" y="115"/>
                    <a:pt x="221" y="115"/>
                  </a:cubicBezTo>
                  <a:cubicBezTo>
                    <a:pt x="221" y="114"/>
                    <a:pt x="221" y="114"/>
                    <a:pt x="222" y="113"/>
                  </a:cubicBezTo>
                  <a:cubicBezTo>
                    <a:pt x="222" y="113"/>
                    <a:pt x="222" y="113"/>
                    <a:pt x="222" y="113"/>
                  </a:cubicBezTo>
                  <a:cubicBezTo>
                    <a:pt x="222" y="113"/>
                    <a:pt x="222" y="113"/>
                    <a:pt x="222" y="113"/>
                  </a:cubicBezTo>
                  <a:cubicBezTo>
                    <a:pt x="223" y="111"/>
                    <a:pt x="226" y="108"/>
                    <a:pt x="230" y="105"/>
                  </a:cubicBezTo>
                  <a:cubicBezTo>
                    <a:pt x="231" y="104"/>
                    <a:pt x="233" y="103"/>
                    <a:pt x="234" y="102"/>
                  </a:cubicBezTo>
                  <a:cubicBezTo>
                    <a:pt x="235" y="101"/>
                    <a:pt x="236" y="101"/>
                    <a:pt x="237" y="100"/>
                  </a:cubicBezTo>
                  <a:cubicBezTo>
                    <a:pt x="237" y="100"/>
                    <a:pt x="237" y="100"/>
                    <a:pt x="237" y="100"/>
                  </a:cubicBezTo>
                  <a:cubicBezTo>
                    <a:pt x="237" y="100"/>
                    <a:pt x="237" y="100"/>
                    <a:pt x="237" y="100"/>
                  </a:cubicBezTo>
                  <a:cubicBezTo>
                    <a:pt x="238" y="100"/>
                    <a:pt x="239" y="99"/>
                    <a:pt x="239" y="98"/>
                  </a:cubicBezTo>
                  <a:cubicBezTo>
                    <a:pt x="240" y="96"/>
                    <a:pt x="241" y="95"/>
                    <a:pt x="241" y="94"/>
                  </a:cubicBezTo>
                  <a:cubicBezTo>
                    <a:pt x="241" y="92"/>
                    <a:pt x="241" y="91"/>
                    <a:pt x="241" y="91"/>
                  </a:cubicBezTo>
                  <a:cubicBezTo>
                    <a:pt x="239" y="91"/>
                    <a:pt x="239" y="91"/>
                    <a:pt x="239" y="91"/>
                  </a:cubicBezTo>
                  <a:cubicBezTo>
                    <a:pt x="238" y="93"/>
                    <a:pt x="238" y="93"/>
                    <a:pt x="238" y="93"/>
                  </a:cubicBezTo>
                  <a:cubicBezTo>
                    <a:pt x="238" y="93"/>
                    <a:pt x="240" y="94"/>
                    <a:pt x="242" y="94"/>
                  </a:cubicBezTo>
                  <a:cubicBezTo>
                    <a:pt x="243" y="94"/>
                    <a:pt x="243" y="94"/>
                    <a:pt x="243" y="94"/>
                  </a:cubicBezTo>
                  <a:cubicBezTo>
                    <a:pt x="243" y="94"/>
                    <a:pt x="243" y="94"/>
                    <a:pt x="243" y="94"/>
                  </a:cubicBezTo>
                  <a:cubicBezTo>
                    <a:pt x="243" y="94"/>
                    <a:pt x="243" y="94"/>
                    <a:pt x="243" y="94"/>
                  </a:cubicBezTo>
                  <a:cubicBezTo>
                    <a:pt x="245" y="93"/>
                    <a:pt x="246" y="92"/>
                    <a:pt x="246" y="91"/>
                  </a:cubicBezTo>
                  <a:cubicBezTo>
                    <a:pt x="247" y="90"/>
                    <a:pt x="248" y="89"/>
                    <a:pt x="248" y="87"/>
                  </a:cubicBezTo>
                  <a:cubicBezTo>
                    <a:pt x="248" y="87"/>
                    <a:pt x="248" y="87"/>
                    <a:pt x="248" y="87"/>
                  </a:cubicBezTo>
                  <a:cubicBezTo>
                    <a:pt x="248" y="87"/>
                    <a:pt x="248" y="87"/>
                    <a:pt x="248" y="87"/>
                  </a:cubicBezTo>
                  <a:cubicBezTo>
                    <a:pt x="249" y="84"/>
                    <a:pt x="252" y="81"/>
                    <a:pt x="255" y="78"/>
                  </a:cubicBezTo>
                  <a:cubicBezTo>
                    <a:pt x="258" y="75"/>
                    <a:pt x="262" y="73"/>
                    <a:pt x="264" y="72"/>
                  </a:cubicBezTo>
                  <a:cubicBezTo>
                    <a:pt x="266" y="71"/>
                    <a:pt x="267" y="70"/>
                    <a:pt x="267" y="68"/>
                  </a:cubicBezTo>
                  <a:cubicBezTo>
                    <a:pt x="269" y="64"/>
                    <a:pt x="270" y="58"/>
                    <a:pt x="270" y="56"/>
                  </a:cubicBezTo>
                  <a:cubicBezTo>
                    <a:pt x="270" y="56"/>
                    <a:pt x="270" y="56"/>
                    <a:pt x="270" y="56"/>
                  </a:cubicBezTo>
                  <a:cubicBezTo>
                    <a:pt x="270" y="56"/>
                    <a:pt x="270" y="56"/>
                    <a:pt x="270" y="56"/>
                  </a:cubicBezTo>
                  <a:cubicBezTo>
                    <a:pt x="270" y="56"/>
                    <a:pt x="270" y="55"/>
                    <a:pt x="270" y="55"/>
                  </a:cubicBezTo>
                  <a:cubicBezTo>
                    <a:pt x="270" y="55"/>
                    <a:pt x="270" y="55"/>
                    <a:pt x="270" y="55"/>
                  </a:cubicBezTo>
                  <a:cubicBezTo>
                    <a:pt x="270" y="55"/>
                    <a:pt x="270" y="55"/>
                    <a:pt x="270" y="55"/>
                  </a:cubicBezTo>
                  <a:cubicBezTo>
                    <a:pt x="270" y="54"/>
                    <a:pt x="270" y="53"/>
                    <a:pt x="269" y="52"/>
                  </a:cubicBezTo>
                  <a:cubicBezTo>
                    <a:pt x="269" y="51"/>
                    <a:pt x="268" y="51"/>
                    <a:pt x="267" y="50"/>
                  </a:cubicBezTo>
                  <a:cubicBezTo>
                    <a:pt x="267" y="50"/>
                    <a:pt x="266" y="49"/>
                    <a:pt x="265" y="49"/>
                  </a:cubicBezTo>
                  <a:cubicBezTo>
                    <a:pt x="264" y="49"/>
                    <a:pt x="263" y="49"/>
                    <a:pt x="263" y="49"/>
                  </a:cubicBezTo>
                  <a:cubicBezTo>
                    <a:pt x="263" y="49"/>
                    <a:pt x="263" y="49"/>
                    <a:pt x="263" y="49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49"/>
                    <a:pt x="263" y="49"/>
                    <a:pt x="263" y="49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4" y="50"/>
                    <a:pt x="264" y="49"/>
                    <a:pt x="264" y="48"/>
                  </a:cubicBezTo>
                  <a:cubicBezTo>
                    <a:pt x="264" y="46"/>
                    <a:pt x="263" y="45"/>
                    <a:pt x="262" y="44"/>
                  </a:cubicBezTo>
                  <a:cubicBezTo>
                    <a:pt x="261" y="44"/>
                    <a:pt x="260" y="44"/>
                    <a:pt x="259" y="44"/>
                  </a:cubicBezTo>
                  <a:cubicBezTo>
                    <a:pt x="259" y="44"/>
                    <a:pt x="258" y="44"/>
                    <a:pt x="258" y="44"/>
                  </a:cubicBezTo>
                  <a:cubicBezTo>
                    <a:pt x="259" y="46"/>
                    <a:pt x="259" y="46"/>
                    <a:pt x="259" y="46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0" y="43"/>
                    <a:pt x="258" y="38"/>
                    <a:pt x="258" y="34"/>
                  </a:cubicBezTo>
                  <a:cubicBezTo>
                    <a:pt x="258" y="30"/>
                    <a:pt x="260" y="26"/>
                    <a:pt x="261" y="26"/>
                  </a:cubicBezTo>
                  <a:cubicBezTo>
                    <a:pt x="263" y="22"/>
                    <a:pt x="263" y="22"/>
                    <a:pt x="263" y="22"/>
                  </a:cubicBezTo>
                  <a:cubicBezTo>
                    <a:pt x="259" y="23"/>
                    <a:pt x="259" y="23"/>
                    <a:pt x="259" y="23"/>
                  </a:cubicBezTo>
                  <a:cubicBezTo>
                    <a:pt x="258" y="23"/>
                    <a:pt x="258" y="23"/>
                    <a:pt x="257" y="23"/>
                  </a:cubicBezTo>
                  <a:cubicBezTo>
                    <a:pt x="255" y="23"/>
                    <a:pt x="251" y="22"/>
                    <a:pt x="248" y="20"/>
                  </a:cubicBezTo>
                  <a:cubicBezTo>
                    <a:pt x="245" y="18"/>
                    <a:pt x="243" y="15"/>
                    <a:pt x="241" y="14"/>
                  </a:cubicBezTo>
                  <a:cubicBezTo>
                    <a:pt x="240" y="13"/>
                    <a:pt x="239" y="12"/>
                    <a:pt x="238" y="11"/>
                  </a:cubicBezTo>
                  <a:cubicBezTo>
                    <a:pt x="237" y="11"/>
                    <a:pt x="236" y="10"/>
                    <a:pt x="234" y="10"/>
                  </a:cubicBezTo>
                  <a:cubicBezTo>
                    <a:pt x="234" y="10"/>
                    <a:pt x="233" y="10"/>
                    <a:pt x="233" y="11"/>
                  </a:cubicBezTo>
                  <a:cubicBezTo>
                    <a:pt x="231" y="11"/>
                    <a:pt x="230" y="13"/>
                    <a:pt x="229" y="13"/>
                  </a:cubicBezTo>
                  <a:cubicBezTo>
                    <a:pt x="229" y="13"/>
                    <a:pt x="229" y="14"/>
                    <a:pt x="228" y="14"/>
                  </a:cubicBezTo>
                  <a:cubicBezTo>
                    <a:pt x="228" y="14"/>
                    <a:pt x="228" y="14"/>
                    <a:pt x="227" y="14"/>
                  </a:cubicBezTo>
                  <a:cubicBezTo>
                    <a:pt x="226" y="14"/>
                    <a:pt x="225" y="14"/>
                    <a:pt x="223" y="13"/>
                  </a:cubicBezTo>
                  <a:cubicBezTo>
                    <a:pt x="221" y="13"/>
                    <a:pt x="219" y="12"/>
                    <a:pt x="217" y="12"/>
                  </a:cubicBezTo>
                  <a:cubicBezTo>
                    <a:pt x="215" y="12"/>
                    <a:pt x="214" y="13"/>
                    <a:pt x="212" y="13"/>
                  </a:cubicBezTo>
                  <a:cubicBezTo>
                    <a:pt x="211" y="14"/>
                    <a:pt x="210" y="14"/>
                    <a:pt x="210" y="14"/>
                  </a:cubicBezTo>
                  <a:cubicBezTo>
                    <a:pt x="210" y="14"/>
                    <a:pt x="209" y="14"/>
                    <a:pt x="209" y="13"/>
                  </a:cubicBezTo>
                  <a:cubicBezTo>
                    <a:pt x="207" y="12"/>
                    <a:pt x="206" y="11"/>
                    <a:pt x="204" y="9"/>
                  </a:cubicBezTo>
                  <a:cubicBezTo>
                    <a:pt x="202" y="8"/>
                    <a:pt x="200" y="8"/>
                    <a:pt x="197" y="8"/>
                  </a:cubicBezTo>
                  <a:cubicBezTo>
                    <a:pt x="194" y="8"/>
                    <a:pt x="190" y="7"/>
                    <a:pt x="186" y="7"/>
                  </a:cubicBezTo>
                  <a:cubicBezTo>
                    <a:pt x="184" y="7"/>
                    <a:pt x="183" y="6"/>
                    <a:pt x="181" y="6"/>
                  </a:cubicBezTo>
                  <a:cubicBezTo>
                    <a:pt x="180" y="6"/>
                    <a:pt x="179" y="5"/>
                    <a:pt x="179" y="5"/>
                  </a:cubicBezTo>
                  <a:cubicBezTo>
                    <a:pt x="178" y="4"/>
                    <a:pt x="176" y="3"/>
                    <a:pt x="175" y="2"/>
                  </a:cubicBezTo>
                  <a:cubicBezTo>
                    <a:pt x="173" y="1"/>
                    <a:pt x="171" y="0"/>
                    <a:pt x="168" y="0"/>
                  </a:cubicBezTo>
                  <a:cubicBezTo>
                    <a:pt x="167" y="0"/>
                    <a:pt x="165" y="0"/>
                    <a:pt x="163" y="1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62" y="3"/>
                    <a:pt x="162" y="3"/>
                    <a:pt x="162" y="3"/>
                  </a:cubicBezTo>
                  <a:cubicBezTo>
                    <a:pt x="163" y="4"/>
                    <a:pt x="163" y="5"/>
                    <a:pt x="163" y="7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3" y="9"/>
                    <a:pt x="163" y="9"/>
                    <a:pt x="163" y="9"/>
                  </a:cubicBezTo>
                  <a:cubicBezTo>
                    <a:pt x="163" y="10"/>
                    <a:pt x="163" y="12"/>
                    <a:pt x="162" y="12"/>
                  </a:cubicBezTo>
                  <a:cubicBezTo>
                    <a:pt x="160" y="16"/>
                    <a:pt x="157" y="18"/>
                    <a:pt x="154" y="19"/>
                  </a:cubicBezTo>
                  <a:cubicBezTo>
                    <a:pt x="152" y="20"/>
                    <a:pt x="149" y="21"/>
                    <a:pt x="147" y="23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7" y="23"/>
                    <a:pt x="147" y="23"/>
                    <a:pt x="147" y="23"/>
                  </a:cubicBezTo>
                  <a:cubicBezTo>
                    <a:pt x="144" y="25"/>
                    <a:pt x="143" y="28"/>
                    <a:pt x="143" y="31"/>
                  </a:cubicBezTo>
                  <a:cubicBezTo>
                    <a:pt x="143" y="32"/>
                    <a:pt x="143" y="33"/>
                    <a:pt x="143" y="33"/>
                  </a:cubicBezTo>
                  <a:cubicBezTo>
                    <a:pt x="143" y="34"/>
                    <a:pt x="143" y="34"/>
                    <a:pt x="143" y="35"/>
                  </a:cubicBezTo>
                  <a:cubicBezTo>
                    <a:pt x="143" y="36"/>
                    <a:pt x="143" y="36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3" y="39"/>
                    <a:pt x="142" y="40"/>
                    <a:pt x="142" y="40"/>
                  </a:cubicBezTo>
                  <a:cubicBezTo>
                    <a:pt x="142" y="41"/>
                    <a:pt x="141" y="41"/>
                    <a:pt x="140" y="42"/>
                  </a:cubicBezTo>
                  <a:cubicBezTo>
                    <a:pt x="140" y="42"/>
                    <a:pt x="140" y="42"/>
                    <a:pt x="140" y="42"/>
                  </a:cubicBezTo>
                  <a:cubicBezTo>
                    <a:pt x="140" y="42"/>
                    <a:pt x="140" y="42"/>
                    <a:pt x="140" y="42"/>
                  </a:cubicBezTo>
                  <a:cubicBezTo>
                    <a:pt x="140" y="43"/>
                    <a:pt x="139" y="44"/>
                    <a:pt x="139" y="45"/>
                  </a:cubicBezTo>
                  <a:cubicBezTo>
                    <a:pt x="138" y="46"/>
                    <a:pt x="136" y="49"/>
                    <a:pt x="133" y="52"/>
                  </a:cubicBezTo>
                  <a:cubicBezTo>
                    <a:pt x="131" y="54"/>
                    <a:pt x="128" y="56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6" y="57"/>
                    <a:pt x="126" y="57"/>
                    <a:pt x="126" y="57"/>
                  </a:cubicBezTo>
                  <a:cubicBezTo>
                    <a:pt x="125" y="57"/>
                    <a:pt x="125" y="57"/>
                    <a:pt x="125" y="57"/>
                  </a:cubicBezTo>
                  <a:cubicBezTo>
                    <a:pt x="124" y="56"/>
                    <a:pt x="123" y="55"/>
                    <a:pt x="122" y="54"/>
                  </a:cubicBezTo>
                  <a:cubicBezTo>
                    <a:pt x="121" y="53"/>
                    <a:pt x="120" y="51"/>
                    <a:pt x="119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49"/>
                    <a:pt x="117" y="49"/>
                    <a:pt x="117" y="48"/>
                  </a:cubicBezTo>
                  <a:cubicBezTo>
                    <a:pt x="116" y="48"/>
                    <a:pt x="115" y="47"/>
                    <a:pt x="114" y="47"/>
                  </a:cubicBezTo>
                  <a:cubicBezTo>
                    <a:pt x="114" y="47"/>
                    <a:pt x="114" y="47"/>
                    <a:pt x="114" y="47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7"/>
                    <a:pt x="112" y="48"/>
                    <a:pt x="112" y="48"/>
                  </a:cubicBezTo>
                  <a:cubicBezTo>
                    <a:pt x="111" y="49"/>
                    <a:pt x="111" y="49"/>
                    <a:pt x="111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0" y="52"/>
                    <a:pt x="110" y="56"/>
                    <a:pt x="109" y="58"/>
                  </a:cubicBezTo>
                  <a:cubicBezTo>
                    <a:pt x="109" y="60"/>
                    <a:pt x="109" y="61"/>
                    <a:pt x="108" y="62"/>
                  </a:cubicBezTo>
                  <a:cubicBezTo>
                    <a:pt x="108" y="62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4"/>
                    <a:pt x="104" y="63"/>
                    <a:pt x="103" y="63"/>
                  </a:cubicBezTo>
                  <a:cubicBezTo>
                    <a:pt x="102" y="62"/>
                    <a:pt x="101" y="62"/>
                    <a:pt x="100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8" y="62"/>
                    <a:pt x="97" y="62"/>
                    <a:pt x="96" y="63"/>
                  </a:cubicBezTo>
                  <a:cubicBezTo>
                    <a:pt x="96" y="64"/>
                    <a:pt x="95" y="65"/>
                    <a:pt x="95" y="65"/>
                  </a:cubicBezTo>
                  <a:cubicBezTo>
                    <a:pt x="94" y="66"/>
                    <a:pt x="94" y="66"/>
                    <a:pt x="93" y="66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1" y="66"/>
                  </a:cubicBezTo>
                  <a:cubicBezTo>
                    <a:pt x="89" y="66"/>
                    <a:pt x="87" y="65"/>
                    <a:pt x="84" y="65"/>
                  </a:cubicBezTo>
                  <a:cubicBezTo>
                    <a:pt x="82" y="64"/>
                    <a:pt x="80" y="63"/>
                    <a:pt x="78" y="63"/>
                  </a:cubicBezTo>
                  <a:cubicBezTo>
                    <a:pt x="78" y="63"/>
                    <a:pt x="78" y="63"/>
                    <a:pt x="78" y="63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5" y="63"/>
                    <a:pt x="73" y="65"/>
                    <a:pt x="72" y="66"/>
                  </a:cubicBezTo>
                  <a:cubicBezTo>
                    <a:pt x="71" y="66"/>
                    <a:pt x="70" y="67"/>
                    <a:pt x="70" y="67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8"/>
                    <a:pt x="68" y="68"/>
                  </a:cubicBezTo>
                  <a:cubicBezTo>
                    <a:pt x="68" y="68"/>
                    <a:pt x="68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6" y="66"/>
                    <a:pt x="64" y="66"/>
                  </a:cubicBezTo>
                  <a:cubicBezTo>
                    <a:pt x="63" y="66"/>
                    <a:pt x="63" y="66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1" y="69"/>
                    <a:pt x="60" y="71"/>
                    <a:pt x="60" y="72"/>
                  </a:cubicBezTo>
                  <a:cubicBezTo>
                    <a:pt x="59" y="72"/>
                    <a:pt x="59" y="72"/>
                    <a:pt x="58" y="73"/>
                  </a:cubicBezTo>
                  <a:cubicBezTo>
                    <a:pt x="58" y="73"/>
                    <a:pt x="57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55" y="73"/>
                    <a:pt x="55" y="73"/>
                    <a:pt x="54" y="73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4"/>
                    <a:pt x="51" y="75"/>
                    <a:pt x="50" y="76"/>
                  </a:cubicBezTo>
                  <a:cubicBezTo>
                    <a:pt x="49" y="78"/>
                    <a:pt x="49" y="80"/>
                    <a:pt x="49" y="82"/>
                  </a:cubicBezTo>
                  <a:cubicBezTo>
                    <a:pt x="49" y="83"/>
                    <a:pt x="49" y="83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49" y="85"/>
                    <a:pt x="49" y="85"/>
                    <a:pt x="49" y="86"/>
                  </a:cubicBezTo>
                  <a:cubicBezTo>
                    <a:pt x="49" y="87"/>
                    <a:pt x="49" y="89"/>
                    <a:pt x="49" y="90"/>
                  </a:cubicBezTo>
                  <a:cubicBezTo>
                    <a:pt x="48" y="92"/>
                    <a:pt x="48" y="93"/>
                    <a:pt x="47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3"/>
                    <a:pt x="47" y="93"/>
                    <a:pt x="47" y="93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7" y="94"/>
                    <a:pt x="47" y="94"/>
                    <a:pt x="47" y="94"/>
                  </a:cubicBezTo>
                  <a:cubicBezTo>
                    <a:pt x="46" y="94"/>
                    <a:pt x="46" y="94"/>
                    <a:pt x="46" y="94"/>
                  </a:cubicBezTo>
                  <a:cubicBezTo>
                    <a:pt x="46" y="94"/>
                    <a:pt x="46" y="94"/>
                    <a:pt x="46" y="94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6" y="94"/>
                    <a:pt x="46" y="94"/>
                    <a:pt x="46" y="94"/>
                  </a:cubicBezTo>
                  <a:cubicBezTo>
                    <a:pt x="44" y="94"/>
                    <a:pt x="42" y="94"/>
                    <a:pt x="41" y="95"/>
                  </a:cubicBezTo>
                  <a:cubicBezTo>
                    <a:pt x="39" y="97"/>
                    <a:pt x="38" y="99"/>
                    <a:pt x="38" y="100"/>
                  </a:cubicBezTo>
                  <a:cubicBezTo>
                    <a:pt x="37" y="102"/>
                    <a:pt x="36" y="103"/>
                    <a:pt x="35" y="104"/>
                  </a:cubicBezTo>
                  <a:cubicBezTo>
                    <a:pt x="36" y="105"/>
                    <a:pt x="36" y="105"/>
                    <a:pt x="36" y="105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3" y="104"/>
                    <a:pt x="33" y="104"/>
                    <a:pt x="33" y="104"/>
                  </a:cubicBezTo>
                  <a:cubicBezTo>
                    <a:pt x="31" y="103"/>
                    <a:pt x="27" y="101"/>
                    <a:pt x="23" y="101"/>
                  </a:cubicBezTo>
                  <a:cubicBezTo>
                    <a:pt x="22" y="101"/>
                    <a:pt x="21" y="101"/>
                    <a:pt x="20" y="102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8" y="103"/>
                    <a:pt x="18" y="105"/>
                    <a:pt x="17" y="106"/>
                  </a:cubicBezTo>
                  <a:cubicBezTo>
                    <a:pt x="17" y="107"/>
                    <a:pt x="17" y="108"/>
                    <a:pt x="17" y="109"/>
                  </a:cubicBezTo>
                  <a:cubicBezTo>
                    <a:pt x="16" y="111"/>
                    <a:pt x="16" y="111"/>
                    <a:pt x="15" y="112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8" y="115"/>
                  </a:cubicBezTo>
                  <a:cubicBezTo>
                    <a:pt x="29" y="104"/>
                    <a:pt x="29" y="104"/>
                    <a:pt x="29" y="10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5" y="110"/>
                    <a:pt x="5" y="110"/>
                    <a:pt x="5" y="110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4" y="116"/>
                    <a:pt x="14" y="116"/>
                    <a:pt x="15" y="117"/>
                  </a:cubicBezTo>
                  <a:cubicBezTo>
                    <a:pt x="15" y="119"/>
                    <a:pt x="15" y="120"/>
                    <a:pt x="15" y="121"/>
                  </a:cubicBezTo>
                  <a:cubicBezTo>
                    <a:pt x="15" y="123"/>
                    <a:pt x="15" y="125"/>
                    <a:pt x="14" y="126"/>
                  </a:cubicBezTo>
                  <a:cubicBezTo>
                    <a:pt x="13" y="127"/>
                    <a:pt x="12" y="128"/>
                    <a:pt x="10" y="128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6" y="128"/>
                    <a:pt x="6" y="128"/>
                    <a:pt x="6" y="128"/>
                  </a:cubicBezTo>
                  <a:cubicBezTo>
                    <a:pt x="6" y="128"/>
                    <a:pt x="6" y="128"/>
                    <a:pt x="5" y="128"/>
                  </a:cubicBezTo>
                  <a:cubicBezTo>
                    <a:pt x="4" y="128"/>
                    <a:pt x="3" y="128"/>
                    <a:pt x="2" y="129"/>
                  </a:cubicBezTo>
                  <a:cubicBezTo>
                    <a:pt x="0" y="130"/>
                    <a:pt x="0" y="132"/>
                    <a:pt x="0" y="134"/>
                  </a:cubicBezTo>
                  <a:cubicBezTo>
                    <a:pt x="0" y="135"/>
                    <a:pt x="0" y="136"/>
                    <a:pt x="0" y="137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2" y="139"/>
                  </a:cubicBezTo>
                  <a:cubicBezTo>
                    <a:pt x="3" y="139"/>
                    <a:pt x="3" y="139"/>
                    <a:pt x="3" y="139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6"/>
                    <a:pt x="219" y="116"/>
                    <a:pt x="219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4"/>
                    <a:pt x="221" y="114"/>
                    <a:pt x="222" y="113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18" y="111"/>
                    <a:pt x="217" y="112"/>
                    <a:pt x="217" y="114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4"/>
                    <a:pt x="221" y="114"/>
                    <a:pt x="222" y="113"/>
                  </a:cubicBezTo>
                  <a:cubicBezTo>
                    <a:pt x="220" y="112"/>
                    <a:pt x="220" y="112"/>
                    <a:pt x="220" y="112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18" y="112"/>
                    <a:pt x="217" y="113"/>
                    <a:pt x="217" y="114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46" y="125"/>
                    <a:pt x="46" y="125"/>
                    <a:pt x="46" y="125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35"/>
                    <a:pt x="1" y="136"/>
                    <a:pt x="1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5"/>
                    <a:pt x="3" y="135"/>
                    <a:pt x="2" y="135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3" y="136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4" y="137"/>
                    <a:pt x="4" y="137"/>
                    <a:pt x="4" y="137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4" y="137"/>
                    <a:pt x="4" y="137"/>
                    <a:pt x="4" y="137"/>
                  </a:cubicBezTo>
                  <a:cubicBezTo>
                    <a:pt x="4" y="137"/>
                    <a:pt x="4" y="137"/>
                    <a:pt x="4" y="137"/>
                  </a:cubicBezTo>
                  <a:cubicBezTo>
                    <a:pt x="4" y="136"/>
                    <a:pt x="4" y="136"/>
                    <a:pt x="4" y="134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5" y="132"/>
                    <a:pt x="5" y="132"/>
                    <a:pt x="5" y="132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4" y="132"/>
                    <a:pt x="16" y="130"/>
                    <a:pt x="18" y="128"/>
                  </a:cubicBezTo>
                  <a:cubicBezTo>
                    <a:pt x="19" y="126"/>
                    <a:pt x="19" y="123"/>
                    <a:pt x="19" y="121"/>
                  </a:cubicBezTo>
                  <a:cubicBezTo>
                    <a:pt x="19" y="119"/>
                    <a:pt x="19" y="117"/>
                    <a:pt x="18" y="116"/>
                  </a:cubicBezTo>
                  <a:cubicBezTo>
                    <a:pt x="18" y="114"/>
                    <a:pt x="17" y="113"/>
                    <a:pt x="16" y="112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4" y="116"/>
                    <a:pt x="14" y="116"/>
                    <a:pt x="14" y="116"/>
                  </a:cubicBezTo>
                  <a:cubicBezTo>
                    <a:pt x="15" y="116"/>
                    <a:pt x="15" y="116"/>
                    <a:pt x="15" y="116"/>
                  </a:cubicBezTo>
                  <a:cubicBezTo>
                    <a:pt x="16" y="116"/>
                    <a:pt x="17" y="116"/>
                    <a:pt x="18" y="115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7" y="116"/>
                    <a:pt x="17" y="116"/>
                    <a:pt x="17" y="116"/>
                  </a:cubicBezTo>
                  <a:cubicBezTo>
                    <a:pt x="17" y="116"/>
                    <a:pt x="17" y="116"/>
                    <a:pt x="18" y="115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3"/>
                    <a:pt x="20" y="112"/>
                    <a:pt x="20" y="110"/>
                  </a:cubicBezTo>
                  <a:cubicBezTo>
                    <a:pt x="21" y="109"/>
                    <a:pt x="21" y="108"/>
                    <a:pt x="21" y="107"/>
                  </a:cubicBezTo>
                  <a:cubicBezTo>
                    <a:pt x="21" y="106"/>
                    <a:pt x="22" y="105"/>
                    <a:pt x="22" y="10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22" y="105"/>
                    <a:pt x="23" y="105"/>
                    <a:pt x="23" y="105"/>
                  </a:cubicBezTo>
                  <a:cubicBezTo>
                    <a:pt x="26" y="105"/>
                    <a:pt x="29" y="107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2" y="108"/>
                    <a:pt x="32" y="108"/>
                  </a:cubicBezTo>
                  <a:cubicBezTo>
                    <a:pt x="32" y="108"/>
                    <a:pt x="33" y="108"/>
                    <a:pt x="34" y="108"/>
                  </a:cubicBezTo>
                  <a:cubicBezTo>
                    <a:pt x="35" y="108"/>
                    <a:pt x="37" y="108"/>
                    <a:pt x="37" y="107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9" y="106"/>
                    <a:pt x="40" y="105"/>
                    <a:pt x="40" y="104"/>
                  </a:cubicBezTo>
                  <a:cubicBezTo>
                    <a:pt x="41" y="102"/>
                    <a:pt x="42" y="100"/>
                    <a:pt x="43" y="99"/>
                  </a:cubicBezTo>
                  <a:cubicBezTo>
                    <a:pt x="43" y="99"/>
                    <a:pt x="44" y="98"/>
                    <a:pt x="44" y="98"/>
                  </a:cubicBezTo>
                  <a:cubicBezTo>
                    <a:pt x="45" y="98"/>
                    <a:pt x="45" y="98"/>
                    <a:pt x="46" y="98"/>
                  </a:cubicBezTo>
                  <a:cubicBezTo>
                    <a:pt x="46" y="98"/>
                    <a:pt x="46" y="98"/>
                    <a:pt x="46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6"/>
                    <a:pt x="47" y="96"/>
                    <a:pt x="47" y="96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8" y="98"/>
                    <a:pt x="49" y="97"/>
                    <a:pt x="50" y="96"/>
                  </a:cubicBezTo>
                  <a:cubicBezTo>
                    <a:pt x="49" y="95"/>
                    <a:pt x="49" y="95"/>
                    <a:pt x="49" y="95"/>
                  </a:cubicBezTo>
                  <a:cubicBezTo>
                    <a:pt x="50" y="96"/>
                    <a:pt x="50" y="96"/>
                    <a:pt x="50" y="96"/>
                  </a:cubicBezTo>
                  <a:cubicBezTo>
                    <a:pt x="51" y="95"/>
                    <a:pt x="52" y="93"/>
                    <a:pt x="53" y="91"/>
                  </a:cubicBezTo>
                  <a:cubicBezTo>
                    <a:pt x="53" y="89"/>
                    <a:pt x="53" y="87"/>
                    <a:pt x="53" y="86"/>
                  </a:cubicBezTo>
                  <a:cubicBezTo>
                    <a:pt x="53" y="85"/>
                    <a:pt x="53" y="84"/>
                    <a:pt x="53" y="84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83"/>
                    <a:pt x="53" y="83"/>
                    <a:pt x="53" y="82"/>
                  </a:cubicBezTo>
                  <a:cubicBezTo>
                    <a:pt x="53" y="80"/>
                    <a:pt x="53" y="79"/>
                    <a:pt x="54" y="78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4" y="77"/>
                    <a:pt x="55" y="77"/>
                    <a:pt x="55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8" y="77"/>
                    <a:pt x="59" y="77"/>
                    <a:pt x="60" y="76"/>
                  </a:cubicBezTo>
                  <a:cubicBezTo>
                    <a:pt x="62" y="75"/>
                    <a:pt x="63" y="74"/>
                    <a:pt x="64" y="72"/>
                  </a:cubicBezTo>
                  <a:cubicBezTo>
                    <a:pt x="64" y="71"/>
                    <a:pt x="65" y="70"/>
                    <a:pt x="65" y="69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64" y="70"/>
                    <a:pt x="64" y="70"/>
                    <a:pt x="64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5" y="70"/>
                    <a:pt x="66" y="70"/>
                    <a:pt x="66" y="71"/>
                  </a:cubicBezTo>
                  <a:cubicBezTo>
                    <a:pt x="67" y="71"/>
                    <a:pt x="67" y="72"/>
                    <a:pt x="68" y="72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8" y="72"/>
                    <a:pt x="69" y="72"/>
                    <a:pt x="69" y="72"/>
                  </a:cubicBezTo>
                  <a:cubicBezTo>
                    <a:pt x="70" y="72"/>
                    <a:pt x="71" y="71"/>
                    <a:pt x="72" y="71"/>
                  </a:cubicBezTo>
                  <a:cubicBezTo>
                    <a:pt x="73" y="70"/>
                    <a:pt x="74" y="69"/>
                    <a:pt x="75" y="68"/>
                  </a:cubicBezTo>
                  <a:cubicBezTo>
                    <a:pt x="76" y="67"/>
                    <a:pt x="77" y="67"/>
                    <a:pt x="78" y="67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7"/>
                    <a:pt x="81" y="68"/>
                    <a:pt x="83" y="68"/>
                  </a:cubicBezTo>
                  <a:cubicBezTo>
                    <a:pt x="86" y="69"/>
                    <a:pt x="88" y="70"/>
                    <a:pt x="91" y="70"/>
                  </a:cubicBezTo>
                  <a:cubicBezTo>
                    <a:pt x="92" y="70"/>
                    <a:pt x="93" y="70"/>
                    <a:pt x="93" y="70"/>
                  </a:cubicBezTo>
                  <a:cubicBezTo>
                    <a:pt x="93" y="68"/>
                    <a:pt x="93" y="68"/>
                    <a:pt x="93" y="68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95" y="70"/>
                    <a:pt x="96" y="69"/>
                    <a:pt x="97" y="69"/>
                  </a:cubicBezTo>
                  <a:cubicBezTo>
                    <a:pt x="98" y="68"/>
                    <a:pt x="98" y="67"/>
                    <a:pt x="99" y="66"/>
                  </a:cubicBezTo>
                  <a:cubicBezTo>
                    <a:pt x="99" y="65"/>
                    <a:pt x="100" y="65"/>
                    <a:pt x="100" y="65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99" y="65"/>
                    <a:pt x="100" y="66"/>
                    <a:pt x="101" y="66"/>
                  </a:cubicBezTo>
                  <a:cubicBezTo>
                    <a:pt x="102" y="67"/>
                    <a:pt x="104" y="68"/>
                    <a:pt x="106" y="68"/>
                  </a:cubicBezTo>
                  <a:cubicBezTo>
                    <a:pt x="107" y="68"/>
                    <a:pt x="108" y="67"/>
                    <a:pt x="109" y="66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7"/>
                    <a:pt x="109" y="67"/>
                    <a:pt x="109" y="67"/>
                  </a:cubicBezTo>
                  <a:cubicBezTo>
                    <a:pt x="109" y="67"/>
                    <a:pt x="109" y="67"/>
                    <a:pt x="109" y="67"/>
                  </a:cubicBezTo>
                  <a:cubicBezTo>
                    <a:pt x="110" y="67"/>
                    <a:pt x="110" y="66"/>
                    <a:pt x="111" y="66"/>
                  </a:cubicBezTo>
                  <a:cubicBezTo>
                    <a:pt x="112" y="65"/>
                    <a:pt x="112" y="63"/>
                    <a:pt x="112" y="62"/>
                  </a:cubicBezTo>
                  <a:cubicBezTo>
                    <a:pt x="114" y="58"/>
                    <a:pt x="114" y="53"/>
                    <a:pt x="115" y="51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49"/>
                    <a:pt x="114" y="49"/>
                    <a:pt x="114" y="49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5" y="52"/>
                    <a:pt x="115" y="52"/>
                    <a:pt x="116" y="53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7" y="54"/>
                    <a:pt x="118" y="55"/>
                    <a:pt x="119" y="57"/>
                  </a:cubicBezTo>
                  <a:cubicBezTo>
                    <a:pt x="120" y="58"/>
                    <a:pt x="122" y="60"/>
                    <a:pt x="124" y="61"/>
                  </a:cubicBezTo>
                  <a:cubicBezTo>
                    <a:pt x="124" y="61"/>
                    <a:pt x="125" y="61"/>
                    <a:pt x="126" y="61"/>
                  </a:cubicBezTo>
                  <a:cubicBezTo>
                    <a:pt x="126" y="59"/>
                    <a:pt x="126" y="59"/>
                    <a:pt x="126" y="59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7" y="61"/>
                    <a:pt x="128" y="61"/>
                    <a:pt x="128" y="61"/>
                  </a:cubicBezTo>
                  <a:cubicBezTo>
                    <a:pt x="127" y="59"/>
                    <a:pt x="127" y="59"/>
                    <a:pt x="127" y="59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60"/>
                    <a:pt x="134" y="57"/>
                    <a:pt x="136" y="54"/>
                  </a:cubicBezTo>
                  <a:cubicBezTo>
                    <a:pt x="139" y="51"/>
                    <a:pt x="141" y="49"/>
                    <a:pt x="142" y="47"/>
                  </a:cubicBezTo>
                  <a:cubicBezTo>
                    <a:pt x="143" y="46"/>
                    <a:pt x="143" y="45"/>
                    <a:pt x="144" y="44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4" y="45"/>
                    <a:pt x="144" y="45"/>
                    <a:pt x="144" y="45"/>
                  </a:cubicBezTo>
                  <a:cubicBezTo>
                    <a:pt x="144" y="44"/>
                    <a:pt x="145" y="43"/>
                    <a:pt x="145" y="42"/>
                  </a:cubicBezTo>
                  <a:cubicBezTo>
                    <a:pt x="146" y="41"/>
                    <a:pt x="147" y="39"/>
                    <a:pt x="147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47" y="37"/>
                    <a:pt x="147" y="36"/>
                    <a:pt x="147" y="35"/>
                  </a:cubicBezTo>
                  <a:cubicBezTo>
                    <a:pt x="147" y="34"/>
                    <a:pt x="147" y="33"/>
                    <a:pt x="147" y="33"/>
                  </a:cubicBezTo>
                  <a:cubicBezTo>
                    <a:pt x="147" y="32"/>
                    <a:pt x="147" y="32"/>
                    <a:pt x="147" y="31"/>
                  </a:cubicBezTo>
                  <a:cubicBezTo>
                    <a:pt x="147" y="29"/>
                    <a:pt x="148" y="27"/>
                    <a:pt x="149" y="26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1" y="25"/>
                    <a:pt x="153" y="23"/>
                    <a:pt x="155" y="23"/>
                  </a:cubicBezTo>
                  <a:cubicBezTo>
                    <a:pt x="160" y="22"/>
                    <a:pt x="163" y="18"/>
                    <a:pt x="166" y="15"/>
                  </a:cubicBezTo>
                  <a:cubicBezTo>
                    <a:pt x="167" y="13"/>
                    <a:pt x="167" y="11"/>
                    <a:pt x="167" y="9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7" y="5"/>
                    <a:pt x="167" y="3"/>
                    <a:pt x="166" y="2"/>
                  </a:cubicBezTo>
                  <a:cubicBezTo>
                    <a:pt x="164" y="3"/>
                    <a:pt x="164" y="3"/>
                    <a:pt x="164" y="3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6" y="4"/>
                    <a:pt x="167" y="4"/>
                    <a:pt x="168" y="4"/>
                  </a:cubicBezTo>
                  <a:cubicBezTo>
                    <a:pt x="170" y="4"/>
                    <a:pt x="171" y="4"/>
                    <a:pt x="173" y="5"/>
                  </a:cubicBezTo>
                  <a:cubicBezTo>
                    <a:pt x="174" y="6"/>
                    <a:pt x="175" y="7"/>
                    <a:pt x="176" y="8"/>
                  </a:cubicBezTo>
                  <a:cubicBezTo>
                    <a:pt x="177" y="9"/>
                    <a:pt x="178" y="9"/>
                    <a:pt x="180" y="10"/>
                  </a:cubicBezTo>
                  <a:cubicBezTo>
                    <a:pt x="185" y="11"/>
                    <a:pt x="193" y="12"/>
                    <a:pt x="197" y="12"/>
                  </a:cubicBezTo>
                  <a:cubicBezTo>
                    <a:pt x="199" y="12"/>
                    <a:pt x="201" y="12"/>
                    <a:pt x="202" y="13"/>
                  </a:cubicBezTo>
                  <a:cubicBezTo>
                    <a:pt x="203" y="14"/>
                    <a:pt x="205" y="15"/>
                    <a:pt x="206" y="16"/>
                  </a:cubicBezTo>
                  <a:cubicBezTo>
                    <a:pt x="207" y="17"/>
                    <a:pt x="209" y="18"/>
                    <a:pt x="210" y="18"/>
                  </a:cubicBezTo>
                  <a:cubicBezTo>
                    <a:pt x="211" y="18"/>
                    <a:pt x="213" y="17"/>
                    <a:pt x="214" y="17"/>
                  </a:cubicBezTo>
                  <a:cubicBezTo>
                    <a:pt x="215" y="17"/>
                    <a:pt x="216" y="16"/>
                    <a:pt x="217" y="16"/>
                  </a:cubicBezTo>
                  <a:cubicBezTo>
                    <a:pt x="219" y="16"/>
                    <a:pt x="220" y="17"/>
                    <a:pt x="222" y="17"/>
                  </a:cubicBezTo>
                  <a:cubicBezTo>
                    <a:pt x="223" y="17"/>
                    <a:pt x="225" y="18"/>
                    <a:pt x="227" y="18"/>
                  </a:cubicBezTo>
                  <a:cubicBezTo>
                    <a:pt x="228" y="18"/>
                    <a:pt x="229" y="18"/>
                    <a:pt x="230" y="17"/>
                  </a:cubicBezTo>
                  <a:cubicBezTo>
                    <a:pt x="231" y="17"/>
                    <a:pt x="232" y="16"/>
                    <a:pt x="232" y="16"/>
                  </a:cubicBezTo>
                  <a:cubicBezTo>
                    <a:pt x="233" y="15"/>
                    <a:pt x="234" y="15"/>
                    <a:pt x="234" y="14"/>
                  </a:cubicBezTo>
                  <a:cubicBezTo>
                    <a:pt x="234" y="14"/>
                    <a:pt x="234" y="14"/>
                    <a:pt x="234" y="14"/>
                  </a:cubicBezTo>
                  <a:cubicBezTo>
                    <a:pt x="235" y="14"/>
                    <a:pt x="235" y="14"/>
                    <a:pt x="236" y="15"/>
                  </a:cubicBezTo>
                  <a:cubicBezTo>
                    <a:pt x="238" y="16"/>
                    <a:pt x="241" y="19"/>
                    <a:pt x="246" y="23"/>
                  </a:cubicBezTo>
                  <a:cubicBezTo>
                    <a:pt x="250" y="26"/>
                    <a:pt x="254" y="27"/>
                    <a:pt x="257" y="27"/>
                  </a:cubicBezTo>
                  <a:cubicBezTo>
                    <a:pt x="258" y="27"/>
                    <a:pt x="259" y="27"/>
                    <a:pt x="259" y="27"/>
                  </a:cubicBezTo>
                  <a:cubicBezTo>
                    <a:pt x="259" y="25"/>
                    <a:pt x="259" y="25"/>
                    <a:pt x="259" y="25"/>
                  </a:cubicBezTo>
                  <a:cubicBezTo>
                    <a:pt x="257" y="24"/>
                    <a:pt x="257" y="24"/>
                    <a:pt x="257" y="24"/>
                  </a:cubicBezTo>
                  <a:cubicBezTo>
                    <a:pt x="257" y="25"/>
                    <a:pt x="254" y="29"/>
                    <a:pt x="254" y="34"/>
                  </a:cubicBezTo>
                  <a:cubicBezTo>
                    <a:pt x="254" y="40"/>
                    <a:pt x="257" y="46"/>
                    <a:pt x="257" y="46"/>
                  </a:cubicBezTo>
                  <a:cubicBezTo>
                    <a:pt x="258" y="48"/>
                    <a:pt x="258" y="48"/>
                    <a:pt x="258" y="48"/>
                  </a:cubicBezTo>
                  <a:cubicBezTo>
                    <a:pt x="259" y="48"/>
                    <a:pt x="259" y="48"/>
                    <a:pt x="259" y="48"/>
                  </a:cubicBezTo>
                  <a:cubicBezTo>
                    <a:pt x="259" y="46"/>
                    <a:pt x="259" y="46"/>
                    <a:pt x="259" y="46"/>
                  </a:cubicBezTo>
                  <a:cubicBezTo>
                    <a:pt x="259" y="48"/>
                    <a:pt x="259" y="48"/>
                    <a:pt x="259" y="48"/>
                  </a:cubicBezTo>
                  <a:cubicBezTo>
                    <a:pt x="259" y="48"/>
                    <a:pt x="259" y="48"/>
                    <a:pt x="259" y="48"/>
                  </a:cubicBezTo>
                  <a:cubicBezTo>
                    <a:pt x="259" y="46"/>
                    <a:pt x="259" y="46"/>
                    <a:pt x="259" y="46"/>
                  </a:cubicBezTo>
                  <a:cubicBezTo>
                    <a:pt x="259" y="48"/>
                    <a:pt x="259" y="48"/>
                    <a:pt x="259" y="48"/>
                  </a:cubicBezTo>
                  <a:cubicBezTo>
                    <a:pt x="259" y="48"/>
                    <a:pt x="259" y="48"/>
                    <a:pt x="259" y="48"/>
                  </a:cubicBezTo>
                  <a:cubicBezTo>
                    <a:pt x="260" y="48"/>
                    <a:pt x="260" y="48"/>
                    <a:pt x="260" y="48"/>
                  </a:cubicBezTo>
                  <a:cubicBezTo>
                    <a:pt x="260" y="48"/>
                    <a:pt x="260" y="48"/>
                    <a:pt x="260" y="48"/>
                  </a:cubicBezTo>
                  <a:cubicBezTo>
                    <a:pt x="260" y="48"/>
                    <a:pt x="260" y="48"/>
                    <a:pt x="260" y="48"/>
                  </a:cubicBezTo>
                  <a:cubicBezTo>
                    <a:pt x="260" y="49"/>
                    <a:pt x="260" y="49"/>
                    <a:pt x="260" y="50"/>
                  </a:cubicBezTo>
                  <a:cubicBezTo>
                    <a:pt x="260" y="50"/>
                    <a:pt x="260" y="51"/>
                    <a:pt x="260" y="51"/>
                  </a:cubicBezTo>
                  <a:cubicBezTo>
                    <a:pt x="260" y="52"/>
                    <a:pt x="260" y="52"/>
                    <a:pt x="261" y="52"/>
                  </a:cubicBezTo>
                  <a:cubicBezTo>
                    <a:pt x="261" y="53"/>
                    <a:pt x="262" y="53"/>
                    <a:pt x="263" y="53"/>
                  </a:cubicBezTo>
                  <a:cubicBezTo>
                    <a:pt x="263" y="53"/>
                    <a:pt x="264" y="53"/>
                    <a:pt x="265" y="53"/>
                  </a:cubicBezTo>
                  <a:cubicBezTo>
                    <a:pt x="265" y="54"/>
                    <a:pt x="265" y="54"/>
                    <a:pt x="265" y="54"/>
                  </a:cubicBezTo>
                  <a:cubicBezTo>
                    <a:pt x="265" y="54"/>
                    <a:pt x="266" y="54"/>
                    <a:pt x="266" y="54"/>
                  </a:cubicBezTo>
                  <a:cubicBezTo>
                    <a:pt x="266" y="55"/>
                    <a:pt x="266" y="55"/>
                    <a:pt x="266" y="55"/>
                  </a:cubicBezTo>
                  <a:cubicBezTo>
                    <a:pt x="268" y="55"/>
                    <a:pt x="268" y="55"/>
                    <a:pt x="268" y="55"/>
                  </a:cubicBezTo>
                  <a:cubicBezTo>
                    <a:pt x="266" y="55"/>
                    <a:pt x="266" y="55"/>
                    <a:pt x="266" y="55"/>
                  </a:cubicBezTo>
                  <a:cubicBezTo>
                    <a:pt x="266" y="55"/>
                    <a:pt x="266" y="56"/>
                    <a:pt x="266" y="56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66" y="56"/>
                    <a:pt x="266" y="56"/>
                    <a:pt x="266" y="56"/>
                  </a:cubicBezTo>
                  <a:cubicBezTo>
                    <a:pt x="266" y="57"/>
                    <a:pt x="266" y="60"/>
                    <a:pt x="265" y="63"/>
                  </a:cubicBezTo>
                  <a:cubicBezTo>
                    <a:pt x="265" y="64"/>
                    <a:pt x="264" y="65"/>
                    <a:pt x="264" y="66"/>
                  </a:cubicBezTo>
                  <a:cubicBezTo>
                    <a:pt x="263" y="68"/>
                    <a:pt x="263" y="68"/>
                    <a:pt x="262" y="68"/>
                  </a:cubicBezTo>
                  <a:cubicBezTo>
                    <a:pt x="260" y="70"/>
                    <a:pt x="256" y="72"/>
                    <a:pt x="252" y="75"/>
                  </a:cubicBezTo>
                  <a:cubicBezTo>
                    <a:pt x="249" y="78"/>
                    <a:pt x="245" y="81"/>
                    <a:pt x="244" y="86"/>
                  </a:cubicBezTo>
                  <a:cubicBezTo>
                    <a:pt x="246" y="86"/>
                    <a:pt x="246" y="86"/>
                    <a:pt x="246" y="86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7"/>
                    <a:pt x="243" y="88"/>
                    <a:pt x="243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92"/>
                    <a:pt x="243" y="92"/>
                    <a:pt x="243" y="92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2" y="90"/>
                    <a:pt x="241" y="90"/>
                    <a:pt x="241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40" y="90"/>
                    <a:pt x="240" y="90"/>
                    <a:pt x="240" y="90"/>
                  </a:cubicBezTo>
                  <a:cubicBezTo>
                    <a:pt x="237" y="88"/>
                    <a:pt x="237" y="88"/>
                    <a:pt x="237" y="88"/>
                  </a:cubicBezTo>
                  <a:cubicBezTo>
                    <a:pt x="237" y="91"/>
                    <a:pt x="237" y="91"/>
                    <a:pt x="237" y="91"/>
                  </a:cubicBezTo>
                  <a:cubicBezTo>
                    <a:pt x="237" y="91"/>
                    <a:pt x="237" y="91"/>
                    <a:pt x="237" y="91"/>
                  </a:cubicBezTo>
                  <a:cubicBezTo>
                    <a:pt x="237" y="92"/>
                    <a:pt x="237" y="93"/>
                    <a:pt x="237" y="94"/>
                  </a:cubicBezTo>
                  <a:cubicBezTo>
                    <a:pt x="236" y="96"/>
                    <a:pt x="235" y="97"/>
                    <a:pt x="235" y="97"/>
                  </a:cubicBezTo>
                  <a:cubicBezTo>
                    <a:pt x="236" y="99"/>
                    <a:pt x="236" y="99"/>
                    <a:pt x="236" y="99"/>
                  </a:cubicBezTo>
                  <a:cubicBezTo>
                    <a:pt x="235" y="97"/>
                    <a:pt x="235" y="97"/>
                    <a:pt x="235" y="97"/>
                  </a:cubicBezTo>
                  <a:cubicBezTo>
                    <a:pt x="234" y="97"/>
                    <a:pt x="233" y="98"/>
                    <a:pt x="232" y="99"/>
                  </a:cubicBezTo>
                  <a:cubicBezTo>
                    <a:pt x="227" y="101"/>
                    <a:pt x="221" y="106"/>
                    <a:pt x="219" y="111"/>
                  </a:cubicBezTo>
                  <a:cubicBezTo>
                    <a:pt x="220" y="112"/>
                    <a:pt x="220" y="112"/>
                    <a:pt x="220" y="112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18" y="111"/>
                    <a:pt x="217" y="112"/>
                    <a:pt x="217" y="114"/>
                  </a:cubicBezTo>
                  <a:cubicBezTo>
                    <a:pt x="221" y="115"/>
                    <a:pt x="221" y="115"/>
                    <a:pt x="221" y="115"/>
                  </a:cubicBezTo>
                  <a:lnTo>
                    <a:pt x="219" y="1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4" name="Freeform 145"/>
            <p:cNvSpPr>
              <a:spLocks/>
            </p:cNvSpPr>
            <p:nvPr/>
          </p:nvSpPr>
          <p:spPr bwMode="auto">
            <a:xfrm>
              <a:off x="8390901" y="2859564"/>
              <a:ext cx="737522" cy="480071"/>
            </a:xfrm>
            <a:custGeom>
              <a:avLst/>
              <a:gdLst>
                <a:gd name="T0" fmla="*/ 183 w 226"/>
                <a:gd name="T1" fmla="*/ 147 h 147"/>
                <a:gd name="T2" fmla="*/ 187 w 226"/>
                <a:gd name="T3" fmla="*/ 130 h 147"/>
                <a:gd name="T4" fmla="*/ 189 w 226"/>
                <a:gd name="T5" fmla="*/ 128 h 147"/>
                <a:gd name="T6" fmla="*/ 193 w 226"/>
                <a:gd name="T7" fmla="*/ 124 h 147"/>
                <a:gd name="T8" fmla="*/ 196 w 226"/>
                <a:gd name="T9" fmla="*/ 114 h 147"/>
                <a:gd name="T10" fmla="*/ 196 w 226"/>
                <a:gd name="T11" fmla="*/ 110 h 147"/>
                <a:gd name="T12" fmla="*/ 196 w 226"/>
                <a:gd name="T13" fmla="*/ 106 h 147"/>
                <a:gd name="T14" fmla="*/ 198 w 226"/>
                <a:gd name="T15" fmla="*/ 101 h 147"/>
                <a:gd name="T16" fmla="*/ 200 w 226"/>
                <a:gd name="T17" fmla="*/ 99 h 147"/>
                <a:gd name="T18" fmla="*/ 202 w 226"/>
                <a:gd name="T19" fmla="*/ 98 h 147"/>
                <a:gd name="T20" fmla="*/ 202 w 226"/>
                <a:gd name="T21" fmla="*/ 98 h 147"/>
                <a:gd name="T22" fmla="*/ 209 w 226"/>
                <a:gd name="T23" fmla="*/ 91 h 147"/>
                <a:gd name="T24" fmla="*/ 216 w 226"/>
                <a:gd name="T25" fmla="*/ 87 h 147"/>
                <a:gd name="T26" fmla="*/ 225 w 226"/>
                <a:gd name="T27" fmla="*/ 78 h 147"/>
                <a:gd name="T28" fmla="*/ 221 w 226"/>
                <a:gd name="T29" fmla="*/ 67 h 147"/>
                <a:gd name="T30" fmla="*/ 220 w 226"/>
                <a:gd name="T31" fmla="*/ 66 h 147"/>
                <a:gd name="T32" fmla="*/ 220 w 226"/>
                <a:gd name="T33" fmla="*/ 66 h 147"/>
                <a:gd name="T34" fmla="*/ 219 w 226"/>
                <a:gd name="T35" fmla="*/ 66 h 147"/>
                <a:gd name="T36" fmla="*/ 217 w 226"/>
                <a:gd name="T37" fmla="*/ 63 h 147"/>
                <a:gd name="T38" fmla="*/ 216 w 226"/>
                <a:gd name="T39" fmla="*/ 60 h 147"/>
                <a:gd name="T40" fmla="*/ 215 w 226"/>
                <a:gd name="T41" fmla="*/ 58 h 147"/>
                <a:gd name="T42" fmla="*/ 213 w 226"/>
                <a:gd name="T43" fmla="*/ 53 h 147"/>
                <a:gd name="T44" fmla="*/ 201 w 226"/>
                <a:gd name="T45" fmla="*/ 44 h 147"/>
                <a:gd name="T46" fmla="*/ 192 w 226"/>
                <a:gd name="T47" fmla="*/ 37 h 147"/>
                <a:gd name="T48" fmla="*/ 189 w 226"/>
                <a:gd name="T49" fmla="*/ 33 h 147"/>
                <a:gd name="T50" fmla="*/ 189 w 226"/>
                <a:gd name="T51" fmla="*/ 32 h 147"/>
                <a:gd name="T52" fmla="*/ 186 w 226"/>
                <a:gd name="T53" fmla="*/ 29 h 147"/>
                <a:gd name="T54" fmla="*/ 187 w 226"/>
                <a:gd name="T55" fmla="*/ 11 h 147"/>
                <a:gd name="T56" fmla="*/ 187 w 226"/>
                <a:gd name="T57" fmla="*/ 10 h 147"/>
                <a:gd name="T58" fmla="*/ 182 w 226"/>
                <a:gd name="T59" fmla="*/ 1 h 147"/>
                <a:gd name="T60" fmla="*/ 7 w 226"/>
                <a:gd name="T61" fmla="*/ 0 h 147"/>
                <a:gd name="T62" fmla="*/ 0 w 226"/>
                <a:gd name="T63" fmla="*/ 0 h 147"/>
                <a:gd name="T64" fmla="*/ 4 w 226"/>
                <a:gd name="T65" fmla="*/ 4 h 147"/>
                <a:gd name="T66" fmla="*/ 8 w 226"/>
                <a:gd name="T67" fmla="*/ 24 h 147"/>
                <a:gd name="T68" fmla="*/ 7 w 226"/>
                <a:gd name="T69" fmla="*/ 26 h 147"/>
                <a:gd name="T70" fmla="*/ 7 w 226"/>
                <a:gd name="T71" fmla="*/ 27 h 147"/>
                <a:gd name="T72" fmla="*/ 7 w 226"/>
                <a:gd name="T73" fmla="*/ 38 h 147"/>
                <a:gd name="T74" fmla="*/ 8 w 226"/>
                <a:gd name="T75" fmla="*/ 45 h 147"/>
                <a:gd name="T76" fmla="*/ 9 w 226"/>
                <a:gd name="T77" fmla="*/ 54 h 147"/>
                <a:gd name="T78" fmla="*/ 15 w 226"/>
                <a:gd name="T79" fmla="*/ 65 h 147"/>
                <a:gd name="T80" fmla="*/ 15 w 226"/>
                <a:gd name="T81" fmla="*/ 67 h 147"/>
                <a:gd name="T82" fmla="*/ 16 w 226"/>
                <a:gd name="T83" fmla="*/ 70 h 147"/>
                <a:gd name="T84" fmla="*/ 20 w 226"/>
                <a:gd name="T85" fmla="*/ 80 h 147"/>
                <a:gd name="T86" fmla="*/ 20 w 226"/>
                <a:gd name="T87" fmla="*/ 85 h 147"/>
                <a:gd name="T88" fmla="*/ 21 w 226"/>
                <a:gd name="T89" fmla="*/ 91 h 147"/>
                <a:gd name="T90" fmla="*/ 24 w 226"/>
                <a:gd name="T91" fmla="*/ 94 h 147"/>
                <a:gd name="T92" fmla="*/ 27 w 226"/>
                <a:gd name="T93" fmla="*/ 121 h 147"/>
                <a:gd name="T94" fmla="*/ 27 w 226"/>
                <a:gd name="T95" fmla="*/ 121 h 147"/>
                <a:gd name="T96" fmla="*/ 29 w 226"/>
                <a:gd name="T97" fmla="*/ 126 h 147"/>
                <a:gd name="T98" fmla="*/ 33 w 226"/>
                <a:gd name="T99" fmla="*/ 132 h 147"/>
                <a:gd name="T100" fmla="*/ 36 w 226"/>
                <a:gd name="T101" fmla="*/ 135 h 147"/>
                <a:gd name="T102" fmla="*/ 37 w 226"/>
                <a:gd name="T103" fmla="*/ 136 h 147"/>
                <a:gd name="T104" fmla="*/ 143 w 226"/>
                <a:gd name="T105" fmla="*/ 134 h 147"/>
                <a:gd name="T106" fmla="*/ 158 w 226"/>
                <a:gd name="T107" fmla="*/ 134 h 147"/>
                <a:gd name="T108" fmla="*/ 168 w 226"/>
                <a:gd name="T109" fmla="*/ 134 h 147"/>
                <a:gd name="T110" fmla="*/ 174 w 226"/>
                <a:gd name="T111" fmla="*/ 140 h 147"/>
                <a:gd name="T112" fmla="*/ 178 w 226"/>
                <a:gd name="T113" fmla="*/ 141 h 147"/>
                <a:gd name="T114" fmla="*/ 179 w 226"/>
                <a:gd name="T115" fmla="*/ 143 h 147"/>
                <a:gd name="T116" fmla="*/ 179 w 226"/>
                <a:gd name="T117" fmla="*/ 144 h 147"/>
                <a:gd name="T118" fmla="*/ 183 w 226"/>
                <a:gd name="T11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6" h="147">
                  <a:moveTo>
                    <a:pt x="183" y="147"/>
                  </a:moveTo>
                  <a:cubicBezTo>
                    <a:pt x="183" y="147"/>
                    <a:pt x="183" y="135"/>
                    <a:pt x="187" y="130"/>
                  </a:cubicBezTo>
                  <a:cubicBezTo>
                    <a:pt x="188" y="129"/>
                    <a:pt x="188" y="129"/>
                    <a:pt x="189" y="128"/>
                  </a:cubicBezTo>
                  <a:cubicBezTo>
                    <a:pt x="190" y="127"/>
                    <a:pt x="192" y="125"/>
                    <a:pt x="193" y="124"/>
                  </a:cubicBezTo>
                  <a:cubicBezTo>
                    <a:pt x="195" y="121"/>
                    <a:pt x="196" y="119"/>
                    <a:pt x="196" y="114"/>
                  </a:cubicBezTo>
                  <a:cubicBezTo>
                    <a:pt x="196" y="113"/>
                    <a:pt x="196" y="112"/>
                    <a:pt x="196" y="110"/>
                  </a:cubicBezTo>
                  <a:cubicBezTo>
                    <a:pt x="196" y="108"/>
                    <a:pt x="196" y="106"/>
                    <a:pt x="196" y="106"/>
                  </a:cubicBezTo>
                  <a:cubicBezTo>
                    <a:pt x="196" y="106"/>
                    <a:pt x="196" y="104"/>
                    <a:pt x="198" y="101"/>
                  </a:cubicBezTo>
                  <a:cubicBezTo>
                    <a:pt x="198" y="100"/>
                    <a:pt x="199" y="99"/>
                    <a:pt x="200" y="99"/>
                  </a:cubicBezTo>
                  <a:cubicBezTo>
                    <a:pt x="201" y="99"/>
                    <a:pt x="201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4" y="96"/>
                    <a:pt x="206" y="93"/>
                    <a:pt x="209" y="91"/>
                  </a:cubicBezTo>
                  <a:cubicBezTo>
                    <a:pt x="210" y="90"/>
                    <a:pt x="213" y="89"/>
                    <a:pt x="216" y="87"/>
                  </a:cubicBezTo>
                  <a:cubicBezTo>
                    <a:pt x="219" y="85"/>
                    <a:pt x="223" y="81"/>
                    <a:pt x="225" y="78"/>
                  </a:cubicBezTo>
                  <a:cubicBezTo>
                    <a:pt x="226" y="72"/>
                    <a:pt x="224" y="68"/>
                    <a:pt x="221" y="67"/>
                  </a:cubicBezTo>
                  <a:cubicBezTo>
                    <a:pt x="221" y="67"/>
                    <a:pt x="220" y="67"/>
                    <a:pt x="220" y="66"/>
                  </a:cubicBezTo>
                  <a:cubicBezTo>
                    <a:pt x="220" y="66"/>
                    <a:pt x="220" y="66"/>
                    <a:pt x="220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8" y="65"/>
                    <a:pt x="218" y="64"/>
                    <a:pt x="217" y="63"/>
                  </a:cubicBezTo>
                  <a:cubicBezTo>
                    <a:pt x="217" y="62"/>
                    <a:pt x="217" y="61"/>
                    <a:pt x="216" y="60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15" y="58"/>
                    <a:pt x="213" y="54"/>
                    <a:pt x="213" y="53"/>
                  </a:cubicBezTo>
                  <a:cubicBezTo>
                    <a:pt x="213" y="53"/>
                    <a:pt x="202" y="47"/>
                    <a:pt x="201" y="44"/>
                  </a:cubicBezTo>
                  <a:cubicBezTo>
                    <a:pt x="199" y="44"/>
                    <a:pt x="196" y="41"/>
                    <a:pt x="192" y="37"/>
                  </a:cubicBezTo>
                  <a:cubicBezTo>
                    <a:pt x="191" y="36"/>
                    <a:pt x="190" y="34"/>
                    <a:pt x="189" y="33"/>
                  </a:cubicBezTo>
                  <a:cubicBezTo>
                    <a:pt x="189" y="32"/>
                    <a:pt x="189" y="32"/>
                    <a:pt x="189" y="32"/>
                  </a:cubicBezTo>
                  <a:cubicBezTo>
                    <a:pt x="188" y="31"/>
                    <a:pt x="187" y="30"/>
                    <a:pt x="186" y="29"/>
                  </a:cubicBezTo>
                  <a:cubicBezTo>
                    <a:pt x="182" y="23"/>
                    <a:pt x="186" y="15"/>
                    <a:pt x="187" y="11"/>
                  </a:cubicBezTo>
                  <a:cubicBezTo>
                    <a:pt x="187" y="10"/>
                    <a:pt x="187" y="10"/>
                    <a:pt x="187" y="10"/>
                  </a:cubicBezTo>
                  <a:cubicBezTo>
                    <a:pt x="187" y="8"/>
                    <a:pt x="182" y="1"/>
                    <a:pt x="182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3" y="2"/>
                    <a:pt x="4" y="4"/>
                  </a:cubicBezTo>
                  <a:cubicBezTo>
                    <a:pt x="7" y="7"/>
                    <a:pt x="10" y="13"/>
                    <a:pt x="8" y="24"/>
                  </a:cubicBezTo>
                  <a:cubicBezTo>
                    <a:pt x="8" y="25"/>
                    <a:pt x="8" y="25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31"/>
                    <a:pt x="6" y="36"/>
                    <a:pt x="7" y="38"/>
                  </a:cubicBezTo>
                  <a:cubicBezTo>
                    <a:pt x="8" y="41"/>
                    <a:pt x="8" y="45"/>
                    <a:pt x="8" y="45"/>
                  </a:cubicBezTo>
                  <a:cubicBezTo>
                    <a:pt x="11" y="48"/>
                    <a:pt x="9" y="54"/>
                    <a:pt x="9" y="54"/>
                  </a:cubicBezTo>
                  <a:cubicBezTo>
                    <a:pt x="12" y="57"/>
                    <a:pt x="15" y="62"/>
                    <a:pt x="15" y="65"/>
                  </a:cubicBezTo>
                  <a:cubicBezTo>
                    <a:pt x="15" y="66"/>
                    <a:pt x="15" y="67"/>
                    <a:pt x="15" y="67"/>
                  </a:cubicBezTo>
                  <a:cubicBezTo>
                    <a:pt x="15" y="69"/>
                    <a:pt x="16" y="70"/>
                    <a:pt x="16" y="70"/>
                  </a:cubicBezTo>
                  <a:cubicBezTo>
                    <a:pt x="18" y="70"/>
                    <a:pt x="20" y="76"/>
                    <a:pt x="20" y="80"/>
                  </a:cubicBezTo>
                  <a:cubicBezTo>
                    <a:pt x="20" y="81"/>
                    <a:pt x="20" y="83"/>
                    <a:pt x="20" y="85"/>
                  </a:cubicBezTo>
                  <a:cubicBezTo>
                    <a:pt x="21" y="87"/>
                    <a:pt x="21" y="89"/>
                    <a:pt x="21" y="91"/>
                  </a:cubicBezTo>
                  <a:cubicBezTo>
                    <a:pt x="22" y="92"/>
                    <a:pt x="23" y="93"/>
                    <a:pt x="24" y="94"/>
                  </a:cubicBezTo>
                  <a:cubicBezTo>
                    <a:pt x="28" y="99"/>
                    <a:pt x="27" y="111"/>
                    <a:pt x="27" y="121"/>
                  </a:cubicBezTo>
                  <a:cubicBezTo>
                    <a:pt x="27" y="121"/>
                    <a:pt x="27" y="121"/>
                    <a:pt x="27" y="121"/>
                  </a:cubicBezTo>
                  <a:cubicBezTo>
                    <a:pt x="28" y="123"/>
                    <a:pt x="28" y="125"/>
                    <a:pt x="29" y="126"/>
                  </a:cubicBezTo>
                  <a:cubicBezTo>
                    <a:pt x="30" y="129"/>
                    <a:pt x="31" y="131"/>
                    <a:pt x="33" y="132"/>
                  </a:cubicBezTo>
                  <a:cubicBezTo>
                    <a:pt x="34" y="133"/>
                    <a:pt x="35" y="134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58" y="134"/>
                    <a:pt x="158" y="134"/>
                    <a:pt x="158" y="134"/>
                  </a:cubicBezTo>
                  <a:cubicBezTo>
                    <a:pt x="158" y="134"/>
                    <a:pt x="167" y="133"/>
                    <a:pt x="168" y="134"/>
                  </a:cubicBezTo>
                  <a:cubicBezTo>
                    <a:pt x="170" y="135"/>
                    <a:pt x="173" y="140"/>
                    <a:pt x="174" y="140"/>
                  </a:cubicBezTo>
                  <a:cubicBezTo>
                    <a:pt x="174" y="140"/>
                    <a:pt x="176" y="138"/>
                    <a:pt x="178" y="141"/>
                  </a:cubicBezTo>
                  <a:cubicBezTo>
                    <a:pt x="178" y="141"/>
                    <a:pt x="178" y="142"/>
                    <a:pt x="179" y="143"/>
                  </a:cubicBezTo>
                  <a:cubicBezTo>
                    <a:pt x="179" y="144"/>
                    <a:pt x="179" y="144"/>
                    <a:pt x="179" y="144"/>
                  </a:cubicBezTo>
                  <a:cubicBezTo>
                    <a:pt x="180" y="147"/>
                    <a:pt x="183" y="147"/>
                    <a:pt x="183" y="14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5" name="Freeform 146"/>
            <p:cNvSpPr>
              <a:spLocks/>
            </p:cNvSpPr>
            <p:nvPr/>
          </p:nvSpPr>
          <p:spPr bwMode="auto">
            <a:xfrm>
              <a:off x="8366670" y="2851992"/>
              <a:ext cx="764781" cy="496729"/>
            </a:xfrm>
            <a:custGeom>
              <a:avLst/>
              <a:gdLst>
                <a:gd name="T0" fmla="*/ 197 w 234"/>
                <a:gd name="T1" fmla="*/ 132 h 152"/>
                <a:gd name="T2" fmla="*/ 205 w 234"/>
                <a:gd name="T3" fmla="*/ 112 h 152"/>
                <a:gd name="T4" fmla="*/ 207 w 234"/>
                <a:gd name="T5" fmla="*/ 104 h 152"/>
                <a:gd name="T6" fmla="*/ 210 w 234"/>
                <a:gd name="T7" fmla="*/ 102 h 152"/>
                <a:gd name="T8" fmla="*/ 224 w 234"/>
                <a:gd name="T9" fmla="*/ 91 h 152"/>
                <a:gd name="T10" fmla="*/ 228 w 234"/>
                <a:gd name="T11" fmla="*/ 67 h 152"/>
                <a:gd name="T12" fmla="*/ 226 w 234"/>
                <a:gd name="T13" fmla="*/ 64 h 152"/>
                <a:gd name="T14" fmla="*/ 223 w 234"/>
                <a:gd name="T15" fmla="*/ 57 h 152"/>
                <a:gd name="T16" fmla="*/ 209 w 234"/>
                <a:gd name="T17" fmla="*/ 45 h 152"/>
                <a:gd name="T18" fmla="*/ 208 w 234"/>
                <a:gd name="T19" fmla="*/ 44 h 152"/>
                <a:gd name="T20" fmla="*/ 198 w 234"/>
                <a:gd name="T21" fmla="*/ 34 h 152"/>
                <a:gd name="T22" fmla="*/ 196 w 234"/>
                <a:gd name="T23" fmla="*/ 14 h 152"/>
                <a:gd name="T24" fmla="*/ 190 w 234"/>
                <a:gd name="T25" fmla="*/ 1 h 152"/>
                <a:gd name="T26" fmla="*/ 13 w 234"/>
                <a:gd name="T27" fmla="*/ 19 h 152"/>
                <a:gd name="T28" fmla="*/ 12 w 234"/>
                <a:gd name="T29" fmla="*/ 29 h 152"/>
                <a:gd name="T30" fmla="*/ 13 w 234"/>
                <a:gd name="T31" fmla="*/ 47 h 152"/>
                <a:gd name="T32" fmla="*/ 14 w 234"/>
                <a:gd name="T33" fmla="*/ 55 h 152"/>
                <a:gd name="T34" fmla="*/ 20 w 234"/>
                <a:gd name="T35" fmla="*/ 67 h 152"/>
                <a:gd name="T36" fmla="*/ 23 w 234"/>
                <a:gd name="T37" fmla="*/ 74 h 152"/>
                <a:gd name="T38" fmla="*/ 25 w 234"/>
                <a:gd name="T39" fmla="*/ 87 h 152"/>
                <a:gd name="T40" fmla="*/ 32 w 234"/>
                <a:gd name="T41" fmla="*/ 123 h 152"/>
                <a:gd name="T42" fmla="*/ 34 w 234"/>
                <a:gd name="T43" fmla="*/ 129 h 152"/>
                <a:gd name="T44" fmla="*/ 43 w 234"/>
                <a:gd name="T45" fmla="*/ 139 h 152"/>
                <a:gd name="T46" fmla="*/ 174 w 234"/>
                <a:gd name="T47" fmla="*/ 137 h 152"/>
                <a:gd name="T48" fmla="*/ 174 w 234"/>
                <a:gd name="T49" fmla="*/ 138 h 152"/>
                <a:gd name="T50" fmla="*/ 181 w 234"/>
                <a:gd name="T51" fmla="*/ 144 h 152"/>
                <a:gd name="T52" fmla="*/ 183 w 234"/>
                <a:gd name="T53" fmla="*/ 143 h 152"/>
                <a:gd name="T54" fmla="*/ 182 w 234"/>
                <a:gd name="T55" fmla="*/ 143 h 152"/>
                <a:gd name="T56" fmla="*/ 183 w 234"/>
                <a:gd name="T57" fmla="*/ 144 h 152"/>
                <a:gd name="T58" fmla="*/ 192 w 234"/>
                <a:gd name="T59" fmla="*/ 152 h 152"/>
                <a:gd name="T60" fmla="*/ 191 w 234"/>
                <a:gd name="T61" fmla="*/ 148 h 152"/>
                <a:gd name="T62" fmla="*/ 187 w 234"/>
                <a:gd name="T63" fmla="*/ 145 h 152"/>
                <a:gd name="T64" fmla="*/ 180 w 234"/>
                <a:gd name="T65" fmla="*/ 140 h 152"/>
                <a:gd name="T66" fmla="*/ 181 w 234"/>
                <a:gd name="T67" fmla="*/ 142 h 152"/>
                <a:gd name="T68" fmla="*/ 181 w 234"/>
                <a:gd name="T69" fmla="*/ 140 h 152"/>
                <a:gd name="T70" fmla="*/ 174 w 234"/>
                <a:gd name="T71" fmla="*/ 134 h 152"/>
                <a:gd name="T72" fmla="*/ 44 w 234"/>
                <a:gd name="T73" fmla="*/ 135 h 152"/>
                <a:gd name="T74" fmla="*/ 36 w 234"/>
                <a:gd name="T75" fmla="*/ 128 h 152"/>
                <a:gd name="T76" fmla="*/ 36 w 234"/>
                <a:gd name="T77" fmla="*/ 123 h 152"/>
                <a:gd name="T78" fmla="*/ 29 w 234"/>
                <a:gd name="T79" fmla="*/ 86 h 152"/>
                <a:gd name="T80" fmla="*/ 23 w 234"/>
                <a:gd name="T81" fmla="*/ 70 h 152"/>
                <a:gd name="T82" fmla="*/ 24 w 234"/>
                <a:gd name="T83" fmla="*/ 67 h 152"/>
                <a:gd name="T84" fmla="*/ 18 w 234"/>
                <a:gd name="T85" fmla="*/ 56 h 152"/>
                <a:gd name="T86" fmla="*/ 16 w 234"/>
                <a:gd name="T87" fmla="*/ 40 h 152"/>
                <a:gd name="T88" fmla="*/ 16 w 234"/>
                <a:gd name="T89" fmla="*/ 28 h 152"/>
                <a:gd name="T90" fmla="*/ 13 w 234"/>
                <a:gd name="T91" fmla="*/ 5 h 152"/>
                <a:gd name="T92" fmla="*/ 188 w 234"/>
                <a:gd name="T93" fmla="*/ 4 h 152"/>
                <a:gd name="T94" fmla="*/ 193 w 234"/>
                <a:gd name="T95" fmla="*/ 12 h 152"/>
                <a:gd name="T96" fmla="*/ 192 w 234"/>
                <a:gd name="T97" fmla="*/ 13 h 152"/>
                <a:gd name="T98" fmla="*/ 194 w 234"/>
                <a:gd name="T99" fmla="*/ 36 h 152"/>
                <a:gd name="T100" fmla="*/ 203 w 234"/>
                <a:gd name="T101" fmla="*/ 46 h 152"/>
                <a:gd name="T102" fmla="*/ 219 w 234"/>
                <a:gd name="T103" fmla="*/ 56 h 152"/>
                <a:gd name="T104" fmla="*/ 223 w 234"/>
                <a:gd name="T105" fmla="*/ 62 h 152"/>
                <a:gd name="T106" fmla="*/ 225 w 234"/>
                <a:gd name="T107" fmla="*/ 70 h 152"/>
                <a:gd name="T108" fmla="*/ 232 w 234"/>
                <a:gd name="T109" fmla="*/ 80 h 152"/>
                <a:gd name="T110" fmla="*/ 208 w 234"/>
                <a:gd name="T111" fmla="*/ 98 h 152"/>
                <a:gd name="T112" fmla="*/ 207 w 234"/>
                <a:gd name="T113" fmla="*/ 101 h 152"/>
                <a:gd name="T114" fmla="*/ 201 w 234"/>
                <a:gd name="T115" fmla="*/ 108 h 152"/>
                <a:gd name="T116" fmla="*/ 198 w 234"/>
                <a:gd name="T117" fmla="*/ 124 h 152"/>
                <a:gd name="T118" fmla="*/ 188 w 234"/>
                <a:gd name="T119" fmla="*/ 15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4" h="152">
                  <a:moveTo>
                    <a:pt x="190" y="149"/>
                  </a:moveTo>
                  <a:cubicBezTo>
                    <a:pt x="192" y="149"/>
                    <a:pt x="192" y="149"/>
                    <a:pt x="192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5"/>
                    <a:pt x="193" y="142"/>
                  </a:cubicBezTo>
                  <a:cubicBezTo>
                    <a:pt x="193" y="138"/>
                    <a:pt x="194" y="135"/>
                    <a:pt x="196" y="133"/>
                  </a:cubicBezTo>
                  <a:cubicBezTo>
                    <a:pt x="196" y="133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7" y="132"/>
                    <a:pt x="197" y="132"/>
                    <a:pt x="197" y="132"/>
                  </a:cubicBezTo>
                  <a:cubicBezTo>
                    <a:pt x="199" y="130"/>
                    <a:pt x="200" y="128"/>
                    <a:pt x="201" y="127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3" y="124"/>
                    <a:pt x="205" y="121"/>
                    <a:pt x="205" y="116"/>
                  </a:cubicBezTo>
                  <a:cubicBezTo>
                    <a:pt x="205" y="115"/>
                    <a:pt x="205" y="114"/>
                    <a:pt x="205" y="113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5" y="112"/>
                    <a:pt x="205" y="112"/>
                    <a:pt x="205" y="112"/>
                  </a:cubicBezTo>
                  <a:cubicBezTo>
                    <a:pt x="205" y="110"/>
                    <a:pt x="205" y="108"/>
                    <a:pt x="205" y="108"/>
                  </a:cubicBezTo>
                  <a:cubicBezTo>
                    <a:pt x="203" y="108"/>
                    <a:pt x="203" y="108"/>
                    <a:pt x="203" y="108"/>
                  </a:cubicBezTo>
                  <a:cubicBezTo>
                    <a:pt x="205" y="108"/>
                    <a:pt x="205" y="108"/>
                    <a:pt x="205" y="108"/>
                  </a:cubicBezTo>
                  <a:cubicBezTo>
                    <a:pt x="205" y="108"/>
                    <a:pt x="205" y="108"/>
                    <a:pt x="205" y="108"/>
                  </a:cubicBezTo>
                  <a:cubicBezTo>
                    <a:pt x="205" y="108"/>
                    <a:pt x="205" y="106"/>
                    <a:pt x="207" y="104"/>
                  </a:cubicBezTo>
                  <a:cubicBezTo>
                    <a:pt x="207" y="104"/>
                    <a:pt x="207" y="104"/>
                    <a:pt x="207" y="104"/>
                  </a:cubicBezTo>
                  <a:cubicBezTo>
                    <a:pt x="207" y="104"/>
                    <a:pt x="207" y="104"/>
                    <a:pt x="207" y="104"/>
                  </a:cubicBezTo>
                  <a:cubicBezTo>
                    <a:pt x="207" y="103"/>
                    <a:pt x="208" y="103"/>
                    <a:pt x="208" y="103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2" y="101"/>
                    <a:pt x="213" y="99"/>
                    <a:pt x="214" y="98"/>
                  </a:cubicBezTo>
                  <a:cubicBezTo>
                    <a:pt x="215" y="96"/>
                    <a:pt x="216" y="95"/>
                    <a:pt x="217" y="95"/>
                  </a:cubicBezTo>
                  <a:cubicBezTo>
                    <a:pt x="218" y="94"/>
                    <a:pt x="221" y="93"/>
                    <a:pt x="224" y="91"/>
                  </a:cubicBezTo>
                  <a:cubicBezTo>
                    <a:pt x="224" y="91"/>
                    <a:pt x="224" y="91"/>
                    <a:pt x="224" y="91"/>
                  </a:cubicBezTo>
                  <a:cubicBezTo>
                    <a:pt x="224" y="91"/>
                    <a:pt x="224" y="91"/>
                    <a:pt x="224" y="91"/>
                  </a:cubicBezTo>
                  <a:cubicBezTo>
                    <a:pt x="227" y="88"/>
                    <a:pt x="232" y="84"/>
                    <a:pt x="233" y="80"/>
                  </a:cubicBezTo>
                  <a:cubicBezTo>
                    <a:pt x="233" y="80"/>
                    <a:pt x="233" y="80"/>
                    <a:pt x="233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79"/>
                    <a:pt x="234" y="77"/>
                    <a:pt x="234" y="76"/>
                  </a:cubicBezTo>
                  <a:cubicBezTo>
                    <a:pt x="234" y="72"/>
                    <a:pt x="232" y="69"/>
                    <a:pt x="229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8" y="67"/>
                    <a:pt x="228" y="67"/>
                    <a:pt x="228" y="67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8"/>
                    <a:pt x="227" y="68"/>
                    <a:pt x="227" y="68"/>
                  </a:cubicBezTo>
                  <a:cubicBezTo>
                    <a:pt x="228" y="67"/>
                    <a:pt x="228" y="67"/>
                    <a:pt x="228" y="67"/>
                  </a:cubicBezTo>
                  <a:cubicBezTo>
                    <a:pt x="228" y="67"/>
                    <a:pt x="228" y="67"/>
                    <a:pt x="228" y="67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7" y="66"/>
                    <a:pt x="227" y="65"/>
                    <a:pt x="226" y="64"/>
                  </a:cubicBezTo>
                  <a:cubicBezTo>
                    <a:pt x="226" y="63"/>
                    <a:pt x="225" y="63"/>
                    <a:pt x="225" y="62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4" y="60"/>
                    <a:pt x="224" y="60"/>
                    <a:pt x="224" y="60"/>
                  </a:cubicBezTo>
                  <a:cubicBezTo>
                    <a:pt x="224" y="60"/>
                    <a:pt x="224" y="59"/>
                    <a:pt x="224" y="59"/>
                  </a:cubicBezTo>
                  <a:cubicBezTo>
                    <a:pt x="223" y="58"/>
                    <a:pt x="223" y="57"/>
                    <a:pt x="223" y="57"/>
                  </a:cubicBezTo>
                  <a:cubicBezTo>
                    <a:pt x="223" y="56"/>
                    <a:pt x="222" y="55"/>
                    <a:pt x="222" y="55"/>
                  </a:cubicBezTo>
                  <a:cubicBezTo>
                    <a:pt x="222" y="53"/>
                    <a:pt x="222" y="53"/>
                    <a:pt x="222" y="53"/>
                  </a:cubicBezTo>
                  <a:cubicBezTo>
                    <a:pt x="221" y="53"/>
                    <a:pt x="221" y="53"/>
                    <a:pt x="221" y="53"/>
                  </a:cubicBezTo>
                  <a:cubicBezTo>
                    <a:pt x="221" y="53"/>
                    <a:pt x="221" y="53"/>
                    <a:pt x="220" y="52"/>
                  </a:cubicBezTo>
                  <a:cubicBezTo>
                    <a:pt x="218" y="51"/>
                    <a:pt x="216" y="50"/>
                    <a:pt x="214" y="48"/>
                  </a:cubicBezTo>
                  <a:cubicBezTo>
                    <a:pt x="213" y="48"/>
                    <a:pt x="212" y="47"/>
                    <a:pt x="211" y="46"/>
                  </a:cubicBezTo>
                  <a:cubicBezTo>
                    <a:pt x="210" y="46"/>
                    <a:pt x="210" y="45"/>
                    <a:pt x="209" y="45"/>
                  </a:cubicBezTo>
                  <a:cubicBezTo>
                    <a:pt x="209" y="44"/>
                    <a:pt x="209" y="44"/>
                    <a:pt x="209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8" y="44"/>
                    <a:pt x="208" y="44"/>
                    <a:pt x="208" y="44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207" y="44"/>
                    <a:pt x="206" y="43"/>
                    <a:pt x="205" y="42"/>
                  </a:cubicBezTo>
                  <a:cubicBezTo>
                    <a:pt x="204" y="41"/>
                    <a:pt x="202" y="40"/>
                    <a:pt x="201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199" y="37"/>
                    <a:pt x="198" y="35"/>
                    <a:pt x="198" y="34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7" y="33"/>
                    <a:pt x="197" y="33"/>
                    <a:pt x="197" y="33"/>
                  </a:cubicBezTo>
                  <a:cubicBezTo>
                    <a:pt x="197" y="33"/>
                    <a:pt x="197" y="33"/>
                    <a:pt x="197" y="33"/>
                  </a:cubicBezTo>
                  <a:cubicBezTo>
                    <a:pt x="197" y="33"/>
                    <a:pt x="197" y="33"/>
                    <a:pt x="197" y="33"/>
                  </a:cubicBezTo>
                  <a:cubicBezTo>
                    <a:pt x="196" y="32"/>
                    <a:pt x="196" y="31"/>
                    <a:pt x="195" y="30"/>
                  </a:cubicBezTo>
                  <a:cubicBezTo>
                    <a:pt x="194" y="28"/>
                    <a:pt x="193" y="26"/>
                    <a:pt x="193" y="24"/>
                  </a:cubicBezTo>
                  <a:cubicBezTo>
                    <a:pt x="193" y="20"/>
                    <a:pt x="195" y="16"/>
                    <a:pt x="196" y="14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6" y="13"/>
                    <a:pt x="196" y="13"/>
                    <a:pt x="196" y="13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12"/>
                    <a:pt x="196" y="11"/>
                    <a:pt x="196" y="11"/>
                  </a:cubicBezTo>
                  <a:cubicBezTo>
                    <a:pt x="195" y="9"/>
                    <a:pt x="194" y="7"/>
                    <a:pt x="193" y="5"/>
                  </a:cubicBezTo>
                  <a:cubicBezTo>
                    <a:pt x="192" y="3"/>
                    <a:pt x="191" y="2"/>
                    <a:pt x="191" y="2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5"/>
                    <a:pt x="9" y="6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2" y="9"/>
                    <a:pt x="13" y="13"/>
                    <a:pt x="13" y="19"/>
                  </a:cubicBezTo>
                  <a:cubicBezTo>
                    <a:pt x="13" y="21"/>
                    <a:pt x="13" y="23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2"/>
                    <a:pt x="12" y="34"/>
                    <a:pt x="12" y="37"/>
                  </a:cubicBezTo>
                  <a:cubicBezTo>
                    <a:pt x="12" y="38"/>
                    <a:pt x="12" y="40"/>
                    <a:pt x="12" y="41"/>
                  </a:cubicBezTo>
                  <a:cubicBezTo>
                    <a:pt x="13" y="42"/>
                    <a:pt x="13" y="44"/>
                    <a:pt x="13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50"/>
                  </a:cubicBezTo>
                  <a:cubicBezTo>
                    <a:pt x="14" y="50"/>
                    <a:pt x="15" y="51"/>
                    <a:pt x="15" y="52"/>
                  </a:cubicBezTo>
                  <a:cubicBezTo>
                    <a:pt x="15" y="53"/>
                    <a:pt x="14" y="54"/>
                    <a:pt x="14" y="54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9"/>
                    <a:pt x="17" y="60"/>
                    <a:pt x="18" y="62"/>
                  </a:cubicBezTo>
                  <a:cubicBezTo>
                    <a:pt x="19" y="64"/>
                    <a:pt x="20" y="66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8"/>
                    <a:pt x="20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2"/>
                    <a:pt x="21" y="73"/>
                    <a:pt x="21" y="73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74"/>
                    <a:pt x="24" y="75"/>
                    <a:pt x="24" y="77"/>
                  </a:cubicBezTo>
                  <a:cubicBezTo>
                    <a:pt x="25" y="78"/>
                    <a:pt x="25" y="80"/>
                    <a:pt x="25" y="82"/>
                  </a:cubicBezTo>
                  <a:cubicBezTo>
                    <a:pt x="25" y="82"/>
                    <a:pt x="25" y="83"/>
                    <a:pt x="25" y="84"/>
                  </a:cubicBezTo>
                  <a:cubicBezTo>
                    <a:pt x="25" y="85"/>
                    <a:pt x="25" y="86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9"/>
                    <a:pt x="26" y="91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5"/>
                    <a:pt x="28" y="97"/>
                    <a:pt x="30" y="98"/>
                  </a:cubicBezTo>
                  <a:cubicBezTo>
                    <a:pt x="31" y="99"/>
                    <a:pt x="31" y="101"/>
                    <a:pt x="32" y="103"/>
                  </a:cubicBezTo>
                  <a:cubicBezTo>
                    <a:pt x="32" y="106"/>
                    <a:pt x="32" y="109"/>
                    <a:pt x="32" y="112"/>
                  </a:cubicBezTo>
                  <a:cubicBezTo>
                    <a:pt x="32" y="115"/>
                    <a:pt x="32" y="119"/>
                    <a:pt x="32" y="123"/>
                  </a:cubicBezTo>
                  <a:cubicBezTo>
                    <a:pt x="32" y="123"/>
                    <a:pt x="32" y="123"/>
                    <a:pt x="32" y="123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3" y="126"/>
                    <a:pt x="33" y="127"/>
                    <a:pt x="34" y="129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4" y="129"/>
                    <a:pt x="34" y="129"/>
                    <a:pt x="34" y="129"/>
                  </a:cubicBezTo>
                  <a:cubicBezTo>
                    <a:pt x="35" y="132"/>
                    <a:pt x="37" y="134"/>
                    <a:pt x="39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7"/>
                    <a:pt x="41" y="138"/>
                    <a:pt x="42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150" y="138"/>
                    <a:pt x="150" y="138"/>
                    <a:pt x="150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8" y="138"/>
                  </a:cubicBezTo>
                  <a:cubicBezTo>
                    <a:pt x="169" y="137"/>
                    <a:pt x="170" y="137"/>
                    <a:pt x="172" y="137"/>
                  </a:cubicBezTo>
                  <a:cubicBezTo>
                    <a:pt x="172" y="137"/>
                    <a:pt x="173" y="137"/>
                    <a:pt x="174" y="137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4" y="138"/>
                    <a:pt x="174" y="138"/>
                    <a:pt x="174" y="138"/>
                  </a:cubicBezTo>
                  <a:cubicBezTo>
                    <a:pt x="174" y="138"/>
                    <a:pt x="175" y="138"/>
                    <a:pt x="175" y="139"/>
                  </a:cubicBezTo>
                  <a:cubicBezTo>
                    <a:pt x="176" y="139"/>
                    <a:pt x="177" y="140"/>
                    <a:pt x="178" y="141"/>
                  </a:cubicBezTo>
                  <a:cubicBezTo>
                    <a:pt x="178" y="142"/>
                    <a:pt x="178" y="142"/>
                    <a:pt x="179" y="143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80" y="143"/>
                    <a:pt x="180" y="143"/>
                    <a:pt x="180" y="143"/>
                  </a:cubicBezTo>
                  <a:cubicBezTo>
                    <a:pt x="180" y="144"/>
                    <a:pt x="180" y="144"/>
                    <a:pt x="181" y="144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3" y="143"/>
                    <a:pt x="183" y="143"/>
                    <a:pt x="183" y="143"/>
                  </a:cubicBezTo>
                  <a:cubicBezTo>
                    <a:pt x="182" y="143"/>
                    <a:pt x="182" y="143"/>
                    <a:pt x="182" y="143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4"/>
                    <a:pt x="183" y="144"/>
                  </a:cubicBezTo>
                  <a:cubicBezTo>
                    <a:pt x="183" y="144"/>
                    <a:pt x="183" y="145"/>
                    <a:pt x="184" y="146"/>
                  </a:cubicBezTo>
                  <a:cubicBezTo>
                    <a:pt x="184" y="146"/>
                    <a:pt x="184" y="146"/>
                    <a:pt x="184" y="146"/>
                  </a:cubicBezTo>
                  <a:cubicBezTo>
                    <a:pt x="184" y="147"/>
                    <a:pt x="184" y="147"/>
                    <a:pt x="184" y="147"/>
                  </a:cubicBezTo>
                  <a:cubicBezTo>
                    <a:pt x="184" y="147"/>
                    <a:pt x="184" y="147"/>
                    <a:pt x="184" y="147"/>
                  </a:cubicBezTo>
                  <a:cubicBezTo>
                    <a:pt x="184" y="147"/>
                    <a:pt x="184" y="147"/>
                    <a:pt x="184" y="147"/>
                  </a:cubicBezTo>
                  <a:cubicBezTo>
                    <a:pt x="186" y="150"/>
                    <a:pt x="189" y="151"/>
                    <a:pt x="189" y="151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0" y="149"/>
                    <a:pt x="190" y="149"/>
                    <a:pt x="190" y="149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8"/>
                    <a:pt x="189" y="147"/>
                    <a:pt x="187" y="145"/>
                  </a:cubicBezTo>
                  <a:cubicBezTo>
                    <a:pt x="186" y="146"/>
                    <a:pt x="186" y="146"/>
                    <a:pt x="186" y="146"/>
                  </a:cubicBezTo>
                  <a:cubicBezTo>
                    <a:pt x="188" y="145"/>
                    <a:pt x="188" y="145"/>
                    <a:pt x="188" y="145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6" y="145"/>
                    <a:pt x="186" y="145"/>
                    <a:pt x="186" y="145"/>
                  </a:cubicBezTo>
                  <a:cubicBezTo>
                    <a:pt x="187" y="145"/>
                    <a:pt x="187" y="145"/>
                    <a:pt x="187" y="145"/>
                  </a:cubicBezTo>
                  <a:cubicBezTo>
                    <a:pt x="187" y="144"/>
                    <a:pt x="187" y="143"/>
                    <a:pt x="186" y="141"/>
                  </a:cubicBezTo>
                  <a:cubicBezTo>
                    <a:pt x="185" y="143"/>
                    <a:pt x="185" y="143"/>
                    <a:pt x="185" y="143"/>
                  </a:cubicBezTo>
                  <a:cubicBezTo>
                    <a:pt x="186" y="142"/>
                    <a:pt x="186" y="142"/>
                    <a:pt x="186" y="142"/>
                  </a:cubicBezTo>
                  <a:cubicBezTo>
                    <a:pt x="186" y="141"/>
                    <a:pt x="185" y="140"/>
                    <a:pt x="185" y="140"/>
                  </a:cubicBezTo>
                  <a:cubicBezTo>
                    <a:pt x="184" y="139"/>
                    <a:pt x="183" y="139"/>
                    <a:pt x="183" y="139"/>
                  </a:cubicBezTo>
                  <a:cubicBezTo>
                    <a:pt x="182" y="139"/>
                    <a:pt x="181" y="139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2"/>
                    <a:pt x="181" y="142"/>
                    <a:pt x="181" y="142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2"/>
                    <a:pt x="181" y="142"/>
                    <a:pt x="181" y="142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1" y="140"/>
                    <a:pt x="180" y="138"/>
                    <a:pt x="179" y="137"/>
                  </a:cubicBezTo>
                  <a:cubicBezTo>
                    <a:pt x="179" y="137"/>
                    <a:pt x="179" y="136"/>
                    <a:pt x="178" y="136"/>
                  </a:cubicBezTo>
                  <a:cubicBezTo>
                    <a:pt x="178" y="135"/>
                    <a:pt x="177" y="135"/>
                    <a:pt x="177" y="134"/>
                  </a:cubicBezTo>
                  <a:cubicBezTo>
                    <a:pt x="176" y="134"/>
                    <a:pt x="175" y="134"/>
                    <a:pt x="174" y="134"/>
                  </a:cubicBezTo>
                  <a:cubicBezTo>
                    <a:pt x="173" y="133"/>
                    <a:pt x="173" y="133"/>
                    <a:pt x="172" y="133"/>
                  </a:cubicBezTo>
                  <a:cubicBezTo>
                    <a:pt x="169" y="133"/>
                    <a:pt x="165" y="134"/>
                    <a:pt x="165" y="134"/>
                  </a:cubicBezTo>
                  <a:cubicBezTo>
                    <a:pt x="165" y="136"/>
                    <a:pt x="165" y="136"/>
                    <a:pt x="165" y="136"/>
                  </a:cubicBezTo>
                  <a:cubicBezTo>
                    <a:pt x="165" y="134"/>
                    <a:pt x="165" y="134"/>
                    <a:pt x="165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45" y="136"/>
                    <a:pt x="45" y="136"/>
                    <a:pt x="45" y="136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3" y="134"/>
                    <a:pt x="42" y="134"/>
                    <a:pt x="41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0" y="132"/>
                    <a:pt x="38" y="130"/>
                    <a:pt x="37" y="127"/>
                  </a:cubicBezTo>
                  <a:cubicBezTo>
                    <a:pt x="36" y="128"/>
                    <a:pt x="36" y="128"/>
                    <a:pt x="36" y="128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37" y="126"/>
                    <a:pt x="37" y="125"/>
                    <a:pt x="36" y="123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19"/>
                    <a:pt x="36" y="116"/>
                    <a:pt x="36" y="112"/>
                  </a:cubicBezTo>
                  <a:cubicBezTo>
                    <a:pt x="36" y="109"/>
                    <a:pt x="36" y="105"/>
                    <a:pt x="36" y="102"/>
                  </a:cubicBezTo>
                  <a:cubicBezTo>
                    <a:pt x="35" y="100"/>
                    <a:pt x="34" y="97"/>
                    <a:pt x="32" y="95"/>
                  </a:cubicBezTo>
                  <a:cubicBezTo>
                    <a:pt x="32" y="94"/>
                    <a:pt x="31" y="93"/>
                    <a:pt x="30" y="92"/>
                  </a:cubicBezTo>
                  <a:cubicBezTo>
                    <a:pt x="28" y="93"/>
                    <a:pt x="28" y="93"/>
                    <a:pt x="28" y="93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0" y="90"/>
                    <a:pt x="29" y="88"/>
                    <a:pt x="29" y="86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9" y="86"/>
                    <a:pt x="29" y="86"/>
                    <a:pt x="29" y="86"/>
                  </a:cubicBezTo>
                  <a:cubicBezTo>
                    <a:pt x="29" y="86"/>
                    <a:pt x="29" y="85"/>
                    <a:pt x="29" y="84"/>
                  </a:cubicBezTo>
                  <a:cubicBezTo>
                    <a:pt x="29" y="83"/>
                    <a:pt x="29" y="82"/>
                    <a:pt x="29" y="82"/>
                  </a:cubicBezTo>
                  <a:cubicBezTo>
                    <a:pt x="29" y="79"/>
                    <a:pt x="29" y="77"/>
                    <a:pt x="28" y="75"/>
                  </a:cubicBezTo>
                  <a:cubicBezTo>
                    <a:pt x="27" y="74"/>
                    <a:pt x="27" y="73"/>
                    <a:pt x="26" y="72"/>
                  </a:cubicBezTo>
                  <a:cubicBezTo>
                    <a:pt x="25" y="71"/>
                    <a:pt x="24" y="70"/>
                    <a:pt x="23" y="70"/>
                  </a:cubicBezTo>
                  <a:cubicBezTo>
                    <a:pt x="23" y="72"/>
                    <a:pt x="23" y="72"/>
                    <a:pt x="23" y="72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5" y="71"/>
                    <a:pt x="24" y="70"/>
                    <a:pt x="24" y="69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4" y="68"/>
                    <a:pt x="24" y="68"/>
                    <a:pt x="24" y="67"/>
                  </a:cubicBezTo>
                  <a:cubicBezTo>
                    <a:pt x="22" y="67"/>
                    <a:pt x="22" y="67"/>
                    <a:pt x="2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4" y="65"/>
                    <a:pt x="23" y="62"/>
                    <a:pt x="22" y="60"/>
                  </a:cubicBezTo>
                  <a:cubicBezTo>
                    <a:pt x="21" y="58"/>
                    <a:pt x="19" y="56"/>
                    <a:pt x="17" y="54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6"/>
                    <a:pt x="19" y="54"/>
                    <a:pt x="19" y="52"/>
                  </a:cubicBezTo>
                  <a:cubicBezTo>
                    <a:pt x="19" y="51"/>
                    <a:pt x="18" y="50"/>
                    <a:pt x="18" y="49"/>
                  </a:cubicBezTo>
                  <a:cubicBezTo>
                    <a:pt x="18" y="48"/>
                    <a:pt x="17" y="46"/>
                    <a:pt x="16" y="46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6"/>
                    <a:pt x="17" y="45"/>
                  </a:cubicBezTo>
                  <a:cubicBezTo>
                    <a:pt x="17" y="44"/>
                    <a:pt x="17" y="42"/>
                    <a:pt x="16" y="40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6" y="35"/>
                    <a:pt x="16" y="32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7" y="28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4"/>
                    <a:pt x="17" y="21"/>
                    <a:pt x="17" y="19"/>
                  </a:cubicBezTo>
                  <a:cubicBezTo>
                    <a:pt x="17" y="12"/>
                    <a:pt x="15" y="8"/>
                    <a:pt x="13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3"/>
                    <a:pt x="10" y="1"/>
                    <a:pt x="8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4"/>
                    <a:pt x="188" y="4"/>
                    <a:pt x="188" y="4"/>
                  </a:cubicBezTo>
                  <a:cubicBezTo>
                    <a:pt x="188" y="4"/>
                    <a:pt x="188" y="4"/>
                    <a:pt x="188" y="5"/>
                  </a:cubicBezTo>
                  <a:cubicBezTo>
                    <a:pt x="189" y="6"/>
                    <a:pt x="190" y="8"/>
                    <a:pt x="191" y="9"/>
                  </a:cubicBezTo>
                  <a:cubicBezTo>
                    <a:pt x="191" y="10"/>
                    <a:pt x="192" y="11"/>
                    <a:pt x="192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92" y="12"/>
                    <a:pt x="192" y="12"/>
                    <a:pt x="192" y="12"/>
                  </a:cubicBezTo>
                  <a:cubicBezTo>
                    <a:pt x="192" y="13"/>
                    <a:pt x="192" y="13"/>
                    <a:pt x="192" y="13"/>
                  </a:cubicBezTo>
                  <a:cubicBezTo>
                    <a:pt x="194" y="13"/>
                    <a:pt x="194" y="13"/>
                    <a:pt x="194" y="13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1" y="15"/>
                    <a:pt x="189" y="19"/>
                    <a:pt x="189" y="24"/>
                  </a:cubicBezTo>
                  <a:cubicBezTo>
                    <a:pt x="189" y="27"/>
                    <a:pt x="190" y="30"/>
                    <a:pt x="192" y="32"/>
                  </a:cubicBezTo>
                  <a:cubicBezTo>
                    <a:pt x="192" y="33"/>
                    <a:pt x="193" y="35"/>
                    <a:pt x="194" y="36"/>
                  </a:cubicBezTo>
                  <a:cubicBezTo>
                    <a:pt x="196" y="34"/>
                    <a:pt x="196" y="34"/>
                    <a:pt x="196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6" y="35"/>
                    <a:pt x="196" y="35"/>
                    <a:pt x="196" y="35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8"/>
                    <a:pt x="196" y="39"/>
                    <a:pt x="198" y="41"/>
                  </a:cubicBezTo>
                  <a:cubicBezTo>
                    <a:pt x="199" y="39"/>
                    <a:pt x="199" y="39"/>
                    <a:pt x="199" y="39"/>
                  </a:cubicBezTo>
                  <a:cubicBezTo>
                    <a:pt x="198" y="41"/>
                    <a:pt x="198" y="41"/>
                    <a:pt x="198" y="41"/>
                  </a:cubicBezTo>
                  <a:cubicBezTo>
                    <a:pt x="199" y="43"/>
                    <a:pt x="201" y="44"/>
                    <a:pt x="203" y="46"/>
                  </a:cubicBezTo>
                  <a:cubicBezTo>
                    <a:pt x="203" y="46"/>
                    <a:pt x="204" y="47"/>
                    <a:pt x="205" y="47"/>
                  </a:cubicBezTo>
                  <a:cubicBezTo>
                    <a:pt x="206" y="48"/>
                    <a:pt x="207" y="48"/>
                    <a:pt x="208" y="48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7" y="48"/>
                    <a:pt x="208" y="49"/>
                    <a:pt x="209" y="50"/>
                  </a:cubicBezTo>
                  <a:cubicBezTo>
                    <a:pt x="213" y="53"/>
                    <a:pt x="219" y="56"/>
                    <a:pt x="219" y="56"/>
                  </a:cubicBezTo>
                  <a:cubicBezTo>
                    <a:pt x="220" y="55"/>
                    <a:pt x="220" y="55"/>
                    <a:pt x="220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18" y="55"/>
                    <a:pt x="219" y="56"/>
                    <a:pt x="219" y="57"/>
                  </a:cubicBezTo>
                  <a:cubicBezTo>
                    <a:pt x="219" y="59"/>
                    <a:pt x="220" y="61"/>
                    <a:pt x="220" y="61"/>
                  </a:cubicBezTo>
                  <a:cubicBezTo>
                    <a:pt x="220" y="61"/>
                    <a:pt x="220" y="61"/>
                    <a:pt x="220" y="61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2" y="64"/>
                    <a:pt x="222" y="65"/>
                    <a:pt x="223" y="66"/>
                  </a:cubicBezTo>
                  <a:cubicBezTo>
                    <a:pt x="223" y="67"/>
                    <a:pt x="224" y="68"/>
                    <a:pt x="225" y="69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8"/>
                    <a:pt x="227" y="68"/>
                    <a:pt x="227" y="68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7" y="71"/>
                    <a:pt x="228" y="71"/>
                  </a:cubicBezTo>
                  <a:cubicBezTo>
                    <a:pt x="229" y="71"/>
                    <a:pt x="230" y="73"/>
                    <a:pt x="230" y="76"/>
                  </a:cubicBezTo>
                  <a:cubicBezTo>
                    <a:pt x="230" y="77"/>
                    <a:pt x="230" y="78"/>
                    <a:pt x="230" y="79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0" y="79"/>
                    <a:pt x="230" y="79"/>
                    <a:pt x="230" y="79"/>
                  </a:cubicBezTo>
                  <a:cubicBezTo>
                    <a:pt x="229" y="81"/>
                    <a:pt x="225" y="85"/>
                    <a:pt x="222" y="87"/>
                  </a:cubicBezTo>
                  <a:cubicBezTo>
                    <a:pt x="223" y="89"/>
                    <a:pt x="223" y="89"/>
                    <a:pt x="223" y="89"/>
                  </a:cubicBezTo>
                  <a:cubicBezTo>
                    <a:pt x="222" y="87"/>
                    <a:pt x="222" y="87"/>
                    <a:pt x="222" y="87"/>
                  </a:cubicBezTo>
                  <a:cubicBezTo>
                    <a:pt x="219" y="89"/>
                    <a:pt x="216" y="90"/>
                    <a:pt x="215" y="91"/>
                  </a:cubicBezTo>
                  <a:cubicBezTo>
                    <a:pt x="213" y="92"/>
                    <a:pt x="212" y="94"/>
                    <a:pt x="211" y="95"/>
                  </a:cubicBezTo>
                  <a:cubicBezTo>
                    <a:pt x="210" y="97"/>
                    <a:pt x="209" y="98"/>
                    <a:pt x="208" y="98"/>
                  </a:cubicBezTo>
                  <a:cubicBezTo>
                    <a:pt x="209" y="100"/>
                    <a:pt x="209" y="100"/>
                    <a:pt x="209" y="100"/>
                  </a:cubicBezTo>
                  <a:cubicBezTo>
                    <a:pt x="208" y="98"/>
                    <a:pt x="208" y="98"/>
                    <a:pt x="208" y="98"/>
                  </a:cubicBezTo>
                  <a:cubicBezTo>
                    <a:pt x="208" y="98"/>
                    <a:pt x="208" y="98"/>
                    <a:pt x="208" y="98"/>
                  </a:cubicBezTo>
                  <a:cubicBezTo>
                    <a:pt x="209" y="100"/>
                    <a:pt x="209" y="100"/>
                    <a:pt x="209" y="100"/>
                  </a:cubicBezTo>
                  <a:cubicBezTo>
                    <a:pt x="208" y="98"/>
                    <a:pt x="208" y="98"/>
                    <a:pt x="208" y="98"/>
                  </a:cubicBezTo>
                  <a:cubicBezTo>
                    <a:pt x="207" y="98"/>
                    <a:pt x="207" y="99"/>
                    <a:pt x="206" y="99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5" y="100"/>
                    <a:pt x="204" y="101"/>
                    <a:pt x="203" y="102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201" y="105"/>
                    <a:pt x="201" y="108"/>
                    <a:pt x="201" y="108"/>
                  </a:cubicBezTo>
                  <a:cubicBezTo>
                    <a:pt x="201" y="108"/>
                    <a:pt x="201" y="108"/>
                    <a:pt x="201" y="108"/>
                  </a:cubicBezTo>
                  <a:cubicBezTo>
                    <a:pt x="201" y="108"/>
                    <a:pt x="201" y="108"/>
                    <a:pt x="201" y="108"/>
                  </a:cubicBezTo>
                  <a:cubicBezTo>
                    <a:pt x="201" y="108"/>
                    <a:pt x="201" y="110"/>
                    <a:pt x="201" y="112"/>
                  </a:cubicBezTo>
                  <a:cubicBezTo>
                    <a:pt x="203" y="112"/>
                    <a:pt x="203" y="112"/>
                    <a:pt x="203" y="112"/>
                  </a:cubicBezTo>
                  <a:cubicBezTo>
                    <a:pt x="201" y="112"/>
                    <a:pt x="201" y="112"/>
                    <a:pt x="201" y="112"/>
                  </a:cubicBezTo>
                  <a:cubicBezTo>
                    <a:pt x="201" y="113"/>
                    <a:pt x="201" y="115"/>
                    <a:pt x="201" y="116"/>
                  </a:cubicBezTo>
                  <a:cubicBezTo>
                    <a:pt x="201" y="120"/>
                    <a:pt x="200" y="122"/>
                    <a:pt x="198" y="124"/>
                  </a:cubicBezTo>
                  <a:cubicBezTo>
                    <a:pt x="200" y="126"/>
                    <a:pt x="200" y="126"/>
                    <a:pt x="200" y="126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6"/>
                    <a:pt x="196" y="127"/>
                    <a:pt x="194" y="129"/>
                  </a:cubicBezTo>
                  <a:cubicBezTo>
                    <a:pt x="196" y="130"/>
                    <a:pt x="196" y="130"/>
                    <a:pt x="196" y="130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29"/>
                    <a:pt x="193" y="130"/>
                    <a:pt x="193" y="130"/>
                  </a:cubicBezTo>
                  <a:cubicBezTo>
                    <a:pt x="190" y="133"/>
                    <a:pt x="189" y="137"/>
                    <a:pt x="189" y="141"/>
                  </a:cubicBezTo>
                  <a:cubicBezTo>
                    <a:pt x="188" y="145"/>
                    <a:pt x="188" y="148"/>
                    <a:pt x="188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90" y="149"/>
                    <a:pt x="190" y="149"/>
                    <a:pt x="190" y="149"/>
                  </a:cubicBezTo>
                  <a:cubicBezTo>
                    <a:pt x="191" y="148"/>
                    <a:pt x="191" y="148"/>
                    <a:pt x="191" y="148"/>
                  </a:cubicBezTo>
                  <a:lnTo>
                    <a:pt x="190" y="14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6" name="Freeform 147"/>
            <p:cNvSpPr>
              <a:spLocks/>
            </p:cNvSpPr>
            <p:nvPr/>
          </p:nvSpPr>
          <p:spPr bwMode="auto">
            <a:xfrm>
              <a:off x="7571600" y="2435527"/>
              <a:ext cx="854132" cy="599709"/>
            </a:xfrm>
            <a:custGeom>
              <a:avLst/>
              <a:gdLst>
                <a:gd name="T0" fmla="*/ 259 w 262"/>
                <a:gd name="T1" fmla="*/ 175 h 184"/>
                <a:gd name="T2" fmla="*/ 258 w 262"/>
                <a:gd name="T3" fmla="*/ 156 h 184"/>
                <a:gd name="T4" fmla="*/ 255 w 262"/>
                <a:gd name="T5" fmla="*/ 134 h 184"/>
                <a:gd name="T6" fmla="*/ 249 w 262"/>
                <a:gd name="T7" fmla="*/ 130 h 184"/>
                <a:gd name="T8" fmla="*/ 258 w 262"/>
                <a:gd name="T9" fmla="*/ 129 h 184"/>
                <a:gd name="T10" fmla="*/ 259 w 262"/>
                <a:gd name="T11" fmla="*/ 44 h 184"/>
                <a:gd name="T12" fmla="*/ 256 w 262"/>
                <a:gd name="T13" fmla="*/ 34 h 184"/>
                <a:gd name="T14" fmla="*/ 257 w 262"/>
                <a:gd name="T15" fmla="*/ 14 h 184"/>
                <a:gd name="T16" fmla="*/ 16 w 262"/>
                <a:gd name="T17" fmla="*/ 0 h 184"/>
                <a:gd name="T18" fmla="*/ 11 w 262"/>
                <a:gd name="T19" fmla="*/ 43 h 184"/>
                <a:gd name="T20" fmla="*/ 10 w 262"/>
                <a:gd name="T21" fmla="*/ 46 h 184"/>
                <a:gd name="T22" fmla="*/ 0 w 262"/>
                <a:gd name="T23" fmla="*/ 137 h 184"/>
                <a:gd name="T24" fmla="*/ 143 w 262"/>
                <a:gd name="T25" fmla="*/ 148 h 184"/>
                <a:gd name="T26" fmla="*/ 152 w 262"/>
                <a:gd name="T27" fmla="*/ 151 h 184"/>
                <a:gd name="T28" fmla="*/ 159 w 262"/>
                <a:gd name="T29" fmla="*/ 155 h 184"/>
                <a:gd name="T30" fmla="*/ 173 w 262"/>
                <a:gd name="T31" fmla="*/ 158 h 184"/>
                <a:gd name="T32" fmla="*/ 184 w 262"/>
                <a:gd name="T33" fmla="*/ 162 h 184"/>
                <a:gd name="T34" fmla="*/ 196 w 262"/>
                <a:gd name="T35" fmla="*/ 167 h 184"/>
                <a:gd name="T36" fmla="*/ 213 w 262"/>
                <a:gd name="T37" fmla="*/ 165 h 184"/>
                <a:gd name="T38" fmla="*/ 228 w 262"/>
                <a:gd name="T39" fmla="*/ 165 h 184"/>
                <a:gd name="T40" fmla="*/ 238 w 262"/>
                <a:gd name="T41" fmla="*/ 165 h 184"/>
                <a:gd name="T42" fmla="*/ 259 w 262"/>
                <a:gd name="T43" fmla="*/ 176 h 184"/>
                <a:gd name="T44" fmla="*/ 260 w 262"/>
                <a:gd name="T45" fmla="*/ 184 h 184"/>
                <a:gd name="T46" fmla="*/ 259 w 262"/>
                <a:gd name="T47" fmla="*/ 175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2" h="184">
                  <a:moveTo>
                    <a:pt x="259" y="175"/>
                  </a:moveTo>
                  <a:cubicBezTo>
                    <a:pt x="254" y="171"/>
                    <a:pt x="256" y="172"/>
                    <a:pt x="258" y="156"/>
                  </a:cubicBezTo>
                  <a:cubicBezTo>
                    <a:pt x="259" y="152"/>
                    <a:pt x="260" y="141"/>
                    <a:pt x="255" y="134"/>
                  </a:cubicBezTo>
                  <a:cubicBezTo>
                    <a:pt x="252" y="130"/>
                    <a:pt x="249" y="130"/>
                    <a:pt x="249" y="130"/>
                  </a:cubicBezTo>
                  <a:cubicBezTo>
                    <a:pt x="258" y="129"/>
                    <a:pt x="258" y="129"/>
                    <a:pt x="258" y="129"/>
                  </a:cubicBezTo>
                  <a:cubicBezTo>
                    <a:pt x="259" y="44"/>
                    <a:pt x="259" y="44"/>
                    <a:pt x="259" y="44"/>
                  </a:cubicBezTo>
                  <a:cubicBezTo>
                    <a:pt x="259" y="44"/>
                    <a:pt x="256" y="40"/>
                    <a:pt x="256" y="34"/>
                  </a:cubicBezTo>
                  <a:cubicBezTo>
                    <a:pt x="257" y="28"/>
                    <a:pt x="260" y="18"/>
                    <a:pt x="257" y="14"/>
                  </a:cubicBezTo>
                  <a:cubicBezTo>
                    <a:pt x="257" y="14"/>
                    <a:pt x="93" y="12"/>
                    <a:pt x="16" y="0"/>
                  </a:cubicBezTo>
                  <a:cubicBezTo>
                    <a:pt x="13" y="24"/>
                    <a:pt x="11" y="42"/>
                    <a:pt x="11" y="43"/>
                  </a:cubicBezTo>
                  <a:cubicBezTo>
                    <a:pt x="11" y="45"/>
                    <a:pt x="11" y="45"/>
                    <a:pt x="10" y="4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8" y="151"/>
                    <a:pt x="152" y="151"/>
                  </a:cubicBezTo>
                  <a:cubicBezTo>
                    <a:pt x="155" y="151"/>
                    <a:pt x="156" y="153"/>
                    <a:pt x="159" y="155"/>
                  </a:cubicBezTo>
                  <a:cubicBezTo>
                    <a:pt x="163" y="157"/>
                    <a:pt x="169" y="158"/>
                    <a:pt x="173" y="158"/>
                  </a:cubicBezTo>
                  <a:cubicBezTo>
                    <a:pt x="177" y="158"/>
                    <a:pt x="181" y="162"/>
                    <a:pt x="184" y="162"/>
                  </a:cubicBezTo>
                  <a:cubicBezTo>
                    <a:pt x="187" y="162"/>
                    <a:pt x="193" y="165"/>
                    <a:pt x="196" y="167"/>
                  </a:cubicBezTo>
                  <a:cubicBezTo>
                    <a:pt x="199" y="170"/>
                    <a:pt x="205" y="169"/>
                    <a:pt x="213" y="165"/>
                  </a:cubicBezTo>
                  <a:cubicBezTo>
                    <a:pt x="221" y="161"/>
                    <a:pt x="225" y="164"/>
                    <a:pt x="228" y="165"/>
                  </a:cubicBezTo>
                  <a:cubicBezTo>
                    <a:pt x="232" y="165"/>
                    <a:pt x="238" y="165"/>
                    <a:pt x="238" y="165"/>
                  </a:cubicBezTo>
                  <a:cubicBezTo>
                    <a:pt x="238" y="165"/>
                    <a:pt x="258" y="175"/>
                    <a:pt x="259" y="176"/>
                  </a:cubicBezTo>
                  <a:cubicBezTo>
                    <a:pt x="260" y="177"/>
                    <a:pt x="260" y="184"/>
                    <a:pt x="260" y="184"/>
                  </a:cubicBezTo>
                  <a:cubicBezTo>
                    <a:pt x="260" y="184"/>
                    <a:pt x="262" y="178"/>
                    <a:pt x="259" y="175"/>
                  </a:cubicBez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7" name="Freeform 148"/>
            <p:cNvSpPr>
              <a:spLocks/>
            </p:cNvSpPr>
            <p:nvPr/>
          </p:nvSpPr>
          <p:spPr bwMode="auto">
            <a:xfrm>
              <a:off x="7561000" y="2427955"/>
              <a:ext cx="867762" cy="652715"/>
            </a:xfrm>
            <a:custGeom>
              <a:avLst/>
              <a:gdLst>
                <a:gd name="T0" fmla="*/ 261 w 266"/>
                <a:gd name="T1" fmla="*/ 174 h 200"/>
                <a:gd name="T2" fmla="*/ 263 w 266"/>
                <a:gd name="T3" fmla="*/ 158 h 200"/>
                <a:gd name="T4" fmla="*/ 264 w 266"/>
                <a:gd name="T5" fmla="*/ 150 h 200"/>
                <a:gd name="T6" fmla="*/ 260 w 266"/>
                <a:gd name="T7" fmla="*/ 135 h 200"/>
                <a:gd name="T8" fmla="*/ 252 w 266"/>
                <a:gd name="T9" fmla="*/ 134 h 200"/>
                <a:gd name="T10" fmla="*/ 264 w 266"/>
                <a:gd name="T11" fmla="*/ 45 h 200"/>
                <a:gd name="T12" fmla="*/ 264 w 266"/>
                <a:gd name="T13" fmla="*/ 45 h 200"/>
                <a:gd name="T14" fmla="*/ 261 w 266"/>
                <a:gd name="T15" fmla="*/ 37 h 200"/>
                <a:gd name="T16" fmla="*/ 262 w 266"/>
                <a:gd name="T17" fmla="*/ 15 h 200"/>
                <a:gd name="T18" fmla="*/ 253 w 266"/>
                <a:gd name="T19" fmla="*/ 14 h 200"/>
                <a:gd name="T20" fmla="*/ 17 w 266"/>
                <a:gd name="T21" fmla="*/ 2 h 200"/>
                <a:gd name="T22" fmla="*/ 12 w 266"/>
                <a:gd name="T23" fmla="*/ 45 h 200"/>
                <a:gd name="T24" fmla="*/ 12 w 266"/>
                <a:gd name="T25" fmla="*/ 46 h 200"/>
                <a:gd name="T26" fmla="*/ 12 w 266"/>
                <a:gd name="T27" fmla="*/ 46 h 200"/>
                <a:gd name="T28" fmla="*/ 12 w 266"/>
                <a:gd name="T29" fmla="*/ 46 h 200"/>
                <a:gd name="T30" fmla="*/ 146 w 266"/>
                <a:gd name="T31" fmla="*/ 152 h 200"/>
                <a:gd name="T32" fmla="*/ 148 w 266"/>
                <a:gd name="T33" fmla="*/ 153 h 200"/>
                <a:gd name="T34" fmla="*/ 158 w 266"/>
                <a:gd name="T35" fmla="*/ 156 h 200"/>
                <a:gd name="T36" fmla="*/ 176 w 266"/>
                <a:gd name="T37" fmla="*/ 162 h 200"/>
                <a:gd name="T38" fmla="*/ 192 w 266"/>
                <a:gd name="T39" fmla="*/ 167 h 200"/>
                <a:gd name="T40" fmla="*/ 217 w 266"/>
                <a:gd name="T41" fmla="*/ 168 h 200"/>
                <a:gd name="T42" fmla="*/ 231 w 266"/>
                <a:gd name="T43" fmla="*/ 169 h 200"/>
                <a:gd name="T44" fmla="*/ 240 w 266"/>
                <a:gd name="T45" fmla="*/ 169 h 200"/>
                <a:gd name="T46" fmla="*/ 260 w 266"/>
                <a:gd name="T47" fmla="*/ 179 h 200"/>
                <a:gd name="T48" fmla="*/ 261 w 266"/>
                <a:gd name="T49" fmla="*/ 179 h 200"/>
                <a:gd name="T50" fmla="*/ 261 w 266"/>
                <a:gd name="T51" fmla="*/ 179 h 200"/>
                <a:gd name="T52" fmla="*/ 262 w 266"/>
                <a:gd name="T53" fmla="*/ 179 h 200"/>
                <a:gd name="T54" fmla="*/ 262 w 266"/>
                <a:gd name="T55" fmla="*/ 179 h 200"/>
                <a:gd name="T56" fmla="*/ 261 w 266"/>
                <a:gd name="T57" fmla="*/ 184 h 200"/>
                <a:gd name="T58" fmla="*/ 265 w 266"/>
                <a:gd name="T59" fmla="*/ 186 h 200"/>
                <a:gd name="T60" fmla="*/ 263 w 266"/>
                <a:gd name="T61" fmla="*/ 176 h 200"/>
                <a:gd name="T62" fmla="*/ 261 w 266"/>
                <a:gd name="T63" fmla="*/ 180 h 200"/>
                <a:gd name="T64" fmla="*/ 261 w 266"/>
                <a:gd name="T65" fmla="*/ 185 h 200"/>
                <a:gd name="T66" fmla="*/ 263 w 266"/>
                <a:gd name="T67" fmla="*/ 186 h 200"/>
                <a:gd name="T68" fmla="*/ 265 w 266"/>
                <a:gd name="T69" fmla="*/ 180 h 200"/>
                <a:gd name="T70" fmla="*/ 264 w 266"/>
                <a:gd name="T71" fmla="*/ 176 h 200"/>
                <a:gd name="T72" fmla="*/ 242 w 266"/>
                <a:gd name="T73" fmla="*/ 166 h 200"/>
                <a:gd name="T74" fmla="*/ 237 w 266"/>
                <a:gd name="T75" fmla="*/ 165 h 200"/>
                <a:gd name="T76" fmla="*/ 223 w 266"/>
                <a:gd name="T77" fmla="*/ 163 h 200"/>
                <a:gd name="T78" fmla="*/ 201 w 266"/>
                <a:gd name="T79" fmla="*/ 168 h 200"/>
                <a:gd name="T80" fmla="*/ 183 w 266"/>
                <a:gd name="T81" fmla="*/ 160 h 200"/>
                <a:gd name="T82" fmla="*/ 164 w 266"/>
                <a:gd name="T83" fmla="*/ 155 h 200"/>
                <a:gd name="T84" fmla="*/ 153 w 266"/>
                <a:gd name="T85" fmla="*/ 151 h 200"/>
                <a:gd name="T86" fmla="*/ 147 w 266"/>
                <a:gd name="T87" fmla="*/ 148 h 200"/>
                <a:gd name="T88" fmla="*/ 5 w 266"/>
                <a:gd name="T89" fmla="*/ 137 h 200"/>
                <a:gd name="T90" fmla="*/ 14 w 266"/>
                <a:gd name="T91" fmla="*/ 49 h 200"/>
                <a:gd name="T92" fmla="*/ 16 w 266"/>
                <a:gd name="T93" fmla="*/ 45 h 200"/>
                <a:gd name="T94" fmla="*/ 19 w 266"/>
                <a:gd name="T95" fmla="*/ 2 h 200"/>
                <a:gd name="T96" fmla="*/ 260 w 266"/>
                <a:gd name="T97" fmla="*/ 16 h 200"/>
                <a:gd name="T98" fmla="*/ 257 w 266"/>
                <a:gd name="T99" fmla="*/ 36 h 200"/>
                <a:gd name="T100" fmla="*/ 262 w 266"/>
                <a:gd name="T101" fmla="*/ 46 h 200"/>
                <a:gd name="T102" fmla="*/ 237 w 266"/>
                <a:gd name="T103" fmla="*/ 130 h 200"/>
                <a:gd name="T104" fmla="*/ 252 w 266"/>
                <a:gd name="T105" fmla="*/ 134 h 200"/>
                <a:gd name="T106" fmla="*/ 252 w 266"/>
                <a:gd name="T107" fmla="*/ 134 h 200"/>
                <a:gd name="T108" fmla="*/ 257 w 266"/>
                <a:gd name="T109" fmla="*/ 137 h 200"/>
                <a:gd name="T110" fmla="*/ 261 w 266"/>
                <a:gd name="T111" fmla="*/ 158 h 200"/>
                <a:gd name="T112" fmla="*/ 257 w 266"/>
                <a:gd name="T113" fmla="*/ 173 h 200"/>
                <a:gd name="T114" fmla="*/ 262 w 266"/>
                <a:gd name="T115" fmla="*/ 17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200">
                  <a:moveTo>
                    <a:pt x="262" y="177"/>
                  </a:moveTo>
                  <a:cubicBezTo>
                    <a:pt x="263" y="176"/>
                    <a:pt x="263" y="176"/>
                    <a:pt x="263" y="176"/>
                  </a:cubicBezTo>
                  <a:cubicBezTo>
                    <a:pt x="262" y="175"/>
                    <a:pt x="261" y="174"/>
                    <a:pt x="261" y="174"/>
                  </a:cubicBezTo>
                  <a:cubicBezTo>
                    <a:pt x="261" y="173"/>
                    <a:pt x="261" y="173"/>
                    <a:pt x="261" y="173"/>
                  </a:cubicBezTo>
                  <a:cubicBezTo>
                    <a:pt x="261" y="172"/>
                    <a:pt x="261" y="171"/>
                    <a:pt x="261" y="168"/>
                  </a:cubicBezTo>
                  <a:cubicBezTo>
                    <a:pt x="262" y="166"/>
                    <a:pt x="263" y="163"/>
                    <a:pt x="263" y="158"/>
                  </a:cubicBezTo>
                  <a:cubicBezTo>
                    <a:pt x="263" y="158"/>
                    <a:pt x="263" y="158"/>
                    <a:pt x="263" y="158"/>
                  </a:cubicBezTo>
                  <a:cubicBezTo>
                    <a:pt x="263" y="158"/>
                    <a:pt x="263" y="158"/>
                    <a:pt x="263" y="158"/>
                  </a:cubicBezTo>
                  <a:cubicBezTo>
                    <a:pt x="264" y="156"/>
                    <a:pt x="264" y="154"/>
                    <a:pt x="264" y="150"/>
                  </a:cubicBezTo>
                  <a:cubicBezTo>
                    <a:pt x="264" y="145"/>
                    <a:pt x="263" y="139"/>
                    <a:pt x="260" y="135"/>
                  </a:cubicBezTo>
                  <a:cubicBezTo>
                    <a:pt x="260" y="135"/>
                    <a:pt x="260" y="135"/>
                    <a:pt x="260" y="135"/>
                  </a:cubicBezTo>
                  <a:cubicBezTo>
                    <a:pt x="260" y="135"/>
                    <a:pt x="260" y="135"/>
                    <a:pt x="260" y="135"/>
                  </a:cubicBezTo>
                  <a:cubicBezTo>
                    <a:pt x="257" y="131"/>
                    <a:pt x="253" y="130"/>
                    <a:pt x="253" y="130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63" y="133"/>
                    <a:pt x="263" y="133"/>
                    <a:pt x="263" y="133"/>
                  </a:cubicBezTo>
                  <a:cubicBezTo>
                    <a:pt x="264" y="46"/>
                    <a:pt x="264" y="46"/>
                    <a:pt x="264" y="46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3" y="45"/>
                    <a:pt x="263" y="45"/>
                    <a:pt x="263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3" y="45"/>
                    <a:pt x="263" y="45"/>
                    <a:pt x="263" y="45"/>
                  </a:cubicBezTo>
                  <a:cubicBezTo>
                    <a:pt x="264" y="45"/>
                    <a:pt x="264" y="45"/>
                    <a:pt x="264" y="45"/>
                  </a:cubicBezTo>
                  <a:cubicBezTo>
                    <a:pt x="264" y="45"/>
                    <a:pt x="261" y="41"/>
                    <a:pt x="261" y="37"/>
                  </a:cubicBezTo>
                  <a:cubicBezTo>
                    <a:pt x="261" y="37"/>
                    <a:pt x="261" y="36"/>
                    <a:pt x="261" y="36"/>
                  </a:cubicBezTo>
                  <a:cubicBezTo>
                    <a:pt x="262" y="32"/>
                    <a:pt x="263" y="26"/>
                    <a:pt x="263" y="21"/>
                  </a:cubicBezTo>
                  <a:cubicBezTo>
                    <a:pt x="263" y="19"/>
                    <a:pt x="263" y="17"/>
                    <a:pt x="262" y="15"/>
                  </a:cubicBezTo>
                  <a:cubicBezTo>
                    <a:pt x="261" y="14"/>
                    <a:pt x="261" y="14"/>
                    <a:pt x="261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14"/>
                    <a:pt x="258" y="14"/>
                    <a:pt x="253" y="14"/>
                  </a:cubicBezTo>
                  <a:cubicBezTo>
                    <a:pt x="221" y="13"/>
                    <a:pt x="86" y="10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14"/>
                    <a:pt x="15" y="24"/>
                    <a:pt x="14" y="32"/>
                  </a:cubicBezTo>
                  <a:cubicBezTo>
                    <a:pt x="13" y="36"/>
                    <a:pt x="13" y="39"/>
                    <a:pt x="13" y="41"/>
                  </a:cubicBezTo>
                  <a:cubicBezTo>
                    <a:pt x="12" y="43"/>
                    <a:pt x="12" y="44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46" y="150"/>
                    <a:pt x="146" y="150"/>
                    <a:pt x="146" y="150"/>
                  </a:cubicBezTo>
                  <a:cubicBezTo>
                    <a:pt x="145" y="151"/>
                    <a:pt x="145" y="151"/>
                    <a:pt x="145" y="151"/>
                  </a:cubicBezTo>
                  <a:cubicBezTo>
                    <a:pt x="145" y="151"/>
                    <a:pt x="146" y="152"/>
                    <a:pt x="148" y="153"/>
                  </a:cubicBezTo>
                  <a:cubicBezTo>
                    <a:pt x="149" y="154"/>
                    <a:pt x="150" y="154"/>
                    <a:pt x="151" y="155"/>
                  </a:cubicBezTo>
                  <a:cubicBezTo>
                    <a:pt x="152" y="155"/>
                    <a:pt x="153" y="155"/>
                    <a:pt x="155" y="155"/>
                  </a:cubicBezTo>
                  <a:cubicBezTo>
                    <a:pt x="156" y="155"/>
                    <a:pt x="157" y="156"/>
                    <a:pt x="158" y="156"/>
                  </a:cubicBezTo>
                  <a:cubicBezTo>
                    <a:pt x="159" y="157"/>
                    <a:pt x="160" y="157"/>
                    <a:pt x="161" y="158"/>
                  </a:cubicBezTo>
                  <a:cubicBezTo>
                    <a:pt x="163" y="160"/>
                    <a:pt x="166" y="161"/>
                    <a:pt x="168" y="161"/>
                  </a:cubicBezTo>
                  <a:cubicBezTo>
                    <a:pt x="171" y="162"/>
                    <a:pt x="174" y="162"/>
                    <a:pt x="176" y="162"/>
                  </a:cubicBezTo>
                  <a:cubicBezTo>
                    <a:pt x="177" y="162"/>
                    <a:pt x="179" y="163"/>
                    <a:pt x="181" y="164"/>
                  </a:cubicBezTo>
                  <a:cubicBezTo>
                    <a:pt x="183" y="165"/>
                    <a:pt x="185" y="166"/>
                    <a:pt x="187" y="166"/>
                  </a:cubicBezTo>
                  <a:cubicBezTo>
                    <a:pt x="188" y="166"/>
                    <a:pt x="190" y="166"/>
                    <a:pt x="192" y="167"/>
                  </a:cubicBezTo>
                  <a:cubicBezTo>
                    <a:pt x="194" y="168"/>
                    <a:pt x="197" y="170"/>
                    <a:pt x="198" y="171"/>
                  </a:cubicBezTo>
                  <a:cubicBezTo>
                    <a:pt x="200" y="172"/>
                    <a:pt x="202" y="173"/>
                    <a:pt x="204" y="173"/>
                  </a:cubicBezTo>
                  <a:cubicBezTo>
                    <a:pt x="207" y="173"/>
                    <a:pt x="212" y="171"/>
                    <a:pt x="217" y="168"/>
                  </a:cubicBezTo>
                  <a:cubicBezTo>
                    <a:pt x="220" y="167"/>
                    <a:pt x="221" y="167"/>
                    <a:pt x="223" y="167"/>
                  </a:cubicBezTo>
                  <a:cubicBezTo>
                    <a:pt x="224" y="167"/>
                    <a:pt x="226" y="167"/>
                    <a:pt x="227" y="167"/>
                  </a:cubicBezTo>
                  <a:cubicBezTo>
                    <a:pt x="228" y="168"/>
                    <a:pt x="229" y="168"/>
                    <a:pt x="231" y="169"/>
                  </a:cubicBezTo>
                  <a:cubicBezTo>
                    <a:pt x="234" y="169"/>
                    <a:pt x="241" y="169"/>
                    <a:pt x="241" y="169"/>
                  </a:cubicBezTo>
                  <a:cubicBezTo>
                    <a:pt x="241" y="167"/>
                    <a:pt x="241" y="167"/>
                    <a:pt x="241" y="167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40" y="169"/>
                    <a:pt x="245" y="172"/>
                    <a:pt x="250" y="174"/>
                  </a:cubicBezTo>
                  <a:cubicBezTo>
                    <a:pt x="253" y="175"/>
                    <a:pt x="256" y="177"/>
                    <a:pt x="258" y="178"/>
                  </a:cubicBezTo>
                  <a:cubicBezTo>
                    <a:pt x="259" y="178"/>
                    <a:pt x="259" y="179"/>
                    <a:pt x="260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2" y="178"/>
                    <a:pt x="262" y="178"/>
                    <a:pt x="262" y="178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261" y="179"/>
                    <a:pt x="261" y="179"/>
                    <a:pt x="261" y="179"/>
                  </a:cubicBezTo>
                  <a:cubicBezTo>
                    <a:pt x="261" y="179"/>
                    <a:pt x="261" y="180"/>
                    <a:pt x="261" y="181"/>
                  </a:cubicBezTo>
                  <a:cubicBezTo>
                    <a:pt x="261" y="182"/>
                    <a:pt x="261" y="183"/>
                    <a:pt x="261" y="184"/>
                  </a:cubicBezTo>
                  <a:cubicBezTo>
                    <a:pt x="261" y="185"/>
                    <a:pt x="261" y="186"/>
                    <a:pt x="261" y="18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65" y="186"/>
                    <a:pt x="265" y="186"/>
                    <a:pt x="265" y="186"/>
                  </a:cubicBezTo>
                  <a:cubicBezTo>
                    <a:pt x="265" y="186"/>
                    <a:pt x="266" y="184"/>
                    <a:pt x="266" y="182"/>
                  </a:cubicBezTo>
                  <a:cubicBezTo>
                    <a:pt x="266" y="181"/>
                    <a:pt x="265" y="180"/>
                    <a:pt x="265" y="179"/>
                  </a:cubicBezTo>
                  <a:cubicBezTo>
                    <a:pt x="265" y="178"/>
                    <a:pt x="264" y="176"/>
                    <a:pt x="263" y="176"/>
                  </a:cubicBezTo>
                  <a:cubicBezTo>
                    <a:pt x="262" y="177"/>
                    <a:pt x="262" y="177"/>
                    <a:pt x="262" y="177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79"/>
                    <a:pt x="261" y="179"/>
                    <a:pt x="261" y="180"/>
                  </a:cubicBezTo>
                  <a:cubicBezTo>
                    <a:pt x="261" y="180"/>
                    <a:pt x="262" y="181"/>
                    <a:pt x="262" y="182"/>
                  </a:cubicBezTo>
                  <a:cubicBezTo>
                    <a:pt x="262" y="183"/>
                    <a:pt x="261" y="184"/>
                    <a:pt x="261" y="184"/>
                  </a:cubicBezTo>
                  <a:cubicBezTo>
                    <a:pt x="261" y="185"/>
                    <a:pt x="261" y="185"/>
                    <a:pt x="261" y="185"/>
                  </a:cubicBezTo>
                  <a:cubicBezTo>
                    <a:pt x="261" y="185"/>
                    <a:pt x="261" y="185"/>
                    <a:pt x="261" y="185"/>
                  </a:cubicBezTo>
                  <a:cubicBezTo>
                    <a:pt x="261" y="185"/>
                    <a:pt x="261" y="185"/>
                    <a:pt x="261" y="185"/>
                  </a:cubicBezTo>
                  <a:cubicBezTo>
                    <a:pt x="263" y="186"/>
                    <a:pt x="263" y="186"/>
                    <a:pt x="263" y="186"/>
                  </a:cubicBezTo>
                  <a:cubicBezTo>
                    <a:pt x="265" y="186"/>
                    <a:pt x="265" y="186"/>
                    <a:pt x="265" y="186"/>
                  </a:cubicBezTo>
                  <a:cubicBezTo>
                    <a:pt x="265" y="186"/>
                    <a:pt x="265" y="185"/>
                    <a:pt x="265" y="184"/>
                  </a:cubicBezTo>
                  <a:cubicBezTo>
                    <a:pt x="265" y="183"/>
                    <a:pt x="265" y="182"/>
                    <a:pt x="265" y="180"/>
                  </a:cubicBezTo>
                  <a:cubicBezTo>
                    <a:pt x="265" y="180"/>
                    <a:pt x="265" y="179"/>
                    <a:pt x="265" y="178"/>
                  </a:cubicBezTo>
                  <a:cubicBezTo>
                    <a:pt x="264" y="177"/>
                    <a:pt x="264" y="177"/>
                    <a:pt x="264" y="177"/>
                  </a:cubicBezTo>
                  <a:cubicBezTo>
                    <a:pt x="264" y="177"/>
                    <a:pt x="264" y="177"/>
                    <a:pt x="264" y="176"/>
                  </a:cubicBezTo>
                  <a:cubicBezTo>
                    <a:pt x="263" y="176"/>
                    <a:pt x="263" y="176"/>
                    <a:pt x="263" y="176"/>
                  </a:cubicBezTo>
                  <a:cubicBezTo>
                    <a:pt x="262" y="175"/>
                    <a:pt x="260" y="174"/>
                    <a:pt x="258" y="173"/>
                  </a:cubicBezTo>
                  <a:cubicBezTo>
                    <a:pt x="252" y="170"/>
                    <a:pt x="242" y="166"/>
                    <a:pt x="242" y="166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1" y="165"/>
                    <a:pt x="239" y="165"/>
                    <a:pt x="237" y="165"/>
                  </a:cubicBezTo>
                  <a:cubicBezTo>
                    <a:pt x="235" y="165"/>
                    <a:pt x="233" y="165"/>
                    <a:pt x="231" y="165"/>
                  </a:cubicBezTo>
                  <a:cubicBezTo>
                    <a:pt x="231" y="165"/>
                    <a:pt x="230" y="164"/>
                    <a:pt x="228" y="164"/>
                  </a:cubicBezTo>
                  <a:cubicBezTo>
                    <a:pt x="227" y="163"/>
                    <a:pt x="225" y="163"/>
                    <a:pt x="223" y="163"/>
                  </a:cubicBezTo>
                  <a:cubicBezTo>
                    <a:pt x="221" y="163"/>
                    <a:pt x="218" y="163"/>
                    <a:pt x="215" y="165"/>
                  </a:cubicBezTo>
                  <a:cubicBezTo>
                    <a:pt x="210" y="167"/>
                    <a:pt x="206" y="169"/>
                    <a:pt x="204" y="169"/>
                  </a:cubicBezTo>
                  <a:cubicBezTo>
                    <a:pt x="202" y="169"/>
                    <a:pt x="201" y="168"/>
                    <a:pt x="201" y="168"/>
                  </a:cubicBezTo>
                  <a:cubicBezTo>
                    <a:pt x="199" y="166"/>
                    <a:pt x="196" y="165"/>
                    <a:pt x="194" y="164"/>
                  </a:cubicBezTo>
                  <a:cubicBezTo>
                    <a:pt x="192" y="163"/>
                    <a:pt x="189" y="162"/>
                    <a:pt x="187" y="162"/>
                  </a:cubicBezTo>
                  <a:cubicBezTo>
                    <a:pt x="186" y="162"/>
                    <a:pt x="184" y="161"/>
                    <a:pt x="183" y="160"/>
                  </a:cubicBezTo>
                  <a:cubicBezTo>
                    <a:pt x="181" y="159"/>
                    <a:pt x="179" y="158"/>
                    <a:pt x="176" y="158"/>
                  </a:cubicBezTo>
                  <a:cubicBezTo>
                    <a:pt x="174" y="158"/>
                    <a:pt x="172" y="158"/>
                    <a:pt x="169" y="157"/>
                  </a:cubicBezTo>
                  <a:cubicBezTo>
                    <a:pt x="167" y="157"/>
                    <a:pt x="165" y="156"/>
                    <a:pt x="164" y="155"/>
                  </a:cubicBezTo>
                  <a:cubicBezTo>
                    <a:pt x="162" y="154"/>
                    <a:pt x="161" y="153"/>
                    <a:pt x="160" y="153"/>
                  </a:cubicBezTo>
                  <a:cubicBezTo>
                    <a:pt x="158" y="152"/>
                    <a:pt x="157" y="151"/>
                    <a:pt x="155" y="151"/>
                  </a:cubicBezTo>
                  <a:cubicBezTo>
                    <a:pt x="154" y="151"/>
                    <a:pt x="153" y="151"/>
                    <a:pt x="153" y="151"/>
                  </a:cubicBezTo>
                  <a:cubicBezTo>
                    <a:pt x="151" y="150"/>
                    <a:pt x="150" y="150"/>
                    <a:pt x="149" y="149"/>
                  </a:cubicBezTo>
                  <a:cubicBezTo>
                    <a:pt x="148" y="149"/>
                    <a:pt x="148" y="148"/>
                    <a:pt x="148" y="148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5" y="137"/>
                    <a:pt x="5" y="137"/>
                    <a:pt x="5" y="13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6" y="48"/>
                    <a:pt x="16" y="47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4"/>
                    <a:pt x="17" y="41"/>
                  </a:cubicBezTo>
                  <a:cubicBezTo>
                    <a:pt x="17" y="35"/>
                    <a:pt x="19" y="20"/>
                    <a:pt x="21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96" y="16"/>
                    <a:pt x="260" y="18"/>
                    <a:pt x="260" y="18"/>
                  </a:cubicBezTo>
                  <a:cubicBezTo>
                    <a:pt x="260" y="16"/>
                    <a:pt x="260" y="16"/>
                    <a:pt x="260" y="16"/>
                  </a:cubicBezTo>
                  <a:cubicBezTo>
                    <a:pt x="258" y="17"/>
                    <a:pt x="258" y="17"/>
                    <a:pt x="258" y="17"/>
                  </a:cubicBezTo>
                  <a:cubicBezTo>
                    <a:pt x="259" y="18"/>
                    <a:pt x="259" y="19"/>
                    <a:pt x="259" y="21"/>
                  </a:cubicBezTo>
                  <a:cubicBezTo>
                    <a:pt x="259" y="25"/>
                    <a:pt x="258" y="31"/>
                    <a:pt x="257" y="36"/>
                  </a:cubicBezTo>
                  <a:cubicBezTo>
                    <a:pt x="257" y="36"/>
                    <a:pt x="257" y="37"/>
                    <a:pt x="257" y="37"/>
                  </a:cubicBezTo>
                  <a:cubicBezTo>
                    <a:pt x="257" y="43"/>
                    <a:pt x="261" y="47"/>
                    <a:pt x="261" y="48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0" y="46"/>
                    <a:pt x="260" y="46"/>
                    <a:pt x="260" y="46"/>
                  </a:cubicBezTo>
                  <a:cubicBezTo>
                    <a:pt x="259" y="129"/>
                    <a:pt x="259" y="129"/>
                    <a:pt x="259" y="129"/>
                  </a:cubicBezTo>
                  <a:cubicBezTo>
                    <a:pt x="237" y="130"/>
                    <a:pt x="237" y="130"/>
                    <a:pt x="237" y="130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2" y="133"/>
                    <a:pt x="252" y="133"/>
                    <a:pt x="252" y="133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2" y="133"/>
                    <a:pt x="252" y="133"/>
                    <a:pt x="252" y="133"/>
                  </a:cubicBezTo>
                  <a:cubicBezTo>
                    <a:pt x="252" y="134"/>
                    <a:pt x="252" y="134"/>
                    <a:pt x="252" y="134"/>
                  </a:cubicBezTo>
                  <a:cubicBezTo>
                    <a:pt x="252" y="134"/>
                    <a:pt x="254" y="134"/>
                    <a:pt x="257" y="137"/>
                  </a:cubicBezTo>
                  <a:cubicBezTo>
                    <a:pt x="258" y="136"/>
                    <a:pt x="258" y="136"/>
                    <a:pt x="258" y="136"/>
                  </a:cubicBezTo>
                  <a:cubicBezTo>
                    <a:pt x="257" y="137"/>
                    <a:pt x="257" y="137"/>
                    <a:pt x="257" y="137"/>
                  </a:cubicBezTo>
                  <a:cubicBezTo>
                    <a:pt x="259" y="141"/>
                    <a:pt x="260" y="146"/>
                    <a:pt x="260" y="150"/>
                  </a:cubicBezTo>
                  <a:cubicBezTo>
                    <a:pt x="260" y="153"/>
                    <a:pt x="260" y="156"/>
                    <a:pt x="259" y="158"/>
                  </a:cubicBezTo>
                  <a:cubicBezTo>
                    <a:pt x="261" y="158"/>
                    <a:pt x="261" y="158"/>
                    <a:pt x="261" y="158"/>
                  </a:cubicBezTo>
                  <a:cubicBezTo>
                    <a:pt x="259" y="158"/>
                    <a:pt x="259" y="158"/>
                    <a:pt x="259" y="158"/>
                  </a:cubicBezTo>
                  <a:cubicBezTo>
                    <a:pt x="259" y="162"/>
                    <a:pt x="258" y="165"/>
                    <a:pt x="257" y="167"/>
                  </a:cubicBezTo>
                  <a:cubicBezTo>
                    <a:pt x="257" y="170"/>
                    <a:pt x="257" y="171"/>
                    <a:pt x="257" y="173"/>
                  </a:cubicBezTo>
                  <a:cubicBezTo>
                    <a:pt x="257" y="174"/>
                    <a:pt x="257" y="175"/>
                    <a:pt x="258" y="176"/>
                  </a:cubicBezTo>
                  <a:cubicBezTo>
                    <a:pt x="258" y="177"/>
                    <a:pt x="259" y="178"/>
                    <a:pt x="260" y="179"/>
                  </a:cubicBezTo>
                  <a:lnTo>
                    <a:pt x="262" y="17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8" name="Freeform 149"/>
            <p:cNvSpPr>
              <a:spLocks/>
            </p:cNvSpPr>
            <p:nvPr/>
          </p:nvSpPr>
          <p:spPr bwMode="auto">
            <a:xfrm>
              <a:off x="9402532" y="3068554"/>
              <a:ext cx="364975" cy="626969"/>
            </a:xfrm>
            <a:custGeom>
              <a:avLst/>
              <a:gdLst>
                <a:gd name="T0" fmla="*/ 12 w 112"/>
                <a:gd name="T1" fmla="*/ 127 h 192"/>
                <a:gd name="T2" fmla="*/ 14 w 112"/>
                <a:gd name="T3" fmla="*/ 136 h 192"/>
                <a:gd name="T4" fmla="*/ 14 w 112"/>
                <a:gd name="T5" fmla="*/ 146 h 192"/>
                <a:gd name="T6" fmla="*/ 12 w 112"/>
                <a:gd name="T7" fmla="*/ 152 h 192"/>
                <a:gd name="T8" fmla="*/ 5 w 112"/>
                <a:gd name="T9" fmla="*/ 167 h 192"/>
                <a:gd name="T10" fmla="*/ 4 w 112"/>
                <a:gd name="T11" fmla="*/ 170 h 192"/>
                <a:gd name="T12" fmla="*/ 3 w 112"/>
                <a:gd name="T13" fmla="*/ 174 h 192"/>
                <a:gd name="T14" fmla="*/ 2 w 112"/>
                <a:gd name="T15" fmla="*/ 177 h 192"/>
                <a:gd name="T16" fmla="*/ 1 w 112"/>
                <a:gd name="T17" fmla="*/ 180 h 192"/>
                <a:gd name="T18" fmla="*/ 1 w 112"/>
                <a:gd name="T19" fmla="*/ 192 h 192"/>
                <a:gd name="T20" fmla="*/ 3 w 112"/>
                <a:gd name="T21" fmla="*/ 192 h 192"/>
                <a:gd name="T22" fmla="*/ 10 w 112"/>
                <a:gd name="T23" fmla="*/ 185 h 192"/>
                <a:gd name="T24" fmla="*/ 13 w 112"/>
                <a:gd name="T25" fmla="*/ 185 h 192"/>
                <a:gd name="T26" fmla="*/ 15 w 112"/>
                <a:gd name="T27" fmla="*/ 186 h 192"/>
                <a:gd name="T28" fmla="*/ 15 w 112"/>
                <a:gd name="T29" fmla="*/ 187 h 192"/>
                <a:gd name="T30" fmla="*/ 16 w 112"/>
                <a:gd name="T31" fmla="*/ 186 h 192"/>
                <a:gd name="T32" fmla="*/ 24 w 112"/>
                <a:gd name="T33" fmla="*/ 182 h 192"/>
                <a:gd name="T34" fmla="*/ 25 w 112"/>
                <a:gd name="T35" fmla="*/ 182 h 192"/>
                <a:gd name="T36" fmla="*/ 25 w 112"/>
                <a:gd name="T37" fmla="*/ 182 h 192"/>
                <a:gd name="T38" fmla="*/ 40 w 112"/>
                <a:gd name="T39" fmla="*/ 185 h 192"/>
                <a:gd name="T40" fmla="*/ 45 w 112"/>
                <a:gd name="T41" fmla="*/ 180 h 192"/>
                <a:gd name="T42" fmla="*/ 46 w 112"/>
                <a:gd name="T43" fmla="*/ 180 h 192"/>
                <a:gd name="T44" fmla="*/ 47 w 112"/>
                <a:gd name="T45" fmla="*/ 180 h 192"/>
                <a:gd name="T46" fmla="*/ 55 w 112"/>
                <a:gd name="T47" fmla="*/ 182 h 192"/>
                <a:gd name="T48" fmla="*/ 58 w 112"/>
                <a:gd name="T49" fmla="*/ 175 h 192"/>
                <a:gd name="T50" fmla="*/ 60 w 112"/>
                <a:gd name="T51" fmla="*/ 167 h 192"/>
                <a:gd name="T52" fmla="*/ 60 w 112"/>
                <a:gd name="T53" fmla="*/ 167 h 192"/>
                <a:gd name="T54" fmla="*/ 61 w 112"/>
                <a:gd name="T55" fmla="*/ 166 h 192"/>
                <a:gd name="T56" fmla="*/ 61 w 112"/>
                <a:gd name="T57" fmla="*/ 166 h 192"/>
                <a:gd name="T58" fmla="*/ 64 w 112"/>
                <a:gd name="T59" fmla="*/ 168 h 192"/>
                <a:gd name="T60" fmla="*/ 69 w 112"/>
                <a:gd name="T61" fmla="*/ 173 h 192"/>
                <a:gd name="T62" fmla="*/ 73 w 112"/>
                <a:gd name="T63" fmla="*/ 176 h 192"/>
                <a:gd name="T64" fmla="*/ 74 w 112"/>
                <a:gd name="T65" fmla="*/ 176 h 192"/>
                <a:gd name="T66" fmla="*/ 78 w 112"/>
                <a:gd name="T67" fmla="*/ 173 h 192"/>
                <a:gd name="T68" fmla="*/ 89 w 112"/>
                <a:gd name="T69" fmla="*/ 160 h 192"/>
                <a:gd name="T70" fmla="*/ 92 w 112"/>
                <a:gd name="T71" fmla="*/ 154 h 192"/>
                <a:gd name="T72" fmla="*/ 92 w 112"/>
                <a:gd name="T73" fmla="*/ 147 h 192"/>
                <a:gd name="T74" fmla="*/ 95 w 112"/>
                <a:gd name="T75" fmla="*/ 141 h 192"/>
                <a:gd name="T76" fmla="*/ 99 w 112"/>
                <a:gd name="T77" fmla="*/ 139 h 192"/>
                <a:gd name="T78" fmla="*/ 111 w 112"/>
                <a:gd name="T79" fmla="*/ 131 h 192"/>
                <a:gd name="T80" fmla="*/ 112 w 112"/>
                <a:gd name="T81" fmla="*/ 125 h 192"/>
                <a:gd name="T82" fmla="*/ 112 w 112"/>
                <a:gd name="T83" fmla="*/ 125 h 192"/>
                <a:gd name="T84" fmla="*/ 112 w 112"/>
                <a:gd name="T85" fmla="*/ 124 h 192"/>
                <a:gd name="T86" fmla="*/ 112 w 112"/>
                <a:gd name="T87" fmla="*/ 124 h 192"/>
                <a:gd name="T88" fmla="*/ 112 w 112"/>
                <a:gd name="T89" fmla="*/ 124 h 192"/>
                <a:gd name="T90" fmla="*/ 111 w 112"/>
                <a:gd name="T91" fmla="*/ 120 h 192"/>
                <a:gd name="T92" fmla="*/ 98 w 112"/>
                <a:gd name="T93" fmla="*/ 2 h 192"/>
                <a:gd name="T94" fmla="*/ 97 w 112"/>
                <a:gd name="T95" fmla="*/ 0 h 192"/>
                <a:gd name="T96" fmla="*/ 24 w 112"/>
                <a:gd name="T97" fmla="*/ 4 h 192"/>
                <a:gd name="T98" fmla="*/ 20 w 112"/>
                <a:gd name="T99" fmla="*/ 8 h 192"/>
                <a:gd name="T100" fmla="*/ 18 w 112"/>
                <a:gd name="T101" fmla="*/ 9 h 192"/>
                <a:gd name="T102" fmla="*/ 18 w 112"/>
                <a:gd name="T103" fmla="*/ 9 h 192"/>
                <a:gd name="T104" fmla="*/ 17 w 112"/>
                <a:gd name="T105" fmla="*/ 9 h 192"/>
                <a:gd name="T106" fmla="*/ 11 w 112"/>
                <a:gd name="T107" fmla="*/ 11 h 192"/>
                <a:gd name="T108" fmla="*/ 5 w 112"/>
                <a:gd name="T109" fmla="*/ 8 h 192"/>
                <a:gd name="T110" fmla="*/ 4 w 112"/>
                <a:gd name="T111" fmla="*/ 7 h 192"/>
                <a:gd name="T112" fmla="*/ 12 w 112"/>
                <a:gd name="T113" fmla="*/ 12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2" h="192">
                  <a:moveTo>
                    <a:pt x="12" y="127"/>
                  </a:moveTo>
                  <a:cubicBezTo>
                    <a:pt x="12" y="128"/>
                    <a:pt x="14" y="131"/>
                    <a:pt x="14" y="136"/>
                  </a:cubicBezTo>
                  <a:cubicBezTo>
                    <a:pt x="15" y="139"/>
                    <a:pt x="15" y="143"/>
                    <a:pt x="14" y="146"/>
                  </a:cubicBezTo>
                  <a:cubicBezTo>
                    <a:pt x="14" y="148"/>
                    <a:pt x="13" y="150"/>
                    <a:pt x="12" y="152"/>
                  </a:cubicBezTo>
                  <a:cubicBezTo>
                    <a:pt x="8" y="165"/>
                    <a:pt x="5" y="162"/>
                    <a:pt x="5" y="167"/>
                  </a:cubicBezTo>
                  <a:cubicBezTo>
                    <a:pt x="4" y="168"/>
                    <a:pt x="4" y="169"/>
                    <a:pt x="4" y="170"/>
                  </a:cubicBezTo>
                  <a:cubicBezTo>
                    <a:pt x="4" y="172"/>
                    <a:pt x="3" y="173"/>
                    <a:pt x="3" y="174"/>
                  </a:cubicBezTo>
                  <a:cubicBezTo>
                    <a:pt x="3" y="175"/>
                    <a:pt x="2" y="176"/>
                    <a:pt x="2" y="177"/>
                  </a:cubicBezTo>
                  <a:cubicBezTo>
                    <a:pt x="2" y="178"/>
                    <a:pt x="1" y="179"/>
                    <a:pt x="1" y="180"/>
                  </a:cubicBezTo>
                  <a:cubicBezTo>
                    <a:pt x="0" y="185"/>
                    <a:pt x="1" y="192"/>
                    <a:pt x="1" y="192"/>
                  </a:cubicBezTo>
                  <a:cubicBezTo>
                    <a:pt x="2" y="192"/>
                    <a:pt x="2" y="192"/>
                    <a:pt x="3" y="192"/>
                  </a:cubicBezTo>
                  <a:cubicBezTo>
                    <a:pt x="7" y="192"/>
                    <a:pt x="9" y="186"/>
                    <a:pt x="10" y="185"/>
                  </a:cubicBezTo>
                  <a:cubicBezTo>
                    <a:pt x="11" y="184"/>
                    <a:pt x="12" y="184"/>
                    <a:pt x="13" y="185"/>
                  </a:cubicBezTo>
                  <a:cubicBezTo>
                    <a:pt x="14" y="186"/>
                    <a:pt x="14" y="186"/>
                    <a:pt x="15" y="186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6" y="187"/>
                    <a:pt x="16" y="186"/>
                    <a:pt x="16" y="186"/>
                  </a:cubicBezTo>
                  <a:cubicBezTo>
                    <a:pt x="19" y="184"/>
                    <a:pt x="22" y="182"/>
                    <a:pt x="24" y="182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9" y="181"/>
                    <a:pt x="36" y="185"/>
                    <a:pt x="40" y="185"/>
                  </a:cubicBezTo>
                  <a:cubicBezTo>
                    <a:pt x="43" y="184"/>
                    <a:pt x="43" y="180"/>
                    <a:pt x="45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9" y="180"/>
                    <a:pt x="52" y="182"/>
                    <a:pt x="55" y="182"/>
                  </a:cubicBezTo>
                  <a:cubicBezTo>
                    <a:pt x="57" y="180"/>
                    <a:pt x="57" y="176"/>
                    <a:pt x="58" y="175"/>
                  </a:cubicBezTo>
                  <a:cubicBezTo>
                    <a:pt x="59" y="173"/>
                    <a:pt x="59" y="170"/>
                    <a:pt x="60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60" y="166"/>
                    <a:pt x="60" y="166"/>
                    <a:pt x="61" y="166"/>
                  </a:cubicBezTo>
                  <a:cubicBezTo>
                    <a:pt x="61" y="166"/>
                    <a:pt x="61" y="166"/>
                    <a:pt x="61" y="166"/>
                  </a:cubicBezTo>
                  <a:cubicBezTo>
                    <a:pt x="62" y="166"/>
                    <a:pt x="63" y="167"/>
                    <a:pt x="64" y="168"/>
                  </a:cubicBezTo>
                  <a:cubicBezTo>
                    <a:pt x="66" y="170"/>
                    <a:pt x="68" y="172"/>
                    <a:pt x="69" y="173"/>
                  </a:cubicBezTo>
                  <a:cubicBezTo>
                    <a:pt x="71" y="175"/>
                    <a:pt x="72" y="176"/>
                    <a:pt x="73" y="176"/>
                  </a:cubicBezTo>
                  <a:cubicBezTo>
                    <a:pt x="73" y="176"/>
                    <a:pt x="74" y="176"/>
                    <a:pt x="74" y="176"/>
                  </a:cubicBezTo>
                  <a:cubicBezTo>
                    <a:pt x="75" y="175"/>
                    <a:pt x="76" y="174"/>
                    <a:pt x="78" y="173"/>
                  </a:cubicBezTo>
                  <a:cubicBezTo>
                    <a:pt x="80" y="171"/>
                    <a:pt x="86" y="164"/>
                    <a:pt x="89" y="160"/>
                  </a:cubicBezTo>
                  <a:cubicBezTo>
                    <a:pt x="90" y="158"/>
                    <a:pt x="91" y="156"/>
                    <a:pt x="92" y="154"/>
                  </a:cubicBezTo>
                  <a:cubicBezTo>
                    <a:pt x="92" y="152"/>
                    <a:pt x="92" y="149"/>
                    <a:pt x="92" y="147"/>
                  </a:cubicBezTo>
                  <a:cubicBezTo>
                    <a:pt x="92" y="145"/>
                    <a:pt x="93" y="143"/>
                    <a:pt x="95" y="141"/>
                  </a:cubicBezTo>
                  <a:cubicBezTo>
                    <a:pt x="96" y="140"/>
                    <a:pt x="97" y="140"/>
                    <a:pt x="99" y="139"/>
                  </a:cubicBezTo>
                  <a:cubicBezTo>
                    <a:pt x="103" y="137"/>
                    <a:pt x="107" y="135"/>
                    <a:pt x="111" y="131"/>
                  </a:cubicBezTo>
                  <a:cubicBezTo>
                    <a:pt x="112" y="129"/>
                    <a:pt x="112" y="127"/>
                    <a:pt x="112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2" y="124"/>
                    <a:pt x="112" y="124"/>
                    <a:pt x="112" y="124"/>
                  </a:cubicBezTo>
                  <a:cubicBezTo>
                    <a:pt x="112" y="122"/>
                    <a:pt x="111" y="120"/>
                    <a:pt x="111" y="120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2" y="7"/>
                    <a:pt x="20" y="8"/>
                  </a:cubicBezTo>
                  <a:cubicBezTo>
                    <a:pt x="19" y="8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10"/>
                    <a:pt x="13" y="11"/>
                    <a:pt x="11" y="11"/>
                  </a:cubicBezTo>
                  <a:cubicBezTo>
                    <a:pt x="9" y="10"/>
                    <a:pt x="7" y="10"/>
                    <a:pt x="5" y="8"/>
                  </a:cubicBezTo>
                  <a:cubicBezTo>
                    <a:pt x="4" y="8"/>
                    <a:pt x="4" y="8"/>
                    <a:pt x="4" y="7"/>
                  </a:cubicBezTo>
                  <a:lnTo>
                    <a:pt x="12" y="1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9" name="Freeform 150"/>
            <p:cNvSpPr>
              <a:spLocks/>
            </p:cNvSpPr>
            <p:nvPr/>
          </p:nvSpPr>
          <p:spPr bwMode="auto">
            <a:xfrm>
              <a:off x="9397988" y="3060981"/>
              <a:ext cx="375576" cy="640599"/>
            </a:xfrm>
            <a:custGeom>
              <a:avLst/>
              <a:gdLst>
                <a:gd name="T0" fmla="*/ 14 w 115"/>
                <a:gd name="T1" fmla="*/ 147 h 196"/>
                <a:gd name="T2" fmla="*/ 3 w 115"/>
                <a:gd name="T3" fmla="*/ 171 h 196"/>
                <a:gd name="T4" fmla="*/ 1 w 115"/>
                <a:gd name="T5" fmla="*/ 179 h 196"/>
                <a:gd name="T6" fmla="*/ 0 w 115"/>
                <a:gd name="T7" fmla="*/ 196 h 196"/>
                <a:gd name="T8" fmla="*/ 11 w 115"/>
                <a:gd name="T9" fmla="*/ 191 h 196"/>
                <a:gd name="T10" fmla="*/ 13 w 115"/>
                <a:gd name="T11" fmla="*/ 189 h 196"/>
                <a:gd name="T12" fmla="*/ 13 w 115"/>
                <a:gd name="T13" fmla="*/ 188 h 196"/>
                <a:gd name="T14" fmla="*/ 12 w 115"/>
                <a:gd name="T15" fmla="*/ 187 h 196"/>
                <a:gd name="T16" fmla="*/ 12 w 115"/>
                <a:gd name="T17" fmla="*/ 188 h 196"/>
                <a:gd name="T18" fmla="*/ 16 w 115"/>
                <a:gd name="T19" fmla="*/ 191 h 196"/>
                <a:gd name="T20" fmla="*/ 26 w 115"/>
                <a:gd name="T21" fmla="*/ 186 h 196"/>
                <a:gd name="T22" fmla="*/ 37 w 115"/>
                <a:gd name="T23" fmla="*/ 188 h 196"/>
                <a:gd name="T24" fmla="*/ 47 w 115"/>
                <a:gd name="T25" fmla="*/ 184 h 196"/>
                <a:gd name="T26" fmla="*/ 47 w 115"/>
                <a:gd name="T27" fmla="*/ 184 h 196"/>
                <a:gd name="T28" fmla="*/ 55 w 115"/>
                <a:gd name="T29" fmla="*/ 186 h 196"/>
                <a:gd name="T30" fmla="*/ 61 w 115"/>
                <a:gd name="T31" fmla="*/ 176 h 196"/>
                <a:gd name="T32" fmla="*/ 62 w 115"/>
                <a:gd name="T33" fmla="*/ 169 h 196"/>
                <a:gd name="T34" fmla="*/ 62 w 115"/>
                <a:gd name="T35" fmla="*/ 170 h 196"/>
                <a:gd name="T36" fmla="*/ 62 w 115"/>
                <a:gd name="T37" fmla="*/ 170 h 196"/>
                <a:gd name="T38" fmla="*/ 62 w 115"/>
                <a:gd name="T39" fmla="*/ 170 h 196"/>
                <a:gd name="T40" fmla="*/ 62 w 115"/>
                <a:gd name="T41" fmla="*/ 170 h 196"/>
                <a:gd name="T42" fmla="*/ 74 w 115"/>
                <a:gd name="T43" fmla="*/ 180 h 196"/>
                <a:gd name="T44" fmla="*/ 92 w 115"/>
                <a:gd name="T45" fmla="*/ 164 h 196"/>
                <a:gd name="T46" fmla="*/ 95 w 115"/>
                <a:gd name="T47" fmla="*/ 149 h 196"/>
                <a:gd name="T48" fmla="*/ 100 w 115"/>
                <a:gd name="T49" fmla="*/ 143 h 196"/>
                <a:gd name="T50" fmla="*/ 115 w 115"/>
                <a:gd name="T51" fmla="*/ 126 h 196"/>
                <a:gd name="T52" fmla="*/ 114 w 115"/>
                <a:gd name="T53" fmla="*/ 122 h 196"/>
                <a:gd name="T54" fmla="*/ 20 w 115"/>
                <a:gd name="T55" fmla="*/ 8 h 196"/>
                <a:gd name="T56" fmla="*/ 12 w 115"/>
                <a:gd name="T57" fmla="*/ 11 h 196"/>
                <a:gd name="T58" fmla="*/ 2 w 115"/>
                <a:gd name="T59" fmla="*/ 5 h 196"/>
                <a:gd name="T60" fmla="*/ 3 w 115"/>
                <a:gd name="T61" fmla="*/ 11 h 196"/>
                <a:gd name="T62" fmla="*/ 13 w 115"/>
                <a:gd name="T63" fmla="*/ 15 h 196"/>
                <a:gd name="T64" fmla="*/ 22 w 115"/>
                <a:gd name="T65" fmla="*/ 12 h 196"/>
                <a:gd name="T66" fmla="*/ 97 w 115"/>
                <a:gd name="T67" fmla="*/ 5 h 196"/>
                <a:gd name="T68" fmla="*/ 111 w 115"/>
                <a:gd name="T69" fmla="*/ 126 h 196"/>
                <a:gd name="T70" fmla="*/ 111 w 115"/>
                <a:gd name="T71" fmla="*/ 127 h 196"/>
                <a:gd name="T72" fmla="*/ 91 w 115"/>
                <a:gd name="T73" fmla="*/ 149 h 196"/>
                <a:gd name="T74" fmla="*/ 88 w 115"/>
                <a:gd name="T75" fmla="*/ 161 h 196"/>
                <a:gd name="T76" fmla="*/ 75 w 115"/>
                <a:gd name="T77" fmla="*/ 176 h 196"/>
                <a:gd name="T78" fmla="*/ 65 w 115"/>
                <a:gd name="T79" fmla="*/ 170 h 196"/>
                <a:gd name="T80" fmla="*/ 62 w 115"/>
                <a:gd name="T81" fmla="*/ 166 h 196"/>
                <a:gd name="T82" fmla="*/ 61 w 115"/>
                <a:gd name="T83" fmla="*/ 169 h 196"/>
                <a:gd name="T84" fmla="*/ 57 w 115"/>
                <a:gd name="T85" fmla="*/ 177 h 196"/>
                <a:gd name="T86" fmla="*/ 48 w 115"/>
                <a:gd name="T87" fmla="*/ 180 h 196"/>
                <a:gd name="T88" fmla="*/ 44 w 115"/>
                <a:gd name="T89" fmla="*/ 182 h 196"/>
                <a:gd name="T90" fmla="*/ 27 w 115"/>
                <a:gd name="T91" fmla="*/ 182 h 196"/>
                <a:gd name="T92" fmla="*/ 26 w 115"/>
                <a:gd name="T93" fmla="*/ 182 h 196"/>
                <a:gd name="T94" fmla="*/ 16 w 115"/>
                <a:gd name="T95" fmla="*/ 187 h 196"/>
                <a:gd name="T96" fmla="*/ 17 w 115"/>
                <a:gd name="T97" fmla="*/ 187 h 196"/>
                <a:gd name="T98" fmla="*/ 10 w 115"/>
                <a:gd name="T99" fmla="*/ 186 h 196"/>
                <a:gd name="T100" fmla="*/ 4 w 115"/>
                <a:gd name="T101" fmla="*/ 192 h 196"/>
                <a:gd name="T102" fmla="*/ 2 w 115"/>
                <a:gd name="T103" fmla="*/ 182 h 196"/>
                <a:gd name="T104" fmla="*/ 6 w 115"/>
                <a:gd name="T105" fmla="*/ 177 h 196"/>
                <a:gd name="T106" fmla="*/ 15 w 115"/>
                <a:gd name="T107" fmla="*/ 155 h 196"/>
                <a:gd name="T108" fmla="*/ 17 w 115"/>
                <a:gd name="T109" fmla="*/ 13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5" h="196">
                  <a:moveTo>
                    <a:pt x="13" y="129"/>
                  </a:moveTo>
                  <a:cubicBezTo>
                    <a:pt x="11" y="130"/>
                    <a:pt x="11" y="130"/>
                    <a:pt x="11" y="130"/>
                  </a:cubicBezTo>
                  <a:cubicBezTo>
                    <a:pt x="11" y="131"/>
                    <a:pt x="13" y="133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4" y="140"/>
                    <a:pt x="14" y="141"/>
                    <a:pt x="14" y="143"/>
                  </a:cubicBezTo>
                  <a:cubicBezTo>
                    <a:pt x="14" y="145"/>
                    <a:pt x="14" y="146"/>
                    <a:pt x="14" y="147"/>
                  </a:cubicBezTo>
                  <a:cubicBezTo>
                    <a:pt x="13" y="149"/>
                    <a:pt x="12" y="151"/>
                    <a:pt x="11" y="153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9" y="159"/>
                    <a:pt x="8" y="162"/>
                    <a:pt x="6" y="163"/>
                  </a:cubicBezTo>
                  <a:cubicBezTo>
                    <a:pt x="6" y="164"/>
                    <a:pt x="5" y="165"/>
                    <a:pt x="5" y="166"/>
                  </a:cubicBezTo>
                  <a:cubicBezTo>
                    <a:pt x="4" y="167"/>
                    <a:pt x="4" y="168"/>
                    <a:pt x="4" y="169"/>
                  </a:cubicBezTo>
                  <a:cubicBezTo>
                    <a:pt x="3" y="170"/>
                    <a:pt x="3" y="171"/>
                    <a:pt x="3" y="171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3" y="172"/>
                    <a:pt x="3" y="172"/>
                    <a:pt x="3" y="172"/>
                  </a:cubicBezTo>
                  <a:cubicBezTo>
                    <a:pt x="3" y="173"/>
                    <a:pt x="3" y="174"/>
                    <a:pt x="2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2" y="175"/>
                    <a:pt x="2" y="175"/>
                    <a:pt x="2" y="175"/>
                  </a:cubicBezTo>
                  <a:cubicBezTo>
                    <a:pt x="2" y="176"/>
                    <a:pt x="1" y="177"/>
                    <a:pt x="1" y="178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1" y="179"/>
                    <a:pt x="1" y="179"/>
                    <a:pt x="1" y="179"/>
                  </a:cubicBezTo>
                  <a:cubicBezTo>
                    <a:pt x="1" y="179"/>
                    <a:pt x="0" y="181"/>
                    <a:pt x="0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5"/>
                    <a:pt x="0" y="189"/>
                    <a:pt x="0" y="191"/>
                  </a:cubicBezTo>
                  <a:cubicBezTo>
                    <a:pt x="0" y="193"/>
                    <a:pt x="0" y="194"/>
                    <a:pt x="0" y="194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1" y="196"/>
                    <a:pt x="1" y="196"/>
                    <a:pt x="1" y="196"/>
                  </a:cubicBezTo>
                  <a:cubicBezTo>
                    <a:pt x="2" y="196"/>
                    <a:pt x="3" y="196"/>
                    <a:pt x="4" y="196"/>
                  </a:cubicBezTo>
                  <a:cubicBezTo>
                    <a:pt x="4" y="196"/>
                    <a:pt x="4" y="196"/>
                    <a:pt x="4" y="196"/>
                  </a:cubicBezTo>
                  <a:cubicBezTo>
                    <a:pt x="4" y="196"/>
                    <a:pt x="4" y="196"/>
                    <a:pt x="4" y="196"/>
                  </a:cubicBezTo>
                  <a:cubicBezTo>
                    <a:pt x="4" y="196"/>
                    <a:pt x="4" y="196"/>
                    <a:pt x="4" y="196"/>
                  </a:cubicBezTo>
                  <a:cubicBezTo>
                    <a:pt x="6" y="196"/>
                    <a:pt x="7" y="195"/>
                    <a:pt x="8" y="195"/>
                  </a:cubicBezTo>
                  <a:cubicBezTo>
                    <a:pt x="10" y="193"/>
                    <a:pt x="11" y="192"/>
                    <a:pt x="11" y="191"/>
                  </a:cubicBezTo>
                  <a:cubicBezTo>
                    <a:pt x="12" y="190"/>
                    <a:pt x="12" y="190"/>
                    <a:pt x="12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3" y="189"/>
                    <a:pt x="13" y="189"/>
                    <a:pt x="13" y="189"/>
                  </a:cubicBezTo>
                  <a:cubicBezTo>
                    <a:pt x="14" y="189"/>
                    <a:pt x="14" y="190"/>
                    <a:pt x="15" y="190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6" y="190"/>
                    <a:pt x="16" y="190"/>
                    <a:pt x="16" y="190"/>
                  </a:cubicBezTo>
                  <a:cubicBezTo>
                    <a:pt x="16" y="191"/>
                    <a:pt x="16" y="191"/>
                    <a:pt x="16" y="191"/>
                  </a:cubicBezTo>
                  <a:cubicBezTo>
                    <a:pt x="16" y="191"/>
                    <a:pt x="16" y="191"/>
                    <a:pt x="16" y="191"/>
                  </a:cubicBezTo>
                  <a:cubicBezTo>
                    <a:pt x="17" y="191"/>
                    <a:pt x="18" y="190"/>
                    <a:pt x="19" y="189"/>
                  </a:cubicBezTo>
                  <a:cubicBezTo>
                    <a:pt x="20" y="188"/>
                    <a:pt x="21" y="187"/>
                    <a:pt x="22" y="187"/>
                  </a:cubicBezTo>
                  <a:cubicBezTo>
                    <a:pt x="24" y="186"/>
                    <a:pt x="25" y="186"/>
                    <a:pt x="25" y="186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6"/>
                    <a:pt x="25" y="186"/>
                    <a:pt x="25" y="186"/>
                  </a:cubicBezTo>
                  <a:cubicBezTo>
                    <a:pt x="26" y="186"/>
                    <a:pt x="26" y="186"/>
                    <a:pt x="26" y="186"/>
                  </a:cubicBezTo>
                  <a:cubicBezTo>
                    <a:pt x="26" y="186"/>
                    <a:pt x="26" y="186"/>
                    <a:pt x="26" y="186"/>
                  </a:cubicBezTo>
                  <a:cubicBezTo>
                    <a:pt x="26" y="186"/>
                    <a:pt x="26" y="186"/>
                    <a:pt x="26" y="186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26" y="186"/>
                    <a:pt x="26" y="186"/>
                    <a:pt x="26" y="186"/>
                  </a:cubicBezTo>
                  <a:cubicBezTo>
                    <a:pt x="27" y="186"/>
                    <a:pt x="27" y="186"/>
                    <a:pt x="27" y="186"/>
                  </a:cubicBezTo>
                  <a:cubicBezTo>
                    <a:pt x="29" y="186"/>
                    <a:pt x="31" y="186"/>
                    <a:pt x="34" y="187"/>
                  </a:cubicBezTo>
                  <a:cubicBezTo>
                    <a:pt x="35" y="188"/>
                    <a:pt x="36" y="188"/>
                    <a:pt x="37" y="188"/>
                  </a:cubicBezTo>
                  <a:cubicBezTo>
                    <a:pt x="39" y="189"/>
                    <a:pt x="40" y="189"/>
                    <a:pt x="41" y="189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4" y="188"/>
                    <a:pt x="45" y="187"/>
                    <a:pt x="46" y="185"/>
                  </a:cubicBezTo>
                  <a:cubicBezTo>
                    <a:pt x="46" y="185"/>
                    <a:pt x="46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6" y="182"/>
                    <a:pt x="46" y="182"/>
                    <a:pt x="46" y="182"/>
                  </a:cubicBezTo>
                  <a:cubicBezTo>
                    <a:pt x="46" y="184"/>
                    <a:pt x="46" y="184"/>
                    <a:pt x="46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82"/>
                    <a:pt x="48" y="182"/>
                    <a:pt x="48" y="182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9" y="184"/>
                    <a:pt x="50" y="184"/>
                    <a:pt x="51" y="185"/>
                  </a:cubicBezTo>
                  <a:cubicBezTo>
                    <a:pt x="52" y="185"/>
                    <a:pt x="53" y="186"/>
                    <a:pt x="55" y="186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7" y="185"/>
                    <a:pt x="57" y="185"/>
                    <a:pt x="57" y="185"/>
                  </a:cubicBezTo>
                  <a:cubicBezTo>
                    <a:pt x="59" y="184"/>
                    <a:pt x="59" y="182"/>
                    <a:pt x="60" y="181"/>
                  </a:cubicBezTo>
                  <a:cubicBezTo>
                    <a:pt x="60" y="180"/>
                    <a:pt x="60" y="179"/>
                    <a:pt x="60" y="179"/>
                  </a:cubicBezTo>
                  <a:cubicBezTo>
                    <a:pt x="61" y="178"/>
                    <a:pt x="61" y="178"/>
                    <a:pt x="61" y="177"/>
                  </a:cubicBezTo>
                  <a:cubicBezTo>
                    <a:pt x="61" y="177"/>
                    <a:pt x="61" y="176"/>
                    <a:pt x="61" y="176"/>
                  </a:cubicBezTo>
                  <a:cubicBezTo>
                    <a:pt x="62" y="175"/>
                    <a:pt x="62" y="174"/>
                    <a:pt x="62" y="173"/>
                  </a:cubicBezTo>
                  <a:cubicBezTo>
                    <a:pt x="62" y="172"/>
                    <a:pt x="62" y="171"/>
                    <a:pt x="62" y="170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62" y="168"/>
                    <a:pt x="62" y="168"/>
                    <a:pt x="62" y="168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69"/>
                    <a:pt x="62" y="169"/>
                    <a:pt x="62" y="169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62" y="170"/>
                    <a:pt x="63" y="171"/>
                    <a:pt x="64" y="172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6" y="173"/>
                    <a:pt x="67" y="175"/>
                    <a:pt x="69" y="177"/>
                  </a:cubicBezTo>
                  <a:cubicBezTo>
                    <a:pt x="70" y="179"/>
                    <a:pt x="72" y="180"/>
                    <a:pt x="73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6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8" y="179"/>
                    <a:pt x="79" y="178"/>
                    <a:pt x="80" y="177"/>
                  </a:cubicBezTo>
                  <a:cubicBezTo>
                    <a:pt x="82" y="176"/>
                    <a:pt x="84" y="173"/>
                    <a:pt x="86" y="171"/>
                  </a:cubicBezTo>
                  <a:cubicBezTo>
                    <a:pt x="88" y="168"/>
                    <a:pt x="90" y="166"/>
                    <a:pt x="92" y="164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3" y="161"/>
                    <a:pt x="94" y="159"/>
                    <a:pt x="95" y="157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5" y="156"/>
                    <a:pt x="95" y="156"/>
                    <a:pt x="95" y="156"/>
                  </a:cubicBezTo>
                  <a:cubicBezTo>
                    <a:pt x="95" y="156"/>
                    <a:pt x="95" y="155"/>
                    <a:pt x="95" y="155"/>
                  </a:cubicBezTo>
                  <a:cubicBezTo>
                    <a:pt x="95" y="153"/>
                    <a:pt x="95" y="151"/>
                    <a:pt x="95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5" y="148"/>
                    <a:pt x="95" y="148"/>
                    <a:pt x="95" y="147"/>
                  </a:cubicBezTo>
                  <a:cubicBezTo>
                    <a:pt x="96" y="146"/>
                    <a:pt x="96" y="146"/>
                    <a:pt x="97" y="145"/>
                  </a:cubicBezTo>
                  <a:cubicBezTo>
                    <a:pt x="97" y="145"/>
                    <a:pt x="97" y="145"/>
                    <a:pt x="97" y="145"/>
                  </a:cubicBezTo>
                  <a:cubicBezTo>
                    <a:pt x="97" y="145"/>
                    <a:pt x="97" y="145"/>
                    <a:pt x="97" y="145"/>
                  </a:cubicBezTo>
                  <a:cubicBezTo>
                    <a:pt x="98" y="144"/>
                    <a:pt x="99" y="143"/>
                    <a:pt x="100" y="143"/>
                  </a:cubicBezTo>
                  <a:cubicBezTo>
                    <a:pt x="105" y="141"/>
                    <a:pt x="110" y="139"/>
                    <a:pt x="113" y="134"/>
                  </a:cubicBezTo>
                  <a:cubicBezTo>
                    <a:pt x="115" y="132"/>
                    <a:pt x="115" y="129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5" y="126"/>
                    <a:pt x="115" y="126"/>
                    <a:pt x="115" y="126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115" y="125"/>
                    <a:pt x="115" y="125"/>
                    <a:pt x="115" y="125"/>
                  </a:cubicBezTo>
                  <a:cubicBezTo>
                    <a:pt x="115" y="123"/>
                    <a:pt x="114" y="121"/>
                    <a:pt x="114" y="121"/>
                  </a:cubicBezTo>
                  <a:cubicBezTo>
                    <a:pt x="112" y="122"/>
                    <a:pt x="112" y="122"/>
                    <a:pt x="112" y="122"/>
                  </a:cubicBezTo>
                  <a:cubicBezTo>
                    <a:pt x="114" y="122"/>
                    <a:pt x="114" y="122"/>
                    <a:pt x="114" y="122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6"/>
                    <a:pt x="21" y="7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5" y="11"/>
                    <a:pt x="13" y="11"/>
                  </a:cubicBezTo>
                  <a:cubicBezTo>
                    <a:pt x="13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0" y="10"/>
                    <a:pt x="9" y="10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1" y="130"/>
                    <a:pt x="11" y="130"/>
                    <a:pt x="11" y="130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4" y="11"/>
                    <a:pt x="4" y="12"/>
                    <a:pt x="5" y="1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7" y="14"/>
                    <a:pt x="9" y="14"/>
                    <a:pt x="11" y="15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5"/>
                    <a:pt x="12" y="15"/>
                    <a:pt x="13" y="15"/>
                  </a:cubicBezTo>
                  <a:cubicBezTo>
                    <a:pt x="15" y="15"/>
                    <a:pt x="17" y="14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1" y="12"/>
                    <a:pt x="22" y="12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4" y="10"/>
                    <a:pt x="26" y="8"/>
                    <a:pt x="26" y="7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110" y="123"/>
                    <a:pt x="110" y="123"/>
                    <a:pt x="110" y="123"/>
                  </a:cubicBezTo>
                  <a:cubicBezTo>
                    <a:pt x="110" y="123"/>
                    <a:pt x="110" y="123"/>
                    <a:pt x="110" y="123"/>
                  </a:cubicBezTo>
                  <a:cubicBezTo>
                    <a:pt x="110" y="123"/>
                    <a:pt x="110" y="123"/>
                    <a:pt x="110" y="123"/>
                  </a:cubicBezTo>
                  <a:cubicBezTo>
                    <a:pt x="110" y="123"/>
                    <a:pt x="111" y="124"/>
                    <a:pt x="111" y="126"/>
                  </a:cubicBezTo>
                  <a:cubicBezTo>
                    <a:pt x="113" y="126"/>
                    <a:pt x="113" y="126"/>
                    <a:pt x="113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3" y="127"/>
                    <a:pt x="113" y="127"/>
                    <a:pt x="113" y="127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1" y="129"/>
                    <a:pt x="111" y="130"/>
                    <a:pt x="110" y="131"/>
                  </a:cubicBezTo>
                  <a:cubicBezTo>
                    <a:pt x="107" y="135"/>
                    <a:pt x="103" y="138"/>
                    <a:pt x="99" y="139"/>
                  </a:cubicBezTo>
                  <a:cubicBezTo>
                    <a:pt x="97" y="140"/>
                    <a:pt x="96" y="141"/>
                    <a:pt x="95" y="142"/>
                  </a:cubicBezTo>
                  <a:cubicBezTo>
                    <a:pt x="96" y="143"/>
                    <a:pt x="96" y="143"/>
                    <a:pt x="96" y="143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94" y="143"/>
                    <a:pt x="93" y="143"/>
                    <a:pt x="92" y="145"/>
                  </a:cubicBezTo>
                  <a:cubicBezTo>
                    <a:pt x="91" y="146"/>
                    <a:pt x="91" y="147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51"/>
                    <a:pt x="91" y="153"/>
                    <a:pt x="91" y="155"/>
                  </a:cubicBezTo>
                  <a:cubicBezTo>
                    <a:pt x="91" y="155"/>
                    <a:pt x="91" y="156"/>
                    <a:pt x="91" y="156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0" y="158"/>
                    <a:pt x="89" y="160"/>
                    <a:pt x="88" y="161"/>
                  </a:cubicBezTo>
                  <a:cubicBezTo>
                    <a:pt x="90" y="162"/>
                    <a:pt x="90" y="162"/>
                    <a:pt x="90" y="162"/>
                  </a:cubicBezTo>
                  <a:cubicBezTo>
                    <a:pt x="88" y="161"/>
                    <a:pt x="88" y="161"/>
                    <a:pt x="88" y="161"/>
                  </a:cubicBezTo>
                  <a:cubicBezTo>
                    <a:pt x="87" y="163"/>
                    <a:pt x="85" y="166"/>
                    <a:pt x="83" y="168"/>
                  </a:cubicBezTo>
                  <a:cubicBezTo>
                    <a:pt x="81" y="171"/>
                    <a:pt x="79" y="173"/>
                    <a:pt x="78" y="174"/>
                  </a:cubicBezTo>
                  <a:cubicBezTo>
                    <a:pt x="76" y="175"/>
                    <a:pt x="75" y="176"/>
                    <a:pt x="75" y="176"/>
                  </a:cubicBezTo>
                  <a:cubicBezTo>
                    <a:pt x="75" y="178"/>
                    <a:pt x="75" y="178"/>
                    <a:pt x="75" y="178"/>
                  </a:cubicBezTo>
                  <a:cubicBezTo>
                    <a:pt x="75" y="176"/>
                    <a:pt x="75" y="176"/>
                    <a:pt x="75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8"/>
                    <a:pt x="74" y="178"/>
                    <a:pt x="74" y="178"/>
                  </a:cubicBezTo>
                  <a:cubicBezTo>
                    <a:pt x="74" y="176"/>
                    <a:pt x="74" y="176"/>
                    <a:pt x="74" y="176"/>
                  </a:cubicBezTo>
                  <a:cubicBezTo>
                    <a:pt x="74" y="176"/>
                    <a:pt x="73" y="176"/>
                    <a:pt x="72" y="174"/>
                  </a:cubicBezTo>
                  <a:cubicBezTo>
                    <a:pt x="70" y="172"/>
                    <a:pt x="68" y="170"/>
                    <a:pt x="67" y="169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7" y="169"/>
                    <a:pt x="67" y="169"/>
                    <a:pt x="67" y="169"/>
                  </a:cubicBezTo>
                  <a:cubicBezTo>
                    <a:pt x="66" y="168"/>
                    <a:pt x="66" y="168"/>
                    <a:pt x="65" y="167"/>
                  </a:cubicBezTo>
                  <a:cubicBezTo>
                    <a:pt x="64" y="166"/>
                    <a:pt x="64" y="166"/>
                    <a:pt x="62" y="166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62" y="168"/>
                    <a:pt x="62" y="168"/>
                    <a:pt x="62" y="168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62" y="166"/>
                    <a:pt x="62" y="166"/>
                    <a:pt x="62" y="166"/>
                  </a:cubicBezTo>
                  <a:cubicBezTo>
                    <a:pt x="61" y="166"/>
                    <a:pt x="60" y="166"/>
                    <a:pt x="59" y="167"/>
                  </a:cubicBezTo>
                  <a:cubicBezTo>
                    <a:pt x="59" y="168"/>
                    <a:pt x="59" y="168"/>
                    <a:pt x="59" y="169"/>
                  </a:cubicBezTo>
                  <a:cubicBezTo>
                    <a:pt x="61" y="169"/>
                    <a:pt x="61" y="169"/>
                    <a:pt x="61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61" y="169"/>
                    <a:pt x="61" y="169"/>
                    <a:pt x="61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8" y="170"/>
                    <a:pt x="58" y="172"/>
                    <a:pt x="58" y="173"/>
                  </a:cubicBezTo>
                  <a:cubicBezTo>
                    <a:pt x="58" y="174"/>
                    <a:pt x="58" y="174"/>
                    <a:pt x="57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7" y="176"/>
                    <a:pt x="57" y="176"/>
                    <a:pt x="57" y="176"/>
                  </a:cubicBezTo>
                  <a:cubicBezTo>
                    <a:pt x="57" y="176"/>
                    <a:pt x="57" y="177"/>
                    <a:pt x="57" y="177"/>
                  </a:cubicBezTo>
                  <a:cubicBezTo>
                    <a:pt x="56" y="178"/>
                    <a:pt x="56" y="179"/>
                    <a:pt x="56" y="180"/>
                  </a:cubicBezTo>
                  <a:cubicBezTo>
                    <a:pt x="55" y="181"/>
                    <a:pt x="55" y="182"/>
                    <a:pt x="54" y="182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2"/>
                    <a:pt x="56" y="182"/>
                    <a:pt x="56" y="182"/>
                  </a:cubicBezTo>
                  <a:cubicBezTo>
                    <a:pt x="55" y="182"/>
                    <a:pt x="55" y="182"/>
                    <a:pt x="55" y="182"/>
                  </a:cubicBezTo>
                  <a:cubicBezTo>
                    <a:pt x="55" y="182"/>
                    <a:pt x="54" y="182"/>
                    <a:pt x="53" y="181"/>
                  </a:cubicBezTo>
                  <a:cubicBezTo>
                    <a:pt x="51" y="181"/>
                    <a:pt x="50" y="180"/>
                    <a:pt x="48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6" y="180"/>
                    <a:pt x="46" y="180"/>
                    <a:pt x="46" y="180"/>
                  </a:cubicBezTo>
                  <a:cubicBezTo>
                    <a:pt x="45" y="180"/>
                    <a:pt x="44" y="181"/>
                    <a:pt x="44" y="182"/>
                  </a:cubicBezTo>
                  <a:cubicBezTo>
                    <a:pt x="43" y="182"/>
                    <a:pt x="43" y="183"/>
                    <a:pt x="42" y="184"/>
                  </a:cubicBezTo>
                  <a:cubicBezTo>
                    <a:pt x="42" y="184"/>
                    <a:pt x="41" y="185"/>
                    <a:pt x="40" y="185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0" y="185"/>
                    <a:pt x="40" y="185"/>
                    <a:pt x="39" y="184"/>
                  </a:cubicBezTo>
                  <a:cubicBezTo>
                    <a:pt x="37" y="184"/>
                    <a:pt x="35" y="183"/>
                    <a:pt x="33" y="183"/>
                  </a:cubicBezTo>
                  <a:cubicBezTo>
                    <a:pt x="31" y="182"/>
                    <a:pt x="29" y="182"/>
                    <a:pt x="27" y="182"/>
                  </a:cubicBezTo>
                  <a:cubicBezTo>
                    <a:pt x="27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5" y="182"/>
                    <a:pt x="25" y="182"/>
                    <a:pt x="25" y="182"/>
                  </a:cubicBezTo>
                  <a:cubicBezTo>
                    <a:pt x="24" y="182"/>
                    <a:pt x="22" y="182"/>
                    <a:pt x="20" y="183"/>
                  </a:cubicBezTo>
                  <a:cubicBezTo>
                    <a:pt x="19" y="184"/>
                    <a:pt x="17" y="185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6" y="188"/>
                    <a:pt x="16" y="188"/>
                    <a:pt x="16" y="18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6" y="186"/>
                    <a:pt x="16" y="186"/>
                    <a:pt x="15" y="186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15" y="186"/>
                    <a:pt x="15" y="186"/>
                    <a:pt x="15" y="186"/>
                  </a:cubicBezTo>
                  <a:cubicBezTo>
                    <a:pt x="15" y="185"/>
                    <a:pt x="15" y="185"/>
                    <a:pt x="14" y="185"/>
                  </a:cubicBezTo>
                  <a:cubicBezTo>
                    <a:pt x="14" y="185"/>
                    <a:pt x="13" y="184"/>
                    <a:pt x="12" y="184"/>
                  </a:cubicBezTo>
                  <a:cubicBezTo>
                    <a:pt x="12" y="184"/>
                    <a:pt x="11" y="185"/>
                    <a:pt x="11" y="185"/>
                  </a:cubicBezTo>
                  <a:cubicBezTo>
                    <a:pt x="10" y="185"/>
                    <a:pt x="10" y="186"/>
                    <a:pt x="10" y="186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9" y="186"/>
                    <a:pt x="9" y="187"/>
                    <a:pt x="9" y="188"/>
                  </a:cubicBezTo>
                  <a:cubicBezTo>
                    <a:pt x="8" y="189"/>
                    <a:pt x="7" y="190"/>
                    <a:pt x="6" y="191"/>
                  </a:cubicBezTo>
                  <a:cubicBezTo>
                    <a:pt x="6" y="192"/>
                    <a:pt x="5" y="192"/>
                    <a:pt x="4" y="192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3" y="192"/>
                    <a:pt x="3" y="192"/>
                    <a:pt x="2" y="192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4" y="194"/>
                    <a:pt x="4" y="194"/>
                    <a:pt x="4" y="194"/>
                  </a:cubicBezTo>
                  <a:cubicBezTo>
                    <a:pt x="4" y="194"/>
                    <a:pt x="4" y="193"/>
                    <a:pt x="4" y="191"/>
                  </a:cubicBezTo>
                  <a:cubicBezTo>
                    <a:pt x="4" y="189"/>
                    <a:pt x="4" y="185"/>
                    <a:pt x="4" y="183"/>
                  </a:cubicBezTo>
                  <a:cubicBezTo>
                    <a:pt x="2" y="182"/>
                    <a:pt x="2" y="182"/>
                    <a:pt x="2" y="182"/>
                  </a:cubicBezTo>
                  <a:cubicBezTo>
                    <a:pt x="4" y="183"/>
                    <a:pt x="4" y="183"/>
                    <a:pt x="4" y="183"/>
                  </a:cubicBezTo>
                  <a:cubicBezTo>
                    <a:pt x="4" y="181"/>
                    <a:pt x="5" y="180"/>
                    <a:pt x="5" y="179"/>
                  </a:cubicBezTo>
                  <a:cubicBezTo>
                    <a:pt x="3" y="179"/>
                    <a:pt x="3" y="179"/>
                    <a:pt x="3" y="179"/>
                  </a:cubicBezTo>
                  <a:cubicBezTo>
                    <a:pt x="5" y="180"/>
                    <a:pt x="5" y="180"/>
                    <a:pt x="5" y="180"/>
                  </a:cubicBezTo>
                  <a:cubicBezTo>
                    <a:pt x="5" y="178"/>
                    <a:pt x="5" y="177"/>
                    <a:pt x="6" y="176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6" y="177"/>
                    <a:pt x="6" y="177"/>
                    <a:pt x="6" y="177"/>
                  </a:cubicBezTo>
                  <a:cubicBezTo>
                    <a:pt x="6" y="176"/>
                    <a:pt x="7" y="174"/>
                    <a:pt x="7" y="172"/>
                  </a:cubicBezTo>
                  <a:cubicBezTo>
                    <a:pt x="5" y="172"/>
                    <a:pt x="5" y="172"/>
                    <a:pt x="5" y="172"/>
                  </a:cubicBezTo>
                  <a:cubicBezTo>
                    <a:pt x="7" y="172"/>
                    <a:pt x="7" y="172"/>
                    <a:pt x="7" y="172"/>
                  </a:cubicBezTo>
                  <a:cubicBezTo>
                    <a:pt x="7" y="172"/>
                    <a:pt x="7" y="171"/>
                    <a:pt x="8" y="170"/>
                  </a:cubicBezTo>
                  <a:cubicBezTo>
                    <a:pt x="8" y="169"/>
                    <a:pt x="8" y="168"/>
                    <a:pt x="8" y="168"/>
                  </a:cubicBezTo>
                  <a:cubicBezTo>
                    <a:pt x="9" y="167"/>
                    <a:pt x="10" y="166"/>
                    <a:pt x="11" y="164"/>
                  </a:cubicBezTo>
                  <a:cubicBezTo>
                    <a:pt x="12" y="162"/>
                    <a:pt x="13" y="159"/>
                    <a:pt x="15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5" y="155"/>
                    <a:pt x="15" y="155"/>
                    <a:pt x="15" y="155"/>
                  </a:cubicBezTo>
                  <a:cubicBezTo>
                    <a:pt x="16" y="153"/>
                    <a:pt x="17" y="151"/>
                    <a:pt x="17" y="148"/>
                  </a:cubicBezTo>
                  <a:cubicBezTo>
                    <a:pt x="18" y="147"/>
                    <a:pt x="18" y="145"/>
                    <a:pt x="18" y="143"/>
                  </a:cubicBezTo>
                  <a:cubicBezTo>
                    <a:pt x="18" y="141"/>
                    <a:pt x="18" y="139"/>
                    <a:pt x="17" y="137"/>
                  </a:cubicBezTo>
                  <a:cubicBezTo>
                    <a:pt x="15" y="138"/>
                    <a:pt x="15" y="138"/>
                    <a:pt x="15" y="138"/>
                  </a:cubicBezTo>
                  <a:cubicBezTo>
                    <a:pt x="17" y="137"/>
                    <a:pt x="17" y="137"/>
                    <a:pt x="17" y="137"/>
                  </a:cubicBezTo>
                  <a:cubicBezTo>
                    <a:pt x="17" y="132"/>
                    <a:pt x="15" y="129"/>
                    <a:pt x="14" y="128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5" y="129"/>
                    <a:pt x="15" y="129"/>
                    <a:pt x="15" y="129"/>
                  </a:cubicBezTo>
                  <a:lnTo>
                    <a:pt x="13" y="1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0" name="Freeform 151"/>
            <p:cNvSpPr>
              <a:spLocks/>
            </p:cNvSpPr>
            <p:nvPr/>
          </p:nvSpPr>
          <p:spPr bwMode="auto">
            <a:xfrm>
              <a:off x="10824570" y="3188192"/>
              <a:ext cx="149928" cy="233220"/>
            </a:xfrm>
            <a:custGeom>
              <a:avLst/>
              <a:gdLst>
                <a:gd name="T0" fmla="*/ 41 w 46"/>
                <a:gd name="T1" fmla="*/ 62 h 71"/>
                <a:gd name="T2" fmla="*/ 37 w 46"/>
                <a:gd name="T3" fmla="*/ 62 h 71"/>
                <a:gd name="T4" fmla="*/ 39 w 46"/>
                <a:gd name="T5" fmla="*/ 60 h 71"/>
                <a:gd name="T6" fmla="*/ 39 w 46"/>
                <a:gd name="T7" fmla="*/ 56 h 71"/>
                <a:gd name="T8" fmla="*/ 41 w 46"/>
                <a:gd name="T9" fmla="*/ 55 h 71"/>
                <a:gd name="T10" fmla="*/ 40 w 46"/>
                <a:gd name="T11" fmla="*/ 51 h 71"/>
                <a:gd name="T12" fmla="*/ 31 w 46"/>
                <a:gd name="T13" fmla="*/ 46 h 71"/>
                <a:gd name="T14" fmla="*/ 27 w 46"/>
                <a:gd name="T15" fmla="*/ 40 h 71"/>
                <a:gd name="T16" fmla="*/ 24 w 46"/>
                <a:gd name="T17" fmla="*/ 34 h 71"/>
                <a:gd name="T18" fmla="*/ 20 w 46"/>
                <a:gd name="T19" fmla="*/ 26 h 71"/>
                <a:gd name="T20" fmla="*/ 13 w 46"/>
                <a:gd name="T21" fmla="*/ 20 h 71"/>
                <a:gd name="T22" fmla="*/ 11 w 46"/>
                <a:gd name="T23" fmla="*/ 14 h 71"/>
                <a:gd name="T24" fmla="*/ 11 w 46"/>
                <a:gd name="T25" fmla="*/ 12 h 71"/>
                <a:gd name="T26" fmla="*/ 7 w 46"/>
                <a:gd name="T27" fmla="*/ 7 h 71"/>
                <a:gd name="T28" fmla="*/ 6 w 46"/>
                <a:gd name="T29" fmla="*/ 0 h 71"/>
                <a:gd name="T30" fmla="*/ 0 w 46"/>
                <a:gd name="T31" fmla="*/ 8 h 71"/>
                <a:gd name="T32" fmla="*/ 1 w 46"/>
                <a:gd name="T33" fmla="*/ 8 h 71"/>
                <a:gd name="T34" fmla="*/ 5 w 46"/>
                <a:gd name="T35" fmla="*/ 1 h 71"/>
                <a:gd name="T36" fmla="*/ 1 w 46"/>
                <a:gd name="T37" fmla="*/ 8 h 71"/>
                <a:gd name="T38" fmla="*/ 2 w 46"/>
                <a:gd name="T39" fmla="*/ 8 h 71"/>
                <a:gd name="T40" fmla="*/ 20 w 46"/>
                <a:gd name="T41" fmla="*/ 71 h 71"/>
                <a:gd name="T42" fmla="*/ 45 w 46"/>
                <a:gd name="T43" fmla="*/ 67 h 71"/>
                <a:gd name="T44" fmla="*/ 46 w 46"/>
                <a:gd name="T45" fmla="*/ 64 h 71"/>
                <a:gd name="T46" fmla="*/ 41 w 46"/>
                <a:gd name="T47" fmla="*/ 6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71">
                  <a:moveTo>
                    <a:pt x="41" y="62"/>
                  </a:moveTo>
                  <a:cubicBezTo>
                    <a:pt x="40" y="64"/>
                    <a:pt x="37" y="63"/>
                    <a:pt x="37" y="62"/>
                  </a:cubicBezTo>
                  <a:cubicBezTo>
                    <a:pt x="36" y="61"/>
                    <a:pt x="37" y="60"/>
                    <a:pt x="39" y="60"/>
                  </a:cubicBezTo>
                  <a:cubicBezTo>
                    <a:pt x="40" y="60"/>
                    <a:pt x="41" y="58"/>
                    <a:pt x="39" y="56"/>
                  </a:cubicBezTo>
                  <a:cubicBezTo>
                    <a:pt x="38" y="55"/>
                    <a:pt x="40" y="55"/>
                    <a:pt x="41" y="55"/>
                  </a:cubicBezTo>
                  <a:cubicBezTo>
                    <a:pt x="42" y="55"/>
                    <a:pt x="45" y="52"/>
                    <a:pt x="40" y="51"/>
                  </a:cubicBezTo>
                  <a:cubicBezTo>
                    <a:pt x="35" y="50"/>
                    <a:pt x="32" y="48"/>
                    <a:pt x="31" y="46"/>
                  </a:cubicBezTo>
                  <a:cubicBezTo>
                    <a:pt x="30" y="44"/>
                    <a:pt x="29" y="41"/>
                    <a:pt x="27" y="40"/>
                  </a:cubicBezTo>
                  <a:cubicBezTo>
                    <a:pt x="25" y="39"/>
                    <a:pt x="25" y="36"/>
                    <a:pt x="24" y="34"/>
                  </a:cubicBezTo>
                  <a:cubicBezTo>
                    <a:pt x="24" y="32"/>
                    <a:pt x="23" y="28"/>
                    <a:pt x="20" y="26"/>
                  </a:cubicBezTo>
                  <a:cubicBezTo>
                    <a:pt x="17" y="24"/>
                    <a:pt x="13" y="21"/>
                    <a:pt x="13" y="20"/>
                  </a:cubicBezTo>
                  <a:cubicBezTo>
                    <a:pt x="13" y="19"/>
                    <a:pt x="15" y="15"/>
                    <a:pt x="11" y="14"/>
                  </a:cubicBezTo>
                  <a:cubicBezTo>
                    <a:pt x="11" y="14"/>
                    <a:pt x="11" y="13"/>
                    <a:pt x="11" y="12"/>
                  </a:cubicBezTo>
                  <a:cubicBezTo>
                    <a:pt x="11" y="12"/>
                    <a:pt x="10" y="11"/>
                    <a:pt x="7" y="7"/>
                  </a:cubicBezTo>
                  <a:cubicBezTo>
                    <a:pt x="3" y="4"/>
                    <a:pt x="4" y="2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45" y="67"/>
                    <a:pt x="45" y="67"/>
                    <a:pt x="45" y="67"/>
                  </a:cubicBezTo>
                  <a:cubicBezTo>
                    <a:pt x="45" y="67"/>
                    <a:pt x="46" y="66"/>
                    <a:pt x="46" y="64"/>
                  </a:cubicBezTo>
                  <a:cubicBezTo>
                    <a:pt x="46" y="62"/>
                    <a:pt x="43" y="61"/>
                    <a:pt x="41" y="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1" name="Freeform 152"/>
            <p:cNvSpPr>
              <a:spLocks/>
            </p:cNvSpPr>
            <p:nvPr/>
          </p:nvSpPr>
          <p:spPr bwMode="auto">
            <a:xfrm>
              <a:off x="10810941" y="3182135"/>
              <a:ext cx="169615" cy="248365"/>
            </a:xfrm>
            <a:custGeom>
              <a:avLst/>
              <a:gdLst>
                <a:gd name="T0" fmla="*/ 42 w 52"/>
                <a:gd name="T1" fmla="*/ 63 h 76"/>
                <a:gd name="T2" fmla="*/ 42 w 52"/>
                <a:gd name="T3" fmla="*/ 63 h 76"/>
                <a:gd name="T4" fmla="*/ 43 w 52"/>
                <a:gd name="T5" fmla="*/ 64 h 76"/>
                <a:gd name="T6" fmla="*/ 42 w 52"/>
                <a:gd name="T7" fmla="*/ 64 h 76"/>
                <a:gd name="T8" fmla="*/ 43 w 52"/>
                <a:gd name="T9" fmla="*/ 64 h 76"/>
                <a:gd name="T10" fmla="*/ 43 w 52"/>
                <a:gd name="T11" fmla="*/ 64 h 76"/>
                <a:gd name="T12" fmla="*/ 45 w 52"/>
                <a:gd name="T13" fmla="*/ 57 h 76"/>
                <a:gd name="T14" fmla="*/ 45 w 52"/>
                <a:gd name="T15" fmla="*/ 57 h 76"/>
                <a:gd name="T16" fmla="*/ 44 w 52"/>
                <a:gd name="T17" fmla="*/ 58 h 76"/>
                <a:gd name="T18" fmla="*/ 44 w 52"/>
                <a:gd name="T19" fmla="*/ 58 h 76"/>
                <a:gd name="T20" fmla="*/ 44 w 52"/>
                <a:gd name="T21" fmla="*/ 59 h 76"/>
                <a:gd name="T22" fmla="*/ 48 w 52"/>
                <a:gd name="T23" fmla="*/ 57 h 76"/>
                <a:gd name="T24" fmla="*/ 39 w 52"/>
                <a:gd name="T25" fmla="*/ 49 h 76"/>
                <a:gd name="T26" fmla="*/ 31 w 52"/>
                <a:gd name="T27" fmla="*/ 39 h 76"/>
                <a:gd name="T28" fmla="*/ 21 w 52"/>
                <a:gd name="T29" fmla="*/ 23 h 76"/>
                <a:gd name="T30" fmla="*/ 19 w 52"/>
                <a:gd name="T31" fmla="*/ 22 h 76"/>
                <a:gd name="T32" fmla="*/ 18 w 52"/>
                <a:gd name="T33" fmla="*/ 22 h 76"/>
                <a:gd name="T34" fmla="*/ 19 w 52"/>
                <a:gd name="T35" fmla="*/ 22 h 76"/>
                <a:gd name="T36" fmla="*/ 19 w 52"/>
                <a:gd name="T37" fmla="*/ 22 h 76"/>
                <a:gd name="T38" fmla="*/ 19 w 52"/>
                <a:gd name="T39" fmla="*/ 16 h 76"/>
                <a:gd name="T40" fmla="*/ 17 w 52"/>
                <a:gd name="T41" fmla="*/ 16 h 76"/>
                <a:gd name="T42" fmla="*/ 17 w 52"/>
                <a:gd name="T43" fmla="*/ 16 h 76"/>
                <a:gd name="T44" fmla="*/ 17 w 52"/>
                <a:gd name="T45" fmla="*/ 16 h 76"/>
                <a:gd name="T46" fmla="*/ 11 w 52"/>
                <a:gd name="T47" fmla="*/ 6 h 76"/>
                <a:gd name="T48" fmla="*/ 8 w 52"/>
                <a:gd name="T49" fmla="*/ 0 h 76"/>
                <a:gd name="T50" fmla="*/ 7 w 52"/>
                <a:gd name="T51" fmla="*/ 2 h 76"/>
                <a:gd name="T52" fmla="*/ 51 w 52"/>
                <a:gd name="T53" fmla="*/ 71 h 76"/>
                <a:gd name="T54" fmla="*/ 51 w 52"/>
                <a:gd name="T55" fmla="*/ 69 h 76"/>
                <a:gd name="T56" fmla="*/ 51 w 52"/>
                <a:gd name="T57" fmla="*/ 70 h 76"/>
                <a:gd name="T58" fmla="*/ 51 w 52"/>
                <a:gd name="T59" fmla="*/ 70 h 76"/>
                <a:gd name="T60" fmla="*/ 51 w 52"/>
                <a:gd name="T61" fmla="*/ 70 h 76"/>
                <a:gd name="T62" fmla="*/ 44 w 52"/>
                <a:gd name="T63" fmla="*/ 63 h 76"/>
                <a:gd name="T64" fmla="*/ 47 w 52"/>
                <a:gd name="T65" fmla="*/ 66 h 76"/>
                <a:gd name="T66" fmla="*/ 47 w 52"/>
                <a:gd name="T67" fmla="*/ 66 h 76"/>
                <a:gd name="T68" fmla="*/ 48 w 52"/>
                <a:gd name="T69" fmla="*/ 66 h 76"/>
                <a:gd name="T70" fmla="*/ 48 w 52"/>
                <a:gd name="T71" fmla="*/ 66 h 76"/>
                <a:gd name="T72" fmla="*/ 47 w 52"/>
                <a:gd name="T73" fmla="*/ 70 h 76"/>
                <a:gd name="T74" fmla="*/ 7 w 52"/>
                <a:gd name="T75" fmla="*/ 8 h 76"/>
                <a:gd name="T76" fmla="*/ 11 w 52"/>
                <a:gd name="T77" fmla="*/ 4 h 76"/>
                <a:gd name="T78" fmla="*/ 5 w 52"/>
                <a:gd name="T79" fmla="*/ 8 h 76"/>
                <a:gd name="T80" fmla="*/ 11 w 52"/>
                <a:gd name="T81" fmla="*/ 3 h 76"/>
                <a:gd name="T82" fmla="*/ 6 w 52"/>
                <a:gd name="T83" fmla="*/ 5 h 76"/>
                <a:gd name="T84" fmla="*/ 15 w 52"/>
                <a:gd name="T85" fmla="*/ 14 h 76"/>
                <a:gd name="T86" fmla="*/ 12 w 52"/>
                <a:gd name="T87" fmla="*/ 18 h 76"/>
                <a:gd name="T88" fmla="*/ 16 w 52"/>
                <a:gd name="T89" fmla="*/ 21 h 76"/>
                <a:gd name="T90" fmla="*/ 18 w 52"/>
                <a:gd name="T91" fmla="*/ 27 h 76"/>
                <a:gd name="T92" fmla="*/ 27 w 52"/>
                <a:gd name="T93" fmla="*/ 40 h 76"/>
                <a:gd name="T94" fmla="*/ 37 w 52"/>
                <a:gd name="T95" fmla="*/ 52 h 76"/>
                <a:gd name="T96" fmla="*/ 45 w 52"/>
                <a:gd name="T97" fmla="*/ 55 h 76"/>
                <a:gd name="T98" fmla="*/ 45 w 52"/>
                <a:gd name="T99" fmla="*/ 54 h 76"/>
                <a:gd name="T100" fmla="*/ 44 w 52"/>
                <a:gd name="T101" fmla="*/ 54 h 76"/>
                <a:gd name="T102" fmla="*/ 45 w 52"/>
                <a:gd name="T103" fmla="*/ 54 h 76"/>
                <a:gd name="T104" fmla="*/ 45 w 52"/>
                <a:gd name="T105" fmla="*/ 54 h 76"/>
                <a:gd name="T106" fmla="*/ 44 w 52"/>
                <a:gd name="T107" fmla="*/ 55 h 76"/>
                <a:gd name="T108" fmla="*/ 45 w 52"/>
                <a:gd name="T109" fmla="*/ 56 h 76"/>
                <a:gd name="T110" fmla="*/ 41 w 52"/>
                <a:gd name="T111" fmla="*/ 57 h 76"/>
                <a:gd name="T112" fmla="*/ 42 w 52"/>
                <a:gd name="T113" fmla="*/ 60 h 76"/>
                <a:gd name="T114" fmla="*/ 42 w 52"/>
                <a:gd name="T115" fmla="*/ 60 h 76"/>
                <a:gd name="T116" fmla="*/ 43 w 52"/>
                <a:gd name="T117" fmla="*/ 61 h 76"/>
                <a:gd name="T118" fmla="*/ 43 w 52"/>
                <a:gd name="T119" fmla="*/ 60 h 76"/>
                <a:gd name="T120" fmla="*/ 39 w 52"/>
                <a:gd name="T121" fmla="*/ 65 h 76"/>
                <a:gd name="T122" fmla="*/ 47 w 52"/>
                <a:gd name="T123" fmla="*/ 6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" h="76">
                  <a:moveTo>
                    <a:pt x="45" y="64"/>
                  </a:moveTo>
                  <a:cubicBezTo>
                    <a:pt x="44" y="63"/>
                    <a:pt x="44" y="63"/>
                    <a:pt x="44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4" y="64"/>
                    <a:pt x="45" y="63"/>
                    <a:pt x="45" y="63"/>
                  </a:cubicBezTo>
                  <a:cubicBezTo>
                    <a:pt x="46" y="62"/>
                    <a:pt x="46" y="61"/>
                    <a:pt x="46" y="60"/>
                  </a:cubicBezTo>
                  <a:cubicBezTo>
                    <a:pt x="46" y="59"/>
                    <a:pt x="46" y="58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8"/>
                    <a:pt x="45" y="58"/>
                    <a:pt x="45" y="57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5" y="59"/>
                    <a:pt x="46" y="58"/>
                    <a:pt x="46" y="58"/>
                  </a:cubicBezTo>
                  <a:cubicBezTo>
                    <a:pt x="47" y="58"/>
                    <a:pt x="47" y="57"/>
                    <a:pt x="48" y="57"/>
                  </a:cubicBezTo>
                  <a:cubicBezTo>
                    <a:pt x="48" y="56"/>
                    <a:pt x="48" y="55"/>
                    <a:pt x="48" y="54"/>
                  </a:cubicBezTo>
                  <a:cubicBezTo>
                    <a:pt x="49" y="53"/>
                    <a:pt x="48" y="52"/>
                    <a:pt x="47" y="52"/>
                  </a:cubicBezTo>
                  <a:cubicBezTo>
                    <a:pt x="46" y="51"/>
                    <a:pt x="45" y="51"/>
                    <a:pt x="44" y="51"/>
                  </a:cubicBezTo>
                  <a:cubicBezTo>
                    <a:pt x="42" y="50"/>
                    <a:pt x="40" y="50"/>
                    <a:pt x="39" y="49"/>
                  </a:cubicBezTo>
                  <a:cubicBezTo>
                    <a:pt x="38" y="48"/>
                    <a:pt x="37" y="47"/>
                    <a:pt x="37" y="47"/>
                  </a:cubicBezTo>
                  <a:cubicBezTo>
                    <a:pt x="36" y="46"/>
                    <a:pt x="36" y="45"/>
                    <a:pt x="35" y="44"/>
                  </a:cubicBezTo>
                  <a:cubicBezTo>
                    <a:pt x="34" y="42"/>
                    <a:pt x="33" y="41"/>
                    <a:pt x="32" y="40"/>
                  </a:cubicBezTo>
                  <a:cubicBezTo>
                    <a:pt x="32" y="40"/>
                    <a:pt x="31" y="40"/>
                    <a:pt x="31" y="39"/>
                  </a:cubicBezTo>
                  <a:cubicBezTo>
                    <a:pt x="31" y="38"/>
                    <a:pt x="31" y="37"/>
                    <a:pt x="30" y="36"/>
                  </a:cubicBezTo>
                  <a:cubicBezTo>
                    <a:pt x="30" y="35"/>
                    <a:pt x="30" y="33"/>
                    <a:pt x="29" y="31"/>
                  </a:cubicBezTo>
                  <a:cubicBezTo>
                    <a:pt x="28" y="29"/>
                    <a:pt x="27" y="27"/>
                    <a:pt x="25" y="26"/>
                  </a:cubicBezTo>
                  <a:cubicBezTo>
                    <a:pt x="23" y="25"/>
                    <a:pt x="22" y="24"/>
                    <a:pt x="21" y="23"/>
                  </a:cubicBezTo>
                  <a:cubicBezTo>
                    <a:pt x="20" y="23"/>
                    <a:pt x="20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19"/>
                    <a:pt x="20" y="17"/>
                    <a:pt x="19" y="16"/>
                  </a:cubicBezTo>
                  <a:cubicBezTo>
                    <a:pt x="18" y="15"/>
                    <a:pt x="17" y="14"/>
                    <a:pt x="15" y="14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5" y="11"/>
                    <a:pt x="12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4"/>
                  </a:cubicBezTo>
                  <a:cubicBezTo>
                    <a:pt x="11" y="4"/>
                    <a:pt x="11" y="3"/>
                    <a:pt x="12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2" y="68"/>
                    <a:pt x="52" y="66"/>
                  </a:cubicBezTo>
                  <a:cubicBezTo>
                    <a:pt x="52" y="65"/>
                    <a:pt x="51" y="64"/>
                    <a:pt x="50" y="63"/>
                  </a:cubicBezTo>
                  <a:cubicBezTo>
                    <a:pt x="49" y="62"/>
                    <a:pt x="48" y="62"/>
                    <a:pt x="47" y="62"/>
                  </a:cubicBezTo>
                  <a:cubicBezTo>
                    <a:pt x="46" y="62"/>
                    <a:pt x="45" y="62"/>
                    <a:pt x="44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7"/>
                    <a:pt x="48" y="67"/>
                    <a:pt x="47" y="68"/>
                  </a:cubicBezTo>
                  <a:cubicBezTo>
                    <a:pt x="47" y="68"/>
                    <a:pt x="47" y="68"/>
                    <a:pt x="47" y="68"/>
                  </a:cubicBezTo>
                  <a:cubicBezTo>
                    <a:pt x="47" y="68"/>
                    <a:pt x="47" y="69"/>
                    <a:pt x="47" y="69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2"/>
                    <a:pt x="7" y="3"/>
                  </a:cubicBezTo>
                  <a:cubicBezTo>
                    <a:pt x="7" y="4"/>
                    <a:pt x="6" y="4"/>
                    <a:pt x="6" y="5"/>
                  </a:cubicBezTo>
                  <a:cubicBezTo>
                    <a:pt x="6" y="6"/>
                    <a:pt x="7" y="7"/>
                    <a:pt x="7" y="8"/>
                  </a:cubicBezTo>
                  <a:cubicBezTo>
                    <a:pt x="8" y="9"/>
                    <a:pt x="8" y="10"/>
                    <a:pt x="9" y="11"/>
                  </a:cubicBezTo>
                  <a:cubicBezTo>
                    <a:pt x="13" y="14"/>
                    <a:pt x="14" y="15"/>
                    <a:pt x="14" y="16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4"/>
                    <a:pt x="13" y="14"/>
                    <a:pt x="13" y="15"/>
                  </a:cubicBezTo>
                  <a:cubicBezTo>
                    <a:pt x="13" y="15"/>
                    <a:pt x="13" y="16"/>
                    <a:pt x="13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6" y="19"/>
                  </a:cubicBez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3"/>
                    <a:pt x="16" y="23"/>
                    <a:pt x="16" y="24"/>
                  </a:cubicBezTo>
                  <a:cubicBezTo>
                    <a:pt x="16" y="25"/>
                    <a:pt x="17" y="26"/>
                    <a:pt x="18" y="27"/>
                  </a:cubicBezTo>
                  <a:cubicBezTo>
                    <a:pt x="20" y="28"/>
                    <a:pt x="21" y="29"/>
                    <a:pt x="23" y="30"/>
                  </a:cubicBezTo>
                  <a:cubicBezTo>
                    <a:pt x="24" y="30"/>
                    <a:pt x="25" y="32"/>
                    <a:pt x="25" y="33"/>
                  </a:cubicBezTo>
                  <a:cubicBezTo>
                    <a:pt x="26" y="34"/>
                    <a:pt x="26" y="36"/>
                    <a:pt x="26" y="37"/>
                  </a:cubicBezTo>
                  <a:cubicBezTo>
                    <a:pt x="27" y="38"/>
                    <a:pt x="27" y="39"/>
                    <a:pt x="27" y="40"/>
                  </a:cubicBezTo>
                  <a:cubicBezTo>
                    <a:pt x="28" y="42"/>
                    <a:pt x="29" y="43"/>
                    <a:pt x="30" y="44"/>
                  </a:cubicBezTo>
                  <a:cubicBezTo>
                    <a:pt x="31" y="44"/>
                    <a:pt x="31" y="45"/>
                    <a:pt x="32" y="46"/>
                  </a:cubicBezTo>
                  <a:cubicBezTo>
                    <a:pt x="32" y="46"/>
                    <a:pt x="32" y="47"/>
                    <a:pt x="33" y="49"/>
                  </a:cubicBezTo>
                  <a:cubicBezTo>
                    <a:pt x="34" y="50"/>
                    <a:pt x="35" y="51"/>
                    <a:pt x="37" y="52"/>
                  </a:cubicBezTo>
                  <a:cubicBezTo>
                    <a:pt x="39" y="53"/>
                    <a:pt x="41" y="54"/>
                    <a:pt x="44" y="55"/>
                  </a:cubicBezTo>
                  <a:cubicBezTo>
                    <a:pt x="44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2" y="55"/>
                    <a:pt x="42" y="55"/>
                    <a:pt x="42" y="56"/>
                  </a:cubicBezTo>
                  <a:cubicBezTo>
                    <a:pt x="41" y="56"/>
                    <a:pt x="41" y="57"/>
                    <a:pt x="41" y="57"/>
                  </a:cubicBezTo>
                  <a:cubicBezTo>
                    <a:pt x="41" y="58"/>
                    <a:pt x="41" y="59"/>
                    <a:pt x="41" y="59"/>
                  </a:cubicBezTo>
                  <a:cubicBezTo>
                    <a:pt x="41" y="59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2" y="60"/>
                    <a:pt x="41" y="60"/>
                    <a:pt x="40" y="61"/>
                  </a:cubicBezTo>
                  <a:cubicBezTo>
                    <a:pt x="39" y="62"/>
                    <a:pt x="39" y="63"/>
                    <a:pt x="39" y="64"/>
                  </a:cubicBezTo>
                  <a:cubicBezTo>
                    <a:pt x="39" y="64"/>
                    <a:pt x="39" y="64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6"/>
                    <a:pt x="40" y="66"/>
                    <a:pt x="41" y="67"/>
                  </a:cubicBezTo>
                  <a:cubicBezTo>
                    <a:pt x="41" y="67"/>
                    <a:pt x="42" y="67"/>
                    <a:pt x="43" y="67"/>
                  </a:cubicBezTo>
                  <a:cubicBezTo>
                    <a:pt x="44" y="67"/>
                    <a:pt x="46" y="67"/>
                    <a:pt x="47" y="66"/>
                  </a:cubicBezTo>
                  <a:lnTo>
                    <a:pt x="45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2" name="Freeform 153"/>
            <p:cNvSpPr>
              <a:spLocks/>
            </p:cNvSpPr>
            <p:nvPr/>
          </p:nvSpPr>
          <p:spPr bwMode="auto">
            <a:xfrm>
              <a:off x="10197601" y="2865622"/>
              <a:ext cx="692089" cy="443725"/>
            </a:xfrm>
            <a:custGeom>
              <a:avLst/>
              <a:gdLst>
                <a:gd name="T0" fmla="*/ 198 w 212"/>
                <a:gd name="T1" fmla="*/ 97 h 136"/>
                <a:gd name="T2" fmla="*/ 200 w 212"/>
                <a:gd name="T3" fmla="*/ 95 h 136"/>
                <a:gd name="T4" fmla="*/ 206 w 212"/>
                <a:gd name="T5" fmla="*/ 92 h 136"/>
                <a:gd name="T6" fmla="*/ 206 w 212"/>
                <a:gd name="T7" fmla="*/ 92 h 136"/>
                <a:gd name="T8" fmla="*/ 209 w 212"/>
                <a:gd name="T9" fmla="*/ 91 h 136"/>
                <a:gd name="T10" fmla="*/ 212 w 212"/>
                <a:gd name="T11" fmla="*/ 84 h 136"/>
                <a:gd name="T12" fmla="*/ 211 w 212"/>
                <a:gd name="T13" fmla="*/ 79 h 136"/>
                <a:gd name="T14" fmla="*/ 211 w 212"/>
                <a:gd name="T15" fmla="*/ 79 h 136"/>
                <a:gd name="T16" fmla="*/ 211 w 212"/>
                <a:gd name="T17" fmla="*/ 78 h 136"/>
                <a:gd name="T18" fmla="*/ 203 w 212"/>
                <a:gd name="T19" fmla="*/ 71 h 136"/>
                <a:gd name="T20" fmla="*/ 197 w 212"/>
                <a:gd name="T21" fmla="*/ 63 h 136"/>
                <a:gd name="T22" fmla="*/ 198 w 212"/>
                <a:gd name="T23" fmla="*/ 38 h 136"/>
                <a:gd name="T24" fmla="*/ 201 w 212"/>
                <a:gd name="T25" fmla="*/ 35 h 136"/>
                <a:gd name="T26" fmla="*/ 203 w 212"/>
                <a:gd name="T27" fmla="*/ 29 h 136"/>
                <a:gd name="T28" fmla="*/ 202 w 212"/>
                <a:gd name="T29" fmla="*/ 27 h 136"/>
                <a:gd name="T30" fmla="*/ 203 w 212"/>
                <a:gd name="T31" fmla="*/ 29 h 136"/>
                <a:gd name="T32" fmla="*/ 202 w 212"/>
                <a:gd name="T33" fmla="*/ 27 h 136"/>
                <a:gd name="T34" fmla="*/ 201 w 212"/>
                <a:gd name="T35" fmla="*/ 26 h 136"/>
                <a:gd name="T36" fmla="*/ 191 w 212"/>
                <a:gd name="T37" fmla="*/ 21 h 136"/>
                <a:gd name="T38" fmla="*/ 179 w 212"/>
                <a:gd name="T39" fmla="*/ 5 h 136"/>
                <a:gd name="T40" fmla="*/ 166 w 212"/>
                <a:gd name="T41" fmla="*/ 2 h 136"/>
                <a:gd name="T42" fmla="*/ 25 w 212"/>
                <a:gd name="T43" fmla="*/ 30 h 136"/>
                <a:gd name="T44" fmla="*/ 23 w 212"/>
                <a:gd name="T45" fmla="*/ 21 h 136"/>
                <a:gd name="T46" fmla="*/ 17 w 212"/>
                <a:gd name="T47" fmla="*/ 26 h 136"/>
                <a:gd name="T48" fmla="*/ 11 w 212"/>
                <a:gd name="T49" fmla="*/ 30 h 136"/>
                <a:gd name="T50" fmla="*/ 4 w 212"/>
                <a:gd name="T51" fmla="*/ 35 h 136"/>
                <a:gd name="T52" fmla="*/ 0 w 212"/>
                <a:gd name="T53" fmla="*/ 36 h 136"/>
                <a:gd name="T54" fmla="*/ 14 w 212"/>
                <a:gd name="T55" fmla="*/ 136 h 136"/>
                <a:gd name="T56" fmla="*/ 192 w 212"/>
                <a:gd name="T57" fmla="*/ 107 h 136"/>
                <a:gd name="T58" fmla="*/ 198 w 212"/>
                <a:gd name="T59" fmla="*/ 99 h 136"/>
                <a:gd name="T60" fmla="*/ 198 w 212"/>
                <a:gd name="T61" fmla="*/ 97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2" h="136">
                  <a:moveTo>
                    <a:pt x="198" y="97"/>
                  </a:moveTo>
                  <a:cubicBezTo>
                    <a:pt x="199" y="96"/>
                    <a:pt x="199" y="95"/>
                    <a:pt x="200" y="95"/>
                  </a:cubicBezTo>
                  <a:cubicBezTo>
                    <a:pt x="201" y="94"/>
                    <a:pt x="203" y="92"/>
                    <a:pt x="206" y="92"/>
                  </a:cubicBezTo>
                  <a:cubicBezTo>
                    <a:pt x="206" y="92"/>
                    <a:pt x="206" y="92"/>
                    <a:pt x="206" y="92"/>
                  </a:cubicBezTo>
                  <a:cubicBezTo>
                    <a:pt x="207" y="92"/>
                    <a:pt x="208" y="92"/>
                    <a:pt x="209" y="91"/>
                  </a:cubicBezTo>
                  <a:cubicBezTo>
                    <a:pt x="211" y="90"/>
                    <a:pt x="212" y="87"/>
                    <a:pt x="212" y="84"/>
                  </a:cubicBezTo>
                  <a:cubicBezTo>
                    <a:pt x="212" y="82"/>
                    <a:pt x="212" y="81"/>
                    <a:pt x="211" y="79"/>
                  </a:cubicBezTo>
                  <a:cubicBezTo>
                    <a:pt x="211" y="79"/>
                    <a:pt x="211" y="79"/>
                    <a:pt x="211" y="79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5"/>
                    <a:pt x="206" y="73"/>
                    <a:pt x="203" y="71"/>
                  </a:cubicBezTo>
                  <a:cubicBezTo>
                    <a:pt x="200" y="70"/>
                    <a:pt x="198" y="67"/>
                    <a:pt x="197" y="63"/>
                  </a:cubicBezTo>
                  <a:cubicBezTo>
                    <a:pt x="194" y="54"/>
                    <a:pt x="194" y="41"/>
                    <a:pt x="198" y="38"/>
                  </a:cubicBezTo>
                  <a:cubicBezTo>
                    <a:pt x="199" y="37"/>
                    <a:pt x="200" y="36"/>
                    <a:pt x="201" y="35"/>
                  </a:cubicBezTo>
                  <a:cubicBezTo>
                    <a:pt x="203" y="32"/>
                    <a:pt x="203" y="30"/>
                    <a:pt x="203" y="29"/>
                  </a:cubicBezTo>
                  <a:cubicBezTo>
                    <a:pt x="202" y="28"/>
                    <a:pt x="202" y="28"/>
                    <a:pt x="202" y="27"/>
                  </a:cubicBezTo>
                  <a:cubicBezTo>
                    <a:pt x="202" y="28"/>
                    <a:pt x="202" y="28"/>
                    <a:pt x="203" y="29"/>
                  </a:cubicBezTo>
                  <a:cubicBezTo>
                    <a:pt x="203" y="28"/>
                    <a:pt x="202" y="27"/>
                    <a:pt x="202" y="27"/>
                  </a:cubicBezTo>
                  <a:cubicBezTo>
                    <a:pt x="201" y="26"/>
                    <a:pt x="201" y="26"/>
                    <a:pt x="201" y="26"/>
                  </a:cubicBezTo>
                  <a:cubicBezTo>
                    <a:pt x="199" y="24"/>
                    <a:pt x="194" y="24"/>
                    <a:pt x="191" y="21"/>
                  </a:cubicBezTo>
                  <a:cubicBezTo>
                    <a:pt x="188" y="18"/>
                    <a:pt x="185" y="11"/>
                    <a:pt x="179" y="5"/>
                  </a:cubicBezTo>
                  <a:cubicBezTo>
                    <a:pt x="173" y="0"/>
                    <a:pt x="166" y="2"/>
                    <a:pt x="166" y="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19" y="24"/>
                    <a:pt x="17" y="26"/>
                  </a:cubicBezTo>
                  <a:cubicBezTo>
                    <a:pt x="15" y="28"/>
                    <a:pt x="14" y="29"/>
                    <a:pt x="11" y="30"/>
                  </a:cubicBezTo>
                  <a:cubicBezTo>
                    <a:pt x="9" y="30"/>
                    <a:pt x="5" y="35"/>
                    <a:pt x="4" y="35"/>
                  </a:cubicBezTo>
                  <a:cubicBezTo>
                    <a:pt x="3" y="35"/>
                    <a:pt x="0" y="36"/>
                    <a:pt x="0" y="36"/>
                  </a:cubicBezTo>
                  <a:cubicBezTo>
                    <a:pt x="14" y="136"/>
                    <a:pt x="14" y="136"/>
                    <a:pt x="14" y="136"/>
                  </a:cubicBezTo>
                  <a:cubicBezTo>
                    <a:pt x="192" y="107"/>
                    <a:pt x="192" y="107"/>
                    <a:pt x="192" y="107"/>
                  </a:cubicBezTo>
                  <a:cubicBezTo>
                    <a:pt x="198" y="99"/>
                    <a:pt x="198" y="99"/>
                    <a:pt x="198" y="99"/>
                  </a:cubicBezTo>
                  <a:cubicBezTo>
                    <a:pt x="198" y="98"/>
                    <a:pt x="198" y="98"/>
                    <a:pt x="198" y="9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3" name="Freeform 154"/>
            <p:cNvSpPr>
              <a:spLocks/>
            </p:cNvSpPr>
            <p:nvPr/>
          </p:nvSpPr>
          <p:spPr bwMode="auto">
            <a:xfrm>
              <a:off x="10191543" y="2865622"/>
              <a:ext cx="704205" cy="451297"/>
            </a:xfrm>
            <a:custGeom>
              <a:avLst/>
              <a:gdLst>
                <a:gd name="T0" fmla="*/ 204 w 216"/>
                <a:gd name="T1" fmla="*/ 96 h 138"/>
                <a:gd name="T2" fmla="*/ 208 w 216"/>
                <a:gd name="T3" fmla="*/ 94 h 138"/>
                <a:gd name="T4" fmla="*/ 209 w 216"/>
                <a:gd name="T5" fmla="*/ 94 h 138"/>
                <a:gd name="T6" fmla="*/ 212 w 216"/>
                <a:gd name="T7" fmla="*/ 93 h 138"/>
                <a:gd name="T8" fmla="*/ 216 w 216"/>
                <a:gd name="T9" fmla="*/ 84 h 138"/>
                <a:gd name="T10" fmla="*/ 215 w 216"/>
                <a:gd name="T11" fmla="*/ 79 h 138"/>
                <a:gd name="T12" fmla="*/ 215 w 216"/>
                <a:gd name="T13" fmla="*/ 78 h 138"/>
                <a:gd name="T14" fmla="*/ 214 w 216"/>
                <a:gd name="T15" fmla="*/ 77 h 138"/>
                <a:gd name="T16" fmla="*/ 201 w 216"/>
                <a:gd name="T17" fmla="*/ 63 h 138"/>
                <a:gd name="T18" fmla="*/ 199 w 216"/>
                <a:gd name="T19" fmla="*/ 50 h 138"/>
                <a:gd name="T20" fmla="*/ 202 w 216"/>
                <a:gd name="T21" fmla="*/ 39 h 138"/>
                <a:gd name="T22" fmla="*/ 205 w 216"/>
                <a:gd name="T23" fmla="*/ 36 h 138"/>
                <a:gd name="T24" fmla="*/ 207 w 216"/>
                <a:gd name="T25" fmla="*/ 28 h 138"/>
                <a:gd name="T26" fmla="*/ 206 w 216"/>
                <a:gd name="T27" fmla="*/ 26 h 138"/>
                <a:gd name="T28" fmla="*/ 207 w 216"/>
                <a:gd name="T29" fmla="*/ 28 h 138"/>
                <a:gd name="T30" fmla="*/ 205 w 216"/>
                <a:gd name="T31" fmla="*/ 25 h 138"/>
                <a:gd name="T32" fmla="*/ 203 w 216"/>
                <a:gd name="T33" fmla="*/ 25 h 138"/>
                <a:gd name="T34" fmla="*/ 203 w 216"/>
                <a:gd name="T35" fmla="*/ 25 h 138"/>
                <a:gd name="T36" fmla="*/ 202 w 216"/>
                <a:gd name="T37" fmla="*/ 23 h 138"/>
                <a:gd name="T38" fmla="*/ 182 w 216"/>
                <a:gd name="T39" fmla="*/ 4 h 138"/>
                <a:gd name="T40" fmla="*/ 168 w 216"/>
                <a:gd name="T41" fmla="*/ 2 h 138"/>
                <a:gd name="T42" fmla="*/ 26 w 216"/>
                <a:gd name="T43" fmla="*/ 17 h 138"/>
                <a:gd name="T44" fmla="*/ 17 w 216"/>
                <a:gd name="T45" fmla="*/ 24 h 138"/>
                <a:gd name="T46" fmla="*/ 10 w 216"/>
                <a:gd name="T47" fmla="*/ 29 h 138"/>
                <a:gd name="T48" fmla="*/ 5 w 216"/>
                <a:gd name="T49" fmla="*/ 33 h 138"/>
                <a:gd name="T50" fmla="*/ 5 w 216"/>
                <a:gd name="T51" fmla="*/ 33 h 138"/>
                <a:gd name="T52" fmla="*/ 5 w 216"/>
                <a:gd name="T53" fmla="*/ 33 h 138"/>
                <a:gd name="T54" fmla="*/ 2 w 216"/>
                <a:gd name="T55" fmla="*/ 34 h 138"/>
                <a:gd name="T56" fmla="*/ 196 w 216"/>
                <a:gd name="T57" fmla="*/ 109 h 138"/>
                <a:gd name="T58" fmla="*/ 202 w 216"/>
                <a:gd name="T59" fmla="*/ 98 h 138"/>
                <a:gd name="T60" fmla="*/ 200 w 216"/>
                <a:gd name="T61" fmla="*/ 97 h 138"/>
                <a:gd name="T62" fmla="*/ 200 w 216"/>
                <a:gd name="T63" fmla="*/ 99 h 138"/>
                <a:gd name="T64" fmla="*/ 18 w 216"/>
                <a:gd name="T65" fmla="*/ 133 h 138"/>
                <a:gd name="T66" fmla="*/ 3 w 216"/>
                <a:gd name="T67" fmla="*/ 38 h 138"/>
                <a:gd name="T68" fmla="*/ 7 w 216"/>
                <a:gd name="T69" fmla="*/ 36 h 138"/>
                <a:gd name="T70" fmla="*/ 14 w 216"/>
                <a:gd name="T71" fmla="*/ 32 h 138"/>
                <a:gd name="T72" fmla="*/ 24 w 216"/>
                <a:gd name="T73" fmla="*/ 24 h 138"/>
                <a:gd name="T74" fmla="*/ 25 w 216"/>
                <a:gd name="T75" fmla="*/ 21 h 138"/>
                <a:gd name="T76" fmla="*/ 168 w 216"/>
                <a:gd name="T77" fmla="*/ 4 h 138"/>
                <a:gd name="T78" fmla="*/ 168 w 216"/>
                <a:gd name="T79" fmla="*/ 4 h 138"/>
                <a:gd name="T80" fmla="*/ 168 w 216"/>
                <a:gd name="T81" fmla="*/ 4 h 138"/>
                <a:gd name="T82" fmla="*/ 186 w 216"/>
                <a:gd name="T83" fmla="*/ 15 h 138"/>
                <a:gd name="T84" fmla="*/ 200 w 216"/>
                <a:gd name="T85" fmla="*/ 27 h 138"/>
                <a:gd name="T86" fmla="*/ 201 w 216"/>
                <a:gd name="T87" fmla="*/ 27 h 138"/>
                <a:gd name="T88" fmla="*/ 204 w 216"/>
                <a:gd name="T89" fmla="*/ 27 h 138"/>
                <a:gd name="T90" fmla="*/ 205 w 216"/>
                <a:gd name="T91" fmla="*/ 29 h 138"/>
                <a:gd name="T92" fmla="*/ 202 w 216"/>
                <a:gd name="T93" fmla="*/ 28 h 138"/>
                <a:gd name="T94" fmla="*/ 203 w 216"/>
                <a:gd name="T95" fmla="*/ 29 h 138"/>
                <a:gd name="T96" fmla="*/ 203 w 216"/>
                <a:gd name="T97" fmla="*/ 35 h 138"/>
                <a:gd name="T98" fmla="*/ 200 w 216"/>
                <a:gd name="T99" fmla="*/ 38 h 138"/>
                <a:gd name="T100" fmla="*/ 195 w 216"/>
                <a:gd name="T101" fmla="*/ 50 h 138"/>
                <a:gd name="T102" fmla="*/ 197 w 216"/>
                <a:gd name="T103" fmla="*/ 64 h 138"/>
                <a:gd name="T104" fmla="*/ 211 w 216"/>
                <a:gd name="T105" fmla="*/ 79 h 138"/>
                <a:gd name="T106" fmla="*/ 211 w 216"/>
                <a:gd name="T107" fmla="*/ 80 h 138"/>
                <a:gd name="T108" fmla="*/ 211 w 216"/>
                <a:gd name="T109" fmla="*/ 80 h 138"/>
                <a:gd name="T110" fmla="*/ 212 w 216"/>
                <a:gd name="T111" fmla="*/ 84 h 138"/>
                <a:gd name="T112" fmla="*/ 211 w 216"/>
                <a:gd name="T113" fmla="*/ 91 h 138"/>
                <a:gd name="T114" fmla="*/ 208 w 216"/>
                <a:gd name="T115" fmla="*/ 92 h 138"/>
                <a:gd name="T116" fmla="*/ 208 w 216"/>
                <a:gd name="T117" fmla="*/ 92 h 138"/>
                <a:gd name="T118" fmla="*/ 202 w 216"/>
                <a:gd name="T119" fmla="*/ 95 h 138"/>
                <a:gd name="T120" fmla="*/ 198 w 216"/>
                <a:gd name="T121" fmla="*/ 9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6" h="138">
                  <a:moveTo>
                    <a:pt x="200" y="97"/>
                  </a:moveTo>
                  <a:cubicBezTo>
                    <a:pt x="202" y="98"/>
                    <a:pt x="202" y="98"/>
                    <a:pt x="202" y="98"/>
                  </a:cubicBezTo>
                  <a:cubicBezTo>
                    <a:pt x="202" y="97"/>
                    <a:pt x="203" y="97"/>
                    <a:pt x="204" y="96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204" y="96"/>
                    <a:pt x="204" y="96"/>
                    <a:pt x="204" y="96"/>
                  </a:cubicBezTo>
                  <a:cubicBezTo>
                    <a:pt x="205" y="95"/>
                    <a:pt x="206" y="94"/>
                    <a:pt x="208" y="94"/>
                  </a:cubicBezTo>
                  <a:cubicBezTo>
                    <a:pt x="208" y="94"/>
                    <a:pt x="208" y="94"/>
                    <a:pt x="208" y="94"/>
                  </a:cubicBezTo>
                  <a:cubicBezTo>
                    <a:pt x="208" y="94"/>
                    <a:pt x="208" y="94"/>
                    <a:pt x="208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10" y="94"/>
                    <a:pt x="210" y="94"/>
                    <a:pt x="211" y="9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212" y="93"/>
                    <a:pt x="212" y="93"/>
                    <a:pt x="212" y="93"/>
                  </a:cubicBezTo>
                  <a:cubicBezTo>
                    <a:pt x="215" y="91"/>
                    <a:pt x="216" y="88"/>
                    <a:pt x="216" y="84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2"/>
                    <a:pt x="216" y="80"/>
                    <a:pt x="215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5" y="78"/>
                    <a:pt x="215" y="78"/>
                    <a:pt x="215" y="78"/>
                  </a:cubicBezTo>
                  <a:cubicBezTo>
                    <a:pt x="215" y="78"/>
                    <a:pt x="215" y="78"/>
                    <a:pt x="215" y="78"/>
                  </a:cubicBezTo>
                  <a:cubicBezTo>
                    <a:pt x="215" y="77"/>
                    <a:pt x="215" y="77"/>
                    <a:pt x="215" y="77"/>
                  </a:cubicBezTo>
                  <a:cubicBezTo>
                    <a:pt x="215" y="77"/>
                    <a:pt x="215" y="77"/>
                    <a:pt x="215" y="77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3" y="74"/>
                    <a:pt x="209" y="71"/>
                    <a:pt x="205" y="69"/>
                  </a:cubicBezTo>
                  <a:cubicBezTo>
                    <a:pt x="204" y="69"/>
                    <a:pt x="204" y="68"/>
                    <a:pt x="203" y="67"/>
                  </a:cubicBezTo>
                  <a:cubicBezTo>
                    <a:pt x="202" y="66"/>
                    <a:pt x="202" y="64"/>
                    <a:pt x="201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0" y="59"/>
                    <a:pt x="199" y="54"/>
                    <a:pt x="199" y="50"/>
                  </a:cubicBezTo>
                  <a:cubicBezTo>
                    <a:pt x="199" y="47"/>
                    <a:pt x="199" y="45"/>
                    <a:pt x="200" y="43"/>
                  </a:cubicBezTo>
                  <a:cubicBezTo>
                    <a:pt x="200" y="41"/>
                    <a:pt x="201" y="40"/>
                    <a:pt x="202" y="39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3" y="38"/>
                    <a:pt x="204" y="37"/>
                    <a:pt x="205" y="36"/>
                  </a:cubicBezTo>
                  <a:cubicBezTo>
                    <a:pt x="205" y="36"/>
                    <a:pt x="205" y="36"/>
                    <a:pt x="205" y="36"/>
                  </a:cubicBezTo>
                  <a:cubicBezTo>
                    <a:pt x="205" y="36"/>
                    <a:pt x="205" y="36"/>
                    <a:pt x="205" y="36"/>
                  </a:cubicBezTo>
                  <a:cubicBezTo>
                    <a:pt x="206" y="34"/>
                    <a:pt x="207" y="32"/>
                    <a:pt x="207" y="30"/>
                  </a:cubicBezTo>
                  <a:cubicBezTo>
                    <a:pt x="207" y="29"/>
                    <a:pt x="207" y="29"/>
                    <a:pt x="207" y="28"/>
                  </a:cubicBezTo>
                  <a:cubicBezTo>
                    <a:pt x="207" y="28"/>
                    <a:pt x="207" y="28"/>
                    <a:pt x="207" y="28"/>
                  </a:cubicBezTo>
                  <a:cubicBezTo>
                    <a:pt x="206" y="28"/>
                    <a:pt x="206" y="28"/>
                    <a:pt x="206" y="28"/>
                  </a:cubicBezTo>
                  <a:cubicBezTo>
                    <a:pt x="206" y="27"/>
                    <a:pt x="206" y="27"/>
                    <a:pt x="206" y="26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8"/>
                    <a:pt x="203" y="29"/>
                    <a:pt x="203" y="29"/>
                  </a:cubicBezTo>
                  <a:cubicBezTo>
                    <a:pt x="207" y="28"/>
                    <a:pt x="207" y="28"/>
                    <a:pt x="207" y="28"/>
                  </a:cubicBezTo>
                  <a:cubicBezTo>
                    <a:pt x="206" y="27"/>
                    <a:pt x="206" y="27"/>
                    <a:pt x="206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5"/>
                    <a:pt x="205" y="25"/>
                    <a:pt x="205" y="25"/>
                  </a:cubicBezTo>
                  <a:cubicBezTo>
                    <a:pt x="204" y="24"/>
                    <a:pt x="204" y="24"/>
                    <a:pt x="204" y="24"/>
                  </a:cubicBezTo>
                  <a:cubicBezTo>
                    <a:pt x="204" y="24"/>
                    <a:pt x="204" y="24"/>
                    <a:pt x="204" y="24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4" y="25"/>
                    <a:pt x="204" y="25"/>
                    <a:pt x="204" y="25"/>
                  </a:cubicBezTo>
                  <a:cubicBezTo>
                    <a:pt x="204" y="24"/>
                    <a:pt x="204" y="24"/>
                    <a:pt x="204" y="24"/>
                  </a:cubicBezTo>
                  <a:cubicBezTo>
                    <a:pt x="203" y="25"/>
                    <a:pt x="203" y="25"/>
                    <a:pt x="203" y="25"/>
                  </a:cubicBezTo>
                  <a:cubicBezTo>
                    <a:pt x="204" y="25"/>
                    <a:pt x="204" y="25"/>
                    <a:pt x="204" y="25"/>
                  </a:cubicBezTo>
                  <a:cubicBezTo>
                    <a:pt x="204" y="25"/>
                    <a:pt x="204" y="25"/>
                    <a:pt x="204" y="25"/>
                  </a:cubicBezTo>
                  <a:cubicBezTo>
                    <a:pt x="204" y="24"/>
                    <a:pt x="203" y="23"/>
                    <a:pt x="202" y="23"/>
                  </a:cubicBezTo>
                  <a:cubicBezTo>
                    <a:pt x="199" y="22"/>
                    <a:pt x="196" y="22"/>
                    <a:pt x="195" y="20"/>
                  </a:cubicBezTo>
                  <a:cubicBezTo>
                    <a:pt x="193" y="19"/>
                    <a:pt x="192" y="16"/>
                    <a:pt x="190" y="13"/>
                  </a:cubicBezTo>
                  <a:cubicBezTo>
                    <a:pt x="188" y="10"/>
                    <a:pt x="185" y="7"/>
                    <a:pt x="182" y="4"/>
                  </a:cubicBezTo>
                  <a:cubicBezTo>
                    <a:pt x="178" y="1"/>
                    <a:pt x="174" y="0"/>
                    <a:pt x="172" y="0"/>
                  </a:cubicBezTo>
                  <a:cubicBezTo>
                    <a:pt x="169" y="0"/>
                    <a:pt x="167" y="1"/>
                    <a:pt x="167" y="1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3" y="20"/>
                    <a:pt x="22" y="21"/>
                  </a:cubicBezTo>
                  <a:cubicBezTo>
                    <a:pt x="20" y="22"/>
                    <a:pt x="19" y="23"/>
                    <a:pt x="17" y="24"/>
                  </a:cubicBezTo>
                  <a:cubicBezTo>
                    <a:pt x="16" y="25"/>
                    <a:pt x="16" y="26"/>
                    <a:pt x="15" y="27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2" y="28"/>
                    <a:pt x="11" y="29"/>
                    <a:pt x="10" y="29"/>
                  </a:cubicBezTo>
                  <a:cubicBezTo>
                    <a:pt x="9" y="30"/>
                    <a:pt x="8" y="31"/>
                    <a:pt x="7" y="32"/>
                  </a:cubicBezTo>
                  <a:cubicBezTo>
                    <a:pt x="6" y="32"/>
                    <a:pt x="6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4" y="33"/>
                    <a:pt x="3" y="33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5" y="138"/>
                    <a:pt x="15" y="138"/>
                    <a:pt x="15" y="138"/>
                  </a:cubicBezTo>
                  <a:cubicBezTo>
                    <a:pt x="196" y="109"/>
                    <a:pt x="196" y="109"/>
                    <a:pt x="196" y="10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2" y="99"/>
                    <a:pt x="202" y="99"/>
                    <a:pt x="202" y="99"/>
                  </a:cubicBezTo>
                  <a:cubicBezTo>
                    <a:pt x="202" y="99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0" y="97"/>
                    <a:pt x="200" y="97"/>
                    <a:pt x="200" y="97"/>
                  </a:cubicBezTo>
                  <a:cubicBezTo>
                    <a:pt x="198" y="97"/>
                    <a:pt x="198" y="97"/>
                    <a:pt x="198" y="97"/>
                  </a:cubicBezTo>
                  <a:cubicBezTo>
                    <a:pt x="198" y="98"/>
                    <a:pt x="198" y="98"/>
                    <a:pt x="198" y="98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98" y="97"/>
                    <a:pt x="198" y="97"/>
                    <a:pt x="198" y="97"/>
                  </a:cubicBezTo>
                  <a:cubicBezTo>
                    <a:pt x="193" y="105"/>
                    <a:pt x="193" y="105"/>
                    <a:pt x="193" y="105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8"/>
                    <a:pt x="3" y="38"/>
                    <a:pt x="4" y="37"/>
                  </a:cubicBezTo>
                  <a:cubicBezTo>
                    <a:pt x="5" y="37"/>
                    <a:pt x="6" y="37"/>
                    <a:pt x="6" y="37"/>
                  </a:cubicBezTo>
                  <a:cubicBezTo>
                    <a:pt x="7" y="37"/>
                    <a:pt x="7" y="37"/>
                    <a:pt x="7" y="36"/>
                  </a:cubicBezTo>
                  <a:cubicBezTo>
                    <a:pt x="8" y="36"/>
                    <a:pt x="10" y="35"/>
                    <a:pt x="11" y="34"/>
                  </a:cubicBezTo>
                  <a:cubicBezTo>
                    <a:pt x="11" y="33"/>
                    <a:pt x="12" y="33"/>
                    <a:pt x="13" y="32"/>
                  </a:cubicBezTo>
                  <a:cubicBezTo>
                    <a:pt x="13" y="32"/>
                    <a:pt x="14" y="32"/>
                    <a:pt x="14" y="32"/>
                  </a:cubicBezTo>
                  <a:cubicBezTo>
                    <a:pt x="15" y="32"/>
                    <a:pt x="17" y="31"/>
                    <a:pt x="18" y="30"/>
                  </a:cubicBezTo>
                  <a:cubicBezTo>
                    <a:pt x="19" y="29"/>
                    <a:pt x="19" y="28"/>
                    <a:pt x="20" y="27"/>
                  </a:cubicBezTo>
                  <a:cubicBezTo>
                    <a:pt x="21" y="26"/>
                    <a:pt x="23" y="25"/>
                    <a:pt x="24" y="24"/>
                  </a:cubicBezTo>
                  <a:cubicBezTo>
                    <a:pt x="25" y="23"/>
                    <a:pt x="25" y="23"/>
                    <a:pt x="26" y="23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68" y="4"/>
                    <a:pt x="168" y="4"/>
                  </a:cubicBezTo>
                  <a:cubicBezTo>
                    <a:pt x="168" y="4"/>
                    <a:pt x="170" y="4"/>
                    <a:pt x="172" y="4"/>
                  </a:cubicBezTo>
                  <a:cubicBezTo>
                    <a:pt x="174" y="4"/>
                    <a:pt x="177" y="5"/>
                    <a:pt x="180" y="7"/>
                  </a:cubicBezTo>
                  <a:cubicBezTo>
                    <a:pt x="182" y="9"/>
                    <a:pt x="185" y="12"/>
                    <a:pt x="186" y="15"/>
                  </a:cubicBezTo>
                  <a:cubicBezTo>
                    <a:pt x="188" y="18"/>
                    <a:pt x="190" y="21"/>
                    <a:pt x="192" y="23"/>
                  </a:cubicBezTo>
                  <a:cubicBezTo>
                    <a:pt x="194" y="25"/>
                    <a:pt x="196" y="25"/>
                    <a:pt x="198" y="26"/>
                  </a:cubicBezTo>
                  <a:cubicBezTo>
                    <a:pt x="199" y="26"/>
                    <a:pt x="200" y="27"/>
                    <a:pt x="200" y="27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3" y="28"/>
                    <a:pt x="203" y="28"/>
                    <a:pt x="203" y="29"/>
                  </a:cubicBezTo>
                  <a:cubicBezTo>
                    <a:pt x="204" y="27"/>
                    <a:pt x="204" y="27"/>
                    <a:pt x="204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3" y="28"/>
                    <a:pt x="203" y="29"/>
                  </a:cubicBezTo>
                  <a:cubicBezTo>
                    <a:pt x="205" y="29"/>
                    <a:pt x="205" y="29"/>
                    <a:pt x="205" y="29"/>
                  </a:cubicBezTo>
                  <a:cubicBezTo>
                    <a:pt x="206" y="28"/>
                    <a:pt x="206" y="28"/>
                    <a:pt x="206" y="28"/>
                  </a:cubicBezTo>
                  <a:cubicBezTo>
                    <a:pt x="206" y="27"/>
                    <a:pt x="206" y="27"/>
                    <a:pt x="206" y="26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8"/>
                    <a:pt x="203" y="29"/>
                    <a:pt x="203" y="29"/>
                  </a:cubicBezTo>
                  <a:cubicBezTo>
                    <a:pt x="205" y="29"/>
                    <a:pt x="205" y="29"/>
                    <a:pt x="205" y="29"/>
                  </a:cubicBezTo>
                  <a:cubicBezTo>
                    <a:pt x="203" y="29"/>
                    <a:pt x="203" y="29"/>
                    <a:pt x="203" y="29"/>
                  </a:cubicBezTo>
                  <a:cubicBezTo>
                    <a:pt x="203" y="30"/>
                    <a:pt x="203" y="30"/>
                    <a:pt x="203" y="30"/>
                  </a:cubicBezTo>
                  <a:cubicBezTo>
                    <a:pt x="203" y="31"/>
                    <a:pt x="202" y="32"/>
                    <a:pt x="202" y="34"/>
                  </a:cubicBezTo>
                  <a:cubicBezTo>
                    <a:pt x="203" y="35"/>
                    <a:pt x="203" y="35"/>
                    <a:pt x="203" y="35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1" y="34"/>
                    <a:pt x="200" y="35"/>
                    <a:pt x="199" y="36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199" y="36"/>
                    <a:pt x="199" y="36"/>
                    <a:pt x="199" y="36"/>
                  </a:cubicBezTo>
                  <a:cubicBezTo>
                    <a:pt x="198" y="37"/>
                    <a:pt x="196" y="39"/>
                    <a:pt x="196" y="42"/>
                  </a:cubicBezTo>
                  <a:cubicBezTo>
                    <a:pt x="195" y="44"/>
                    <a:pt x="195" y="47"/>
                    <a:pt x="195" y="50"/>
                  </a:cubicBezTo>
                  <a:cubicBezTo>
                    <a:pt x="195" y="55"/>
                    <a:pt x="196" y="60"/>
                    <a:pt x="197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7" y="64"/>
                    <a:pt x="197" y="64"/>
                    <a:pt x="197" y="64"/>
                  </a:cubicBezTo>
                  <a:cubicBezTo>
                    <a:pt x="198" y="66"/>
                    <a:pt x="199" y="68"/>
                    <a:pt x="200" y="69"/>
                  </a:cubicBezTo>
                  <a:cubicBezTo>
                    <a:pt x="201" y="71"/>
                    <a:pt x="202" y="72"/>
                    <a:pt x="204" y="73"/>
                  </a:cubicBezTo>
                  <a:cubicBezTo>
                    <a:pt x="207" y="74"/>
                    <a:pt x="210" y="77"/>
                    <a:pt x="211" y="79"/>
                  </a:cubicBezTo>
                  <a:cubicBezTo>
                    <a:pt x="213" y="78"/>
                    <a:pt x="213" y="78"/>
                    <a:pt x="213" y="78"/>
                  </a:cubicBezTo>
                  <a:cubicBezTo>
                    <a:pt x="211" y="79"/>
                    <a:pt x="211" y="79"/>
                    <a:pt x="211" y="79"/>
                  </a:cubicBezTo>
                  <a:cubicBezTo>
                    <a:pt x="211" y="80"/>
                    <a:pt x="211" y="80"/>
                    <a:pt x="211" y="80"/>
                  </a:cubicBezTo>
                  <a:cubicBezTo>
                    <a:pt x="211" y="80"/>
                    <a:pt x="211" y="80"/>
                    <a:pt x="211" y="80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11" y="80"/>
                    <a:pt x="211" y="80"/>
                    <a:pt x="211" y="80"/>
                  </a:cubicBezTo>
                  <a:cubicBezTo>
                    <a:pt x="212" y="81"/>
                    <a:pt x="212" y="83"/>
                    <a:pt x="212" y="84"/>
                  </a:cubicBezTo>
                  <a:cubicBezTo>
                    <a:pt x="214" y="84"/>
                    <a:pt x="214" y="84"/>
                    <a:pt x="214" y="84"/>
                  </a:cubicBezTo>
                  <a:cubicBezTo>
                    <a:pt x="212" y="84"/>
                    <a:pt x="212" y="84"/>
                    <a:pt x="212" y="84"/>
                  </a:cubicBezTo>
                  <a:cubicBezTo>
                    <a:pt x="212" y="84"/>
                    <a:pt x="212" y="84"/>
                    <a:pt x="212" y="84"/>
                  </a:cubicBezTo>
                  <a:cubicBezTo>
                    <a:pt x="212" y="87"/>
                    <a:pt x="211" y="89"/>
                    <a:pt x="210" y="90"/>
                  </a:cubicBezTo>
                  <a:cubicBezTo>
                    <a:pt x="211" y="91"/>
                    <a:pt x="211" y="91"/>
                    <a:pt x="211" y="91"/>
                  </a:cubicBezTo>
                  <a:cubicBezTo>
                    <a:pt x="210" y="89"/>
                    <a:pt x="210" y="89"/>
                    <a:pt x="210" y="89"/>
                  </a:cubicBezTo>
                  <a:cubicBezTo>
                    <a:pt x="209" y="90"/>
                    <a:pt x="209" y="90"/>
                    <a:pt x="208" y="90"/>
                  </a:cubicBezTo>
                  <a:cubicBezTo>
                    <a:pt x="208" y="92"/>
                    <a:pt x="208" y="92"/>
                    <a:pt x="208" y="92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92"/>
                    <a:pt x="208" y="92"/>
                    <a:pt x="208" y="92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5" y="90"/>
                    <a:pt x="202" y="92"/>
                    <a:pt x="201" y="93"/>
                  </a:cubicBezTo>
                  <a:cubicBezTo>
                    <a:pt x="202" y="95"/>
                    <a:pt x="202" y="95"/>
                    <a:pt x="202" y="95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4"/>
                    <a:pt x="199" y="95"/>
                    <a:pt x="198" y="97"/>
                  </a:cubicBezTo>
                  <a:cubicBezTo>
                    <a:pt x="198" y="97"/>
                    <a:pt x="198" y="97"/>
                    <a:pt x="198" y="97"/>
                  </a:cubicBezTo>
                  <a:cubicBezTo>
                    <a:pt x="198" y="97"/>
                    <a:pt x="198" y="97"/>
                    <a:pt x="198" y="97"/>
                  </a:cubicBezTo>
                  <a:lnTo>
                    <a:pt x="200" y="9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4" name="Freeform 155"/>
            <p:cNvSpPr>
              <a:spLocks noEditPoints="1"/>
            </p:cNvSpPr>
            <p:nvPr/>
          </p:nvSpPr>
          <p:spPr bwMode="auto">
            <a:xfrm>
              <a:off x="10835171" y="2953458"/>
              <a:ext cx="136298" cy="313485"/>
            </a:xfrm>
            <a:custGeom>
              <a:avLst/>
              <a:gdLst>
                <a:gd name="T0" fmla="*/ 6 w 42"/>
                <a:gd name="T1" fmla="*/ 8 h 96"/>
                <a:gd name="T2" fmla="*/ 3 w 42"/>
                <a:gd name="T3" fmla="*/ 11 h 96"/>
                <a:gd name="T4" fmla="*/ 1 w 42"/>
                <a:gd name="T5" fmla="*/ 27 h 96"/>
                <a:gd name="T6" fmla="*/ 2 w 42"/>
                <a:gd name="T7" fmla="*/ 36 h 96"/>
                <a:gd name="T8" fmla="*/ 9 w 42"/>
                <a:gd name="T9" fmla="*/ 45 h 96"/>
                <a:gd name="T10" fmla="*/ 16 w 42"/>
                <a:gd name="T11" fmla="*/ 51 h 96"/>
                <a:gd name="T12" fmla="*/ 16 w 42"/>
                <a:gd name="T13" fmla="*/ 52 h 96"/>
                <a:gd name="T14" fmla="*/ 16 w 42"/>
                <a:gd name="T15" fmla="*/ 52 h 96"/>
                <a:gd name="T16" fmla="*/ 17 w 42"/>
                <a:gd name="T17" fmla="*/ 55 h 96"/>
                <a:gd name="T18" fmla="*/ 17 w 42"/>
                <a:gd name="T19" fmla="*/ 57 h 96"/>
                <a:gd name="T20" fmla="*/ 14 w 42"/>
                <a:gd name="T21" fmla="*/ 64 h 96"/>
                <a:gd name="T22" fmla="*/ 14 w 42"/>
                <a:gd name="T23" fmla="*/ 64 h 96"/>
                <a:gd name="T24" fmla="*/ 11 w 42"/>
                <a:gd name="T25" fmla="*/ 65 h 96"/>
                <a:gd name="T26" fmla="*/ 5 w 42"/>
                <a:gd name="T27" fmla="*/ 68 h 96"/>
                <a:gd name="T28" fmla="*/ 5 w 42"/>
                <a:gd name="T29" fmla="*/ 68 h 96"/>
                <a:gd name="T30" fmla="*/ 3 w 42"/>
                <a:gd name="T31" fmla="*/ 72 h 96"/>
                <a:gd name="T32" fmla="*/ 4 w 42"/>
                <a:gd name="T33" fmla="*/ 79 h 96"/>
                <a:gd name="T34" fmla="*/ 8 w 42"/>
                <a:gd name="T35" fmla="*/ 84 h 96"/>
                <a:gd name="T36" fmla="*/ 9 w 42"/>
                <a:gd name="T37" fmla="*/ 84 h 96"/>
                <a:gd name="T38" fmla="*/ 13 w 42"/>
                <a:gd name="T39" fmla="*/ 85 h 96"/>
                <a:gd name="T40" fmla="*/ 18 w 42"/>
                <a:gd name="T41" fmla="*/ 87 h 96"/>
                <a:gd name="T42" fmla="*/ 24 w 42"/>
                <a:gd name="T43" fmla="*/ 86 h 96"/>
                <a:gd name="T44" fmla="*/ 25 w 42"/>
                <a:gd name="T45" fmla="*/ 89 h 96"/>
                <a:gd name="T46" fmla="*/ 26 w 42"/>
                <a:gd name="T47" fmla="*/ 96 h 96"/>
                <a:gd name="T48" fmla="*/ 29 w 42"/>
                <a:gd name="T49" fmla="*/ 87 h 96"/>
                <a:gd name="T50" fmla="*/ 32 w 42"/>
                <a:gd name="T51" fmla="*/ 82 h 96"/>
                <a:gd name="T52" fmla="*/ 30 w 42"/>
                <a:gd name="T53" fmla="*/ 79 h 96"/>
                <a:gd name="T54" fmla="*/ 34 w 42"/>
                <a:gd name="T55" fmla="*/ 78 h 96"/>
                <a:gd name="T56" fmla="*/ 36 w 42"/>
                <a:gd name="T57" fmla="*/ 71 h 96"/>
                <a:gd name="T58" fmla="*/ 35 w 42"/>
                <a:gd name="T59" fmla="*/ 69 h 96"/>
                <a:gd name="T60" fmla="*/ 36 w 42"/>
                <a:gd name="T61" fmla="*/ 67 h 96"/>
                <a:gd name="T62" fmla="*/ 41 w 42"/>
                <a:gd name="T63" fmla="*/ 60 h 96"/>
                <a:gd name="T64" fmla="*/ 39 w 42"/>
                <a:gd name="T65" fmla="*/ 50 h 96"/>
                <a:gd name="T66" fmla="*/ 41 w 42"/>
                <a:gd name="T67" fmla="*/ 44 h 96"/>
                <a:gd name="T68" fmla="*/ 41 w 42"/>
                <a:gd name="T69" fmla="*/ 34 h 96"/>
                <a:gd name="T70" fmla="*/ 39 w 42"/>
                <a:gd name="T71" fmla="*/ 30 h 96"/>
                <a:gd name="T72" fmla="*/ 33 w 42"/>
                <a:gd name="T73" fmla="*/ 33 h 96"/>
                <a:gd name="T74" fmla="*/ 29 w 42"/>
                <a:gd name="T75" fmla="*/ 31 h 96"/>
                <a:gd name="T76" fmla="*/ 30 w 42"/>
                <a:gd name="T77" fmla="*/ 26 h 96"/>
                <a:gd name="T78" fmla="*/ 33 w 42"/>
                <a:gd name="T79" fmla="*/ 20 h 96"/>
                <a:gd name="T80" fmla="*/ 36 w 42"/>
                <a:gd name="T81" fmla="*/ 12 h 96"/>
                <a:gd name="T82" fmla="*/ 37 w 42"/>
                <a:gd name="T83" fmla="*/ 8 h 96"/>
                <a:gd name="T84" fmla="*/ 7 w 42"/>
                <a:gd name="T85" fmla="*/ 0 h 96"/>
                <a:gd name="T86" fmla="*/ 8 w 42"/>
                <a:gd name="T87" fmla="*/ 2 h 96"/>
                <a:gd name="T88" fmla="*/ 6 w 42"/>
                <a:gd name="T89" fmla="*/ 8 h 96"/>
                <a:gd name="T90" fmla="*/ 8 w 42"/>
                <a:gd name="T91" fmla="*/ 84 h 96"/>
                <a:gd name="T92" fmla="*/ 4 w 42"/>
                <a:gd name="T93" fmla="*/ 80 h 96"/>
                <a:gd name="T94" fmla="*/ 2 w 42"/>
                <a:gd name="T95" fmla="*/ 73 h 96"/>
                <a:gd name="T96" fmla="*/ 4 w 42"/>
                <a:gd name="T97" fmla="*/ 80 h 96"/>
                <a:gd name="T98" fmla="*/ 8 w 42"/>
                <a:gd name="T99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2" h="96">
                  <a:moveTo>
                    <a:pt x="6" y="8"/>
                  </a:moveTo>
                  <a:cubicBezTo>
                    <a:pt x="6" y="9"/>
                    <a:pt x="5" y="10"/>
                    <a:pt x="3" y="11"/>
                  </a:cubicBezTo>
                  <a:cubicBezTo>
                    <a:pt x="1" y="14"/>
                    <a:pt x="1" y="21"/>
                    <a:pt x="1" y="27"/>
                  </a:cubicBezTo>
                  <a:cubicBezTo>
                    <a:pt x="1" y="30"/>
                    <a:pt x="1" y="34"/>
                    <a:pt x="2" y="36"/>
                  </a:cubicBezTo>
                  <a:cubicBezTo>
                    <a:pt x="4" y="40"/>
                    <a:pt x="6" y="43"/>
                    <a:pt x="9" y="45"/>
                  </a:cubicBezTo>
                  <a:cubicBezTo>
                    <a:pt x="12" y="46"/>
                    <a:pt x="14" y="49"/>
                    <a:pt x="16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7" y="53"/>
                    <a:pt x="17" y="54"/>
                    <a:pt x="17" y="55"/>
                  </a:cubicBezTo>
                  <a:cubicBezTo>
                    <a:pt x="17" y="56"/>
                    <a:pt x="17" y="56"/>
                    <a:pt x="17" y="57"/>
                  </a:cubicBezTo>
                  <a:cubicBezTo>
                    <a:pt x="17" y="60"/>
                    <a:pt x="16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5"/>
                    <a:pt x="12" y="65"/>
                    <a:pt x="11" y="65"/>
                  </a:cubicBezTo>
                  <a:cubicBezTo>
                    <a:pt x="9" y="66"/>
                    <a:pt x="7" y="66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1" y="74"/>
                    <a:pt x="0" y="76"/>
                    <a:pt x="4" y="79"/>
                  </a:cubicBezTo>
                  <a:cubicBezTo>
                    <a:pt x="7" y="83"/>
                    <a:pt x="8" y="84"/>
                    <a:pt x="8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11" y="84"/>
                    <a:pt x="13" y="84"/>
                    <a:pt x="13" y="85"/>
                  </a:cubicBezTo>
                  <a:cubicBezTo>
                    <a:pt x="14" y="86"/>
                    <a:pt x="16" y="88"/>
                    <a:pt x="18" y="87"/>
                  </a:cubicBezTo>
                  <a:cubicBezTo>
                    <a:pt x="19" y="86"/>
                    <a:pt x="24" y="86"/>
                    <a:pt x="24" y="86"/>
                  </a:cubicBezTo>
                  <a:cubicBezTo>
                    <a:pt x="24" y="86"/>
                    <a:pt x="26" y="86"/>
                    <a:pt x="25" y="89"/>
                  </a:cubicBezTo>
                  <a:cubicBezTo>
                    <a:pt x="24" y="91"/>
                    <a:pt x="24" y="96"/>
                    <a:pt x="26" y="96"/>
                  </a:cubicBezTo>
                  <a:cubicBezTo>
                    <a:pt x="28" y="95"/>
                    <a:pt x="29" y="88"/>
                    <a:pt x="29" y="87"/>
                  </a:cubicBezTo>
                  <a:cubicBezTo>
                    <a:pt x="29" y="87"/>
                    <a:pt x="32" y="84"/>
                    <a:pt x="32" y="82"/>
                  </a:cubicBezTo>
                  <a:cubicBezTo>
                    <a:pt x="32" y="80"/>
                    <a:pt x="30" y="79"/>
                    <a:pt x="30" y="79"/>
                  </a:cubicBezTo>
                  <a:cubicBezTo>
                    <a:pt x="30" y="79"/>
                    <a:pt x="33" y="80"/>
                    <a:pt x="34" y="78"/>
                  </a:cubicBezTo>
                  <a:cubicBezTo>
                    <a:pt x="35" y="76"/>
                    <a:pt x="36" y="71"/>
                    <a:pt x="36" y="71"/>
                  </a:cubicBezTo>
                  <a:cubicBezTo>
                    <a:pt x="36" y="71"/>
                    <a:pt x="36" y="69"/>
                    <a:pt x="35" y="69"/>
                  </a:cubicBezTo>
                  <a:cubicBezTo>
                    <a:pt x="34" y="68"/>
                    <a:pt x="33" y="67"/>
                    <a:pt x="36" y="67"/>
                  </a:cubicBezTo>
                  <a:cubicBezTo>
                    <a:pt x="39" y="67"/>
                    <a:pt x="41" y="63"/>
                    <a:pt x="41" y="60"/>
                  </a:cubicBezTo>
                  <a:cubicBezTo>
                    <a:pt x="41" y="57"/>
                    <a:pt x="38" y="52"/>
                    <a:pt x="39" y="50"/>
                  </a:cubicBezTo>
                  <a:cubicBezTo>
                    <a:pt x="39" y="47"/>
                    <a:pt x="41" y="47"/>
                    <a:pt x="41" y="44"/>
                  </a:cubicBezTo>
                  <a:cubicBezTo>
                    <a:pt x="41" y="41"/>
                    <a:pt x="41" y="34"/>
                    <a:pt x="41" y="34"/>
                  </a:cubicBezTo>
                  <a:cubicBezTo>
                    <a:pt x="41" y="34"/>
                    <a:pt x="42" y="30"/>
                    <a:pt x="39" y="30"/>
                  </a:cubicBezTo>
                  <a:cubicBezTo>
                    <a:pt x="36" y="30"/>
                    <a:pt x="34" y="32"/>
                    <a:pt x="33" y="33"/>
                  </a:cubicBezTo>
                  <a:cubicBezTo>
                    <a:pt x="31" y="33"/>
                    <a:pt x="29" y="31"/>
                    <a:pt x="29" y="31"/>
                  </a:cubicBezTo>
                  <a:cubicBezTo>
                    <a:pt x="28" y="31"/>
                    <a:pt x="30" y="29"/>
                    <a:pt x="30" y="26"/>
                  </a:cubicBezTo>
                  <a:cubicBezTo>
                    <a:pt x="30" y="23"/>
                    <a:pt x="33" y="22"/>
                    <a:pt x="33" y="20"/>
                  </a:cubicBezTo>
                  <a:cubicBezTo>
                    <a:pt x="33" y="19"/>
                    <a:pt x="36" y="13"/>
                    <a:pt x="36" y="12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13" y="2"/>
                    <a:pt x="7" y="0"/>
                  </a:cubicBezTo>
                  <a:cubicBezTo>
                    <a:pt x="7" y="0"/>
                    <a:pt x="8" y="1"/>
                    <a:pt x="8" y="2"/>
                  </a:cubicBezTo>
                  <a:cubicBezTo>
                    <a:pt x="8" y="4"/>
                    <a:pt x="8" y="6"/>
                    <a:pt x="6" y="8"/>
                  </a:cubicBezTo>
                  <a:close/>
                  <a:moveTo>
                    <a:pt x="8" y="84"/>
                  </a:moveTo>
                  <a:cubicBezTo>
                    <a:pt x="8" y="84"/>
                    <a:pt x="9" y="83"/>
                    <a:pt x="4" y="80"/>
                  </a:cubicBezTo>
                  <a:cubicBezTo>
                    <a:pt x="0" y="76"/>
                    <a:pt x="2" y="73"/>
                    <a:pt x="2" y="73"/>
                  </a:cubicBezTo>
                  <a:cubicBezTo>
                    <a:pt x="2" y="73"/>
                    <a:pt x="0" y="76"/>
                    <a:pt x="4" y="80"/>
                  </a:cubicBezTo>
                  <a:cubicBezTo>
                    <a:pt x="9" y="83"/>
                    <a:pt x="8" y="84"/>
                    <a:pt x="8" y="8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5" name="Freeform 156"/>
            <p:cNvSpPr>
              <a:spLocks noEditPoints="1"/>
            </p:cNvSpPr>
            <p:nvPr/>
          </p:nvSpPr>
          <p:spPr bwMode="auto">
            <a:xfrm>
              <a:off x="10830628" y="2941343"/>
              <a:ext cx="143870" cy="333172"/>
            </a:xfrm>
            <a:custGeom>
              <a:avLst/>
              <a:gdLst>
                <a:gd name="T0" fmla="*/ 1 w 44"/>
                <a:gd name="T1" fmla="*/ 41 h 102"/>
                <a:gd name="T2" fmla="*/ 16 w 44"/>
                <a:gd name="T3" fmla="*/ 60 h 102"/>
                <a:gd name="T4" fmla="*/ 14 w 44"/>
                <a:gd name="T5" fmla="*/ 67 h 102"/>
                <a:gd name="T6" fmla="*/ 2 w 44"/>
                <a:gd name="T7" fmla="*/ 74 h 102"/>
                <a:gd name="T8" fmla="*/ 10 w 44"/>
                <a:gd name="T9" fmla="*/ 89 h 102"/>
                <a:gd name="T10" fmla="*/ 10 w 44"/>
                <a:gd name="T11" fmla="*/ 89 h 102"/>
                <a:gd name="T12" fmla="*/ 15 w 44"/>
                <a:gd name="T13" fmla="*/ 92 h 102"/>
                <a:gd name="T14" fmla="*/ 25 w 44"/>
                <a:gd name="T15" fmla="*/ 92 h 102"/>
                <a:gd name="T16" fmla="*/ 25 w 44"/>
                <a:gd name="T17" fmla="*/ 92 h 102"/>
                <a:gd name="T18" fmla="*/ 24 w 44"/>
                <a:gd name="T19" fmla="*/ 92 h 102"/>
                <a:gd name="T20" fmla="*/ 31 w 44"/>
                <a:gd name="T21" fmla="*/ 98 h 102"/>
                <a:gd name="T22" fmla="*/ 32 w 44"/>
                <a:gd name="T23" fmla="*/ 92 h 102"/>
                <a:gd name="T24" fmla="*/ 32 w 44"/>
                <a:gd name="T25" fmla="*/ 92 h 102"/>
                <a:gd name="T26" fmla="*/ 31 w 44"/>
                <a:gd name="T27" fmla="*/ 83 h 102"/>
                <a:gd name="T28" fmla="*/ 38 w 44"/>
                <a:gd name="T29" fmla="*/ 72 h 102"/>
                <a:gd name="T30" fmla="*/ 37 w 44"/>
                <a:gd name="T31" fmla="*/ 71 h 102"/>
                <a:gd name="T32" fmla="*/ 37 w 44"/>
                <a:gd name="T33" fmla="*/ 73 h 102"/>
                <a:gd name="T34" fmla="*/ 40 w 44"/>
                <a:gd name="T35" fmla="*/ 72 h 102"/>
                <a:gd name="T36" fmla="*/ 43 w 44"/>
                <a:gd name="T37" fmla="*/ 52 h 102"/>
                <a:gd name="T38" fmla="*/ 35 w 44"/>
                <a:gd name="T39" fmla="*/ 34 h 102"/>
                <a:gd name="T40" fmla="*/ 31 w 44"/>
                <a:gd name="T41" fmla="*/ 34 h 102"/>
                <a:gd name="T42" fmla="*/ 31 w 44"/>
                <a:gd name="T43" fmla="*/ 36 h 102"/>
                <a:gd name="T44" fmla="*/ 36 w 44"/>
                <a:gd name="T45" fmla="*/ 25 h 102"/>
                <a:gd name="T46" fmla="*/ 41 w 44"/>
                <a:gd name="T47" fmla="*/ 11 h 102"/>
                <a:gd name="T48" fmla="*/ 7 w 44"/>
                <a:gd name="T49" fmla="*/ 8 h 102"/>
                <a:gd name="T50" fmla="*/ 10 w 44"/>
                <a:gd name="T51" fmla="*/ 3 h 102"/>
                <a:gd name="T52" fmla="*/ 36 w 44"/>
                <a:gd name="T53" fmla="*/ 15 h 102"/>
                <a:gd name="T54" fmla="*/ 32 w 44"/>
                <a:gd name="T55" fmla="*/ 24 h 102"/>
                <a:gd name="T56" fmla="*/ 28 w 44"/>
                <a:gd name="T57" fmla="*/ 36 h 102"/>
                <a:gd name="T58" fmla="*/ 34 w 44"/>
                <a:gd name="T59" fmla="*/ 39 h 102"/>
                <a:gd name="T60" fmla="*/ 40 w 44"/>
                <a:gd name="T61" fmla="*/ 38 h 102"/>
                <a:gd name="T62" fmla="*/ 38 w 44"/>
                <a:gd name="T63" fmla="*/ 54 h 102"/>
                <a:gd name="T64" fmla="*/ 33 w 44"/>
                <a:gd name="T65" fmla="*/ 72 h 102"/>
                <a:gd name="T66" fmla="*/ 35 w 44"/>
                <a:gd name="T67" fmla="*/ 74 h 102"/>
                <a:gd name="T68" fmla="*/ 36 w 44"/>
                <a:gd name="T69" fmla="*/ 74 h 102"/>
                <a:gd name="T70" fmla="*/ 33 w 44"/>
                <a:gd name="T71" fmla="*/ 81 h 102"/>
                <a:gd name="T72" fmla="*/ 33 w 44"/>
                <a:gd name="T73" fmla="*/ 81 h 102"/>
                <a:gd name="T74" fmla="*/ 30 w 44"/>
                <a:gd name="T75" fmla="*/ 84 h 102"/>
                <a:gd name="T76" fmla="*/ 30 w 44"/>
                <a:gd name="T77" fmla="*/ 87 h 102"/>
                <a:gd name="T78" fmla="*/ 26 w 44"/>
                <a:gd name="T79" fmla="*/ 98 h 102"/>
                <a:gd name="T80" fmla="*/ 27 w 44"/>
                <a:gd name="T81" fmla="*/ 98 h 102"/>
                <a:gd name="T82" fmla="*/ 28 w 44"/>
                <a:gd name="T83" fmla="*/ 98 h 102"/>
                <a:gd name="T84" fmla="*/ 28 w 44"/>
                <a:gd name="T85" fmla="*/ 94 h 102"/>
                <a:gd name="T86" fmla="*/ 17 w 44"/>
                <a:gd name="T87" fmla="*/ 89 h 102"/>
                <a:gd name="T88" fmla="*/ 10 w 44"/>
                <a:gd name="T89" fmla="*/ 86 h 102"/>
                <a:gd name="T90" fmla="*/ 5 w 44"/>
                <a:gd name="T91" fmla="*/ 77 h 102"/>
                <a:gd name="T92" fmla="*/ 6 w 44"/>
                <a:gd name="T93" fmla="*/ 72 h 102"/>
                <a:gd name="T94" fmla="*/ 20 w 44"/>
                <a:gd name="T95" fmla="*/ 62 h 102"/>
                <a:gd name="T96" fmla="*/ 19 w 44"/>
                <a:gd name="T97" fmla="*/ 54 h 102"/>
                <a:gd name="T98" fmla="*/ 6 w 44"/>
                <a:gd name="T99" fmla="*/ 16 h 102"/>
                <a:gd name="T100" fmla="*/ 10 w 44"/>
                <a:gd name="T101" fmla="*/ 85 h 102"/>
                <a:gd name="T102" fmla="*/ 5 w 44"/>
                <a:gd name="T103" fmla="*/ 79 h 102"/>
                <a:gd name="T104" fmla="*/ 8 w 44"/>
                <a:gd name="T105" fmla="*/ 88 h 102"/>
                <a:gd name="T106" fmla="*/ 9 w 44"/>
                <a:gd name="T107" fmla="*/ 88 h 102"/>
                <a:gd name="T108" fmla="*/ 5 w 44"/>
                <a:gd name="T109" fmla="*/ 79 h 102"/>
                <a:gd name="T110" fmla="*/ 7 w 44"/>
                <a:gd name="T111" fmla="*/ 88 h 102"/>
                <a:gd name="T112" fmla="*/ 7 w 44"/>
                <a:gd name="T113" fmla="*/ 88 h 102"/>
                <a:gd name="T114" fmla="*/ 9 w 44"/>
                <a:gd name="T115" fmla="*/ 8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102">
                  <a:moveTo>
                    <a:pt x="7" y="12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5" y="11"/>
                    <a:pt x="4" y="12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5"/>
                    <a:pt x="1" y="17"/>
                    <a:pt x="0" y="20"/>
                  </a:cubicBezTo>
                  <a:cubicBezTo>
                    <a:pt x="0" y="22"/>
                    <a:pt x="0" y="25"/>
                    <a:pt x="0" y="28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4"/>
                    <a:pt x="0" y="38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3" y="45"/>
                    <a:pt x="5" y="49"/>
                    <a:pt x="9" y="50"/>
                  </a:cubicBezTo>
                  <a:cubicBezTo>
                    <a:pt x="12" y="52"/>
                    <a:pt x="14" y="54"/>
                    <a:pt x="15" y="56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6" y="58"/>
                    <a:pt x="16" y="59"/>
                    <a:pt x="16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0"/>
                    <a:pt x="16" y="60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63"/>
                    <a:pt x="16" y="64"/>
                    <a:pt x="16" y="65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9" y="68"/>
                    <a:pt x="7" y="69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1" y="76"/>
                    <a:pt x="1" y="77"/>
                  </a:cubicBezTo>
                  <a:cubicBezTo>
                    <a:pt x="1" y="78"/>
                    <a:pt x="0" y="78"/>
                    <a:pt x="0" y="79"/>
                  </a:cubicBezTo>
                  <a:cubicBezTo>
                    <a:pt x="0" y="80"/>
                    <a:pt x="1" y="81"/>
                    <a:pt x="1" y="82"/>
                  </a:cubicBezTo>
                  <a:cubicBezTo>
                    <a:pt x="2" y="83"/>
                    <a:pt x="2" y="84"/>
                    <a:pt x="3" y="85"/>
                  </a:cubicBezTo>
                  <a:cubicBezTo>
                    <a:pt x="7" y="88"/>
                    <a:pt x="8" y="89"/>
                    <a:pt x="8" y="90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11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91"/>
                    <a:pt x="14" y="91"/>
                    <a:pt x="15" y="92"/>
                  </a:cubicBezTo>
                  <a:cubicBezTo>
                    <a:pt x="15" y="93"/>
                    <a:pt x="16" y="93"/>
                    <a:pt x="17" y="93"/>
                  </a:cubicBezTo>
                  <a:cubicBezTo>
                    <a:pt x="18" y="93"/>
                    <a:pt x="19" y="93"/>
                    <a:pt x="20" y="92"/>
                  </a:cubicBezTo>
                  <a:cubicBezTo>
                    <a:pt x="20" y="92"/>
                    <a:pt x="20" y="92"/>
                    <a:pt x="20" y="92"/>
                  </a:cubicBezTo>
                  <a:cubicBezTo>
                    <a:pt x="20" y="92"/>
                    <a:pt x="21" y="92"/>
                    <a:pt x="22" y="92"/>
                  </a:cubicBezTo>
                  <a:cubicBezTo>
                    <a:pt x="23" y="92"/>
                    <a:pt x="24" y="92"/>
                    <a:pt x="24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2"/>
                    <a:pt x="24" y="92"/>
                    <a:pt x="24" y="92"/>
                  </a:cubicBezTo>
                  <a:cubicBezTo>
                    <a:pt x="24" y="94"/>
                    <a:pt x="24" y="95"/>
                    <a:pt x="23" y="97"/>
                  </a:cubicBezTo>
                  <a:cubicBezTo>
                    <a:pt x="24" y="98"/>
                    <a:pt x="24" y="99"/>
                    <a:pt x="24" y="100"/>
                  </a:cubicBezTo>
                  <a:cubicBezTo>
                    <a:pt x="24" y="100"/>
                    <a:pt x="24" y="101"/>
                    <a:pt x="25" y="101"/>
                  </a:cubicBezTo>
                  <a:cubicBezTo>
                    <a:pt x="25" y="101"/>
                    <a:pt x="26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2"/>
                    <a:pt x="29" y="101"/>
                    <a:pt x="29" y="101"/>
                  </a:cubicBezTo>
                  <a:cubicBezTo>
                    <a:pt x="30" y="100"/>
                    <a:pt x="30" y="99"/>
                    <a:pt x="31" y="98"/>
                  </a:cubicBezTo>
                  <a:cubicBezTo>
                    <a:pt x="31" y="97"/>
                    <a:pt x="31" y="95"/>
                    <a:pt x="32" y="94"/>
                  </a:cubicBezTo>
                  <a:cubicBezTo>
                    <a:pt x="32" y="93"/>
                    <a:pt x="32" y="93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0" y="92"/>
                    <a:pt x="30" y="92"/>
                    <a:pt x="30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3" y="91"/>
                    <a:pt x="33" y="90"/>
                    <a:pt x="34" y="89"/>
                  </a:cubicBezTo>
                  <a:cubicBezTo>
                    <a:pt x="34" y="88"/>
                    <a:pt x="35" y="87"/>
                    <a:pt x="3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83"/>
                    <a:pt x="33" y="81"/>
                    <a:pt x="33" y="81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2" y="85"/>
                    <a:pt x="33" y="85"/>
                  </a:cubicBezTo>
                  <a:cubicBezTo>
                    <a:pt x="33" y="85"/>
                    <a:pt x="34" y="85"/>
                    <a:pt x="35" y="85"/>
                  </a:cubicBezTo>
                  <a:cubicBezTo>
                    <a:pt x="36" y="84"/>
                    <a:pt x="37" y="83"/>
                    <a:pt x="37" y="82"/>
                  </a:cubicBezTo>
                  <a:cubicBezTo>
                    <a:pt x="38" y="80"/>
                    <a:pt x="39" y="75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3"/>
                  </a:cubicBezTo>
                  <a:cubicBezTo>
                    <a:pt x="39" y="72"/>
                    <a:pt x="39" y="72"/>
                    <a:pt x="38" y="72"/>
                  </a:cubicBezTo>
                  <a:cubicBezTo>
                    <a:pt x="38" y="71"/>
                    <a:pt x="37" y="71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7" y="71"/>
                    <a:pt x="37" y="71"/>
                    <a:pt x="37" y="71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7" y="72"/>
                    <a:pt x="37" y="72"/>
                    <a:pt x="37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2"/>
                    <a:pt x="37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8" y="73"/>
                    <a:pt x="40" y="72"/>
                    <a:pt x="40" y="72"/>
                  </a:cubicBezTo>
                  <a:cubicBezTo>
                    <a:pt x="42" y="71"/>
                    <a:pt x="42" y="69"/>
                    <a:pt x="43" y="68"/>
                  </a:cubicBezTo>
                  <a:cubicBezTo>
                    <a:pt x="43" y="67"/>
                    <a:pt x="44" y="66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62"/>
                    <a:pt x="43" y="60"/>
                    <a:pt x="43" y="58"/>
                  </a:cubicBezTo>
                  <a:cubicBezTo>
                    <a:pt x="42" y="57"/>
                    <a:pt x="42" y="55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3"/>
                    <a:pt x="42" y="53"/>
                    <a:pt x="43" y="52"/>
                  </a:cubicBezTo>
                  <a:cubicBezTo>
                    <a:pt x="44" y="51"/>
                    <a:pt x="44" y="50"/>
                    <a:pt x="44" y="48"/>
                  </a:cubicBezTo>
                  <a:cubicBezTo>
                    <a:pt x="44" y="48"/>
                    <a:pt x="44" y="47"/>
                    <a:pt x="44" y="46"/>
                  </a:cubicBezTo>
                  <a:cubicBezTo>
                    <a:pt x="44" y="43"/>
                    <a:pt x="44" y="38"/>
                    <a:pt x="44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7"/>
                    <a:pt x="44" y="36"/>
                    <a:pt x="44" y="35"/>
                  </a:cubicBezTo>
                  <a:cubicBezTo>
                    <a:pt x="43" y="34"/>
                    <a:pt x="43" y="34"/>
                    <a:pt x="42" y="33"/>
                  </a:cubicBezTo>
                  <a:cubicBezTo>
                    <a:pt x="42" y="33"/>
                    <a:pt x="41" y="32"/>
                    <a:pt x="40" y="32"/>
                  </a:cubicBezTo>
                  <a:cubicBezTo>
                    <a:pt x="38" y="32"/>
                    <a:pt x="36" y="33"/>
                    <a:pt x="35" y="34"/>
                  </a:cubicBezTo>
                  <a:cubicBezTo>
                    <a:pt x="35" y="34"/>
                    <a:pt x="34" y="34"/>
                    <a:pt x="34" y="34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4"/>
                    <a:pt x="32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5"/>
                    <a:pt x="31" y="34"/>
                    <a:pt x="31" y="34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2" y="35"/>
                    <a:pt x="32" y="34"/>
                  </a:cubicBezTo>
                  <a:cubicBezTo>
                    <a:pt x="33" y="33"/>
                    <a:pt x="33" y="32"/>
                    <a:pt x="33" y="30"/>
                  </a:cubicBezTo>
                  <a:cubicBezTo>
                    <a:pt x="33" y="29"/>
                    <a:pt x="34" y="29"/>
                    <a:pt x="34" y="28"/>
                  </a:cubicBezTo>
                  <a:cubicBezTo>
                    <a:pt x="34" y="27"/>
                    <a:pt x="35" y="27"/>
                    <a:pt x="35" y="27"/>
                  </a:cubicBezTo>
                  <a:cubicBezTo>
                    <a:pt x="35" y="26"/>
                    <a:pt x="36" y="25"/>
                    <a:pt x="3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6" y="24"/>
                    <a:pt x="36" y="23"/>
                  </a:cubicBezTo>
                  <a:cubicBezTo>
                    <a:pt x="37" y="22"/>
                    <a:pt x="37" y="21"/>
                    <a:pt x="38" y="19"/>
                  </a:cubicBezTo>
                  <a:cubicBezTo>
                    <a:pt x="38" y="19"/>
                    <a:pt x="39" y="18"/>
                    <a:pt x="39" y="18"/>
                  </a:cubicBezTo>
                  <a:cubicBezTo>
                    <a:pt x="39" y="17"/>
                    <a:pt x="39" y="17"/>
                    <a:pt x="39" y="16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10"/>
                    <a:pt x="33" y="9"/>
                    <a:pt x="26" y="7"/>
                  </a:cubicBezTo>
                  <a:cubicBezTo>
                    <a:pt x="23" y="6"/>
                    <a:pt x="19" y="5"/>
                    <a:pt x="16" y="4"/>
                  </a:cubicBezTo>
                  <a:cubicBezTo>
                    <a:pt x="13" y="3"/>
                    <a:pt x="10" y="2"/>
                    <a:pt x="9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7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8"/>
                  </a:cubicBezTo>
                  <a:cubicBezTo>
                    <a:pt x="7" y="9"/>
                    <a:pt x="7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2"/>
                    <a:pt x="11" y="10"/>
                    <a:pt x="11" y="8"/>
                  </a:cubicBezTo>
                  <a:cubicBezTo>
                    <a:pt x="11" y="7"/>
                    <a:pt x="11" y="6"/>
                    <a:pt x="10" y="5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6"/>
                    <a:pt x="12" y="7"/>
                    <a:pt x="15" y="8"/>
                  </a:cubicBezTo>
                  <a:cubicBezTo>
                    <a:pt x="24" y="11"/>
                    <a:pt x="38" y="14"/>
                    <a:pt x="38" y="14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7"/>
                  </a:cubicBezTo>
                  <a:cubicBezTo>
                    <a:pt x="34" y="18"/>
                    <a:pt x="34" y="19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29" y="27"/>
                    <a:pt x="29" y="30"/>
                  </a:cubicBezTo>
                  <a:cubicBezTo>
                    <a:pt x="29" y="31"/>
                    <a:pt x="29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7" y="35"/>
                  </a:cubicBezTo>
                  <a:cubicBezTo>
                    <a:pt x="27" y="35"/>
                    <a:pt x="28" y="36"/>
                    <a:pt x="28" y="36"/>
                  </a:cubicBezTo>
                  <a:cubicBezTo>
                    <a:pt x="29" y="37"/>
                    <a:pt x="29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30" y="37"/>
                    <a:pt x="31" y="38"/>
                  </a:cubicBezTo>
                  <a:cubicBezTo>
                    <a:pt x="31" y="38"/>
                    <a:pt x="32" y="39"/>
                    <a:pt x="33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5" y="38"/>
                    <a:pt x="36" y="38"/>
                  </a:cubicBezTo>
                  <a:cubicBezTo>
                    <a:pt x="37" y="37"/>
                    <a:pt x="38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7"/>
                    <a:pt x="40" y="37"/>
                  </a:cubicBezTo>
                  <a:cubicBezTo>
                    <a:pt x="40" y="37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43"/>
                    <a:pt x="40" y="46"/>
                  </a:cubicBezTo>
                  <a:cubicBezTo>
                    <a:pt x="40" y="47"/>
                    <a:pt x="40" y="48"/>
                    <a:pt x="40" y="48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49"/>
                    <a:pt x="40" y="50"/>
                    <a:pt x="39" y="50"/>
                  </a:cubicBezTo>
                  <a:cubicBezTo>
                    <a:pt x="39" y="51"/>
                    <a:pt x="38" y="52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6"/>
                    <a:pt x="38" y="58"/>
                    <a:pt x="39" y="59"/>
                  </a:cubicBezTo>
                  <a:cubicBezTo>
                    <a:pt x="39" y="61"/>
                    <a:pt x="40" y="63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5"/>
                    <a:pt x="39" y="67"/>
                    <a:pt x="39" y="67"/>
                  </a:cubicBezTo>
                  <a:cubicBezTo>
                    <a:pt x="38" y="68"/>
                    <a:pt x="38" y="68"/>
                    <a:pt x="38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6" y="69"/>
                    <a:pt x="35" y="69"/>
                    <a:pt x="35" y="69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3" y="71"/>
                    <a:pt x="33" y="71"/>
                    <a:pt x="33" y="72"/>
                  </a:cubicBezTo>
                  <a:cubicBezTo>
                    <a:pt x="33" y="73"/>
                    <a:pt x="34" y="74"/>
                    <a:pt x="34" y="74"/>
                  </a:cubicBezTo>
                  <a:cubicBezTo>
                    <a:pt x="35" y="74"/>
                    <a:pt x="35" y="75"/>
                    <a:pt x="36" y="75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35" y="74"/>
                    <a:pt x="35" y="75"/>
                    <a:pt x="35" y="77"/>
                  </a:cubicBezTo>
                  <a:cubicBezTo>
                    <a:pt x="34" y="78"/>
                    <a:pt x="33" y="80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3" y="81"/>
                    <a:pt x="33" y="81"/>
                    <a:pt x="33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1" y="85"/>
                    <a:pt x="31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6"/>
                    <a:pt x="31" y="86"/>
                    <a:pt x="31" y="86"/>
                  </a:cubicBezTo>
                  <a:cubicBezTo>
                    <a:pt x="31" y="86"/>
                    <a:pt x="31" y="87"/>
                    <a:pt x="30" y="87"/>
                  </a:cubicBezTo>
                  <a:cubicBezTo>
                    <a:pt x="30" y="88"/>
                    <a:pt x="30" y="88"/>
                    <a:pt x="29" y="89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92"/>
                    <a:pt x="28" y="94"/>
                    <a:pt x="27" y="95"/>
                  </a:cubicBezTo>
                  <a:cubicBezTo>
                    <a:pt x="27" y="96"/>
                    <a:pt x="27" y="97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8" y="98"/>
                    <a:pt x="28" y="98"/>
                  </a:cubicBezTo>
                  <a:cubicBezTo>
                    <a:pt x="28" y="98"/>
                    <a:pt x="27" y="98"/>
                    <a:pt x="27" y="97"/>
                  </a:cubicBezTo>
                  <a:cubicBezTo>
                    <a:pt x="27" y="96"/>
                    <a:pt x="28" y="95"/>
                    <a:pt x="28" y="94"/>
                  </a:cubicBezTo>
                  <a:cubicBezTo>
                    <a:pt x="28" y="93"/>
                    <a:pt x="28" y="92"/>
                    <a:pt x="28" y="92"/>
                  </a:cubicBezTo>
                  <a:cubicBezTo>
                    <a:pt x="29" y="90"/>
                    <a:pt x="28" y="89"/>
                    <a:pt x="27" y="89"/>
                  </a:cubicBezTo>
                  <a:cubicBezTo>
                    <a:pt x="26" y="88"/>
                    <a:pt x="26" y="88"/>
                    <a:pt x="25" y="88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5" y="88"/>
                    <a:pt x="24" y="88"/>
                    <a:pt x="22" y="88"/>
                  </a:cubicBezTo>
                  <a:cubicBezTo>
                    <a:pt x="21" y="88"/>
                    <a:pt x="21" y="88"/>
                    <a:pt x="20" y="88"/>
                  </a:cubicBezTo>
                  <a:cubicBezTo>
                    <a:pt x="19" y="88"/>
                    <a:pt x="18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6" y="88"/>
                    <a:pt x="16" y="88"/>
                  </a:cubicBezTo>
                  <a:cubicBezTo>
                    <a:pt x="15" y="87"/>
                    <a:pt x="14" y="86"/>
                    <a:pt x="13" y="86"/>
                  </a:cubicBezTo>
                  <a:cubicBezTo>
                    <a:pt x="12" y="86"/>
                    <a:pt x="11" y="86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9" y="86"/>
                    <a:pt x="8" y="87"/>
                    <a:pt x="8" y="87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10" y="87"/>
                    <a:pt x="9" y="85"/>
                    <a:pt x="6" y="82"/>
                  </a:cubicBezTo>
                  <a:cubicBezTo>
                    <a:pt x="5" y="81"/>
                    <a:pt x="5" y="81"/>
                    <a:pt x="5" y="80"/>
                  </a:cubicBezTo>
                  <a:cubicBezTo>
                    <a:pt x="4" y="80"/>
                    <a:pt x="4" y="80"/>
                    <a:pt x="4" y="79"/>
                  </a:cubicBezTo>
                  <a:cubicBezTo>
                    <a:pt x="4" y="79"/>
                    <a:pt x="4" y="79"/>
                    <a:pt x="5" y="78"/>
                  </a:cubicBezTo>
                  <a:cubicBezTo>
                    <a:pt x="5" y="78"/>
                    <a:pt x="5" y="77"/>
                    <a:pt x="6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9" y="72"/>
                    <a:pt x="11" y="72"/>
                    <a:pt x="13" y="71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14" y="71"/>
                    <a:pt x="15" y="71"/>
                    <a:pt x="16" y="70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8" y="70"/>
                    <a:pt x="19" y="68"/>
                    <a:pt x="19" y="67"/>
                  </a:cubicBezTo>
                  <a:cubicBezTo>
                    <a:pt x="20" y="65"/>
                    <a:pt x="20" y="64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0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8"/>
                    <a:pt x="19" y="57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7" y="51"/>
                    <a:pt x="15" y="48"/>
                    <a:pt x="11" y="47"/>
                  </a:cubicBezTo>
                  <a:cubicBezTo>
                    <a:pt x="9" y="46"/>
                    <a:pt x="7" y="43"/>
                    <a:pt x="5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7"/>
                    <a:pt x="4" y="34"/>
                    <a:pt x="4" y="31"/>
                  </a:cubicBezTo>
                  <a:cubicBezTo>
                    <a:pt x="4" y="30"/>
                    <a:pt x="4" y="29"/>
                    <a:pt x="4" y="28"/>
                  </a:cubicBezTo>
                  <a:cubicBezTo>
                    <a:pt x="4" y="25"/>
                    <a:pt x="4" y="22"/>
                    <a:pt x="4" y="20"/>
                  </a:cubicBezTo>
                  <a:cubicBezTo>
                    <a:pt x="5" y="18"/>
                    <a:pt x="5" y="17"/>
                    <a:pt x="6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5"/>
                    <a:pt x="8" y="14"/>
                    <a:pt x="9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7" y="12"/>
                  </a:lnTo>
                  <a:close/>
                  <a:moveTo>
                    <a:pt x="9" y="88"/>
                  </a:moveTo>
                  <a:cubicBezTo>
                    <a:pt x="11" y="89"/>
                    <a:pt x="11" y="89"/>
                    <a:pt x="11" y="89"/>
                  </a:cubicBezTo>
                  <a:cubicBezTo>
                    <a:pt x="11" y="89"/>
                    <a:pt x="11" y="88"/>
                    <a:pt x="11" y="88"/>
                  </a:cubicBezTo>
                  <a:cubicBezTo>
                    <a:pt x="11" y="87"/>
                    <a:pt x="11" y="86"/>
                    <a:pt x="10" y="85"/>
                  </a:cubicBezTo>
                  <a:cubicBezTo>
                    <a:pt x="9" y="85"/>
                    <a:pt x="8" y="84"/>
                    <a:pt x="7" y="82"/>
                  </a:cubicBezTo>
                  <a:cubicBezTo>
                    <a:pt x="5" y="81"/>
                    <a:pt x="5" y="80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1" y="77"/>
                    <a:pt x="1" y="79"/>
                  </a:cubicBezTo>
                  <a:cubicBezTo>
                    <a:pt x="1" y="81"/>
                    <a:pt x="2" y="83"/>
                    <a:pt x="4" y="85"/>
                  </a:cubicBezTo>
                  <a:cubicBezTo>
                    <a:pt x="6" y="87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7" y="87"/>
                    <a:pt x="7" y="87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89"/>
                    <a:pt x="11" y="88"/>
                    <a:pt x="11" y="88"/>
                  </a:cubicBezTo>
                  <a:cubicBezTo>
                    <a:pt x="11" y="87"/>
                    <a:pt x="11" y="86"/>
                    <a:pt x="10" y="85"/>
                  </a:cubicBezTo>
                  <a:cubicBezTo>
                    <a:pt x="9" y="85"/>
                    <a:pt x="8" y="84"/>
                    <a:pt x="7" y="82"/>
                  </a:cubicBezTo>
                  <a:cubicBezTo>
                    <a:pt x="5" y="81"/>
                    <a:pt x="5" y="80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1" y="77"/>
                    <a:pt x="1" y="79"/>
                  </a:cubicBezTo>
                  <a:cubicBezTo>
                    <a:pt x="1" y="81"/>
                    <a:pt x="2" y="83"/>
                    <a:pt x="4" y="85"/>
                  </a:cubicBezTo>
                  <a:cubicBezTo>
                    <a:pt x="6" y="87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7" y="87"/>
                    <a:pt x="7" y="87"/>
                    <a:pt x="7" y="88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11" y="89"/>
                    <a:pt x="11" y="89"/>
                    <a:pt x="11" y="89"/>
                  </a:cubicBezTo>
                  <a:lnTo>
                    <a:pt x="9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6" name="Freeform 157"/>
            <p:cNvSpPr>
              <a:spLocks/>
            </p:cNvSpPr>
            <p:nvPr/>
          </p:nvSpPr>
          <p:spPr bwMode="auto">
            <a:xfrm>
              <a:off x="11157742" y="2755069"/>
              <a:ext cx="101466" cy="121153"/>
            </a:xfrm>
            <a:custGeom>
              <a:avLst/>
              <a:gdLst>
                <a:gd name="T0" fmla="*/ 19 w 31"/>
                <a:gd name="T1" fmla="*/ 11 h 37"/>
                <a:gd name="T2" fmla="*/ 16 w 31"/>
                <a:gd name="T3" fmla="*/ 5 h 37"/>
                <a:gd name="T4" fmla="*/ 14 w 31"/>
                <a:gd name="T5" fmla="*/ 0 h 37"/>
                <a:gd name="T6" fmla="*/ 0 w 31"/>
                <a:gd name="T7" fmla="*/ 5 h 37"/>
                <a:gd name="T8" fmla="*/ 8 w 31"/>
                <a:gd name="T9" fmla="*/ 32 h 37"/>
                <a:gd name="T10" fmla="*/ 8 w 31"/>
                <a:gd name="T11" fmla="*/ 37 h 37"/>
                <a:gd name="T12" fmla="*/ 10 w 31"/>
                <a:gd name="T13" fmla="*/ 35 h 37"/>
                <a:gd name="T14" fmla="*/ 18 w 31"/>
                <a:gd name="T15" fmla="*/ 31 h 37"/>
                <a:gd name="T16" fmla="*/ 20 w 31"/>
                <a:gd name="T17" fmla="*/ 27 h 37"/>
                <a:gd name="T18" fmla="*/ 18 w 31"/>
                <a:gd name="T19" fmla="*/ 19 h 37"/>
                <a:gd name="T20" fmla="*/ 22 w 31"/>
                <a:gd name="T21" fmla="*/ 18 h 37"/>
                <a:gd name="T22" fmla="*/ 25 w 31"/>
                <a:gd name="T23" fmla="*/ 25 h 37"/>
                <a:gd name="T24" fmla="*/ 27 w 31"/>
                <a:gd name="T25" fmla="*/ 22 h 37"/>
                <a:gd name="T26" fmla="*/ 31 w 31"/>
                <a:gd name="T27" fmla="*/ 21 h 37"/>
                <a:gd name="T28" fmla="*/ 26 w 31"/>
                <a:gd name="T29" fmla="*/ 12 h 37"/>
                <a:gd name="T30" fmla="*/ 19 w 31"/>
                <a:gd name="T31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37">
                  <a:moveTo>
                    <a:pt x="19" y="11"/>
                  </a:moveTo>
                  <a:cubicBezTo>
                    <a:pt x="16" y="5"/>
                    <a:pt x="16" y="5"/>
                    <a:pt x="16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8"/>
                    <a:pt x="9" y="31"/>
                    <a:pt x="8" y="32"/>
                  </a:cubicBezTo>
                  <a:cubicBezTo>
                    <a:pt x="6" y="32"/>
                    <a:pt x="8" y="37"/>
                    <a:pt x="8" y="37"/>
                  </a:cubicBezTo>
                  <a:cubicBezTo>
                    <a:pt x="8" y="37"/>
                    <a:pt x="10" y="36"/>
                    <a:pt x="10" y="35"/>
                  </a:cubicBezTo>
                  <a:cubicBezTo>
                    <a:pt x="11" y="34"/>
                    <a:pt x="16" y="33"/>
                    <a:pt x="18" y="31"/>
                  </a:cubicBezTo>
                  <a:cubicBezTo>
                    <a:pt x="19" y="30"/>
                    <a:pt x="20" y="30"/>
                    <a:pt x="20" y="27"/>
                  </a:cubicBezTo>
                  <a:cubicBezTo>
                    <a:pt x="20" y="24"/>
                    <a:pt x="18" y="22"/>
                    <a:pt x="18" y="19"/>
                  </a:cubicBezTo>
                  <a:cubicBezTo>
                    <a:pt x="18" y="16"/>
                    <a:pt x="22" y="15"/>
                    <a:pt x="22" y="18"/>
                  </a:cubicBezTo>
                  <a:cubicBezTo>
                    <a:pt x="23" y="20"/>
                    <a:pt x="23" y="26"/>
                    <a:pt x="25" y="25"/>
                  </a:cubicBezTo>
                  <a:cubicBezTo>
                    <a:pt x="27" y="25"/>
                    <a:pt x="27" y="22"/>
                    <a:pt x="27" y="22"/>
                  </a:cubicBezTo>
                  <a:cubicBezTo>
                    <a:pt x="27" y="22"/>
                    <a:pt x="31" y="22"/>
                    <a:pt x="31" y="21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19" y="1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7" name="Freeform 158"/>
            <p:cNvSpPr>
              <a:spLocks/>
            </p:cNvSpPr>
            <p:nvPr/>
          </p:nvSpPr>
          <p:spPr bwMode="auto">
            <a:xfrm>
              <a:off x="11151684" y="2744468"/>
              <a:ext cx="113582" cy="137812"/>
            </a:xfrm>
            <a:custGeom>
              <a:avLst/>
              <a:gdLst>
                <a:gd name="T0" fmla="*/ 17 w 35"/>
                <a:gd name="T1" fmla="*/ 0 h 42"/>
                <a:gd name="T2" fmla="*/ 7 w 35"/>
                <a:gd name="T3" fmla="*/ 29 h 42"/>
                <a:gd name="T4" fmla="*/ 9 w 35"/>
                <a:gd name="T5" fmla="*/ 34 h 42"/>
                <a:gd name="T6" fmla="*/ 8 w 35"/>
                <a:gd name="T7" fmla="*/ 34 h 42"/>
                <a:gd name="T8" fmla="*/ 10 w 35"/>
                <a:gd name="T9" fmla="*/ 35 h 42"/>
                <a:gd name="T10" fmla="*/ 8 w 35"/>
                <a:gd name="T11" fmla="*/ 40 h 42"/>
                <a:gd name="T12" fmla="*/ 14 w 35"/>
                <a:gd name="T13" fmla="*/ 40 h 42"/>
                <a:gd name="T14" fmla="*/ 14 w 35"/>
                <a:gd name="T15" fmla="*/ 40 h 42"/>
                <a:gd name="T16" fmla="*/ 14 w 35"/>
                <a:gd name="T17" fmla="*/ 40 h 42"/>
                <a:gd name="T18" fmla="*/ 14 w 35"/>
                <a:gd name="T19" fmla="*/ 40 h 42"/>
                <a:gd name="T20" fmla="*/ 21 w 35"/>
                <a:gd name="T21" fmla="*/ 35 h 42"/>
                <a:gd name="T22" fmla="*/ 24 w 35"/>
                <a:gd name="T23" fmla="*/ 30 h 42"/>
                <a:gd name="T24" fmla="*/ 23 w 35"/>
                <a:gd name="T25" fmla="*/ 21 h 42"/>
                <a:gd name="T26" fmla="*/ 23 w 35"/>
                <a:gd name="T27" fmla="*/ 21 h 42"/>
                <a:gd name="T28" fmla="*/ 23 w 35"/>
                <a:gd name="T29" fmla="*/ 21 h 42"/>
                <a:gd name="T30" fmla="*/ 23 w 35"/>
                <a:gd name="T31" fmla="*/ 21 h 42"/>
                <a:gd name="T32" fmla="*/ 22 w 35"/>
                <a:gd name="T33" fmla="*/ 21 h 42"/>
                <a:gd name="T34" fmla="*/ 23 w 35"/>
                <a:gd name="T35" fmla="*/ 21 h 42"/>
                <a:gd name="T36" fmla="*/ 24 w 35"/>
                <a:gd name="T37" fmla="*/ 28 h 42"/>
                <a:gd name="T38" fmla="*/ 27 w 35"/>
                <a:gd name="T39" fmla="*/ 30 h 42"/>
                <a:gd name="T40" fmla="*/ 31 w 35"/>
                <a:gd name="T41" fmla="*/ 25 h 42"/>
                <a:gd name="T42" fmla="*/ 31 w 35"/>
                <a:gd name="T43" fmla="*/ 27 h 42"/>
                <a:gd name="T44" fmla="*/ 35 w 35"/>
                <a:gd name="T45" fmla="*/ 23 h 42"/>
                <a:gd name="T46" fmla="*/ 23 w 35"/>
                <a:gd name="T47" fmla="*/ 13 h 42"/>
                <a:gd name="T48" fmla="*/ 31 w 35"/>
                <a:gd name="T49" fmla="*/ 25 h 42"/>
                <a:gd name="T50" fmla="*/ 31 w 35"/>
                <a:gd name="T51" fmla="*/ 23 h 42"/>
                <a:gd name="T52" fmla="*/ 32 w 35"/>
                <a:gd name="T53" fmla="*/ 23 h 42"/>
                <a:gd name="T54" fmla="*/ 31 w 35"/>
                <a:gd name="T55" fmla="*/ 22 h 42"/>
                <a:gd name="T56" fmla="*/ 27 w 35"/>
                <a:gd name="T57" fmla="*/ 23 h 42"/>
                <a:gd name="T58" fmla="*/ 26 w 35"/>
                <a:gd name="T59" fmla="*/ 26 h 42"/>
                <a:gd name="T60" fmla="*/ 26 w 35"/>
                <a:gd name="T61" fmla="*/ 26 h 42"/>
                <a:gd name="T62" fmla="*/ 26 w 35"/>
                <a:gd name="T63" fmla="*/ 26 h 42"/>
                <a:gd name="T64" fmla="*/ 27 w 35"/>
                <a:gd name="T65" fmla="*/ 28 h 42"/>
                <a:gd name="T66" fmla="*/ 27 w 35"/>
                <a:gd name="T67" fmla="*/ 26 h 42"/>
                <a:gd name="T68" fmla="*/ 28 w 35"/>
                <a:gd name="T69" fmla="*/ 27 h 42"/>
                <a:gd name="T70" fmla="*/ 27 w 35"/>
                <a:gd name="T71" fmla="*/ 26 h 42"/>
                <a:gd name="T72" fmla="*/ 20 w 35"/>
                <a:gd name="T73" fmla="*/ 19 h 42"/>
                <a:gd name="T74" fmla="*/ 20 w 35"/>
                <a:gd name="T75" fmla="*/ 30 h 42"/>
                <a:gd name="T76" fmla="*/ 18 w 35"/>
                <a:gd name="T77" fmla="*/ 33 h 42"/>
                <a:gd name="T78" fmla="*/ 18 w 35"/>
                <a:gd name="T79" fmla="*/ 33 h 42"/>
                <a:gd name="T80" fmla="*/ 11 w 35"/>
                <a:gd name="T81" fmla="*/ 37 h 42"/>
                <a:gd name="T82" fmla="*/ 10 w 35"/>
                <a:gd name="T83" fmla="*/ 38 h 42"/>
                <a:gd name="T84" fmla="*/ 10 w 35"/>
                <a:gd name="T85" fmla="*/ 40 h 42"/>
                <a:gd name="T86" fmla="*/ 11 w 35"/>
                <a:gd name="T87" fmla="*/ 36 h 42"/>
                <a:gd name="T88" fmla="*/ 11 w 35"/>
                <a:gd name="T89" fmla="*/ 36 h 42"/>
                <a:gd name="T90" fmla="*/ 10 w 35"/>
                <a:gd name="T91" fmla="*/ 37 h 42"/>
                <a:gd name="T92" fmla="*/ 11 w 35"/>
                <a:gd name="T93" fmla="*/ 36 h 42"/>
                <a:gd name="T94" fmla="*/ 8 w 35"/>
                <a:gd name="T95" fmla="*/ 18 h 42"/>
                <a:gd name="T96" fmla="*/ 15 w 35"/>
                <a:gd name="T97" fmla="*/ 5 h 42"/>
                <a:gd name="T98" fmla="*/ 21 w 35"/>
                <a:gd name="T99" fmla="*/ 1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" h="42">
                  <a:moveTo>
                    <a:pt x="21" y="14"/>
                  </a:moveTo>
                  <a:cubicBezTo>
                    <a:pt x="23" y="13"/>
                    <a:pt x="23" y="13"/>
                    <a:pt x="23" y="13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3" y="16"/>
                    <a:pt x="5" y="21"/>
                  </a:cubicBezTo>
                  <a:cubicBezTo>
                    <a:pt x="5" y="24"/>
                    <a:pt x="6" y="27"/>
                    <a:pt x="7" y="29"/>
                  </a:cubicBezTo>
                  <a:cubicBezTo>
                    <a:pt x="7" y="30"/>
                    <a:pt x="7" y="31"/>
                    <a:pt x="8" y="32"/>
                  </a:cubicBezTo>
                  <a:cubicBezTo>
                    <a:pt x="8" y="33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3"/>
                    <a:pt x="8" y="34"/>
                    <a:pt x="8" y="34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3"/>
                    <a:pt x="7" y="34"/>
                    <a:pt x="7" y="35"/>
                  </a:cubicBezTo>
                  <a:cubicBezTo>
                    <a:pt x="7" y="35"/>
                    <a:pt x="7" y="36"/>
                    <a:pt x="7" y="36"/>
                  </a:cubicBezTo>
                  <a:cubicBezTo>
                    <a:pt x="7" y="38"/>
                    <a:pt x="8" y="40"/>
                    <a:pt x="8" y="40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1" y="42"/>
                    <a:pt x="11" y="41"/>
                  </a:cubicBezTo>
                  <a:cubicBezTo>
                    <a:pt x="12" y="41"/>
                    <a:pt x="13" y="41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39"/>
                    <a:pt x="15" y="39"/>
                  </a:cubicBezTo>
                  <a:cubicBezTo>
                    <a:pt x="16" y="39"/>
                    <a:pt x="17" y="38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6"/>
                    <a:pt x="21" y="36"/>
                    <a:pt x="21" y="35"/>
                  </a:cubicBezTo>
                  <a:cubicBezTo>
                    <a:pt x="21" y="35"/>
                    <a:pt x="22" y="35"/>
                    <a:pt x="23" y="34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7"/>
                    <a:pt x="23" y="26"/>
                  </a:cubicBezTo>
                  <a:cubicBezTo>
                    <a:pt x="23" y="24"/>
                    <a:pt x="22" y="23"/>
                    <a:pt x="22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2"/>
                    <a:pt x="23" y="24"/>
                    <a:pt x="23" y="26"/>
                  </a:cubicBezTo>
                  <a:cubicBezTo>
                    <a:pt x="23" y="27"/>
                    <a:pt x="24" y="28"/>
                    <a:pt x="24" y="28"/>
                  </a:cubicBezTo>
                  <a:cubicBezTo>
                    <a:pt x="24" y="29"/>
                    <a:pt x="24" y="29"/>
                    <a:pt x="25" y="30"/>
                  </a:cubicBezTo>
                  <a:cubicBezTo>
                    <a:pt x="25" y="30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0"/>
                    <a:pt x="29" y="29"/>
                    <a:pt x="30" y="29"/>
                  </a:cubicBezTo>
                  <a:cubicBezTo>
                    <a:pt x="30" y="28"/>
                    <a:pt x="30" y="27"/>
                    <a:pt x="30" y="26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5"/>
                    <a:pt x="35" y="25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3"/>
                    <a:pt x="30" y="23"/>
                  </a:cubicBezTo>
                  <a:cubicBezTo>
                    <a:pt x="30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6"/>
                    <a:pt x="27" y="26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7" y="26"/>
                    <a:pt x="27" y="26"/>
                  </a:cubicBezTo>
                  <a:cubicBezTo>
                    <a:pt x="27" y="25"/>
                    <a:pt x="27" y="22"/>
                    <a:pt x="26" y="21"/>
                  </a:cubicBezTo>
                  <a:cubicBezTo>
                    <a:pt x="26" y="20"/>
                    <a:pt x="26" y="19"/>
                    <a:pt x="25" y="18"/>
                  </a:cubicBezTo>
                  <a:cubicBezTo>
                    <a:pt x="25" y="18"/>
                    <a:pt x="24" y="17"/>
                    <a:pt x="23" y="17"/>
                  </a:cubicBezTo>
                  <a:cubicBezTo>
                    <a:pt x="22" y="17"/>
                    <a:pt x="21" y="18"/>
                    <a:pt x="20" y="19"/>
                  </a:cubicBezTo>
                  <a:cubicBezTo>
                    <a:pt x="19" y="20"/>
                    <a:pt x="18" y="21"/>
                    <a:pt x="18" y="22"/>
                  </a:cubicBezTo>
                  <a:cubicBezTo>
                    <a:pt x="18" y="24"/>
                    <a:pt x="19" y="26"/>
                    <a:pt x="19" y="27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2"/>
                    <a:pt x="19" y="32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33"/>
                    <a:pt x="18" y="33"/>
                    <a:pt x="17" y="34"/>
                  </a:cubicBezTo>
                  <a:cubicBezTo>
                    <a:pt x="16" y="34"/>
                    <a:pt x="15" y="35"/>
                    <a:pt x="14" y="35"/>
                  </a:cubicBezTo>
                  <a:cubicBezTo>
                    <a:pt x="13" y="35"/>
                    <a:pt x="13" y="36"/>
                    <a:pt x="12" y="36"/>
                  </a:cubicBezTo>
                  <a:cubicBezTo>
                    <a:pt x="12" y="36"/>
                    <a:pt x="11" y="36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7"/>
                    <a:pt x="10" y="37"/>
                    <a:pt x="10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7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6"/>
                    <a:pt x="11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2"/>
                  </a:cubicBezTo>
                  <a:cubicBezTo>
                    <a:pt x="11" y="28"/>
                    <a:pt x="9" y="23"/>
                    <a:pt x="8" y="18"/>
                  </a:cubicBezTo>
                  <a:cubicBezTo>
                    <a:pt x="6" y="13"/>
                    <a:pt x="5" y="9"/>
                    <a:pt x="4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21" y="16"/>
                    <a:pt x="21" y="16"/>
                    <a:pt x="21" y="16"/>
                  </a:cubicBezTo>
                  <a:lnTo>
                    <a:pt x="21" y="1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8" name="Freeform 159"/>
            <p:cNvSpPr>
              <a:spLocks/>
            </p:cNvSpPr>
            <p:nvPr/>
          </p:nvSpPr>
          <p:spPr bwMode="auto">
            <a:xfrm>
              <a:off x="10954810" y="2614228"/>
              <a:ext cx="431610" cy="212018"/>
            </a:xfrm>
            <a:custGeom>
              <a:avLst/>
              <a:gdLst>
                <a:gd name="T0" fmla="*/ 132 w 132"/>
                <a:gd name="T1" fmla="*/ 49 h 65"/>
                <a:gd name="T2" fmla="*/ 128 w 132"/>
                <a:gd name="T3" fmla="*/ 40 h 65"/>
                <a:gd name="T4" fmla="*/ 124 w 132"/>
                <a:gd name="T5" fmla="*/ 32 h 65"/>
                <a:gd name="T6" fmla="*/ 116 w 132"/>
                <a:gd name="T7" fmla="*/ 28 h 65"/>
                <a:gd name="T8" fmla="*/ 117 w 132"/>
                <a:gd name="T9" fmla="*/ 32 h 65"/>
                <a:gd name="T10" fmla="*/ 122 w 132"/>
                <a:gd name="T11" fmla="*/ 34 h 65"/>
                <a:gd name="T12" fmla="*/ 122 w 132"/>
                <a:gd name="T13" fmla="*/ 36 h 65"/>
                <a:gd name="T14" fmla="*/ 125 w 132"/>
                <a:gd name="T15" fmla="*/ 39 h 65"/>
                <a:gd name="T16" fmla="*/ 124 w 132"/>
                <a:gd name="T17" fmla="*/ 44 h 65"/>
                <a:gd name="T18" fmla="*/ 120 w 132"/>
                <a:gd name="T19" fmla="*/ 45 h 65"/>
                <a:gd name="T20" fmla="*/ 115 w 132"/>
                <a:gd name="T21" fmla="*/ 48 h 65"/>
                <a:gd name="T22" fmla="*/ 108 w 132"/>
                <a:gd name="T23" fmla="*/ 44 h 65"/>
                <a:gd name="T24" fmla="*/ 104 w 132"/>
                <a:gd name="T25" fmla="*/ 40 h 65"/>
                <a:gd name="T26" fmla="*/ 102 w 132"/>
                <a:gd name="T27" fmla="*/ 37 h 65"/>
                <a:gd name="T28" fmla="*/ 102 w 132"/>
                <a:gd name="T29" fmla="*/ 34 h 65"/>
                <a:gd name="T30" fmla="*/ 98 w 132"/>
                <a:gd name="T31" fmla="*/ 31 h 65"/>
                <a:gd name="T32" fmla="*/ 96 w 132"/>
                <a:gd name="T33" fmla="*/ 28 h 65"/>
                <a:gd name="T34" fmla="*/ 90 w 132"/>
                <a:gd name="T35" fmla="*/ 27 h 65"/>
                <a:gd name="T36" fmla="*/ 89 w 132"/>
                <a:gd name="T37" fmla="*/ 29 h 65"/>
                <a:gd name="T38" fmla="*/ 83 w 132"/>
                <a:gd name="T39" fmla="*/ 25 h 65"/>
                <a:gd name="T40" fmla="*/ 84 w 132"/>
                <a:gd name="T41" fmla="*/ 20 h 65"/>
                <a:gd name="T42" fmla="*/ 88 w 132"/>
                <a:gd name="T43" fmla="*/ 17 h 65"/>
                <a:gd name="T44" fmla="*/ 87 w 132"/>
                <a:gd name="T45" fmla="*/ 14 h 65"/>
                <a:gd name="T46" fmla="*/ 92 w 132"/>
                <a:gd name="T47" fmla="*/ 10 h 65"/>
                <a:gd name="T48" fmla="*/ 87 w 132"/>
                <a:gd name="T49" fmla="*/ 7 h 65"/>
                <a:gd name="T50" fmla="*/ 83 w 132"/>
                <a:gd name="T51" fmla="*/ 1 h 65"/>
                <a:gd name="T52" fmla="*/ 84 w 132"/>
                <a:gd name="T53" fmla="*/ 1 h 65"/>
                <a:gd name="T54" fmla="*/ 78 w 132"/>
                <a:gd name="T55" fmla="*/ 0 h 65"/>
                <a:gd name="T56" fmla="*/ 77 w 132"/>
                <a:gd name="T57" fmla="*/ 1 h 65"/>
                <a:gd name="T58" fmla="*/ 75 w 132"/>
                <a:gd name="T59" fmla="*/ 4 h 65"/>
                <a:gd name="T60" fmla="*/ 74 w 132"/>
                <a:gd name="T61" fmla="*/ 4 h 65"/>
                <a:gd name="T62" fmla="*/ 71 w 132"/>
                <a:gd name="T63" fmla="*/ 4 h 65"/>
                <a:gd name="T64" fmla="*/ 70 w 132"/>
                <a:gd name="T65" fmla="*/ 9 h 65"/>
                <a:gd name="T66" fmla="*/ 0 w 132"/>
                <a:gd name="T67" fmla="*/ 24 h 65"/>
                <a:gd name="T68" fmla="*/ 1 w 132"/>
                <a:gd name="T69" fmla="*/ 35 h 65"/>
                <a:gd name="T70" fmla="*/ 2 w 132"/>
                <a:gd name="T71" fmla="*/ 61 h 65"/>
                <a:gd name="T72" fmla="*/ 25 w 132"/>
                <a:gd name="T73" fmla="*/ 56 h 65"/>
                <a:gd name="T74" fmla="*/ 25 w 132"/>
                <a:gd name="T75" fmla="*/ 57 h 65"/>
                <a:gd name="T76" fmla="*/ 27 w 132"/>
                <a:gd name="T77" fmla="*/ 57 h 65"/>
                <a:gd name="T78" fmla="*/ 28 w 132"/>
                <a:gd name="T79" fmla="*/ 55 h 65"/>
                <a:gd name="T80" fmla="*/ 62 w 132"/>
                <a:gd name="T81" fmla="*/ 48 h 65"/>
                <a:gd name="T82" fmla="*/ 76 w 132"/>
                <a:gd name="T83" fmla="*/ 43 h 65"/>
                <a:gd name="T84" fmla="*/ 78 w 132"/>
                <a:gd name="T85" fmla="*/ 48 h 65"/>
                <a:gd name="T86" fmla="*/ 81 w 132"/>
                <a:gd name="T87" fmla="*/ 54 h 65"/>
                <a:gd name="T88" fmla="*/ 88 w 132"/>
                <a:gd name="T89" fmla="*/ 55 h 65"/>
                <a:gd name="T90" fmla="*/ 93 w 132"/>
                <a:gd name="T91" fmla="*/ 64 h 65"/>
                <a:gd name="T92" fmla="*/ 96 w 132"/>
                <a:gd name="T93" fmla="*/ 64 h 65"/>
                <a:gd name="T94" fmla="*/ 98 w 132"/>
                <a:gd name="T95" fmla="*/ 61 h 65"/>
                <a:gd name="T96" fmla="*/ 100 w 132"/>
                <a:gd name="T97" fmla="*/ 58 h 65"/>
                <a:gd name="T98" fmla="*/ 102 w 132"/>
                <a:gd name="T99" fmla="*/ 55 h 65"/>
                <a:gd name="T100" fmla="*/ 105 w 132"/>
                <a:gd name="T101" fmla="*/ 50 h 65"/>
                <a:gd name="T102" fmla="*/ 107 w 132"/>
                <a:gd name="T103" fmla="*/ 53 h 65"/>
                <a:gd name="T104" fmla="*/ 110 w 132"/>
                <a:gd name="T105" fmla="*/ 58 h 65"/>
                <a:gd name="T106" fmla="*/ 117 w 132"/>
                <a:gd name="T107" fmla="*/ 53 h 65"/>
                <a:gd name="T108" fmla="*/ 122 w 132"/>
                <a:gd name="T109" fmla="*/ 50 h 65"/>
                <a:gd name="T110" fmla="*/ 128 w 132"/>
                <a:gd name="T111" fmla="*/ 49 h 65"/>
                <a:gd name="T112" fmla="*/ 132 w 132"/>
                <a:gd name="T113" fmla="*/ 4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2" h="65">
                  <a:moveTo>
                    <a:pt x="132" y="49"/>
                  </a:moveTo>
                  <a:cubicBezTo>
                    <a:pt x="131" y="45"/>
                    <a:pt x="129" y="43"/>
                    <a:pt x="128" y="40"/>
                  </a:cubicBezTo>
                  <a:cubicBezTo>
                    <a:pt x="128" y="37"/>
                    <a:pt x="127" y="34"/>
                    <a:pt x="124" y="32"/>
                  </a:cubicBezTo>
                  <a:cubicBezTo>
                    <a:pt x="122" y="30"/>
                    <a:pt x="118" y="27"/>
                    <a:pt x="116" y="28"/>
                  </a:cubicBezTo>
                  <a:cubicBezTo>
                    <a:pt x="114" y="29"/>
                    <a:pt x="115" y="33"/>
                    <a:pt x="117" y="32"/>
                  </a:cubicBezTo>
                  <a:cubicBezTo>
                    <a:pt x="119" y="32"/>
                    <a:pt x="122" y="32"/>
                    <a:pt x="122" y="34"/>
                  </a:cubicBezTo>
                  <a:cubicBezTo>
                    <a:pt x="122" y="35"/>
                    <a:pt x="122" y="36"/>
                    <a:pt x="122" y="36"/>
                  </a:cubicBezTo>
                  <a:cubicBezTo>
                    <a:pt x="122" y="36"/>
                    <a:pt x="125" y="37"/>
                    <a:pt x="125" y="39"/>
                  </a:cubicBezTo>
                  <a:cubicBezTo>
                    <a:pt x="126" y="41"/>
                    <a:pt x="126" y="43"/>
                    <a:pt x="124" y="44"/>
                  </a:cubicBezTo>
                  <a:cubicBezTo>
                    <a:pt x="122" y="44"/>
                    <a:pt x="121" y="44"/>
                    <a:pt x="120" y="45"/>
                  </a:cubicBezTo>
                  <a:cubicBezTo>
                    <a:pt x="119" y="47"/>
                    <a:pt x="119" y="48"/>
                    <a:pt x="115" y="48"/>
                  </a:cubicBezTo>
                  <a:cubicBezTo>
                    <a:pt x="112" y="48"/>
                    <a:pt x="109" y="46"/>
                    <a:pt x="108" y="44"/>
                  </a:cubicBezTo>
                  <a:cubicBezTo>
                    <a:pt x="107" y="41"/>
                    <a:pt x="106" y="39"/>
                    <a:pt x="104" y="40"/>
                  </a:cubicBezTo>
                  <a:cubicBezTo>
                    <a:pt x="101" y="41"/>
                    <a:pt x="100" y="37"/>
                    <a:pt x="102" y="37"/>
                  </a:cubicBezTo>
                  <a:cubicBezTo>
                    <a:pt x="103" y="36"/>
                    <a:pt x="103" y="35"/>
                    <a:pt x="102" y="34"/>
                  </a:cubicBezTo>
                  <a:cubicBezTo>
                    <a:pt x="101" y="33"/>
                    <a:pt x="99" y="32"/>
                    <a:pt x="98" y="31"/>
                  </a:cubicBezTo>
                  <a:cubicBezTo>
                    <a:pt x="97" y="30"/>
                    <a:pt x="98" y="29"/>
                    <a:pt x="96" y="28"/>
                  </a:cubicBezTo>
                  <a:cubicBezTo>
                    <a:pt x="94" y="27"/>
                    <a:pt x="90" y="27"/>
                    <a:pt x="90" y="27"/>
                  </a:cubicBezTo>
                  <a:cubicBezTo>
                    <a:pt x="90" y="27"/>
                    <a:pt x="90" y="29"/>
                    <a:pt x="89" y="29"/>
                  </a:cubicBezTo>
                  <a:cubicBezTo>
                    <a:pt x="87" y="30"/>
                    <a:pt x="82" y="27"/>
                    <a:pt x="83" y="25"/>
                  </a:cubicBezTo>
                  <a:cubicBezTo>
                    <a:pt x="84" y="23"/>
                    <a:pt x="85" y="22"/>
                    <a:pt x="84" y="20"/>
                  </a:cubicBezTo>
                  <a:cubicBezTo>
                    <a:pt x="84" y="19"/>
                    <a:pt x="88" y="18"/>
                    <a:pt x="88" y="17"/>
                  </a:cubicBezTo>
                  <a:cubicBezTo>
                    <a:pt x="88" y="15"/>
                    <a:pt x="87" y="15"/>
                    <a:pt x="87" y="14"/>
                  </a:cubicBezTo>
                  <a:cubicBezTo>
                    <a:pt x="88" y="13"/>
                    <a:pt x="92" y="12"/>
                    <a:pt x="92" y="10"/>
                  </a:cubicBezTo>
                  <a:cubicBezTo>
                    <a:pt x="91" y="9"/>
                    <a:pt x="88" y="8"/>
                    <a:pt x="87" y="7"/>
                  </a:cubicBezTo>
                  <a:cubicBezTo>
                    <a:pt x="86" y="6"/>
                    <a:pt x="85" y="2"/>
                    <a:pt x="83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0" y="9"/>
                    <a:pt x="70" y="9"/>
                    <a:pt x="70" y="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1" y="26"/>
                    <a:pt x="1" y="35"/>
                  </a:cubicBezTo>
                  <a:cubicBezTo>
                    <a:pt x="1" y="43"/>
                    <a:pt x="2" y="61"/>
                    <a:pt x="2" y="61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6" y="57"/>
                    <a:pt x="27" y="57"/>
                    <a:pt x="27" y="57"/>
                  </a:cubicBezTo>
                  <a:cubicBezTo>
                    <a:pt x="28" y="56"/>
                    <a:pt x="28" y="55"/>
                    <a:pt x="28" y="55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4" y="65"/>
                    <a:pt x="96" y="64"/>
                  </a:cubicBezTo>
                  <a:cubicBezTo>
                    <a:pt x="98" y="63"/>
                    <a:pt x="98" y="62"/>
                    <a:pt x="98" y="61"/>
                  </a:cubicBezTo>
                  <a:cubicBezTo>
                    <a:pt x="98" y="60"/>
                    <a:pt x="99" y="58"/>
                    <a:pt x="100" y="58"/>
                  </a:cubicBezTo>
                  <a:cubicBezTo>
                    <a:pt x="101" y="58"/>
                    <a:pt x="102" y="55"/>
                    <a:pt x="102" y="55"/>
                  </a:cubicBezTo>
                  <a:cubicBezTo>
                    <a:pt x="102" y="55"/>
                    <a:pt x="103" y="50"/>
                    <a:pt x="105" y="50"/>
                  </a:cubicBezTo>
                  <a:cubicBezTo>
                    <a:pt x="107" y="50"/>
                    <a:pt x="107" y="52"/>
                    <a:pt x="107" y="53"/>
                  </a:cubicBezTo>
                  <a:cubicBezTo>
                    <a:pt x="107" y="55"/>
                    <a:pt x="107" y="59"/>
                    <a:pt x="110" y="58"/>
                  </a:cubicBezTo>
                  <a:cubicBezTo>
                    <a:pt x="112" y="57"/>
                    <a:pt x="115" y="55"/>
                    <a:pt x="117" y="53"/>
                  </a:cubicBezTo>
                  <a:cubicBezTo>
                    <a:pt x="119" y="51"/>
                    <a:pt x="121" y="51"/>
                    <a:pt x="122" y="50"/>
                  </a:cubicBezTo>
                  <a:cubicBezTo>
                    <a:pt x="122" y="49"/>
                    <a:pt x="127" y="46"/>
                    <a:pt x="128" y="49"/>
                  </a:cubicBezTo>
                  <a:cubicBezTo>
                    <a:pt x="129" y="51"/>
                    <a:pt x="132" y="52"/>
                    <a:pt x="132" y="4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9" name="Freeform 160"/>
            <p:cNvSpPr>
              <a:spLocks/>
            </p:cNvSpPr>
            <p:nvPr/>
          </p:nvSpPr>
          <p:spPr bwMode="auto">
            <a:xfrm>
              <a:off x="10945723" y="2608171"/>
              <a:ext cx="446754" cy="221105"/>
            </a:xfrm>
            <a:custGeom>
              <a:avLst/>
              <a:gdLst>
                <a:gd name="T0" fmla="*/ 120 w 137"/>
                <a:gd name="T1" fmla="*/ 36 h 68"/>
                <a:gd name="T2" fmla="*/ 123 w 137"/>
                <a:gd name="T3" fmla="*/ 36 h 68"/>
                <a:gd name="T4" fmla="*/ 125 w 137"/>
                <a:gd name="T5" fmla="*/ 40 h 68"/>
                <a:gd name="T6" fmla="*/ 127 w 137"/>
                <a:gd name="T7" fmla="*/ 44 h 68"/>
                <a:gd name="T8" fmla="*/ 127 w 137"/>
                <a:gd name="T9" fmla="*/ 44 h 68"/>
                <a:gd name="T10" fmla="*/ 110 w 137"/>
                <a:gd name="T11" fmla="*/ 40 h 68"/>
                <a:gd name="T12" fmla="*/ 106 w 137"/>
                <a:gd name="T13" fmla="*/ 40 h 68"/>
                <a:gd name="T14" fmla="*/ 105 w 137"/>
                <a:gd name="T15" fmla="*/ 39 h 68"/>
                <a:gd name="T16" fmla="*/ 102 w 137"/>
                <a:gd name="T17" fmla="*/ 32 h 68"/>
                <a:gd name="T18" fmla="*/ 100 w 137"/>
                <a:gd name="T19" fmla="*/ 28 h 68"/>
                <a:gd name="T20" fmla="*/ 91 w 137"/>
                <a:gd name="T21" fmla="*/ 30 h 68"/>
                <a:gd name="T22" fmla="*/ 92 w 137"/>
                <a:gd name="T23" fmla="*/ 30 h 68"/>
                <a:gd name="T24" fmla="*/ 92 w 137"/>
                <a:gd name="T25" fmla="*/ 29 h 68"/>
                <a:gd name="T26" fmla="*/ 87 w 137"/>
                <a:gd name="T27" fmla="*/ 28 h 68"/>
                <a:gd name="T28" fmla="*/ 89 w 137"/>
                <a:gd name="T29" fmla="*/ 22 h 68"/>
                <a:gd name="T30" fmla="*/ 89 w 137"/>
                <a:gd name="T31" fmla="*/ 23 h 68"/>
                <a:gd name="T32" fmla="*/ 92 w 137"/>
                <a:gd name="T33" fmla="*/ 16 h 68"/>
                <a:gd name="T34" fmla="*/ 92 w 137"/>
                <a:gd name="T35" fmla="*/ 17 h 68"/>
                <a:gd name="T36" fmla="*/ 92 w 137"/>
                <a:gd name="T37" fmla="*/ 17 h 68"/>
                <a:gd name="T38" fmla="*/ 91 w 137"/>
                <a:gd name="T39" fmla="*/ 8 h 68"/>
                <a:gd name="T40" fmla="*/ 90 w 137"/>
                <a:gd name="T41" fmla="*/ 1 h 68"/>
                <a:gd name="T42" fmla="*/ 1 w 137"/>
                <a:gd name="T43" fmla="*/ 27 h 68"/>
                <a:gd name="T44" fmla="*/ 26 w 137"/>
                <a:gd name="T45" fmla="*/ 58 h 68"/>
                <a:gd name="T46" fmla="*/ 66 w 137"/>
                <a:gd name="T47" fmla="*/ 52 h 68"/>
                <a:gd name="T48" fmla="*/ 103 w 137"/>
                <a:gd name="T49" fmla="*/ 63 h 68"/>
                <a:gd name="T50" fmla="*/ 104 w 137"/>
                <a:gd name="T51" fmla="*/ 62 h 68"/>
                <a:gd name="T52" fmla="*/ 108 w 137"/>
                <a:gd name="T53" fmla="*/ 54 h 68"/>
                <a:gd name="T54" fmla="*/ 108 w 137"/>
                <a:gd name="T55" fmla="*/ 54 h 68"/>
                <a:gd name="T56" fmla="*/ 108 w 137"/>
                <a:gd name="T57" fmla="*/ 54 h 68"/>
                <a:gd name="T58" fmla="*/ 123 w 137"/>
                <a:gd name="T59" fmla="*/ 55 h 68"/>
                <a:gd name="T60" fmla="*/ 129 w 137"/>
                <a:gd name="T61" fmla="*/ 51 h 68"/>
                <a:gd name="T62" fmla="*/ 129 w 137"/>
                <a:gd name="T63" fmla="*/ 51 h 68"/>
                <a:gd name="T64" fmla="*/ 133 w 137"/>
                <a:gd name="T65" fmla="*/ 52 h 68"/>
                <a:gd name="T66" fmla="*/ 134 w 137"/>
                <a:gd name="T67" fmla="*/ 51 h 68"/>
                <a:gd name="T68" fmla="*/ 132 w 137"/>
                <a:gd name="T69" fmla="*/ 48 h 68"/>
                <a:gd name="T70" fmla="*/ 112 w 137"/>
                <a:gd name="T71" fmla="*/ 58 h 68"/>
                <a:gd name="T72" fmla="*/ 112 w 137"/>
                <a:gd name="T73" fmla="*/ 59 h 68"/>
                <a:gd name="T74" fmla="*/ 106 w 137"/>
                <a:gd name="T75" fmla="*/ 51 h 68"/>
                <a:gd name="T76" fmla="*/ 102 w 137"/>
                <a:gd name="T77" fmla="*/ 58 h 68"/>
                <a:gd name="T78" fmla="*/ 98 w 137"/>
                <a:gd name="T79" fmla="*/ 64 h 68"/>
                <a:gd name="T80" fmla="*/ 92 w 137"/>
                <a:gd name="T81" fmla="*/ 55 h 68"/>
                <a:gd name="T82" fmla="*/ 29 w 137"/>
                <a:gd name="T83" fmla="*/ 58 h 68"/>
                <a:gd name="T84" fmla="*/ 28 w 137"/>
                <a:gd name="T85" fmla="*/ 59 h 68"/>
                <a:gd name="T86" fmla="*/ 4 w 137"/>
                <a:gd name="T87" fmla="*/ 28 h 68"/>
                <a:gd name="T88" fmla="*/ 85 w 137"/>
                <a:gd name="T89" fmla="*/ 2 h 68"/>
                <a:gd name="T90" fmla="*/ 93 w 137"/>
                <a:gd name="T91" fmla="*/ 12 h 68"/>
                <a:gd name="T92" fmla="*/ 93 w 137"/>
                <a:gd name="T93" fmla="*/ 12 h 68"/>
                <a:gd name="T94" fmla="*/ 90 w 137"/>
                <a:gd name="T95" fmla="*/ 14 h 68"/>
                <a:gd name="T96" fmla="*/ 90 w 137"/>
                <a:gd name="T97" fmla="*/ 19 h 68"/>
                <a:gd name="T98" fmla="*/ 89 w 137"/>
                <a:gd name="T99" fmla="*/ 18 h 68"/>
                <a:gd name="T100" fmla="*/ 84 w 137"/>
                <a:gd name="T101" fmla="*/ 26 h 68"/>
                <a:gd name="T102" fmla="*/ 93 w 137"/>
                <a:gd name="T103" fmla="*/ 29 h 68"/>
                <a:gd name="T104" fmla="*/ 104 w 137"/>
                <a:gd name="T105" fmla="*/ 38 h 68"/>
                <a:gd name="T106" fmla="*/ 104 w 137"/>
                <a:gd name="T107" fmla="*/ 37 h 68"/>
                <a:gd name="T108" fmla="*/ 107 w 137"/>
                <a:gd name="T109" fmla="*/ 44 h 68"/>
                <a:gd name="T110" fmla="*/ 113 w 137"/>
                <a:gd name="T111" fmla="*/ 51 h 68"/>
                <a:gd name="T112" fmla="*/ 125 w 137"/>
                <a:gd name="T113" fmla="*/ 38 h 68"/>
                <a:gd name="T114" fmla="*/ 120 w 137"/>
                <a:gd name="T115" fmla="*/ 32 h 68"/>
                <a:gd name="T116" fmla="*/ 120 w 137"/>
                <a:gd name="T117" fmla="*/ 3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7" h="68">
                  <a:moveTo>
                    <a:pt x="135" y="51"/>
                  </a:moveTo>
                  <a:cubicBezTo>
                    <a:pt x="136" y="50"/>
                    <a:pt x="136" y="50"/>
                    <a:pt x="136" y="50"/>
                  </a:cubicBezTo>
                  <a:cubicBezTo>
                    <a:pt x="135" y="47"/>
                    <a:pt x="134" y="44"/>
                    <a:pt x="133" y="41"/>
                  </a:cubicBezTo>
                  <a:cubicBezTo>
                    <a:pt x="133" y="40"/>
                    <a:pt x="132" y="38"/>
                    <a:pt x="132" y="37"/>
                  </a:cubicBezTo>
                  <a:cubicBezTo>
                    <a:pt x="131" y="35"/>
                    <a:pt x="130" y="34"/>
                    <a:pt x="128" y="32"/>
                  </a:cubicBezTo>
                  <a:cubicBezTo>
                    <a:pt x="127" y="32"/>
                    <a:pt x="126" y="30"/>
                    <a:pt x="125" y="30"/>
                  </a:cubicBezTo>
                  <a:cubicBezTo>
                    <a:pt x="123" y="29"/>
                    <a:pt x="122" y="28"/>
                    <a:pt x="120" y="28"/>
                  </a:cubicBezTo>
                  <a:cubicBezTo>
                    <a:pt x="120" y="28"/>
                    <a:pt x="119" y="28"/>
                    <a:pt x="118" y="28"/>
                  </a:cubicBezTo>
                  <a:cubicBezTo>
                    <a:pt x="117" y="29"/>
                    <a:pt x="116" y="31"/>
                    <a:pt x="116" y="32"/>
                  </a:cubicBezTo>
                  <a:cubicBezTo>
                    <a:pt x="116" y="33"/>
                    <a:pt x="116" y="34"/>
                    <a:pt x="117" y="35"/>
                  </a:cubicBezTo>
                  <a:cubicBezTo>
                    <a:pt x="117" y="36"/>
                    <a:pt x="118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1" y="36"/>
                    <a:pt x="121" y="36"/>
                    <a:pt x="122" y="36"/>
                  </a:cubicBezTo>
                  <a:cubicBezTo>
                    <a:pt x="122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8"/>
                    <a:pt x="124" y="39"/>
                    <a:pt x="124" y="39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6" y="42"/>
                    <a:pt x="127" y="43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7" y="44"/>
                    <a:pt x="127" y="44"/>
                    <a:pt x="127" y="44"/>
                  </a:cubicBezTo>
                  <a:cubicBezTo>
                    <a:pt x="126" y="44"/>
                    <a:pt x="125" y="44"/>
                    <a:pt x="124" y="44"/>
                  </a:cubicBezTo>
                  <a:cubicBezTo>
                    <a:pt x="124" y="44"/>
                    <a:pt x="122" y="45"/>
                    <a:pt x="122" y="46"/>
                  </a:cubicBezTo>
                  <a:cubicBezTo>
                    <a:pt x="121" y="47"/>
                    <a:pt x="121" y="47"/>
                    <a:pt x="120" y="47"/>
                  </a:cubicBezTo>
                  <a:cubicBezTo>
                    <a:pt x="120" y="48"/>
                    <a:pt x="120" y="48"/>
                    <a:pt x="118" y="48"/>
                  </a:cubicBezTo>
                  <a:cubicBezTo>
                    <a:pt x="117" y="48"/>
                    <a:pt x="116" y="48"/>
                    <a:pt x="115" y="47"/>
                  </a:cubicBezTo>
                  <a:cubicBezTo>
                    <a:pt x="114" y="46"/>
                    <a:pt x="113" y="46"/>
                    <a:pt x="113" y="45"/>
                  </a:cubicBezTo>
                  <a:cubicBezTo>
                    <a:pt x="112" y="44"/>
                    <a:pt x="112" y="43"/>
                    <a:pt x="111" y="42"/>
                  </a:cubicBezTo>
                  <a:cubicBezTo>
                    <a:pt x="111" y="41"/>
                    <a:pt x="110" y="41"/>
                    <a:pt x="110" y="40"/>
                  </a:cubicBezTo>
                  <a:cubicBezTo>
                    <a:pt x="109" y="40"/>
                    <a:pt x="108" y="40"/>
                    <a:pt x="108" y="40"/>
                  </a:cubicBezTo>
                  <a:cubicBezTo>
                    <a:pt x="107" y="40"/>
                    <a:pt x="107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6" y="40"/>
                    <a:pt x="106" y="40"/>
                    <a:pt x="106" y="40"/>
                  </a:cubicBezTo>
                  <a:cubicBezTo>
                    <a:pt x="106" y="40"/>
                    <a:pt x="106" y="40"/>
                    <a:pt x="107" y="39"/>
                  </a:cubicBezTo>
                  <a:cubicBezTo>
                    <a:pt x="107" y="39"/>
                    <a:pt x="108" y="38"/>
                    <a:pt x="108" y="37"/>
                  </a:cubicBezTo>
                  <a:cubicBezTo>
                    <a:pt x="108" y="37"/>
                    <a:pt x="107" y="36"/>
                    <a:pt x="107" y="36"/>
                  </a:cubicBezTo>
                  <a:cubicBezTo>
                    <a:pt x="107" y="35"/>
                    <a:pt x="107" y="35"/>
                    <a:pt x="106" y="35"/>
                  </a:cubicBezTo>
                  <a:cubicBezTo>
                    <a:pt x="105" y="34"/>
                    <a:pt x="105" y="33"/>
                    <a:pt x="104" y="33"/>
                  </a:cubicBezTo>
                  <a:cubicBezTo>
                    <a:pt x="103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2"/>
                    <a:pt x="102" y="32"/>
                  </a:cubicBezTo>
                  <a:cubicBezTo>
                    <a:pt x="102" y="32"/>
                    <a:pt x="102" y="31"/>
                    <a:pt x="102" y="31"/>
                  </a:cubicBezTo>
                  <a:cubicBezTo>
                    <a:pt x="102" y="30"/>
                    <a:pt x="101" y="29"/>
                    <a:pt x="100" y="28"/>
                  </a:cubicBezTo>
                  <a:cubicBezTo>
                    <a:pt x="99" y="28"/>
                    <a:pt x="98" y="28"/>
                    <a:pt x="97" y="28"/>
                  </a:cubicBezTo>
                  <a:cubicBezTo>
                    <a:pt x="96" y="27"/>
                    <a:pt x="95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29"/>
                    <a:pt x="91" y="29"/>
                    <a:pt x="91" y="29"/>
                  </a:cubicBezTo>
                  <a:cubicBezTo>
                    <a:pt x="90" y="29"/>
                    <a:pt x="89" y="28"/>
                    <a:pt x="89" y="28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7" y="28"/>
                    <a:pt x="87" y="28"/>
                    <a:pt x="87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26"/>
                    <a:pt x="89" y="25"/>
                    <a:pt x="90" y="23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1" y="22"/>
                    <a:pt x="92" y="22"/>
                  </a:cubicBezTo>
                  <a:cubicBezTo>
                    <a:pt x="92" y="21"/>
                    <a:pt x="92" y="21"/>
                    <a:pt x="93" y="21"/>
                  </a:cubicBezTo>
                  <a:cubicBezTo>
                    <a:pt x="93" y="20"/>
                    <a:pt x="93" y="20"/>
                    <a:pt x="93" y="19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3" y="18"/>
                    <a:pt x="93" y="17"/>
                    <a:pt x="92" y="17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17"/>
                    <a:pt x="92" y="17"/>
                    <a:pt x="93" y="17"/>
                  </a:cubicBezTo>
                  <a:cubicBezTo>
                    <a:pt x="93" y="16"/>
                    <a:pt x="94" y="16"/>
                    <a:pt x="95" y="15"/>
                  </a:cubicBezTo>
                  <a:cubicBezTo>
                    <a:pt x="95" y="15"/>
                    <a:pt x="96" y="15"/>
                    <a:pt x="96" y="14"/>
                  </a:cubicBezTo>
                  <a:cubicBezTo>
                    <a:pt x="96" y="14"/>
                    <a:pt x="97" y="13"/>
                    <a:pt x="97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1"/>
                    <a:pt x="96" y="10"/>
                    <a:pt x="95" y="10"/>
                  </a:cubicBezTo>
                  <a:cubicBezTo>
                    <a:pt x="94" y="9"/>
                    <a:pt x="93" y="9"/>
                    <a:pt x="93" y="8"/>
                  </a:cubicBezTo>
                  <a:cubicBezTo>
                    <a:pt x="92" y="8"/>
                    <a:pt x="92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1" y="7"/>
                    <a:pt x="91" y="6"/>
                    <a:pt x="90" y="5"/>
                  </a:cubicBezTo>
                  <a:cubicBezTo>
                    <a:pt x="89" y="4"/>
                    <a:pt x="89" y="2"/>
                    <a:pt x="88" y="1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2" y="29"/>
                    <a:pt x="2" y="37"/>
                  </a:cubicBezTo>
                  <a:cubicBezTo>
                    <a:pt x="2" y="45"/>
                    <a:pt x="3" y="63"/>
                    <a:pt x="3" y="6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29" y="60"/>
                    <a:pt x="29" y="60"/>
                    <a:pt x="29" y="60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59"/>
                    <a:pt x="26" y="59"/>
                    <a:pt x="27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9" y="61"/>
                    <a:pt x="29" y="61"/>
                  </a:cubicBezTo>
                  <a:cubicBezTo>
                    <a:pt x="30" y="61"/>
                    <a:pt x="31" y="61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8"/>
                    <a:pt x="33" y="58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80" y="51"/>
                    <a:pt x="80" y="51"/>
                    <a:pt x="80" y="51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9" y="58"/>
                    <a:pt x="89" y="58"/>
                    <a:pt x="89" y="58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5" y="68"/>
                    <a:pt x="96" y="68"/>
                    <a:pt x="97" y="68"/>
                  </a:cubicBezTo>
                  <a:cubicBezTo>
                    <a:pt x="98" y="68"/>
                    <a:pt x="99" y="68"/>
                    <a:pt x="100" y="68"/>
                  </a:cubicBezTo>
                  <a:cubicBezTo>
                    <a:pt x="101" y="67"/>
                    <a:pt x="102" y="66"/>
                    <a:pt x="102" y="65"/>
                  </a:cubicBezTo>
                  <a:cubicBezTo>
                    <a:pt x="103" y="64"/>
                    <a:pt x="103" y="63"/>
                    <a:pt x="103" y="63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1"/>
                    <a:pt x="105" y="61"/>
                    <a:pt x="105" y="61"/>
                  </a:cubicBezTo>
                  <a:cubicBezTo>
                    <a:pt x="106" y="59"/>
                    <a:pt x="107" y="58"/>
                    <a:pt x="107" y="58"/>
                  </a:cubicBezTo>
                  <a:cubicBezTo>
                    <a:pt x="107" y="58"/>
                    <a:pt x="107" y="58"/>
                    <a:pt x="107" y="58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07" y="57"/>
                    <a:pt x="107" y="56"/>
                    <a:pt x="108" y="55"/>
                  </a:cubicBezTo>
                  <a:cubicBezTo>
                    <a:pt x="108" y="55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3"/>
                    <a:pt x="108" y="53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9" y="59"/>
                    <a:pt x="109" y="60"/>
                    <a:pt x="109" y="61"/>
                  </a:cubicBezTo>
                  <a:cubicBezTo>
                    <a:pt x="110" y="62"/>
                    <a:pt x="111" y="62"/>
                    <a:pt x="112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6" y="61"/>
                    <a:pt x="119" y="58"/>
                    <a:pt x="121" y="56"/>
                  </a:cubicBezTo>
                  <a:cubicBezTo>
                    <a:pt x="122" y="55"/>
                    <a:pt x="123" y="55"/>
                    <a:pt x="123" y="55"/>
                  </a:cubicBezTo>
                  <a:cubicBezTo>
                    <a:pt x="124" y="54"/>
                    <a:pt x="125" y="54"/>
                    <a:pt x="126" y="53"/>
                  </a:cubicBezTo>
                  <a:cubicBezTo>
                    <a:pt x="126" y="53"/>
                    <a:pt x="127" y="53"/>
                    <a:pt x="128" y="52"/>
                  </a:cubicBezTo>
                  <a:cubicBezTo>
                    <a:pt x="128" y="52"/>
                    <a:pt x="129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30" y="51"/>
                    <a:pt x="130" y="51"/>
                    <a:pt x="130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29" y="51"/>
                    <a:pt x="129" y="51"/>
                    <a:pt x="129" y="51"/>
                  </a:cubicBezTo>
                  <a:cubicBezTo>
                    <a:pt x="130" y="52"/>
                    <a:pt x="130" y="53"/>
                    <a:pt x="131" y="54"/>
                  </a:cubicBezTo>
                  <a:cubicBezTo>
                    <a:pt x="132" y="54"/>
                    <a:pt x="133" y="55"/>
                    <a:pt x="134" y="55"/>
                  </a:cubicBezTo>
                  <a:cubicBezTo>
                    <a:pt x="134" y="55"/>
                    <a:pt x="135" y="55"/>
                    <a:pt x="136" y="54"/>
                  </a:cubicBezTo>
                  <a:cubicBezTo>
                    <a:pt x="137" y="53"/>
                    <a:pt x="137" y="52"/>
                    <a:pt x="137" y="52"/>
                  </a:cubicBezTo>
                  <a:cubicBezTo>
                    <a:pt x="137" y="51"/>
                    <a:pt x="137" y="51"/>
                    <a:pt x="136" y="50"/>
                  </a:cubicBezTo>
                  <a:cubicBezTo>
                    <a:pt x="135" y="51"/>
                    <a:pt x="135" y="51"/>
                    <a:pt x="135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4" y="52"/>
                    <a:pt x="134" y="52"/>
                    <a:pt x="134" y="52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4" y="52"/>
                    <a:pt x="134" y="52"/>
                    <a:pt x="134" y="52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4" y="52"/>
                    <a:pt x="134" y="52"/>
                    <a:pt x="134" y="52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3" y="51"/>
                    <a:pt x="133" y="51"/>
                    <a:pt x="133" y="51"/>
                  </a:cubicBezTo>
                  <a:cubicBezTo>
                    <a:pt x="134" y="52"/>
                    <a:pt x="134" y="52"/>
                    <a:pt x="134" y="52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4" y="51"/>
                    <a:pt x="133" y="51"/>
                    <a:pt x="133" y="50"/>
                  </a:cubicBezTo>
                  <a:cubicBezTo>
                    <a:pt x="133" y="49"/>
                    <a:pt x="132" y="49"/>
                    <a:pt x="132" y="48"/>
                  </a:cubicBezTo>
                  <a:cubicBezTo>
                    <a:pt x="131" y="48"/>
                    <a:pt x="130" y="47"/>
                    <a:pt x="130" y="47"/>
                  </a:cubicBezTo>
                  <a:cubicBezTo>
                    <a:pt x="128" y="48"/>
                    <a:pt x="127" y="48"/>
                    <a:pt x="126" y="49"/>
                  </a:cubicBezTo>
                  <a:cubicBezTo>
                    <a:pt x="125" y="49"/>
                    <a:pt x="124" y="50"/>
                    <a:pt x="123" y="50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2" y="51"/>
                    <a:pt x="120" y="51"/>
                    <a:pt x="118" y="53"/>
                  </a:cubicBezTo>
                  <a:cubicBezTo>
                    <a:pt x="116" y="55"/>
                    <a:pt x="114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2" y="58"/>
                    <a:pt x="112" y="58"/>
                    <a:pt x="112" y="57"/>
                  </a:cubicBezTo>
                  <a:cubicBezTo>
                    <a:pt x="112" y="56"/>
                    <a:pt x="112" y="56"/>
                    <a:pt x="112" y="55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12" y="54"/>
                    <a:pt x="112" y="53"/>
                    <a:pt x="111" y="52"/>
                  </a:cubicBezTo>
                  <a:cubicBezTo>
                    <a:pt x="111" y="52"/>
                    <a:pt x="111" y="51"/>
                    <a:pt x="110" y="51"/>
                  </a:cubicBezTo>
                  <a:cubicBezTo>
                    <a:pt x="109" y="50"/>
                    <a:pt x="109" y="50"/>
                    <a:pt x="108" y="50"/>
                  </a:cubicBezTo>
                  <a:cubicBezTo>
                    <a:pt x="107" y="50"/>
                    <a:pt x="107" y="50"/>
                    <a:pt x="106" y="51"/>
                  </a:cubicBezTo>
                  <a:cubicBezTo>
                    <a:pt x="106" y="51"/>
                    <a:pt x="105" y="52"/>
                    <a:pt x="105" y="52"/>
                  </a:cubicBezTo>
                  <a:cubicBezTo>
                    <a:pt x="104" y="54"/>
                    <a:pt x="103" y="56"/>
                    <a:pt x="103" y="56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3" y="57"/>
                    <a:pt x="103" y="57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1" y="58"/>
                    <a:pt x="101" y="59"/>
                    <a:pt x="100" y="60"/>
                  </a:cubicBezTo>
                  <a:cubicBezTo>
                    <a:pt x="99" y="61"/>
                    <a:pt x="99" y="61"/>
                    <a:pt x="99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9" y="64"/>
                    <a:pt x="98" y="64"/>
                    <a:pt x="98" y="64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4"/>
                    <a:pt x="97" y="64"/>
                    <a:pt x="97" y="64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80" y="42"/>
                    <a:pt x="80" y="42"/>
                    <a:pt x="80" y="42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7" y="59"/>
                    <a:pt x="7" y="53"/>
                  </a:cubicBezTo>
                  <a:cubicBezTo>
                    <a:pt x="7" y="48"/>
                    <a:pt x="6" y="41"/>
                    <a:pt x="6" y="37"/>
                  </a:cubicBezTo>
                  <a:cubicBezTo>
                    <a:pt x="6" y="28"/>
                    <a:pt x="5" y="26"/>
                    <a:pt x="5" y="25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6" y="5"/>
                    <a:pt x="86" y="5"/>
                  </a:cubicBezTo>
                  <a:cubicBezTo>
                    <a:pt x="86" y="6"/>
                    <a:pt x="87" y="7"/>
                    <a:pt x="87" y="8"/>
                  </a:cubicBezTo>
                  <a:cubicBezTo>
                    <a:pt x="88" y="9"/>
                    <a:pt x="88" y="10"/>
                    <a:pt x="89" y="11"/>
                  </a:cubicBezTo>
                  <a:cubicBezTo>
                    <a:pt x="90" y="11"/>
                    <a:pt x="91" y="12"/>
                    <a:pt x="92" y="12"/>
                  </a:cubicBezTo>
                  <a:cubicBezTo>
                    <a:pt x="92" y="12"/>
                    <a:pt x="92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2" y="12"/>
                    <a:pt x="91" y="13"/>
                  </a:cubicBezTo>
                  <a:cubicBezTo>
                    <a:pt x="91" y="13"/>
                    <a:pt x="90" y="13"/>
                    <a:pt x="90" y="14"/>
                  </a:cubicBezTo>
                  <a:cubicBezTo>
                    <a:pt x="89" y="14"/>
                    <a:pt x="89" y="14"/>
                    <a:pt x="89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8" y="16"/>
                    <a:pt x="88" y="16"/>
                    <a:pt x="88" y="17"/>
                  </a:cubicBezTo>
                  <a:cubicBezTo>
                    <a:pt x="88" y="17"/>
                    <a:pt x="89" y="18"/>
                    <a:pt x="89" y="18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9" y="18"/>
                    <a:pt x="89" y="19"/>
                    <a:pt x="88" y="19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1"/>
                    <a:pt x="85" y="22"/>
                    <a:pt x="85" y="22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5" y="25"/>
                    <a:pt x="84" y="26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4" y="26"/>
                    <a:pt x="84" y="26"/>
                    <a:pt x="84" y="26"/>
                  </a:cubicBezTo>
                  <a:cubicBezTo>
                    <a:pt x="84" y="27"/>
                    <a:pt x="84" y="27"/>
                    <a:pt x="84" y="28"/>
                  </a:cubicBezTo>
                  <a:cubicBezTo>
                    <a:pt x="84" y="29"/>
                    <a:pt x="85" y="30"/>
                    <a:pt x="85" y="30"/>
                  </a:cubicBezTo>
                  <a:cubicBezTo>
                    <a:pt x="86" y="31"/>
                    <a:pt x="87" y="32"/>
                    <a:pt x="88" y="32"/>
                  </a:cubicBezTo>
                  <a:cubicBezTo>
                    <a:pt x="89" y="33"/>
                    <a:pt x="89" y="33"/>
                    <a:pt x="90" y="33"/>
                  </a:cubicBezTo>
                  <a:cubicBezTo>
                    <a:pt x="90" y="33"/>
                    <a:pt x="91" y="33"/>
                    <a:pt x="92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33"/>
                    <a:pt x="93" y="33"/>
                    <a:pt x="94" y="33"/>
                  </a:cubicBezTo>
                  <a:cubicBezTo>
                    <a:pt x="94" y="32"/>
                    <a:pt x="95" y="31"/>
                    <a:pt x="95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31"/>
                    <a:pt x="95" y="31"/>
                    <a:pt x="96" y="31"/>
                  </a:cubicBezTo>
                  <a:cubicBezTo>
                    <a:pt x="97" y="32"/>
                    <a:pt x="98" y="32"/>
                    <a:pt x="98" y="32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32"/>
                    <a:pt x="98" y="32"/>
                    <a:pt x="98" y="33"/>
                  </a:cubicBezTo>
                  <a:cubicBezTo>
                    <a:pt x="99" y="33"/>
                    <a:pt x="99" y="34"/>
                    <a:pt x="100" y="35"/>
                  </a:cubicBezTo>
                  <a:cubicBezTo>
                    <a:pt x="100" y="35"/>
                    <a:pt x="101" y="36"/>
                    <a:pt x="102" y="36"/>
                  </a:cubicBezTo>
                  <a:cubicBezTo>
                    <a:pt x="102" y="36"/>
                    <a:pt x="103" y="37"/>
                    <a:pt x="103" y="37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4" y="37"/>
                    <a:pt x="104" y="37"/>
                    <a:pt x="104" y="37"/>
                  </a:cubicBezTo>
                  <a:cubicBezTo>
                    <a:pt x="103" y="37"/>
                    <a:pt x="103" y="38"/>
                    <a:pt x="102" y="38"/>
                  </a:cubicBezTo>
                  <a:cubicBezTo>
                    <a:pt x="102" y="39"/>
                    <a:pt x="102" y="39"/>
                    <a:pt x="102" y="40"/>
                  </a:cubicBezTo>
                  <a:cubicBezTo>
                    <a:pt x="102" y="41"/>
                    <a:pt x="102" y="42"/>
                    <a:pt x="103" y="43"/>
                  </a:cubicBezTo>
                  <a:cubicBezTo>
                    <a:pt x="103" y="43"/>
                    <a:pt x="105" y="44"/>
                    <a:pt x="106" y="44"/>
                  </a:cubicBezTo>
                  <a:cubicBezTo>
                    <a:pt x="106" y="44"/>
                    <a:pt x="107" y="44"/>
                    <a:pt x="107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8" y="44"/>
                    <a:pt x="108" y="44"/>
                    <a:pt x="108" y="45"/>
                  </a:cubicBezTo>
                  <a:cubicBezTo>
                    <a:pt x="108" y="45"/>
                    <a:pt x="109" y="46"/>
                    <a:pt x="109" y="47"/>
                  </a:cubicBezTo>
                  <a:cubicBezTo>
                    <a:pt x="110" y="48"/>
                    <a:pt x="111" y="50"/>
                    <a:pt x="113" y="51"/>
                  </a:cubicBezTo>
                  <a:cubicBezTo>
                    <a:pt x="115" y="51"/>
                    <a:pt x="117" y="52"/>
                    <a:pt x="118" y="52"/>
                  </a:cubicBezTo>
                  <a:cubicBezTo>
                    <a:pt x="120" y="52"/>
                    <a:pt x="122" y="51"/>
                    <a:pt x="123" y="51"/>
                  </a:cubicBezTo>
                  <a:cubicBezTo>
                    <a:pt x="124" y="50"/>
                    <a:pt x="124" y="49"/>
                    <a:pt x="125" y="49"/>
                  </a:cubicBezTo>
                  <a:cubicBezTo>
                    <a:pt x="125" y="48"/>
                    <a:pt x="125" y="48"/>
                    <a:pt x="125" y="48"/>
                  </a:cubicBezTo>
                  <a:cubicBezTo>
                    <a:pt x="126" y="48"/>
                    <a:pt x="126" y="48"/>
                    <a:pt x="128" y="48"/>
                  </a:cubicBezTo>
                  <a:cubicBezTo>
                    <a:pt x="129" y="48"/>
                    <a:pt x="130" y="47"/>
                    <a:pt x="130" y="46"/>
                  </a:cubicBezTo>
                  <a:cubicBezTo>
                    <a:pt x="130" y="45"/>
                    <a:pt x="131" y="44"/>
                    <a:pt x="131" y="44"/>
                  </a:cubicBezTo>
                  <a:cubicBezTo>
                    <a:pt x="131" y="43"/>
                    <a:pt x="130" y="42"/>
                    <a:pt x="130" y="41"/>
                  </a:cubicBezTo>
                  <a:cubicBezTo>
                    <a:pt x="130" y="39"/>
                    <a:pt x="129" y="38"/>
                    <a:pt x="128" y="37"/>
                  </a:cubicBezTo>
                  <a:cubicBezTo>
                    <a:pt x="127" y="36"/>
                    <a:pt x="126" y="36"/>
                    <a:pt x="126" y="36"/>
                  </a:cubicBezTo>
                  <a:cubicBezTo>
                    <a:pt x="125" y="38"/>
                    <a:pt x="125" y="38"/>
                    <a:pt x="125" y="38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7" y="36"/>
                    <a:pt x="127" y="35"/>
                  </a:cubicBezTo>
                  <a:cubicBezTo>
                    <a:pt x="127" y="34"/>
                    <a:pt x="126" y="33"/>
                    <a:pt x="125" y="33"/>
                  </a:cubicBezTo>
                  <a:cubicBezTo>
                    <a:pt x="124" y="32"/>
                    <a:pt x="123" y="32"/>
                    <a:pt x="122" y="32"/>
                  </a:cubicBezTo>
                  <a:cubicBezTo>
                    <a:pt x="121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2"/>
                    <a:pt x="122" y="32"/>
                    <a:pt x="123" y="33"/>
                  </a:cubicBezTo>
                  <a:cubicBezTo>
                    <a:pt x="124" y="34"/>
                    <a:pt x="125" y="35"/>
                    <a:pt x="126" y="36"/>
                  </a:cubicBezTo>
                  <a:cubicBezTo>
                    <a:pt x="127" y="36"/>
                    <a:pt x="128" y="37"/>
                    <a:pt x="128" y="38"/>
                  </a:cubicBezTo>
                  <a:cubicBezTo>
                    <a:pt x="129" y="39"/>
                    <a:pt x="129" y="41"/>
                    <a:pt x="129" y="42"/>
                  </a:cubicBezTo>
                  <a:cubicBezTo>
                    <a:pt x="130" y="46"/>
                    <a:pt x="132" y="48"/>
                    <a:pt x="133" y="51"/>
                  </a:cubicBezTo>
                  <a:lnTo>
                    <a:pt x="135" y="5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0" name="Freeform 161"/>
            <p:cNvSpPr>
              <a:spLocks/>
            </p:cNvSpPr>
            <p:nvPr/>
          </p:nvSpPr>
          <p:spPr bwMode="auto">
            <a:xfrm>
              <a:off x="10962382" y="2771728"/>
              <a:ext cx="224134" cy="204447"/>
            </a:xfrm>
            <a:custGeom>
              <a:avLst/>
              <a:gdLst>
                <a:gd name="T0" fmla="*/ 68 w 69"/>
                <a:gd name="T1" fmla="*/ 27 h 63"/>
                <a:gd name="T2" fmla="*/ 60 w 69"/>
                <a:gd name="T3" fmla="*/ 0 h 63"/>
                <a:gd name="T4" fmla="*/ 60 w 69"/>
                <a:gd name="T5" fmla="*/ 0 h 63"/>
                <a:gd name="T6" fmla="*/ 26 w 69"/>
                <a:gd name="T7" fmla="*/ 7 h 63"/>
                <a:gd name="T8" fmla="*/ 25 w 69"/>
                <a:gd name="T9" fmla="*/ 9 h 63"/>
                <a:gd name="T10" fmla="*/ 23 w 69"/>
                <a:gd name="T11" fmla="*/ 9 h 63"/>
                <a:gd name="T12" fmla="*/ 23 w 69"/>
                <a:gd name="T13" fmla="*/ 8 h 63"/>
                <a:gd name="T14" fmla="*/ 0 w 69"/>
                <a:gd name="T15" fmla="*/ 13 h 63"/>
                <a:gd name="T16" fmla="*/ 1 w 69"/>
                <a:gd name="T17" fmla="*/ 25 h 63"/>
                <a:gd name="T18" fmla="*/ 4 w 69"/>
                <a:gd name="T19" fmla="*/ 39 h 63"/>
                <a:gd name="T20" fmla="*/ 8 w 69"/>
                <a:gd name="T21" fmla="*/ 52 h 63"/>
                <a:gd name="T22" fmla="*/ 4 w 69"/>
                <a:gd name="T23" fmla="*/ 58 h 63"/>
                <a:gd name="T24" fmla="*/ 7 w 69"/>
                <a:gd name="T25" fmla="*/ 62 h 63"/>
                <a:gd name="T26" fmla="*/ 4 w 69"/>
                <a:gd name="T27" fmla="*/ 58 h 63"/>
                <a:gd name="T28" fmla="*/ 7 w 69"/>
                <a:gd name="T29" fmla="*/ 63 h 63"/>
                <a:gd name="T30" fmla="*/ 7 w 69"/>
                <a:gd name="T31" fmla="*/ 63 h 63"/>
                <a:gd name="T32" fmla="*/ 10 w 69"/>
                <a:gd name="T33" fmla="*/ 62 h 63"/>
                <a:gd name="T34" fmla="*/ 15 w 69"/>
                <a:gd name="T35" fmla="*/ 58 h 63"/>
                <a:gd name="T36" fmla="*/ 19 w 69"/>
                <a:gd name="T37" fmla="*/ 56 h 63"/>
                <a:gd name="T38" fmla="*/ 22 w 69"/>
                <a:gd name="T39" fmla="*/ 53 h 63"/>
                <a:gd name="T40" fmla="*/ 24 w 69"/>
                <a:gd name="T41" fmla="*/ 53 h 63"/>
                <a:gd name="T42" fmla="*/ 27 w 69"/>
                <a:gd name="T43" fmla="*/ 50 h 63"/>
                <a:gd name="T44" fmla="*/ 29 w 69"/>
                <a:gd name="T45" fmla="*/ 46 h 63"/>
                <a:gd name="T46" fmla="*/ 31 w 69"/>
                <a:gd name="T47" fmla="*/ 45 h 63"/>
                <a:gd name="T48" fmla="*/ 34 w 69"/>
                <a:gd name="T49" fmla="*/ 45 h 63"/>
                <a:gd name="T50" fmla="*/ 39 w 69"/>
                <a:gd name="T51" fmla="*/ 43 h 63"/>
                <a:gd name="T52" fmla="*/ 43 w 69"/>
                <a:gd name="T53" fmla="*/ 42 h 63"/>
                <a:gd name="T54" fmla="*/ 46 w 69"/>
                <a:gd name="T55" fmla="*/ 41 h 63"/>
                <a:gd name="T56" fmla="*/ 49 w 69"/>
                <a:gd name="T57" fmla="*/ 41 h 63"/>
                <a:gd name="T58" fmla="*/ 50 w 69"/>
                <a:gd name="T59" fmla="*/ 38 h 63"/>
                <a:gd name="T60" fmla="*/ 53 w 69"/>
                <a:gd name="T61" fmla="*/ 39 h 63"/>
                <a:gd name="T62" fmla="*/ 56 w 69"/>
                <a:gd name="T63" fmla="*/ 37 h 63"/>
                <a:gd name="T64" fmla="*/ 58 w 69"/>
                <a:gd name="T65" fmla="*/ 36 h 63"/>
                <a:gd name="T66" fmla="*/ 62 w 69"/>
                <a:gd name="T67" fmla="*/ 35 h 63"/>
                <a:gd name="T68" fmla="*/ 64 w 69"/>
                <a:gd name="T69" fmla="*/ 33 h 63"/>
                <a:gd name="T70" fmla="*/ 68 w 69"/>
                <a:gd name="T71" fmla="*/ 32 h 63"/>
                <a:gd name="T72" fmla="*/ 68 w 69"/>
                <a:gd name="T73" fmla="*/ 2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63">
                  <a:moveTo>
                    <a:pt x="68" y="27"/>
                  </a:moveTo>
                  <a:cubicBezTo>
                    <a:pt x="69" y="26"/>
                    <a:pt x="61" y="3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8"/>
                    <a:pt x="26" y="8"/>
                    <a:pt x="25" y="9"/>
                  </a:cubicBezTo>
                  <a:cubicBezTo>
                    <a:pt x="25" y="9"/>
                    <a:pt x="24" y="10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1" y="20"/>
                    <a:pt x="1" y="25"/>
                  </a:cubicBezTo>
                  <a:cubicBezTo>
                    <a:pt x="1" y="29"/>
                    <a:pt x="3" y="34"/>
                    <a:pt x="4" y="39"/>
                  </a:cubicBezTo>
                  <a:cubicBezTo>
                    <a:pt x="6" y="45"/>
                    <a:pt x="8" y="52"/>
                    <a:pt x="8" y="52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3"/>
                    <a:pt x="8" y="62"/>
                    <a:pt x="10" y="62"/>
                  </a:cubicBezTo>
                  <a:cubicBezTo>
                    <a:pt x="12" y="62"/>
                    <a:pt x="14" y="60"/>
                    <a:pt x="15" y="58"/>
                  </a:cubicBezTo>
                  <a:cubicBezTo>
                    <a:pt x="15" y="57"/>
                    <a:pt x="18" y="56"/>
                    <a:pt x="19" y="5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4" y="53"/>
                    <a:pt x="25" y="52"/>
                    <a:pt x="27" y="50"/>
                  </a:cubicBezTo>
                  <a:cubicBezTo>
                    <a:pt x="28" y="49"/>
                    <a:pt x="29" y="47"/>
                    <a:pt x="29" y="46"/>
                  </a:cubicBezTo>
                  <a:cubicBezTo>
                    <a:pt x="30" y="44"/>
                    <a:pt x="31" y="44"/>
                    <a:pt x="31" y="45"/>
                  </a:cubicBezTo>
                  <a:cubicBezTo>
                    <a:pt x="31" y="45"/>
                    <a:pt x="32" y="45"/>
                    <a:pt x="34" y="45"/>
                  </a:cubicBezTo>
                  <a:cubicBezTo>
                    <a:pt x="36" y="44"/>
                    <a:pt x="39" y="43"/>
                    <a:pt x="39" y="43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6" y="27"/>
                    <a:pt x="68" y="2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1" name="Freeform 162"/>
            <p:cNvSpPr>
              <a:spLocks/>
            </p:cNvSpPr>
            <p:nvPr/>
          </p:nvSpPr>
          <p:spPr bwMode="auto">
            <a:xfrm>
              <a:off x="10954810" y="2764155"/>
              <a:ext cx="234735" cy="234735"/>
            </a:xfrm>
            <a:custGeom>
              <a:avLst/>
              <a:gdLst>
                <a:gd name="T0" fmla="*/ 72 w 72"/>
                <a:gd name="T1" fmla="*/ 28 h 72"/>
                <a:gd name="T2" fmla="*/ 62 w 72"/>
                <a:gd name="T3" fmla="*/ 1 h 72"/>
                <a:gd name="T4" fmla="*/ 26 w 72"/>
                <a:gd name="T5" fmla="*/ 9 h 72"/>
                <a:gd name="T6" fmla="*/ 26 w 72"/>
                <a:gd name="T7" fmla="*/ 9 h 72"/>
                <a:gd name="T8" fmla="*/ 26 w 72"/>
                <a:gd name="T9" fmla="*/ 9 h 72"/>
                <a:gd name="T10" fmla="*/ 27 w 72"/>
                <a:gd name="T11" fmla="*/ 10 h 72"/>
                <a:gd name="T12" fmla="*/ 27 w 72"/>
                <a:gd name="T13" fmla="*/ 10 h 72"/>
                <a:gd name="T14" fmla="*/ 27 w 72"/>
                <a:gd name="T15" fmla="*/ 9 h 72"/>
                <a:gd name="T16" fmla="*/ 26 w 72"/>
                <a:gd name="T17" fmla="*/ 9 h 72"/>
                <a:gd name="T18" fmla="*/ 0 w 72"/>
                <a:gd name="T19" fmla="*/ 14 h 72"/>
                <a:gd name="T20" fmla="*/ 5 w 72"/>
                <a:gd name="T21" fmla="*/ 42 h 72"/>
                <a:gd name="T22" fmla="*/ 4 w 72"/>
                <a:gd name="T23" fmla="*/ 60 h 72"/>
                <a:gd name="T24" fmla="*/ 10 w 72"/>
                <a:gd name="T25" fmla="*/ 72 h 72"/>
                <a:gd name="T26" fmla="*/ 12 w 72"/>
                <a:gd name="T27" fmla="*/ 66 h 72"/>
                <a:gd name="T28" fmla="*/ 21 w 72"/>
                <a:gd name="T29" fmla="*/ 60 h 72"/>
                <a:gd name="T30" fmla="*/ 21 w 72"/>
                <a:gd name="T31" fmla="*/ 59 h 72"/>
                <a:gd name="T32" fmla="*/ 21 w 72"/>
                <a:gd name="T33" fmla="*/ 59 h 72"/>
                <a:gd name="T34" fmla="*/ 26 w 72"/>
                <a:gd name="T35" fmla="*/ 57 h 72"/>
                <a:gd name="T36" fmla="*/ 33 w 72"/>
                <a:gd name="T37" fmla="*/ 48 h 72"/>
                <a:gd name="T38" fmla="*/ 33 w 72"/>
                <a:gd name="T39" fmla="*/ 48 h 72"/>
                <a:gd name="T40" fmla="*/ 33 w 72"/>
                <a:gd name="T41" fmla="*/ 48 h 72"/>
                <a:gd name="T42" fmla="*/ 32 w 72"/>
                <a:gd name="T43" fmla="*/ 49 h 72"/>
                <a:gd name="T44" fmla="*/ 34 w 72"/>
                <a:gd name="T45" fmla="*/ 49 h 72"/>
                <a:gd name="T46" fmla="*/ 42 w 72"/>
                <a:gd name="T47" fmla="*/ 47 h 72"/>
                <a:gd name="T48" fmla="*/ 46 w 72"/>
                <a:gd name="T49" fmla="*/ 46 h 72"/>
                <a:gd name="T50" fmla="*/ 54 w 72"/>
                <a:gd name="T51" fmla="*/ 43 h 72"/>
                <a:gd name="T52" fmla="*/ 64 w 72"/>
                <a:gd name="T53" fmla="*/ 39 h 72"/>
                <a:gd name="T54" fmla="*/ 71 w 72"/>
                <a:gd name="T55" fmla="*/ 33 h 72"/>
                <a:gd name="T56" fmla="*/ 71 w 72"/>
                <a:gd name="T57" fmla="*/ 30 h 72"/>
                <a:gd name="T58" fmla="*/ 70 w 72"/>
                <a:gd name="T59" fmla="*/ 31 h 72"/>
                <a:gd name="T60" fmla="*/ 69 w 72"/>
                <a:gd name="T61" fmla="*/ 27 h 72"/>
                <a:gd name="T62" fmla="*/ 69 w 72"/>
                <a:gd name="T63" fmla="*/ 32 h 72"/>
                <a:gd name="T64" fmla="*/ 59 w 72"/>
                <a:gd name="T65" fmla="*/ 36 h 72"/>
                <a:gd name="T66" fmla="*/ 51 w 72"/>
                <a:gd name="T67" fmla="*/ 38 h 72"/>
                <a:gd name="T68" fmla="*/ 41 w 72"/>
                <a:gd name="T69" fmla="*/ 43 h 72"/>
                <a:gd name="T70" fmla="*/ 41 w 72"/>
                <a:gd name="T71" fmla="*/ 43 h 72"/>
                <a:gd name="T72" fmla="*/ 34 w 72"/>
                <a:gd name="T73" fmla="*/ 45 h 72"/>
                <a:gd name="T74" fmla="*/ 34 w 72"/>
                <a:gd name="T75" fmla="*/ 46 h 72"/>
                <a:gd name="T76" fmla="*/ 34 w 72"/>
                <a:gd name="T77" fmla="*/ 46 h 72"/>
                <a:gd name="T78" fmla="*/ 29 w 72"/>
                <a:gd name="T79" fmla="*/ 47 h 72"/>
                <a:gd name="T80" fmla="*/ 25 w 72"/>
                <a:gd name="T81" fmla="*/ 54 h 72"/>
                <a:gd name="T82" fmla="*/ 26 w 72"/>
                <a:gd name="T83" fmla="*/ 55 h 72"/>
                <a:gd name="T84" fmla="*/ 26 w 72"/>
                <a:gd name="T85" fmla="*/ 55 h 72"/>
                <a:gd name="T86" fmla="*/ 26 w 72"/>
                <a:gd name="T87" fmla="*/ 55 h 72"/>
                <a:gd name="T88" fmla="*/ 21 w 72"/>
                <a:gd name="T89" fmla="*/ 58 h 72"/>
                <a:gd name="T90" fmla="*/ 15 w 72"/>
                <a:gd name="T91" fmla="*/ 60 h 72"/>
                <a:gd name="T92" fmla="*/ 7 w 72"/>
                <a:gd name="T93" fmla="*/ 65 h 72"/>
                <a:gd name="T94" fmla="*/ 4 w 72"/>
                <a:gd name="T95" fmla="*/ 61 h 72"/>
                <a:gd name="T96" fmla="*/ 12 w 72"/>
                <a:gd name="T97" fmla="*/ 53 h 72"/>
                <a:gd name="T98" fmla="*/ 4 w 72"/>
                <a:gd name="T99" fmla="*/ 15 h 72"/>
                <a:gd name="T100" fmla="*/ 23 w 72"/>
                <a:gd name="T101" fmla="*/ 11 h 72"/>
                <a:gd name="T102" fmla="*/ 26 w 72"/>
                <a:gd name="T103" fmla="*/ 13 h 72"/>
                <a:gd name="T104" fmla="*/ 30 w 72"/>
                <a:gd name="T105" fmla="*/ 10 h 72"/>
                <a:gd name="T106" fmla="*/ 62 w 72"/>
                <a:gd name="T107" fmla="*/ 2 h 72"/>
                <a:gd name="T108" fmla="*/ 68 w 72"/>
                <a:gd name="T109" fmla="*/ 28 h 72"/>
                <a:gd name="T110" fmla="*/ 69 w 72"/>
                <a:gd name="T111" fmla="*/ 28 h 72"/>
                <a:gd name="T112" fmla="*/ 70 w 72"/>
                <a:gd name="T113" fmla="*/ 2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" h="72">
                  <a:moveTo>
                    <a:pt x="70" y="29"/>
                  </a:moveTo>
                  <a:cubicBezTo>
                    <a:pt x="70" y="31"/>
                    <a:pt x="70" y="31"/>
                    <a:pt x="70" y="31"/>
                  </a:cubicBezTo>
                  <a:cubicBezTo>
                    <a:pt x="71" y="31"/>
                    <a:pt x="71" y="30"/>
                    <a:pt x="71" y="30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2" y="27"/>
                    <a:pt x="72" y="27"/>
                    <a:pt x="72" y="26"/>
                  </a:cubicBezTo>
                  <a:cubicBezTo>
                    <a:pt x="71" y="22"/>
                    <a:pt x="69" y="17"/>
                    <a:pt x="68" y="12"/>
                  </a:cubicBezTo>
                  <a:cubicBezTo>
                    <a:pt x="66" y="7"/>
                    <a:pt x="65" y="3"/>
                    <a:pt x="64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9"/>
                    <a:pt x="26" y="9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1" y="19"/>
                    <a:pt x="1" y="23"/>
                    <a:pt x="1" y="27"/>
                  </a:cubicBezTo>
                  <a:cubicBezTo>
                    <a:pt x="1" y="32"/>
                    <a:pt x="3" y="37"/>
                    <a:pt x="4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8"/>
                    <a:pt x="8" y="54"/>
                    <a:pt x="8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0" y="66"/>
                    <a:pt x="11" y="66"/>
                    <a:pt x="12" y="66"/>
                  </a:cubicBezTo>
                  <a:cubicBezTo>
                    <a:pt x="14" y="66"/>
                    <a:pt x="15" y="65"/>
                    <a:pt x="16" y="64"/>
                  </a:cubicBezTo>
                  <a:cubicBezTo>
                    <a:pt x="17" y="63"/>
                    <a:pt x="18" y="62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20" y="60"/>
                    <a:pt x="20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59"/>
                    <a:pt x="21" y="59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56"/>
                    <a:pt x="28" y="56"/>
                    <a:pt x="29" y="55"/>
                  </a:cubicBezTo>
                  <a:cubicBezTo>
                    <a:pt x="29" y="55"/>
                    <a:pt x="30" y="54"/>
                    <a:pt x="30" y="54"/>
                  </a:cubicBezTo>
                  <a:cubicBezTo>
                    <a:pt x="32" y="52"/>
                    <a:pt x="33" y="49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9"/>
                    <a:pt x="33" y="49"/>
                    <a:pt x="34" y="49"/>
                  </a:cubicBezTo>
                  <a:cubicBezTo>
                    <a:pt x="35" y="49"/>
                    <a:pt x="36" y="49"/>
                    <a:pt x="37" y="48"/>
                  </a:cubicBezTo>
                  <a:cubicBezTo>
                    <a:pt x="38" y="48"/>
                    <a:pt x="39" y="48"/>
                    <a:pt x="40" y="47"/>
                  </a:cubicBezTo>
                  <a:cubicBezTo>
                    <a:pt x="40" y="47"/>
                    <a:pt x="41" y="47"/>
                    <a:pt x="41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1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0" y="30"/>
                    <a:pt x="70" y="30"/>
                    <a:pt x="70" y="30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8" y="27"/>
                    <a:pt x="67" y="28"/>
                    <a:pt x="67" y="29"/>
                  </a:cubicBezTo>
                  <a:cubicBezTo>
                    <a:pt x="67" y="29"/>
                    <a:pt x="67" y="30"/>
                    <a:pt x="67" y="30"/>
                  </a:cubicBezTo>
                  <a:cubicBezTo>
                    <a:pt x="67" y="32"/>
                    <a:pt x="68" y="34"/>
                    <a:pt x="68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0" y="43"/>
                    <a:pt x="40" y="43"/>
                  </a:cubicBezTo>
                  <a:cubicBezTo>
                    <a:pt x="39" y="43"/>
                    <a:pt x="37" y="44"/>
                    <a:pt x="35" y="45"/>
                  </a:cubicBezTo>
                  <a:cubicBezTo>
                    <a:pt x="35" y="45"/>
                    <a:pt x="35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4" y="45"/>
                    <a:pt x="33" y="45"/>
                    <a:pt x="32" y="45"/>
                  </a:cubicBezTo>
                  <a:cubicBezTo>
                    <a:pt x="31" y="44"/>
                    <a:pt x="30" y="46"/>
                    <a:pt x="29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9"/>
                    <a:pt x="28" y="50"/>
                    <a:pt x="27" y="51"/>
                  </a:cubicBezTo>
                  <a:cubicBezTo>
                    <a:pt x="27" y="51"/>
                    <a:pt x="26" y="52"/>
                    <a:pt x="25" y="53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19" y="56"/>
                    <a:pt x="18" y="56"/>
                    <a:pt x="17" y="57"/>
                  </a:cubicBezTo>
                  <a:cubicBezTo>
                    <a:pt x="16" y="58"/>
                    <a:pt x="15" y="58"/>
                    <a:pt x="15" y="60"/>
                  </a:cubicBezTo>
                  <a:cubicBezTo>
                    <a:pt x="15" y="60"/>
                    <a:pt x="14" y="61"/>
                    <a:pt x="13" y="61"/>
                  </a:cubicBezTo>
                  <a:cubicBezTo>
                    <a:pt x="13" y="62"/>
                    <a:pt x="12" y="62"/>
                    <a:pt x="12" y="62"/>
                  </a:cubicBezTo>
                  <a:cubicBezTo>
                    <a:pt x="10" y="62"/>
                    <a:pt x="8" y="63"/>
                    <a:pt x="8" y="63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3"/>
                    <a:pt x="10" y="47"/>
                    <a:pt x="8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36"/>
                    <a:pt x="5" y="31"/>
                    <a:pt x="5" y="27"/>
                  </a:cubicBezTo>
                  <a:cubicBezTo>
                    <a:pt x="5" y="21"/>
                    <a:pt x="4" y="15"/>
                    <a:pt x="4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4" y="12"/>
                    <a:pt x="24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5" y="13"/>
                  </a:cubicBezTo>
                  <a:cubicBezTo>
                    <a:pt x="25" y="13"/>
                    <a:pt x="26" y="13"/>
                    <a:pt x="26" y="13"/>
                  </a:cubicBezTo>
                  <a:cubicBezTo>
                    <a:pt x="27" y="13"/>
                    <a:pt x="28" y="13"/>
                    <a:pt x="28" y="13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1"/>
                    <a:pt x="30" y="11"/>
                    <a:pt x="30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4"/>
                    <a:pt x="63" y="10"/>
                    <a:pt x="65" y="15"/>
                  </a:cubicBezTo>
                  <a:cubicBezTo>
                    <a:pt x="65" y="18"/>
                    <a:pt x="66" y="21"/>
                    <a:pt x="67" y="23"/>
                  </a:cubicBezTo>
                  <a:cubicBezTo>
                    <a:pt x="67" y="24"/>
                    <a:pt x="67" y="25"/>
                    <a:pt x="68" y="26"/>
                  </a:cubicBezTo>
                  <a:cubicBezTo>
                    <a:pt x="68" y="27"/>
                    <a:pt x="68" y="28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68" y="27"/>
                    <a:pt x="68" y="28"/>
                    <a:pt x="68" y="28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7"/>
                    <a:pt x="69" y="27"/>
                    <a:pt x="69" y="27"/>
                  </a:cubicBezTo>
                  <a:lnTo>
                    <a:pt x="70" y="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2" name="Freeform 163"/>
            <p:cNvSpPr>
              <a:spLocks/>
            </p:cNvSpPr>
            <p:nvPr/>
          </p:nvSpPr>
          <p:spPr bwMode="auto">
            <a:xfrm>
              <a:off x="10064332" y="3280572"/>
              <a:ext cx="514902" cy="414950"/>
            </a:xfrm>
            <a:custGeom>
              <a:avLst/>
              <a:gdLst>
                <a:gd name="T0" fmla="*/ 155 w 158"/>
                <a:gd name="T1" fmla="*/ 11 h 127"/>
                <a:gd name="T2" fmla="*/ 153 w 158"/>
                <a:gd name="T3" fmla="*/ 3 h 127"/>
                <a:gd name="T4" fmla="*/ 141 w 158"/>
                <a:gd name="T5" fmla="*/ 3 h 127"/>
                <a:gd name="T6" fmla="*/ 126 w 158"/>
                <a:gd name="T7" fmla="*/ 4 h 127"/>
                <a:gd name="T8" fmla="*/ 113 w 158"/>
                <a:gd name="T9" fmla="*/ 14 h 127"/>
                <a:gd name="T10" fmla="*/ 104 w 158"/>
                <a:gd name="T11" fmla="*/ 28 h 127"/>
                <a:gd name="T12" fmla="*/ 104 w 158"/>
                <a:gd name="T13" fmla="*/ 29 h 127"/>
                <a:gd name="T14" fmla="*/ 98 w 158"/>
                <a:gd name="T15" fmla="*/ 33 h 127"/>
                <a:gd name="T16" fmla="*/ 94 w 158"/>
                <a:gd name="T17" fmla="*/ 3 h 127"/>
                <a:gd name="T18" fmla="*/ 55 w 158"/>
                <a:gd name="T19" fmla="*/ 9 h 127"/>
                <a:gd name="T20" fmla="*/ 54 w 158"/>
                <a:gd name="T21" fmla="*/ 1 h 127"/>
                <a:gd name="T22" fmla="*/ 53 w 158"/>
                <a:gd name="T23" fmla="*/ 1 h 127"/>
                <a:gd name="T24" fmla="*/ 50 w 158"/>
                <a:gd name="T25" fmla="*/ 4 h 127"/>
                <a:gd name="T26" fmla="*/ 47 w 158"/>
                <a:gd name="T27" fmla="*/ 11 h 127"/>
                <a:gd name="T28" fmla="*/ 43 w 158"/>
                <a:gd name="T29" fmla="*/ 15 h 127"/>
                <a:gd name="T30" fmla="*/ 43 w 158"/>
                <a:gd name="T31" fmla="*/ 15 h 127"/>
                <a:gd name="T32" fmla="*/ 41 w 158"/>
                <a:gd name="T33" fmla="*/ 19 h 127"/>
                <a:gd name="T34" fmla="*/ 41 w 158"/>
                <a:gd name="T35" fmla="*/ 20 h 127"/>
                <a:gd name="T36" fmla="*/ 41 w 158"/>
                <a:gd name="T37" fmla="*/ 21 h 127"/>
                <a:gd name="T38" fmla="*/ 41 w 158"/>
                <a:gd name="T39" fmla="*/ 21 h 127"/>
                <a:gd name="T40" fmla="*/ 41 w 158"/>
                <a:gd name="T41" fmla="*/ 21 h 127"/>
                <a:gd name="T42" fmla="*/ 38 w 158"/>
                <a:gd name="T43" fmla="*/ 25 h 127"/>
                <a:gd name="T44" fmla="*/ 36 w 158"/>
                <a:gd name="T45" fmla="*/ 27 h 127"/>
                <a:gd name="T46" fmla="*/ 31 w 158"/>
                <a:gd name="T47" fmla="*/ 31 h 127"/>
                <a:gd name="T48" fmla="*/ 31 w 158"/>
                <a:gd name="T49" fmla="*/ 32 h 127"/>
                <a:gd name="T50" fmla="*/ 31 w 158"/>
                <a:gd name="T51" fmla="*/ 32 h 127"/>
                <a:gd name="T52" fmla="*/ 27 w 158"/>
                <a:gd name="T53" fmla="*/ 33 h 127"/>
                <a:gd name="T54" fmla="*/ 24 w 158"/>
                <a:gd name="T55" fmla="*/ 42 h 127"/>
                <a:gd name="T56" fmla="*/ 22 w 158"/>
                <a:gd name="T57" fmla="*/ 49 h 127"/>
                <a:gd name="T58" fmla="*/ 20 w 158"/>
                <a:gd name="T59" fmla="*/ 49 h 127"/>
                <a:gd name="T60" fmla="*/ 20 w 158"/>
                <a:gd name="T61" fmla="*/ 49 h 127"/>
                <a:gd name="T62" fmla="*/ 19 w 158"/>
                <a:gd name="T63" fmla="*/ 49 h 127"/>
                <a:gd name="T64" fmla="*/ 11 w 158"/>
                <a:gd name="T65" fmla="*/ 56 h 127"/>
                <a:gd name="T66" fmla="*/ 10 w 158"/>
                <a:gd name="T67" fmla="*/ 61 h 127"/>
                <a:gd name="T68" fmla="*/ 9 w 158"/>
                <a:gd name="T69" fmla="*/ 62 h 127"/>
                <a:gd name="T70" fmla="*/ 9 w 158"/>
                <a:gd name="T71" fmla="*/ 62 h 127"/>
                <a:gd name="T72" fmla="*/ 7 w 158"/>
                <a:gd name="T73" fmla="*/ 64 h 127"/>
                <a:gd name="T74" fmla="*/ 5 w 158"/>
                <a:gd name="T75" fmla="*/ 76 h 127"/>
                <a:gd name="T76" fmla="*/ 3 w 158"/>
                <a:gd name="T77" fmla="*/ 77 h 127"/>
                <a:gd name="T78" fmla="*/ 0 w 158"/>
                <a:gd name="T79" fmla="*/ 86 h 127"/>
                <a:gd name="T80" fmla="*/ 3 w 158"/>
                <a:gd name="T81" fmla="*/ 98 h 127"/>
                <a:gd name="T82" fmla="*/ 6 w 158"/>
                <a:gd name="T83" fmla="*/ 100 h 127"/>
                <a:gd name="T84" fmla="*/ 9 w 158"/>
                <a:gd name="T85" fmla="*/ 103 h 127"/>
                <a:gd name="T86" fmla="*/ 12 w 158"/>
                <a:gd name="T87" fmla="*/ 108 h 127"/>
                <a:gd name="T88" fmla="*/ 22 w 158"/>
                <a:gd name="T89" fmla="*/ 117 h 127"/>
                <a:gd name="T90" fmla="*/ 34 w 158"/>
                <a:gd name="T91" fmla="*/ 120 h 127"/>
                <a:gd name="T92" fmla="*/ 43 w 158"/>
                <a:gd name="T93" fmla="*/ 107 h 127"/>
                <a:gd name="T94" fmla="*/ 54 w 158"/>
                <a:gd name="T95" fmla="*/ 111 h 127"/>
                <a:gd name="T96" fmla="*/ 57 w 158"/>
                <a:gd name="T97" fmla="*/ 106 h 127"/>
                <a:gd name="T98" fmla="*/ 66 w 158"/>
                <a:gd name="T99" fmla="*/ 106 h 127"/>
                <a:gd name="T100" fmla="*/ 74 w 158"/>
                <a:gd name="T101" fmla="*/ 93 h 127"/>
                <a:gd name="T102" fmla="*/ 89 w 158"/>
                <a:gd name="T103" fmla="*/ 78 h 127"/>
                <a:gd name="T104" fmla="*/ 97 w 158"/>
                <a:gd name="T105" fmla="*/ 66 h 127"/>
                <a:gd name="T106" fmla="*/ 106 w 158"/>
                <a:gd name="T107" fmla="*/ 62 h 127"/>
                <a:gd name="T108" fmla="*/ 121 w 158"/>
                <a:gd name="T109" fmla="*/ 56 h 127"/>
                <a:gd name="T110" fmla="*/ 129 w 158"/>
                <a:gd name="T111" fmla="*/ 44 h 127"/>
                <a:gd name="T112" fmla="*/ 135 w 158"/>
                <a:gd name="T113" fmla="*/ 33 h 127"/>
                <a:gd name="T114" fmla="*/ 143 w 158"/>
                <a:gd name="T115" fmla="*/ 26 h 127"/>
                <a:gd name="T116" fmla="*/ 151 w 158"/>
                <a:gd name="T117" fmla="*/ 21 h 127"/>
                <a:gd name="T118" fmla="*/ 158 w 158"/>
                <a:gd name="T119" fmla="*/ 13 h 127"/>
                <a:gd name="T120" fmla="*/ 155 w 158"/>
                <a:gd name="T121" fmla="*/ 1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27">
                  <a:moveTo>
                    <a:pt x="155" y="11"/>
                  </a:moveTo>
                  <a:cubicBezTo>
                    <a:pt x="154" y="8"/>
                    <a:pt x="154" y="5"/>
                    <a:pt x="153" y="3"/>
                  </a:cubicBezTo>
                  <a:cubicBezTo>
                    <a:pt x="150" y="0"/>
                    <a:pt x="143" y="1"/>
                    <a:pt x="141" y="3"/>
                  </a:cubicBezTo>
                  <a:cubicBezTo>
                    <a:pt x="139" y="5"/>
                    <a:pt x="133" y="4"/>
                    <a:pt x="126" y="4"/>
                  </a:cubicBezTo>
                  <a:cubicBezTo>
                    <a:pt x="123" y="4"/>
                    <a:pt x="118" y="9"/>
                    <a:pt x="113" y="14"/>
                  </a:cubicBezTo>
                  <a:cubicBezTo>
                    <a:pt x="109" y="19"/>
                    <a:pt x="105" y="25"/>
                    <a:pt x="104" y="28"/>
                  </a:cubicBezTo>
                  <a:cubicBezTo>
                    <a:pt x="104" y="28"/>
                    <a:pt x="104" y="28"/>
                    <a:pt x="104" y="29"/>
                  </a:cubicBezTo>
                  <a:cubicBezTo>
                    <a:pt x="103" y="33"/>
                    <a:pt x="98" y="33"/>
                    <a:pt x="98" y="3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1"/>
                    <a:pt x="53" y="1"/>
                    <a:pt x="53" y="1"/>
                  </a:cubicBezTo>
                  <a:cubicBezTo>
                    <a:pt x="52" y="2"/>
                    <a:pt x="51" y="3"/>
                    <a:pt x="50" y="4"/>
                  </a:cubicBezTo>
                  <a:cubicBezTo>
                    <a:pt x="48" y="5"/>
                    <a:pt x="47" y="8"/>
                    <a:pt x="47" y="11"/>
                  </a:cubicBezTo>
                  <a:cubicBezTo>
                    <a:pt x="46" y="15"/>
                    <a:pt x="44" y="14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2" y="16"/>
                    <a:pt x="42" y="17"/>
                    <a:pt x="41" y="19"/>
                  </a:cubicBezTo>
                  <a:cubicBezTo>
                    <a:pt x="41" y="19"/>
                    <a:pt x="41" y="20"/>
                    <a:pt x="41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38" y="26"/>
                    <a:pt x="37" y="26"/>
                    <a:pt x="36" y="27"/>
                  </a:cubicBezTo>
                  <a:cubicBezTo>
                    <a:pt x="35" y="29"/>
                    <a:pt x="32" y="30"/>
                    <a:pt x="31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29" y="33"/>
                    <a:pt x="27" y="33"/>
                  </a:cubicBezTo>
                  <a:cubicBezTo>
                    <a:pt x="22" y="35"/>
                    <a:pt x="24" y="40"/>
                    <a:pt x="24" y="42"/>
                  </a:cubicBezTo>
                  <a:cubicBezTo>
                    <a:pt x="23" y="45"/>
                    <a:pt x="24" y="48"/>
                    <a:pt x="22" y="49"/>
                  </a:cubicBezTo>
                  <a:cubicBezTo>
                    <a:pt x="21" y="49"/>
                    <a:pt x="21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4" y="47"/>
                    <a:pt x="10" y="49"/>
                    <a:pt x="11" y="56"/>
                  </a:cubicBezTo>
                  <a:cubicBezTo>
                    <a:pt x="12" y="58"/>
                    <a:pt x="11" y="60"/>
                    <a:pt x="10" y="61"/>
                  </a:cubicBezTo>
                  <a:cubicBezTo>
                    <a:pt x="10" y="61"/>
                    <a:pt x="10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7" y="64"/>
                  </a:cubicBezTo>
                  <a:cubicBezTo>
                    <a:pt x="5" y="66"/>
                    <a:pt x="3" y="71"/>
                    <a:pt x="5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2" y="79"/>
                    <a:pt x="0" y="82"/>
                    <a:pt x="0" y="86"/>
                  </a:cubicBezTo>
                  <a:cubicBezTo>
                    <a:pt x="0" y="91"/>
                    <a:pt x="3" y="98"/>
                    <a:pt x="3" y="98"/>
                  </a:cubicBezTo>
                  <a:cubicBezTo>
                    <a:pt x="3" y="98"/>
                    <a:pt x="5" y="97"/>
                    <a:pt x="6" y="100"/>
                  </a:cubicBezTo>
                  <a:cubicBezTo>
                    <a:pt x="6" y="103"/>
                    <a:pt x="5" y="103"/>
                    <a:pt x="9" y="103"/>
                  </a:cubicBezTo>
                  <a:cubicBezTo>
                    <a:pt x="12" y="103"/>
                    <a:pt x="12" y="108"/>
                    <a:pt x="12" y="108"/>
                  </a:cubicBezTo>
                  <a:cubicBezTo>
                    <a:pt x="17" y="108"/>
                    <a:pt x="20" y="114"/>
                    <a:pt x="22" y="117"/>
                  </a:cubicBezTo>
                  <a:cubicBezTo>
                    <a:pt x="25" y="120"/>
                    <a:pt x="32" y="127"/>
                    <a:pt x="34" y="120"/>
                  </a:cubicBezTo>
                  <a:cubicBezTo>
                    <a:pt x="36" y="113"/>
                    <a:pt x="43" y="107"/>
                    <a:pt x="43" y="107"/>
                  </a:cubicBezTo>
                  <a:cubicBezTo>
                    <a:pt x="47" y="113"/>
                    <a:pt x="54" y="111"/>
                    <a:pt x="54" y="111"/>
                  </a:cubicBezTo>
                  <a:cubicBezTo>
                    <a:pt x="53" y="109"/>
                    <a:pt x="57" y="106"/>
                    <a:pt x="57" y="106"/>
                  </a:cubicBezTo>
                  <a:cubicBezTo>
                    <a:pt x="57" y="106"/>
                    <a:pt x="60" y="106"/>
                    <a:pt x="66" y="106"/>
                  </a:cubicBezTo>
                  <a:cubicBezTo>
                    <a:pt x="73" y="106"/>
                    <a:pt x="73" y="101"/>
                    <a:pt x="74" y="93"/>
                  </a:cubicBezTo>
                  <a:cubicBezTo>
                    <a:pt x="75" y="86"/>
                    <a:pt x="82" y="78"/>
                    <a:pt x="89" y="78"/>
                  </a:cubicBezTo>
                  <a:cubicBezTo>
                    <a:pt x="95" y="78"/>
                    <a:pt x="99" y="73"/>
                    <a:pt x="97" y="66"/>
                  </a:cubicBezTo>
                  <a:cubicBezTo>
                    <a:pt x="95" y="59"/>
                    <a:pt x="101" y="59"/>
                    <a:pt x="106" y="62"/>
                  </a:cubicBezTo>
                  <a:cubicBezTo>
                    <a:pt x="111" y="65"/>
                    <a:pt x="121" y="60"/>
                    <a:pt x="121" y="56"/>
                  </a:cubicBezTo>
                  <a:cubicBezTo>
                    <a:pt x="121" y="51"/>
                    <a:pt x="125" y="45"/>
                    <a:pt x="129" y="44"/>
                  </a:cubicBezTo>
                  <a:cubicBezTo>
                    <a:pt x="133" y="43"/>
                    <a:pt x="135" y="36"/>
                    <a:pt x="135" y="33"/>
                  </a:cubicBezTo>
                  <a:cubicBezTo>
                    <a:pt x="135" y="30"/>
                    <a:pt x="138" y="27"/>
                    <a:pt x="143" y="26"/>
                  </a:cubicBezTo>
                  <a:cubicBezTo>
                    <a:pt x="148" y="26"/>
                    <a:pt x="149" y="25"/>
                    <a:pt x="151" y="21"/>
                  </a:cubicBezTo>
                  <a:cubicBezTo>
                    <a:pt x="153" y="17"/>
                    <a:pt x="158" y="13"/>
                    <a:pt x="158" y="13"/>
                  </a:cubicBezTo>
                  <a:cubicBezTo>
                    <a:pt x="157" y="13"/>
                    <a:pt x="156" y="12"/>
                    <a:pt x="155" y="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3" name="Freeform 164"/>
            <p:cNvSpPr>
              <a:spLocks/>
            </p:cNvSpPr>
            <p:nvPr/>
          </p:nvSpPr>
          <p:spPr bwMode="auto">
            <a:xfrm>
              <a:off x="10058274" y="3274515"/>
              <a:ext cx="537619" cy="413437"/>
            </a:xfrm>
            <a:custGeom>
              <a:avLst/>
              <a:gdLst>
                <a:gd name="T0" fmla="*/ 149 w 165"/>
                <a:gd name="T1" fmla="*/ 1 h 127"/>
                <a:gd name="T2" fmla="*/ 114 w 165"/>
                <a:gd name="T3" fmla="*/ 14 h 127"/>
                <a:gd name="T4" fmla="*/ 104 w 165"/>
                <a:gd name="T5" fmla="*/ 31 h 127"/>
                <a:gd name="T6" fmla="*/ 97 w 165"/>
                <a:gd name="T7" fmla="*/ 2 h 127"/>
                <a:gd name="T8" fmla="*/ 50 w 165"/>
                <a:gd name="T9" fmla="*/ 4 h 127"/>
                <a:gd name="T10" fmla="*/ 44 w 165"/>
                <a:gd name="T11" fmla="*/ 15 h 127"/>
                <a:gd name="T12" fmla="*/ 41 w 165"/>
                <a:gd name="T13" fmla="*/ 22 h 127"/>
                <a:gd name="T14" fmla="*/ 39 w 165"/>
                <a:gd name="T15" fmla="*/ 25 h 127"/>
                <a:gd name="T16" fmla="*/ 31 w 165"/>
                <a:gd name="T17" fmla="*/ 34 h 127"/>
                <a:gd name="T18" fmla="*/ 31 w 165"/>
                <a:gd name="T19" fmla="*/ 33 h 127"/>
                <a:gd name="T20" fmla="*/ 32 w 165"/>
                <a:gd name="T21" fmla="*/ 33 h 127"/>
                <a:gd name="T22" fmla="*/ 28 w 165"/>
                <a:gd name="T23" fmla="*/ 33 h 127"/>
                <a:gd name="T24" fmla="*/ 23 w 165"/>
                <a:gd name="T25" fmla="*/ 49 h 127"/>
                <a:gd name="T26" fmla="*/ 23 w 165"/>
                <a:gd name="T27" fmla="*/ 49 h 127"/>
                <a:gd name="T28" fmla="*/ 22 w 165"/>
                <a:gd name="T29" fmla="*/ 49 h 127"/>
                <a:gd name="T30" fmla="*/ 11 w 165"/>
                <a:gd name="T31" fmla="*/ 58 h 127"/>
                <a:gd name="T32" fmla="*/ 10 w 165"/>
                <a:gd name="T33" fmla="*/ 63 h 127"/>
                <a:gd name="T34" fmla="*/ 6 w 165"/>
                <a:gd name="T35" fmla="*/ 77 h 127"/>
                <a:gd name="T36" fmla="*/ 5 w 165"/>
                <a:gd name="T37" fmla="*/ 100 h 127"/>
                <a:gd name="T38" fmla="*/ 6 w 165"/>
                <a:gd name="T39" fmla="*/ 102 h 127"/>
                <a:gd name="T40" fmla="*/ 12 w 165"/>
                <a:gd name="T41" fmla="*/ 109 h 127"/>
                <a:gd name="T42" fmla="*/ 12 w 165"/>
                <a:gd name="T43" fmla="*/ 112 h 127"/>
                <a:gd name="T44" fmla="*/ 38 w 165"/>
                <a:gd name="T45" fmla="*/ 123 h 127"/>
                <a:gd name="T46" fmla="*/ 54 w 165"/>
                <a:gd name="T47" fmla="*/ 116 h 127"/>
                <a:gd name="T48" fmla="*/ 60 w 165"/>
                <a:gd name="T49" fmla="*/ 110 h 127"/>
                <a:gd name="T50" fmla="*/ 59 w 165"/>
                <a:gd name="T51" fmla="*/ 110 h 127"/>
                <a:gd name="T52" fmla="*/ 99 w 165"/>
                <a:gd name="T53" fmla="*/ 79 h 127"/>
                <a:gd name="T54" fmla="*/ 120 w 165"/>
                <a:gd name="T55" fmla="*/ 65 h 127"/>
                <a:gd name="T56" fmla="*/ 141 w 165"/>
                <a:gd name="T57" fmla="*/ 32 h 127"/>
                <a:gd name="T58" fmla="*/ 161 w 165"/>
                <a:gd name="T59" fmla="*/ 17 h 127"/>
                <a:gd name="T60" fmla="*/ 160 w 165"/>
                <a:gd name="T61" fmla="*/ 13 h 127"/>
                <a:gd name="T62" fmla="*/ 159 w 165"/>
                <a:gd name="T63" fmla="*/ 12 h 127"/>
                <a:gd name="T64" fmla="*/ 150 w 165"/>
                <a:gd name="T65" fmla="*/ 24 h 127"/>
                <a:gd name="T66" fmla="*/ 124 w 165"/>
                <a:gd name="T67" fmla="*/ 49 h 127"/>
                <a:gd name="T68" fmla="*/ 97 w 165"/>
                <a:gd name="T69" fmla="*/ 65 h 127"/>
                <a:gd name="T70" fmla="*/ 71 w 165"/>
                <a:gd name="T71" fmla="*/ 105 h 127"/>
                <a:gd name="T72" fmla="*/ 56 w 165"/>
                <a:gd name="T73" fmla="*/ 113 h 127"/>
                <a:gd name="T74" fmla="*/ 50 w 165"/>
                <a:gd name="T75" fmla="*/ 111 h 127"/>
                <a:gd name="T76" fmla="*/ 30 w 165"/>
                <a:gd name="T77" fmla="*/ 121 h 127"/>
                <a:gd name="T78" fmla="*/ 14 w 165"/>
                <a:gd name="T79" fmla="*/ 105 h 127"/>
                <a:gd name="T80" fmla="*/ 10 w 165"/>
                <a:gd name="T81" fmla="*/ 104 h 127"/>
                <a:gd name="T82" fmla="*/ 8 w 165"/>
                <a:gd name="T83" fmla="*/ 98 h 127"/>
                <a:gd name="T84" fmla="*/ 5 w 165"/>
                <a:gd name="T85" fmla="*/ 79 h 127"/>
                <a:gd name="T86" fmla="*/ 10 w 165"/>
                <a:gd name="T87" fmla="*/ 67 h 127"/>
                <a:gd name="T88" fmla="*/ 12 w 165"/>
                <a:gd name="T89" fmla="*/ 63 h 127"/>
                <a:gd name="T90" fmla="*/ 21 w 165"/>
                <a:gd name="T91" fmla="*/ 53 h 127"/>
                <a:gd name="T92" fmla="*/ 24 w 165"/>
                <a:gd name="T93" fmla="*/ 53 h 127"/>
                <a:gd name="T94" fmla="*/ 28 w 165"/>
                <a:gd name="T95" fmla="*/ 38 h 127"/>
                <a:gd name="T96" fmla="*/ 35 w 165"/>
                <a:gd name="T97" fmla="*/ 34 h 127"/>
                <a:gd name="T98" fmla="*/ 40 w 165"/>
                <a:gd name="T99" fmla="*/ 31 h 127"/>
                <a:gd name="T100" fmla="*/ 45 w 165"/>
                <a:gd name="T101" fmla="*/ 24 h 127"/>
                <a:gd name="T102" fmla="*/ 46 w 165"/>
                <a:gd name="T103" fmla="*/ 19 h 127"/>
                <a:gd name="T104" fmla="*/ 51 w 165"/>
                <a:gd name="T105" fmla="*/ 13 h 127"/>
                <a:gd name="T106" fmla="*/ 56 w 165"/>
                <a:gd name="T107" fmla="*/ 5 h 127"/>
                <a:gd name="T108" fmla="*/ 103 w 165"/>
                <a:gd name="T109" fmla="*/ 36 h 127"/>
                <a:gd name="T110" fmla="*/ 107 w 165"/>
                <a:gd name="T111" fmla="*/ 31 h 127"/>
                <a:gd name="T112" fmla="*/ 123 w 165"/>
                <a:gd name="T113" fmla="*/ 10 h 127"/>
                <a:gd name="T114" fmla="*/ 152 w 165"/>
                <a:gd name="T115" fmla="*/ 6 h 127"/>
                <a:gd name="T116" fmla="*/ 157 w 165"/>
                <a:gd name="T117" fmla="*/ 1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5" h="127">
                  <a:moveTo>
                    <a:pt x="157" y="13"/>
                  </a:moveTo>
                  <a:cubicBezTo>
                    <a:pt x="159" y="12"/>
                    <a:pt x="159" y="12"/>
                    <a:pt x="159" y="12"/>
                  </a:cubicBezTo>
                  <a:cubicBezTo>
                    <a:pt x="159" y="11"/>
                    <a:pt x="158" y="10"/>
                    <a:pt x="158" y="8"/>
                  </a:cubicBezTo>
                  <a:cubicBezTo>
                    <a:pt x="157" y="7"/>
                    <a:pt x="157" y="6"/>
                    <a:pt x="157" y="5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7" y="4"/>
                    <a:pt x="157" y="4"/>
                    <a:pt x="157" y="4"/>
                  </a:cubicBezTo>
                  <a:cubicBezTo>
                    <a:pt x="156" y="3"/>
                    <a:pt x="154" y="2"/>
                    <a:pt x="153" y="2"/>
                  </a:cubicBezTo>
                  <a:cubicBezTo>
                    <a:pt x="152" y="1"/>
                    <a:pt x="150" y="1"/>
                    <a:pt x="149" y="1"/>
                  </a:cubicBezTo>
                  <a:cubicBezTo>
                    <a:pt x="147" y="1"/>
                    <a:pt x="146" y="1"/>
                    <a:pt x="145" y="2"/>
                  </a:cubicBezTo>
                  <a:cubicBezTo>
                    <a:pt x="144" y="2"/>
                    <a:pt x="143" y="2"/>
                    <a:pt x="142" y="3"/>
                  </a:cubicBezTo>
                  <a:cubicBezTo>
                    <a:pt x="142" y="3"/>
                    <a:pt x="141" y="4"/>
                    <a:pt x="140" y="4"/>
                  </a:cubicBezTo>
                  <a:cubicBezTo>
                    <a:pt x="140" y="4"/>
                    <a:pt x="139" y="4"/>
                    <a:pt x="137" y="4"/>
                  </a:cubicBezTo>
                  <a:cubicBezTo>
                    <a:pt x="136" y="4"/>
                    <a:pt x="133" y="4"/>
                    <a:pt x="131" y="4"/>
                  </a:cubicBezTo>
                  <a:cubicBezTo>
                    <a:pt x="130" y="4"/>
                    <a:pt x="129" y="4"/>
                    <a:pt x="128" y="4"/>
                  </a:cubicBezTo>
                  <a:cubicBezTo>
                    <a:pt x="126" y="4"/>
                    <a:pt x="123" y="5"/>
                    <a:pt x="121" y="7"/>
                  </a:cubicBezTo>
                  <a:cubicBezTo>
                    <a:pt x="119" y="9"/>
                    <a:pt x="116" y="12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4" y="14"/>
                    <a:pt x="114" y="14"/>
                    <a:pt x="114" y="14"/>
                  </a:cubicBezTo>
                  <a:cubicBezTo>
                    <a:pt x="110" y="20"/>
                    <a:pt x="106" y="25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4" y="29"/>
                    <a:pt x="104" y="30"/>
                    <a:pt x="104" y="31"/>
                  </a:cubicBezTo>
                  <a:cubicBezTo>
                    <a:pt x="106" y="31"/>
                    <a:pt x="106" y="31"/>
                    <a:pt x="106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4" y="31"/>
                    <a:pt x="103" y="31"/>
                    <a:pt x="103" y="32"/>
                  </a:cubicBezTo>
                  <a:cubicBezTo>
                    <a:pt x="103" y="32"/>
                    <a:pt x="102" y="33"/>
                    <a:pt x="101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5" y="1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3" y="2"/>
                    <a:pt x="52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8" y="7"/>
                    <a:pt x="47" y="9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6" y="14"/>
                    <a:pt x="46" y="14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2" y="17"/>
                    <a:pt x="42" y="19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0" y="24"/>
                    <a:pt x="40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6" y="29"/>
                    <a:pt x="35" y="29"/>
                    <a:pt x="34" y="30"/>
                  </a:cubicBezTo>
                  <a:cubicBezTo>
                    <a:pt x="34" y="30"/>
                    <a:pt x="33" y="31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4"/>
                    <a:pt x="31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1" y="33"/>
                    <a:pt x="31" y="33"/>
                  </a:cubicBezTo>
                  <a:cubicBezTo>
                    <a:pt x="30" y="33"/>
                    <a:pt x="29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4"/>
                    <a:pt x="25" y="35"/>
                    <a:pt x="24" y="36"/>
                  </a:cubicBezTo>
                  <a:cubicBezTo>
                    <a:pt x="24" y="37"/>
                    <a:pt x="23" y="39"/>
                    <a:pt x="23" y="40"/>
                  </a:cubicBezTo>
                  <a:cubicBezTo>
                    <a:pt x="23" y="41"/>
                    <a:pt x="24" y="43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4" y="46"/>
                    <a:pt x="24" y="47"/>
                    <a:pt x="23" y="48"/>
                  </a:cubicBezTo>
                  <a:cubicBezTo>
                    <a:pt x="23" y="48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8"/>
                    <a:pt x="19" y="48"/>
                    <a:pt x="18" y="48"/>
                  </a:cubicBezTo>
                  <a:cubicBezTo>
                    <a:pt x="16" y="48"/>
                    <a:pt x="14" y="49"/>
                    <a:pt x="13" y="50"/>
                  </a:cubicBezTo>
                  <a:cubicBezTo>
                    <a:pt x="12" y="52"/>
                    <a:pt x="11" y="54"/>
                    <a:pt x="11" y="56"/>
                  </a:cubicBezTo>
                  <a:cubicBezTo>
                    <a:pt x="11" y="56"/>
                    <a:pt x="11" y="57"/>
                    <a:pt x="11" y="58"/>
                  </a:cubicBezTo>
                  <a:cubicBezTo>
                    <a:pt x="11" y="58"/>
                    <a:pt x="11" y="59"/>
                    <a:pt x="11" y="60"/>
                  </a:cubicBezTo>
                  <a:cubicBezTo>
                    <a:pt x="11" y="61"/>
                    <a:pt x="11" y="61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7"/>
                    <a:pt x="4" y="70"/>
                    <a:pt x="4" y="73"/>
                  </a:cubicBezTo>
                  <a:cubicBezTo>
                    <a:pt x="4" y="75"/>
                    <a:pt x="4" y="77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" y="80"/>
                    <a:pt x="0" y="83"/>
                    <a:pt x="0" y="88"/>
                  </a:cubicBezTo>
                  <a:cubicBezTo>
                    <a:pt x="0" y="94"/>
                    <a:pt x="3" y="100"/>
                    <a:pt x="3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5" y="102"/>
                    <a:pt x="5" y="102"/>
                    <a:pt x="5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3"/>
                    <a:pt x="6" y="103"/>
                    <a:pt x="6" y="104"/>
                  </a:cubicBezTo>
                  <a:cubicBezTo>
                    <a:pt x="6" y="104"/>
                    <a:pt x="6" y="105"/>
                    <a:pt x="6" y="105"/>
                  </a:cubicBezTo>
                  <a:cubicBezTo>
                    <a:pt x="6" y="106"/>
                    <a:pt x="6" y="106"/>
                    <a:pt x="7" y="106"/>
                  </a:cubicBezTo>
                  <a:cubicBezTo>
                    <a:pt x="7" y="107"/>
                    <a:pt x="8" y="107"/>
                    <a:pt x="9" y="107"/>
                  </a:cubicBezTo>
                  <a:cubicBezTo>
                    <a:pt x="9" y="107"/>
                    <a:pt x="10" y="107"/>
                    <a:pt x="11" y="107"/>
                  </a:cubicBezTo>
                  <a:cubicBezTo>
                    <a:pt x="11" y="107"/>
                    <a:pt x="11" y="108"/>
                    <a:pt x="11" y="108"/>
                  </a:cubicBezTo>
                  <a:cubicBezTo>
                    <a:pt x="12" y="108"/>
                    <a:pt x="12" y="108"/>
                    <a:pt x="12" y="109"/>
                  </a:cubicBezTo>
                  <a:cubicBezTo>
                    <a:pt x="12" y="109"/>
                    <a:pt x="12" y="109"/>
                    <a:pt x="12" y="109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5" y="112"/>
                    <a:pt x="15" y="112"/>
                    <a:pt x="16" y="112"/>
                  </a:cubicBezTo>
                  <a:cubicBezTo>
                    <a:pt x="17" y="113"/>
                    <a:pt x="19" y="114"/>
                    <a:pt x="20" y="116"/>
                  </a:cubicBezTo>
                  <a:cubicBezTo>
                    <a:pt x="21" y="117"/>
                    <a:pt x="22" y="119"/>
                    <a:pt x="23" y="120"/>
                  </a:cubicBezTo>
                  <a:cubicBezTo>
                    <a:pt x="24" y="121"/>
                    <a:pt x="25" y="123"/>
                    <a:pt x="27" y="124"/>
                  </a:cubicBezTo>
                  <a:cubicBezTo>
                    <a:pt x="29" y="126"/>
                    <a:pt x="31" y="127"/>
                    <a:pt x="33" y="127"/>
                  </a:cubicBezTo>
                  <a:cubicBezTo>
                    <a:pt x="34" y="127"/>
                    <a:pt x="36" y="127"/>
                    <a:pt x="36" y="126"/>
                  </a:cubicBezTo>
                  <a:cubicBezTo>
                    <a:pt x="37" y="125"/>
                    <a:pt x="38" y="124"/>
                    <a:pt x="38" y="123"/>
                  </a:cubicBezTo>
                  <a:cubicBezTo>
                    <a:pt x="39" y="120"/>
                    <a:pt x="41" y="117"/>
                    <a:pt x="43" y="114"/>
                  </a:cubicBezTo>
                  <a:cubicBezTo>
                    <a:pt x="44" y="113"/>
                    <a:pt x="45" y="112"/>
                    <a:pt x="46" y="111"/>
                  </a:cubicBezTo>
                  <a:cubicBezTo>
                    <a:pt x="47" y="111"/>
                    <a:pt x="47" y="111"/>
                    <a:pt x="47" y="111"/>
                  </a:cubicBezTo>
                  <a:cubicBezTo>
                    <a:pt x="47" y="110"/>
                    <a:pt x="47" y="110"/>
                    <a:pt x="47" y="110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4" y="110"/>
                    <a:pt x="44" y="110"/>
                    <a:pt x="44" y="110"/>
                  </a:cubicBezTo>
                  <a:cubicBezTo>
                    <a:pt x="45" y="112"/>
                    <a:pt x="47" y="114"/>
                    <a:pt x="49" y="115"/>
                  </a:cubicBezTo>
                  <a:cubicBezTo>
                    <a:pt x="51" y="115"/>
                    <a:pt x="52" y="116"/>
                    <a:pt x="54" y="116"/>
                  </a:cubicBezTo>
                  <a:cubicBezTo>
                    <a:pt x="55" y="116"/>
                    <a:pt x="56" y="115"/>
                    <a:pt x="56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8" y="113"/>
                    <a:pt x="58" y="113"/>
                    <a:pt x="58" y="113"/>
                  </a:cubicBezTo>
                  <a:cubicBezTo>
                    <a:pt x="58" y="113"/>
                    <a:pt x="58" y="112"/>
                    <a:pt x="59" y="111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60" y="110"/>
                    <a:pt x="60" y="110"/>
                    <a:pt x="60" y="110"/>
                  </a:cubicBezTo>
                  <a:cubicBezTo>
                    <a:pt x="59" y="108"/>
                    <a:pt x="59" y="108"/>
                    <a:pt x="59" y="108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59" y="110"/>
                    <a:pt x="59" y="110"/>
                    <a:pt x="59" y="110"/>
                  </a:cubicBezTo>
                  <a:cubicBezTo>
                    <a:pt x="60" y="110"/>
                    <a:pt x="62" y="110"/>
                    <a:pt x="68" y="110"/>
                  </a:cubicBezTo>
                  <a:cubicBezTo>
                    <a:pt x="70" y="110"/>
                    <a:pt x="72" y="109"/>
                    <a:pt x="73" y="109"/>
                  </a:cubicBezTo>
                  <a:cubicBezTo>
                    <a:pt x="74" y="108"/>
                    <a:pt x="75" y="107"/>
                    <a:pt x="76" y="106"/>
                  </a:cubicBezTo>
                  <a:cubicBezTo>
                    <a:pt x="77" y="105"/>
                    <a:pt x="77" y="103"/>
                    <a:pt x="77" y="102"/>
                  </a:cubicBezTo>
                  <a:cubicBezTo>
                    <a:pt x="78" y="100"/>
                    <a:pt x="78" y="98"/>
                    <a:pt x="78" y="96"/>
                  </a:cubicBezTo>
                  <a:cubicBezTo>
                    <a:pt x="79" y="92"/>
                    <a:pt x="80" y="89"/>
                    <a:pt x="83" y="86"/>
                  </a:cubicBezTo>
                  <a:cubicBezTo>
                    <a:pt x="85" y="83"/>
                    <a:pt x="88" y="82"/>
                    <a:pt x="91" y="82"/>
                  </a:cubicBezTo>
                  <a:cubicBezTo>
                    <a:pt x="94" y="82"/>
                    <a:pt x="97" y="81"/>
                    <a:pt x="99" y="79"/>
                  </a:cubicBezTo>
                  <a:cubicBezTo>
                    <a:pt x="101" y="78"/>
                    <a:pt x="102" y="75"/>
                    <a:pt x="102" y="72"/>
                  </a:cubicBezTo>
                  <a:cubicBezTo>
                    <a:pt x="102" y="70"/>
                    <a:pt x="102" y="69"/>
                    <a:pt x="101" y="67"/>
                  </a:cubicBezTo>
                  <a:cubicBezTo>
                    <a:pt x="101" y="66"/>
                    <a:pt x="101" y="66"/>
                    <a:pt x="101" y="65"/>
                  </a:cubicBezTo>
                  <a:cubicBezTo>
                    <a:pt x="101" y="64"/>
                    <a:pt x="101" y="64"/>
                    <a:pt x="101" y="64"/>
                  </a:cubicBezTo>
                  <a:cubicBezTo>
                    <a:pt x="101" y="64"/>
                    <a:pt x="101" y="64"/>
                    <a:pt x="102" y="64"/>
                  </a:cubicBezTo>
                  <a:cubicBezTo>
                    <a:pt x="103" y="64"/>
                    <a:pt x="105" y="65"/>
                    <a:pt x="107" y="66"/>
                  </a:cubicBezTo>
                  <a:cubicBezTo>
                    <a:pt x="109" y="67"/>
                    <a:pt x="110" y="67"/>
                    <a:pt x="112" y="67"/>
                  </a:cubicBezTo>
                  <a:cubicBezTo>
                    <a:pt x="115" y="67"/>
                    <a:pt x="118" y="66"/>
                    <a:pt x="120" y="65"/>
                  </a:cubicBezTo>
                  <a:cubicBezTo>
                    <a:pt x="122" y="64"/>
                    <a:pt x="123" y="63"/>
                    <a:pt x="123" y="62"/>
                  </a:cubicBezTo>
                  <a:cubicBezTo>
                    <a:pt x="124" y="60"/>
                    <a:pt x="125" y="59"/>
                    <a:pt x="125" y="58"/>
                  </a:cubicBezTo>
                  <a:cubicBezTo>
                    <a:pt x="125" y="56"/>
                    <a:pt x="126" y="54"/>
                    <a:pt x="127" y="52"/>
                  </a:cubicBezTo>
                  <a:cubicBezTo>
                    <a:pt x="128" y="50"/>
                    <a:pt x="130" y="49"/>
                    <a:pt x="132" y="48"/>
                  </a:cubicBezTo>
                  <a:cubicBezTo>
                    <a:pt x="133" y="48"/>
                    <a:pt x="134" y="47"/>
                    <a:pt x="135" y="46"/>
                  </a:cubicBezTo>
                  <a:cubicBezTo>
                    <a:pt x="136" y="44"/>
                    <a:pt x="137" y="42"/>
                    <a:pt x="138" y="40"/>
                  </a:cubicBezTo>
                  <a:cubicBezTo>
                    <a:pt x="139" y="38"/>
                    <a:pt x="139" y="37"/>
                    <a:pt x="139" y="35"/>
                  </a:cubicBezTo>
                  <a:cubicBezTo>
                    <a:pt x="139" y="35"/>
                    <a:pt x="140" y="33"/>
                    <a:pt x="141" y="32"/>
                  </a:cubicBezTo>
                  <a:cubicBezTo>
                    <a:pt x="142" y="31"/>
                    <a:pt x="143" y="31"/>
                    <a:pt x="145" y="30"/>
                  </a:cubicBezTo>
                  <a:cubicBezTo>
                    <a:pt x="148" y="30"/>
                    <a:pt x="150" y="30"/>
                    <a:pt x="151" y="29"/>
                  </a:cubicBezTo>
                  <a:cubicBezTo>
                    <a:pt x="152" y="28"/>
                    <a:pt x="153" y="27"/>
                    <a:pt x="153" y="27"/>
                  </a:cubicBezTo>
                  <a:cubicBezTo>
                    <a:pt x="154" y="26"/>
                    <a:pt x="154" y="25"/>
                    <a:pt x="155" y="24"/>
                  </a:cubicBezTo>
                  <a:cubicBezTo>
                    <a:pt x="156" y="22"/>
                    <a:pt x="157" y="20"/>
                    <a:pt x="159" y="19"/>
                  </a:cubicBezTo>
                  <a:cubicBezTo>
                    <a:pt x="159" y="18"/>
                    <a:pt x="160" y="18"/>
                    <a:pt x="160" y="17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1" y="17"/>
                    <a:pt x="161" y="17"/>
                    <a:pt x="161" y="17"/>
                  </a:cubicBezTo>
                  <a:cubicBezTo>
                    <a:pt x="165" y="13"/>
                    <a:pt x="165" y="13"/>
                    <a:pt x="165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4"/>
                    <a:pt x="160" y="14"/>
                    <a:pt x="160" y="14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60" y="13"/>
                    <a:pt x="160" y="13"/>
                  </a:cubicBezTo>
                  <a:cubicBezTo>
                    <a:pt x="160" y="13"/>
                    <a:pt x="159" y="13"/>
                    <a:pt x="159" y="12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59" y="12"/>
                    <a:pt x="159" y="12"/>
                    <a:pt x="159" y="12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6" y="15"/>
                    <a:pt x="156" y="15"/>
                    <a:pt x="157" y="16"/>
                  </a:cubicBezTo>
                  <a:cubicBezTo>
                    <a:pt x="158" y="17"/>
                    <a:pt x="159" y="17"/>
                    <a:pt x="160" y="17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14"/>
                    <a:pt x="154" y="18"/>
                    <a:pt x="151" y="22"/>
                  </a:cubicBezTo>
                  <a:cubicBezTo>
                    <a:pt x="151" y="23"/>
                    <a:pt x="150" y="24"/>
                    <a:pt x="150" y="24"/>
                  </a:cubicBezTo>
                  <a:cubicBezTo>
                    <a:pt x="149" y="25"/>
                    <a:pt x="149" y="25"/>
                    <a:pt x="148" y="26"/>
                  </a:cubicBezTo>
                  <a:cubicBezTo>
                    <a:pt x="148" y="26"/>
                    <a:pt x="147" y="26"/>
                    <a:pt x="145" y="26"/>
                  </a:cubicBezTo>
                  <a:cubicBezTo>
                    <a:pt x="142" y="27"/>
                    <a:pt x="140" y="28"/>
                    <a:pt x="138" y="30"/>
                  </a:cubicBezTo>
                  <a:cubicBezTo>
                    <a:pt x="136" y="31"/>
                    <a:pt x="135" y="33"/>
                    <a:pt x="135" y="35"/>
                  </a:cubicBezTo>
                  <a:cubicBezTo>
                    <a:pt x="135" y="36"/>
                    <a:pt x="135" y="38"/>
                    <a:pt x="134" y="40"/>
                  </a:cubicBezTo>
                  <a:cubicBezTo>
                    <a:pt x="133" y="41"/>
                    <a:pt x="133" y="42"/>
                    <a:pt x="132" y="43"/>
                  </a:cubicBezTo>
                  <a:cubicBezTo>
                    <a:pt x="131" y="44"/>
                    <a:pt x="131" y="44"/>
                    <a:pt x="130" y="44"/>
                  </a:cubicBezTo>
                  <a:cubicBezTo>
                    <a:pt x="128" y="45"/>
                    <a:pt x="126" y="47"/>
                    <a:pt x="124" y="49"/>
                  </a:cubicBezTo>
                  <a:cubicBezTo>
                    <a:pt x="122" y="52"/>
                    <a:pt x="121" y="55"/>
                    <a:pt x="121" y="58"/>
                  </a:cubicBezTo>
                  <a:cubicBezTo>
                    <a:pt x="121" y="58"/>
                    <a:pt x="121" y="59"/>
                    <a:pt x="120" y="59"/>
                  </a:cubicBezTo>
                  <a:cubicBezTo>
                    <a:pt x="120" y="60"/>
                    <a:pt x="118" y="61"/>
                    <a:pt x="117" y="62"/>
                  </a:cubicBezTo>
                  <a:cubicBezTo>
                    <a:pt x="115" y="63"/>
                    <a:pt x="113" y="63"/>
                    <a:pt x="112" y="63"/>
                  </a:cubicBezTo>
                  <a:cubicBezTo>
                    <a:pt x="111" y="63"/>
                    <a:pt x="110" y="63"/>
                    <a:pt x="109" y="63"/>
                  </a:cubicBezTo>
                  <a:cubicBezTo>
                    <a:pt x="107" y="61"/>
                    <a:pt x="104" y="60"/>
                    <a:pt x="102" y="60"/>
                  </a:cubicBezTo>
                  <a:cubicBezTo>
                    <a:pt x="100" y="60"/>
                    <a:pt x="99" y="61"/>
                    <a:pt x="98" y="61"/>
                  </a:cubicBezTo>
                  <a:cubicBezTo>
                    <a:pt x="97" y="62"/>
                    <a:pt x="97" y="64"/>
                    <a:pt x="97" y="65"/>
                  </a:cubicBezTo>
                  <a:cubicBezTo>
                    <a:pt x="97" y="66"/>
                    <a:pt x="97" y="67"/>
                    <a:pt x="97" y="69"/>
                  </a:cubicBezTo>
                  <a:cubicBezTo>
                    <a:pt x="98" y="70"/>
                    <a:pt x="98" y="71"/>
                    <a:pt x="98" y="72"/>
                  </a:cubicBezTo>
                  <a:cubicBezTo>
                    <a:pt x="98" y="74"/>
                    <a:pt x="97" y="75"/>
                    <a:pt x="96" y="76"/>
                  </a:cubicBezTo>
                  <a:cubicBezTo>
                    <a:pt x="95" y="77"/>
                    <a:pt x="93" y="78"/>
                    <a:pt x="91" y="78"/>
                  </a:cubicBezTo>
                  <a:cubicBezTo>
                    <a:pt x="87" y="78"/>
                    <a:pt x="83" y="80"/>
                    <a:pt x="80" y="83"/>
                  </a:cubicBezTo>
                  <a:cubicBezTo>
                    <a:pt x="77" y="87"/>
                    <a:pt x="75" y="91"/>
                    <a:pt x="74" y="95"/>
                  </a:cubicBezTo>
                  <a:cubicBezTo>
                    <a:pt x="74" y="99"/>
                    <a:pt x="73" y="102"/>
                    <a:pt x="73" y="104"/>
                  </a:cubicBezTo>
                  <a:cubicBezTo>
                    <a:pt x="72" y="104"/>
                    <a:pt x="72" y="105"/>
                    <a:pt x="71" y="105"/>
                  </a:cubicBezTo>
                  <a:cubicBezTo>
                    <a:pt x="71" y="106"/>
                    <a:pt x="70" y="106"/>
                    <a:pt x="68" y="106"/>
                  </a:cubicBezTo>
                  <a:cubicBezTo>
                    <a:pt x="61" y="106"/>
                    <a:pt x="59" y="106"/>
                    <a:pt x="59" y="106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7" y="107"/>
                    <a:pt x="56" y="108"/>
                  </a:cubicBezTo>
                  <a:cubicBezTo>
                    <a:pt x="55" y="109"/>
                    <a:pt x="54" y="111"/>
                    <a:pt x="54" y="113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1"/>
                    <a:pt x="55" y="112"/>
                    <a:pt x="54" y="112"/>
                  </a:cubicBezTo>
                  <a:cubicBezTo>
                    <a:pt x="53" y="112"/>
                    <a:pt x="52" y="111"/>
                    <a:pt x="50" y="111"/>
                  </a:cubicBezTo>
                  <a:cubicBezTo>
                    <a:pt x="49" y="110"/>
                    <a:pt x="48" y="110"/>
                    <a:pt x="47" y="108"/>
                  </a:cubicBezTo>
                  <a:cubicBezTo>
                    <a:pt x="46" y="106"/>
                    <a:pt x="46" y="106"/>
                    <a:pt x="46" y="106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4" y="108"/>
                    <a:pt x="42" y="109"/>
                    <a:pt x="40" y="112"/>
                  </a:cubicBezTo>
                  <a:cubicBezTo>
                    <a:pt x="38" y="114"/>
                    <a:pt x="36" y="118"/>
                    <a:pt x="34" y="122"/>
                  </a:cubicBezTo>
                  <a:cubicBezTo>
                    <a:pt x="34" y="122"/>
                    <a:pt x="34" y="123"/>
                    <a:pt x="34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1" y="122"/>
                    <a:pt x="30" y="121"/>
                  </a:cubicBezTo>
                  <a:cubicBezTo>
                    <a:pt x="28" y="120"/>
                    <a:pt x="27" y="118"/>
                    <a:pt x="26" y="118"/>
                  </a:cubicBezTo>
                  <a:cubicBezTo>
                    <a:pt x="25" y="117"/>
                    <a:pt x="23" y="114"/>
                    <a:pt x="22" y="112"/>
                  </a:cubicBezTo>
                  <a:cubicBezTo>
                    <a:pt x="21" y="111"/>
                    <a:pt x="20" y="110"/>
                    <a:pt x="19" y="109"/>
                  </a:cubicBezTo>
                  <a:cubicBezTo>
                    <a:pt x="17" y="108"/>
                    <a:pt x="16" y="108"/>
                    <a:pt x="14" y="108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09"/>
                    <a:pt x="16" y="108"/>
                    <a:pt x="15" y="107"/>
                  </a:cubicBezTo>
                  <a:cubicBezTo>
                    <a:pt x="15" y="106"/>
                    <a:pt x="15" y="105"/>
                    <a:pt x="14" y="105"/>
                  </a:cubicBezTo>
                  <a:cubicBezTo>
                    <a:pt x="13" y="104"/>
                    <a:pt x="12" y="103"/>
                    <a:pt x="11" y="103"/>
                  </a:cubicBezTo>
                  <a:cubicBezTo>
                    <a:pt x="10" y="103"/>
                    <a:pt x="9" y="103"/>
                    <a:pt x="9" y="103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9" y="103"/>
                    <a:pt x="9" y="103"/>
                    <a:pt x="9" y="103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9" y="104"/>
                    <a:pt x="9" y="104"/>
                    <a:pt x="9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10" y="104"/>
                    <a:pt x="10" y="103"/>
                    <a:pt x="10" y="102"/>
                  </a:cubicBezTo>
                  <a:cubicBezTo>
                    <a:pt x="10" y="100"/>
                    <a:pt x="9" y="99"/>
                    <a:pt x="8" y="98"/>
                  </a:cubicBezTo>
                  <a:cubicBezTo>
                    <a:pt x="7" y="98"/>
                    <a:pt x="6" y="98"/>
                    <a:pt x="5" y="98"/>
                  </a:cubicBezTo>
                  <a:cubicBezTo>
                    <a:pt x="5" y="98"/>
                    <a:pt x="4" y="98"/>
                    <a:pt x="4" y="98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6" y="97"/>
                    <a:pt x="4" y="92"/>
                    <a:pt x="4" y="88"/>
                  </a:cubicBezTo>
                  <a:cubicBezTo>
                    <a:pt x="4" y="85"/>
                    <a:pt x="6" y="81"/>
                    <a:pt x="6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8" y="76"/>
                    <a:pt x="8" y="75"/>
                    <a:pt x="8" y="73"/>
                  </a:cubicBezTo>
                  <a:cubicBezTo>
                    <a:pt x="8" y="71"/>
                    <a:pt x="9" y="69"/>
                    <a:pt x="10" y="67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6"/>
                    <a:pt x="12" y="66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3" y="65"/>
                    <a:pt x="14" y="64"/>
                    <a:pt x="14" y="64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5" y="63"/>
                    <a:pt x="15" y="61"/>
                    <a:pt x="15" y="60"/>
                  </a:cubicBezTo>
                  <a:cubicBezTo>
                    <a:pt x="15" y="59"/>
                    <a:pt x="15" y="58"/>
                    <a:pt x="15" y="57"/>
                  </a:cubicBezTo>
                  <a:cubicBezTo>
                    <a:pt x="15" y="57"/>
                    <a:pt x="15" y="56"/>
                    <a:pt x="15" y="56"/>
                  </a:cubicBezTo>
                  <a:cubicBezTo>
                    <a:pt x="15" y="54"/>
                    <a:pt x="16" y="53"/>
                    <a:pt x="16" y="53"/>
                  </a:cubicBezTo>
                  <a:cubicBezTo>
                    <a:pt x="16" y="53"/>
                    <a:pt x="17" y="52"/>
                    <a:pt x="18" y="52"/>
                  </a:cubicBezTo>
                  <a:cubicBezTo>
                    <a:pt x="19" y="52"/>
                    <a:pt x="20" y="52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2" y="53"/>
                    <a:pt x="22" y="53"/>
                    <a:pt x="23" y="53"/>
                  </a:cubicBezTo>
                  <a:cubicBezTo>
                    <a:pt x="24" y="53"/>
                    <a:pt x="24" y="53"/>
                    <a:pt x="25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2"/>
                    <a:pt x="26" y="52"/>
                    <a:pt x="27" y="51"/>
                  </a:cubicBezTo>
                  <a:cubicBezTo>
                    <a:pt x="27" y="50"/>
                    <a:pt x="27" y="49"/>
                    <a:pt x="28" y="48"/>
                  </a:cubicBezTo>
                  <a:cubicBezTo>
                    <a:pt x="28" y="46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2"/>
                    <a:pt x="27" y="41"/>
                    <a:pt x="27" y="40"/>
                  </a:cubicBezTo>
                  <a:cubicBezTo>
                    <a:pt x="27" y="39"/>
                    <a:pt x="28" y="39"/>
                    <a:pt x="28" y="38"/>
                  </a:cubicBezTo>
                  <a:cubicBezTo>
                    <a:pt x="28" y="38"/>
                    <a:pt x="28" y="38"/>
                    <a:pt x="29" y="37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1" y="37"/>
                    <a:pt x="32" y="37"/>
                  </a:cubicBezTo>
                  <a:cubicBezTo>
                    <a:pt x="32" y="37"/>
                    <a:pt x="33" y="37"/>
                    <a:pt x="33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6"/>
                    <a:pt x="35" y="35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4"/>
                    <a:pt x="36" y="34"/>
                    <a:pt x="37" y="33"/>
                  </a:cubicBezTo>
                  <a:cubicBezTo>
                    <a:pt x="38" y="32"/>
                    <a:pt x="39" y="32"/>
                    <a:pt x="40" y="31"/>
                  </a:cubicBezTo>
                  <a:cubicBezTo>
                    <a:pt x="40" y="30"/>
                    <a:pt x="41" y="29"/>
                    <a:pt x="42" y="2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43" y="27"/>
                    <a:pt x="44" y="26"/>
                    <a:pt x="44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2"/>
                    <a:pt x="45" y="22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6" y="20"/>
                    <a:pt x="46" y="19"/>
                    <a:pt x="46" y="19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7" y="19"/>
                    <a:pt x="48" y="18"/>
                  </a:cubicBezTo>
                  <a:cubicBezTo>
                    <a:pt x="49" y="17"/>
                    <a:pt x="49" y="17"/>
                    <a:pt x="50" y="16"/>
                  </a:cubicBezTo>
                  <a:cubicBezTo>
                    <a:pt x="50" y="15"/>
                    <a:pt x="50" y="14"/>
                    <a:pt x="51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0"/>
                    <a:pt x="52" y="8"/>
                    <a:pt x="53" y="7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4" y="6"/>
                    <a:pt x="55" y="6"/>
                    <a:pt x="56" y="5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7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94" y="7"/>
                    <a:pt x="94" y="7"/>
                    <a:pt x="94" y="7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0" y="37"/>
                    <a:pt x="102" y="37"/>
                    <a:pt x="103" y="36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7" y="34"/>
                    <a:pt x="107" y="32"/>
                    <a:pt x="108" y="31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9" y="28"/>
                    <a:pt x="113" y="22"/>
                    <a:pt x="117" y="17"/>
                  </a:cubicBezTo>
                  <a:cubicBezTo>
                    <a:pt x="115" y="16"/>
                    <a:pt x="115" y="16"/>
                    <a:pt x="115" y="16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9" y="15"/>
                    <a:pt x="121" y="12"/>
                    <a:pt x="123" y="10"/>
                  </a:cubicBezTo>
                  <a:cubicBezTo>
                    <a:pt x="125" y="9"/>
                    <a:pt x="127" y="8"/>
                    <a:pt x="128" y="8"/>
                  </a:cubicBezTo>
                  <a:cubicBezTo>
                    <a:pt x="129" y="8"/>
                    <a:pt x="130" y="8"/>
                    <a:pt x="131" y="8"/>
                  </a:cubicBezTo>
                  <a:cubicBezTo>
                    <a:pt x="133" y="8"/>
                    <a:pt x="135" y="8"/>
                    <a:pt x="137" y="8"/>
                  </a:cubicBezTo>
                  <a:cubicBezTo>
                    <a:pt x="139" y="8"/>
                    <a:pt x="140" y="8"/>
                    <a:pt x="141" y="8"/>
                  </a:cubicBezTo>
                  <a:cubicBezTo>
                    <a:pt x="142" y="7"/>
                    <a:pt x="143" y="7"/>
                    <a:pt x="144" y="6"/>
                  </a:cubicBezTo>
                  <a:cubicBezTo>
                    <a:pt x="144" y="6"/>
                    <a:pt x="145" y="6"/>
                    <a:pt x="146" y="5"/>
                  </a:cubicBezTo>
                  <a:cubicBezTo>
                    <a:pt x="147" y="5"/>
                    <a:pt x="148" y="5"/>
                    <a:pt x="149" y="5"/>
                  </a:cubicBezTo>
                  <a:cubicBezTo>
                    <a:pt x="150" y="5"/>
                    <a:pt x="151" y="5"/>
                    <a:pt x="152" y="6"/>
                  </a:cubicBezTo>
                  <a:cubicBezTo>
                    <a:pt x="153" y="6"/>
                    <a:pt x="153" y="6"/>
                    <a:pt x="153" y="7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4" y="8"/>
                    <a:pt x="154" y="9"/>
                  </a:cubicBezTo>
                  <a:cubicBezTo>
                    <a:pt x="154" y="11"/>
                    <a:pt x="155" y="12"/>
                    <a:pt x="156" y="14"/>
                  </a:cubicBezTo>
                  <a:cubicBezTo>
                    <a:pt x="157" y="13"/>
                    <a:pt x="157" y="13"/>
                    <a:pt x="157" y="13"/>
                  </a:cubicBezTo>
                  <a:cubicBezTo>
                    <a:pt x="156" y="14"/>
                    <a:pt x="156" y="14"/>
                    <a:pt x="156" y="14"/>
                  </a:cubicBezTo>
                  <a:lnTo>
                    <a:pt x="157" y="1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4" name="Freeform 165"/>
            <p:cNvSpPr>
              <a:spLocks/>
            </p:cNvSpPr>
            <p:nvPr/>
          </p:nvSpPr>
          <p:spPr bwMode="auto">
            <a:xfrm>
              <a:off x="9722074" y="2976174"/>
              <a:ext cx="517931" cy="555792"/>
            </a:xfrm>
            <a:custGeom>
              <a:avLst/>
              <a:gdLst>
                <a:gd name="T0" fmla="*/ 111 w 159"/>
                <a:gd name="T1" fmla="*/ 158 h 170"/>
                <a:gd name="T2" fmla="*/ 112 w 159"/>
                <a:gd name="T3" fmla="*/ 157 h 170"/>
                <a:gd name="T4" fmla="*/ 114 w 159"/>
                <a:gd name="T5" fmla="*/ 155 h 170"/>
                <a:gd name="T6" fmla="*/ 115 w 159"/>
                <a:gd name="T7" fmla="*/ 154 h 170"/>
                <a:gd name="T8" fmla="*/ 116 w 159"/>
                <a:gd name="T9" fmla="*/ 145 h 170"/>
                <a:gd name="T10" fmla="*/ 125 w 159"/>
                <a:gd name="T11" fmla="*/ 142 h 170"/>
                <a:gd name="T12" fmla="*/ 127 w 159"/>
                <a:gd name="T13" fmla="*/ 142 h 170"/>
                <a:gd name="T14" fmla="*/ 128 w 159"/>
                <a:gd name="T15" fmla="*/ 130 h 170"/>
                <a:gd name="T16" fmla="*/ 132 w 159"/>
                <a:gd name="T17" fmla="*/ 126 h 170"/>
                <a:gd name="T18" fmla="*/ 133 w 159"/>
                <a:gd name="T19" fmla="*/ 126 h 170"/>
                <a:gd name="T20" fmla="*/ 136 w 159"/>
                <a:gd name="T21" fmla="*/ 125 h 170"/>
                <a:gd name="T22" fmla="*/ 136 w 159"/>
                <a:gd name="T23" fmla="*/ 124 h 170"/>
                <a:gd name="T24" fmla="*/ 137 w 159"/>
                <a:gd name="T25" fmla="*/ 123 h 170"/>
                <a:gd name="T26" fmla="*/ 143 w 159"/>
                <a:gd name="T27" fmla="*/ 118 h 170"/>
                <a:gd name="T28" fmla="*/ 146 w 159"/>
                <a:gd name="T29" fmla="*/ 114 h 170"/>
                <a:gd name="T30" fmla="*/ 146 w 159"/>
                <a:gd name="T31" fmla="*/ 114 h 170"/>
                <a:gd name="T32" fmla="*/ 146 w 159"/>
                <a:gd name="T33" fmla="*/ 114 h 170"/>
                <a:gd name="T34" fmla="*/ 146 w 159"/>
                <a:gd name="T35" fmla="*/ 113 h 170"/>
                <a:gd name="T36" fmla="*/ 146 w 159"/>
                <a:gd name="T37" fmla="*/ 113 h 170"/>
                <a:gd name="T38" fmla="*/ 148 w 159"/>
                <a:gd name="T39" fmla="*/ 108 h 170"/>
                <a:gd name="T40" fmla="*/ 152 w 159"/>
                <a:gd name="T41" fmla="*/ 104 h 170"/>
                <a:gd name="T42" fmla="*/ 152 w 159"/>
                <a:gd name="T43" fmla="*/ 104 h 170"/>
                <a:gd name="T44" fmla="*/ 152 w 159"/>
                <a:gd name="T45" fmla="*/ 102 h 170"/>
                <a:gd name="T46" fmla="*/ 155 w 159"/>
                <a:gd name="T47" fmla="*/ 97 h 170"/>
                <a:gd name="T48" fmla="*/ 158 w 159"/>
                <a:gd name="T49" fmla="*/ 94 h 170"/>
                <a:gd name="T50" fmla="*/ 159 w 159"/>
                <a:gd name="T51" fmla="*/ 94 h 170"/>
                <a:gd name="T52" fmla="*/ 158 w 159"/>
                <a:gd name="T53" fmla="*/ 94 h 170"/>
                <a:gd name="T54" fmla="*/ 159 w 159"/>
                <a:gd name="T55" fmla="*/ 94 h 170"/>
                <a:gd name="T56" fmla="*/ 146 w 159"/>
                <a:gd name="T57" fmla="*/ 2 h 170"/>
                <a:gd name="T58" fmla="*/ 141 w 159"/>
                <a:gd name="T59" fmla="*/ 0 h 170"/>
                <a:gd name="T60" fmla="*/ 131 w 159"/>
                <a:gd name="T61" fmla="*/ 5 h 170"/>
                <a:gd name="T62" fmla="*/ 123 w 159"/>
                <a:gd name="T63" fmla="*/ 13 h 170"/>
                <a:gd name="T64" fmla="*/ 113 w 159"/>
                <a:gd name="T65" fmla="*/ 18 h 170"/>
                <a:gd name="T66" fmla="*/ 103 w 159"/>
                <a:gd name="T67" fmla="*/ 21 h 170"/>
                <a:gd name="T68" fmla="*/ 95 w 159"/>
                <a:gd name="T69" fmla="*/ 22 h 170"/>
                <a:gd name="T70" fmla="*/ 89 w 159"/>
                <a:gd name="T71" fmla="*/ 26 h 170"/>
                <a:gd name="T72" fmla="*/ 83 w 159"/>
                <a:gd name="T73" fmla="*/ 29 h 170"/>
                <a:gd name="T74" fmla="*/ 73 w 159"/>
                <a:gd name="T75" fmla="*/ 36 h 170"/>
                <a:gd name="T76" fmla="*/ 66 w 159"/>
                <a:gd name="T77" fmla="*/ 34 h 170"/>
                <a:gd name="T78" fmla="*/ 73 w 159"/>
                <a:gd name="T79" fmla="*/ 31 h 170"/>
                <a:gd name="T80" fmla="*/ 75 w 159"/>
                <a:gd name="T81" fmla="*/ 29 h 170"/>
                <a:gd name="T82" fmla="*/ 67 w 159"/>
                <a:gd name="T83" fmla="*/ 28 h 170"/>
                <a:gd name="T84" fmla="*/ 58 w 159"/>
                <a:gd name="T85" fmla="*/ 26 h 170"/>
                <a:gd name="T86" fmla="*/ 0 w 159"/>
                <a:gd name="T87" fmla="*/ 30 h 170"/>
                <a:gd name="T88" fmla="*/ 13 w 159"/>
                <a:gd name="T89" fmla="*/ 148 h 170"/>
                <a:gd name="T90" fmla="*/ 26 w 159"/>
                <a:gd name="T91" fmla="*/ 151 h 170"/>
                <a:gd name="T92" fmla="*/ 46 w 159"/>
                <a:gd name="T93" fmla="*/ 155 h 170"/>
                <a:gd name="T94" fmla="*/ 56 w 159"/>
                <a:gd name="T95" fmla="*/ 160 h 170"/>
                <a:gd name="T96" fmla="*/ 66 w 159"/>
                <a:gd name="T97" fmla="*/ 159 h 170"/>
                <a:gd name="T98" fmla="*/ 76 w 159"/>
                <a:gd name="T99" fmla="*/ 161 h 170"/>
                <a:gd name="T100" fmla="*/ 83 w 159"/>
                <a:gd name="T101" fmla="*/ 157 h 170"/>
                <a:gd name="T102" fmla="*/ 96 w 159"/>
                <a:gd name="T103" fmla="*/ 167 h 170"/>
                <a:gd name="T104" fmla="*/ 108 w 159"/>
                <a:gd name="T105" fmla="*/ 170 h 170"/>
                <a:gd name="T106" fmla="*/ 108 w 159"/>
                <a:gd name="T107" fmla="*/ 170 h 170"/>
                <a:gd name="T108" fmla="*/ 108 w 159"/>
                <a:gd name="T109" fmla="*/ 170 h 170"/>
                <a:gd name="T110" fmla="*/ 110 w 159"/>
                <a:gd name="T111" fmla="*/ 169 h 170"/>
                <a:gd name="T112" fmla="*/ 111 w 159"/>
                <a:gd name="T113" fmla="*/ 15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0">
                  <a:moveTo>
                    <a:pt x="111" y="158"/>
                  </a:moveTo>
                  <a:cubicBezTo>
                    <a:pt x="111" y="158"/>
                    <a:pt x="112" y="157"/>
                    <a:pt x="112" y="157"/>
                  </a:cubicBezTo>
                  <a:cubicBezTo>
                    <a:pt x="113" y="156"/>
                    <a:pt x="113" y="156"/>
                    <a:pt x="114" y="155"/>
                  </a:cubicBezTo>
                  <a:cubicBezTo>
                    <a:pt x="114" y="155"/>
                    <a:pt x="115" y="154"/>
                    <a:pt x="115" y="154"/>
                  </a:cubicBezTo>
                  <a:cubicBezTo>
                    <a:pt x="117" y="151"/>
                    <a:pt x="116" y="147"/>
                    <a:pt x="116" y="145"/>
                  </a:cubicBezTo>
                  <a:cubicBezTo>
                    <a:pt x="116" y="141"/>
                    <a:pt x="121" y="141"/>
                    <a:pt x="125" y="142"/>
                  </a:cubicBezTo>
                  <a:cubicBezTo>
                    <a:pt x="126" y="142"/>
                    <a:pt x="126" y="142"/>
                    <a:pt x="127" y="142"/>
                  </a:cubicBezTo>
                  <a:cubicBezTo>
                    <a:pt x="129" y="140"/>
                    <a:pt x="129" y="133"/>
                    <a:pt x="128" y="130"/>
                  </a:cubicBezTo>
                  <a:cubicBezTo>
                    <a:pt x="128" y="128"/>
                    <a:pt x="130" y="127"/>
                    <a:pt x="132" y="126"/>
                  </a:cubicBezTo>
                  <a:cubicBezTo>
                    <a:pt x="132" y="126"/>
                    <a:pt x="133" y="126"/>
                    <a:pt x="133" y="126"/>
                  </a:cubicBezTo>
                  <a:cubicBezTo>
                    <a:pt x="133" y="126"/>
                    <a:pt x="135" y="126"/>
                    <a:pt x="136" y="125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2"/>
                    <a:pt x="141" y="120"/>
                    <a:pt x="143" y="118"/>
                  </a:cubicBezTo>
                  <a:cubicBezTo>
                    <a:pt x="144" y="117"/>
                    <a:pt x="145" y="115"/>
                    <a:pt x="146" y="114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6" y="111"/>
                    <a:pt x="147" y="109"/>
                    <a:pt x="148" y="108"/>
                  </a:cubicBezTo>
                  <a:cubicBezTo>
                    <a:pt x="149" y="107"/>
                    <a:pt x="151" y="108"/>
                    <a:pt x="152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2" y="103"/>
                    <a:pt x="152" y="103"/>
                    <a:pt x="152" y="102"/>
                  </a:cubicBezTo>
                  <a:cubicBezTo>
                    <a:pt x="152" y="100"/>
                    <a:pt x="153" y="98"/>
                    <a:pt x="155" y="97"/>
                  </a:cubicBezTo>
                  <a:cubicBezTo>
                    <a:pt x="155" y="96"/>
                    <a:pt x="156" y="95"/>
                    <a:pt x="158" y="94"/>
                  </a:cubicBezTo>
                  <a:cubicBezTo>
                    <a:pt x="159" y="94"/>
                    <a:pt x="159" y="94"/>
                    <a:pt x="159" y="94"/>
                  </a:cubicBezTo>
                  <a:cubicBezTo>
                    <a:pt x="159" y="94"/>
                    <a:pt x="159" y="94"/>
                    <a:pt x="158" y="94"/>
                  </a:cubicBezTo>
                  <a:cubicBezTo>
                    <a:pt x="158" y="94"/>
                    <a:pt x="159" y="94"/>
                    <a:pt x="159" y="94"/>
                  </a:cubicBezTo>
                  <a:cubicBezTo>
                    <a:pt x="146" y="2"/>
                    <a:pt x="146" y="2"/>
                    <a:pt x="146" y="2"/>
                  </a:cubicBezTo>
                  <a:cubicBezTo>
                    <a:pt x="146" y="2"/>
                    <a:pt x="143" y="0"/>
                    <a:pt x="141" y="0"/>
                  </a:cubicBezTo>
                  <a:cubicBezTo>
                    <a:pt x="139" y="1"/>
                    <a:pt x="134" y="1"/>
                    <a:pt x="131" y="5"/>
                  </a:cubicBezTo>
                  <a:cubicBezTo>
                    <a:pt x="128" y="8"/>
                    <a:pt x="126" y="12"/>
                    <a:pt x="123" y="13"/>
                  </a:cubicBezTo>
                  <a:cubicBezTo>
                    <a:pt x="120" y="14"/>
                    <a:pt x="116" y="15"/>
                    <a:pt x="113" y="18"/>
                  </a:cubicBezTo>
                  <a:cubicBezTo>
                    <a:pt x="110" y="21"/>
                    <a:pt x="106" y="23"/>
                    <a:pt x="103" y="21"/>
                  </a:cubicBezTo>
                  <a:cubicBezTo>
                    <a:pt x="101" y="19"/>
                    <a:pt x="97" y="19"/>
                    <a:pt x="95" y="22"/>
                  </a:cubicBezTo>
                  <a:cubicBezTo>
                    <a:pt x="93" y="24"/>
                    <a:pt x="91" y="26"/>
                    <a:pt x="89" y="26"/>
                  </a:cubicBezTo>
                  <a:cubicBezTo>
                    <a:pt x="86" y="26"/>
                    <a:pt x="85" y="27"/>
                    <a:pt x="83" y="29"/>
                  </a:cubicBezTo>
                  <a:cubicBezTo>
                    <a:pt x="82" y="32"/>
                    <a:pt x="77" y="35"/>
                    <a:pt x="73" y="36"/>
                  </a:cubicBezTo>
                  <a:cubicBezTo>
                    <a:pt x="69" y="36"/>
                    <a:pt x="66" y="35"/>
                    <a:pt x="66" y="34"/>
                  </a:cubicBezTo>
                  <a:cubicBezTo>
                    <a:pt x="66" y="32"/>
                    <a:pt x="72" y="31"/>
                    <a:pt x="73" y="31"/>
                  </a:cubicBezTo>
                  <a:cubicBezTo>
                    <a:pt x="75" y="30"/>
                    <a:pt x="75" y="30"/>
                    <a:pt x="75" y="29"/>
                  </a:cubicBezTo>
                  <a:cubicBezTo>
                    <a:pt x="75" y="28"/>
                    <a:pt x="72" y="27"/>
                    <a:pt x="67" y="28"/>
                  </a:cubicBezTo>
                  <a:cubicBezTo>
                    <a:pt x="63" y="28"/>
                    <a:pt x="58" y="28"/>
                    <a:pt x="58" y="2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3" y="148"/>
                    <a:pt x="13" y="148"/>
                    <a:pt x="13" y="148"/>
                  </a:cubicBezTo>
                  <a:cubicBezTo>
                    <a:pt x="18" y="145"/>
                    <a:pt x="24" y="149"/>
                    <a:pt x="26" y="151"/>
                  </a:cubicBezTo>
                  <a:cubicBezTo>
                    <a:pt x="29" y="154"/>
                    <a:pt x="41" y="155"/>
                    <a:pt x="46" y="155"/>
                  </a:cubicBezTo>
                  <a:cubicBezTo>
                    <a:pt x="51" y="155"/>
                    <a:pt x="54" y="157"/>
                    <a:pt x="56" y="160"/>
                  </a:cubicBezTo>
                  <a:cubicBezTo>
                    <a:pt x="59" y="162"/>
                    <a:pt x="62" y="159"/>
                    <a:pt x="66" y="159"/>
                  </a:cubicBezTo>
                  <a:cubicBezTo>
                    <a:pt x="70" y="159"/>
                    <a:pt x="73" y="161"/>
                    <a:pt x="76" y="161"/>
                  </a:cubicBezTo>
                  <a:cubicBezTo>
                    <a:pt x="79" y="161"/>
                    <a:pt x="80" y="159"/>
                    <a:pt x="83" y="157"/>
                  </a:cubicBezTo>
                  <a:cubicBezTo>
                    <a:pt x="85" y="156"/>
                    <a:pt x="89" y="161"/>
                    <a:pt x="96" y="167"/>
                  </a:cubicBezTo>
                  <a:cubicBezTo>
                    <a:pt x="101" y="170"/>
                    <a:pt x="105" y="170"/>
                    <a:pt x="108" y="170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8" y="170"/>
                    <a:pt x="108" y="170"/>
                    <a:pt x="108" y="170"/>
                  </a:cubicBezTo>
                  <a:cubicBezTo>
                    <a:pt x="109" y="170"/>
                    <a:pt x="110" y="169"/>
                    <a:pt x="110" y="169"/>
                  </a:cubicBezTo>
                  <a:cubicBezTo>
                    <a:pt x="110" y="169"/>
                    <a:pt x="107" y="162"/>
                    <a:pt x="111" y="1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5" name="Freeform 166"/>
            <p:cNvSpPr>
              <a:spLocks/>
            </p:cNvSpPr>
            <p:nvPr/>
          </p:nvSpPr>
          <p:spPr bwMode="auto">
            <a:xfrm>
              <a:off x="9714502" y="2970116"/>
              <a:ext cx="536104" cy="567907"/>
            </a:xfrm>
            <a:custGeom>
              <a:avLst/>
              <a:gdLst>
                <a:gd name="T0" fmla="*/ 117 w 164"/>
                <a:gd name="T1" fmla="*/ 159 h 174"/>
                <a:gd name="T2" fmla="*/ 120 w 164"/>
                <a:gd name="T3" fmla="*/ 146 h 174"/>
                <a:gd name="T4" fmla="*/ 129 w 164"/>
                <a:gd name="T5" fmla="*/ 146 h 174"/>
                <a:gd name="T6" fmla="*/ 132 w 164"/>
                <a:gd name="T7" fmla="*/ 131 h 174"/>
                <a:gd name="T8" fmla="*/ 135 w 164"/>
                <a:gd name="T9" fmla="*/ 128 h 174"/>
                <a:gd name="T10" fmla="*/ 141 w 164"/>
                <a:gd name="T11" fmla="*/ 127 h 174"/>
                <a:gd name="T12" fmla="*/ 149 w 164"/>
                <a:gd name="T13" fmla="*/ 117 h 174"/>
                <a:gd name="T14" fmla="*/ 150 w 164"/>
                <a:gd name="T15" fmla="*/ 115 h 174"/>
                <a:gd name="T16" fmla="*/ 154 w 164"/>
                <a:gd name="T17" fmla="*/ 110 h 174"/>
                <a:gd name="T18" fmla="*/ 158 w 164"/>
                <a:gd name="T19" fmla="*/ 100 h 174"/>
                <a:gd name="T20" fmla="*/ 162 w 164"/>
                <a:gd name="T21" fmla="*/ 98 h 174"/>
                <a:gd name="T22" fmla="*/ 150 w 164"/>
                <a:gd name="T23" fmla="*/ 2 h 174"/>
                <a:gd name="T24" fmla="*/ 114 w 164"/>
                <a:gd name="T25" fmla="*/ 18 h 174"/>
                <a:gd name="T26" fmla="*/ 91 w 164"/>
                <a:gd name="T27" fmla="*/ 26 h 174"/>
                <a:gd name="T28" fmla="*/ 70 w 164"/>
                <a:gd name="T29" fmla="*/ 35 h 174"/>
                <a:gd name="T30" fmla="*/ 70 w 164"/>
                <a:gd name="T31" fmla="*/ 35 h 174"/>
                <a:gd name="T32" fmla="*/ 70 w 164"/>
                <a:gd name="T33" fmla="*/ 36 h 174"/>
                <a:gd name="T34" fmla="*/ 69 w 164"/>
                <a:gd name="T35" fmla="*/ 36 h 174"/>
                <a:gd name="T36" fmla="*/ 70 w 164"/>
                <a:gd name="T37" fmla="*/ 36 h 174"/>
                <a:gd name="T38" fmla="*/ 76 w 164"/>
                <a:gd name="T39" fmla="*/ 35 h 174"/>
                <a:gd name="T40" fmla="*/ 72 w 164"/>
                <a:gd name="T41" fmla="*/ 27 h 174"/>
                <a:gd name="T42" fmla="*/ 62 w 164"/>
                <a:gd name="T43" fmla="*/ 28 h 174"/>
                <a:gd name="T44" fmla="*/ 16 w 164"/>
                <a:gd name="T45" fmla="*/ 152 h 174"/>
                <a:gd name="T46" fmla="*/ 57 w 164"/>
                <a:gd name="T47" fmla="*/ 163 h 174"/>
                <a:gd name="T48" fmla="*/ 83 w 164"/>
                <a:gd name="T49" fmla="*/ 163 h 174"/>
                <a:gd name="T50" fmla="*/ 111 w 164"/>
                <a:gd name="T51" fmla="*/ 174 h 174"/>
                <a:gd name="T52" fmla="*/ 115 w 164"/>
                <a:gd name="T53" fmla="*/ 173 h 174"/>
                <a:gd name="T54" fmla="*/ 109 w 164"/>
                <a:gd name="T55" fmla="*/ 166 h 174"/>
                <a:gd name="T56" fmla="*/ 112 w 164"/>
                <a:gd name="T57" fmla="*/ 173 h 174"/>
                <a:gd name="T58" fmla="*/ 99 w 164"/>
                <a:gd name="T59" fmla="*/ 167 h 174"/>
                <a:gd name="T60" fmla="*/ 78 w 164"/>
                <a:gd name="T61" fmla="*/ 161 h 174"/>
                <a:gd name="T62" fmla="*/ 48 w 164"/>
                <a:gd name="T63" fmla="*/ 155 h 174"/>
                <a:gd name="T64" fmla="*/ 15 w 164"/>
                <a:gd name="T65" fmla="*/ 150 h 174"/>
                <a:gd name="T66" fmla="*/ 62 w 164"/>
                <a:gd name="T67" fmla="*/ 32 h 174"/>
                <a:gd name="T68" fmla="*/ 76 w 164"/>
                <a:gd name="T69" fmla="*/ 32 h 174"/>
                <a:gd name="T70" fmla="*/ 77 w 164"/>
                <a:gd name="T71" fmla="*/ 31 h 174"/>
                <a:gd name="T72" fmla="*/ 76 w 164"/>
                <a:gd name="T73" fmla="*/ 31 h 174"/>
                <a:gd name="T74" fmla="*/ 76 w 164"/>
                <a:gd name="T75" fmla="*/ 31 h 174"/>
                <a:gd name="T76" fmla="*/ 73 w 164"/>
                <a:gd name="T77" fmla="*/ 31 h 174"/>
                <a:gd name="T78" fmla="*/ 66 w 164"/>
                <a:gd name="T79" fmla="*/ 36 h 174"/>
                <a:gd name="T80" fmla="*/ 89 w 164"/>
                <a:gd name="T81" fmla="*/ 30 h 174"/>
                <a:gd name="T82" fmla="*/ 112 w 164"/>
                <a:gd name="T83" fmla="*/ 25 h 174"/>
                <a:gd name="T84" fmla="*/ 146 w 164"/>
                <a:gd name="T85" fmla="*/ 5 h 174"/>
                <a:gd name="T86" fmla="*/ 161 w 164"/>
                <a:gd name="T87" fmla="*/ 96 h 174"/>
                <a:gd name="T88" fmla="*/ 162 w 164"/>
                <a:gd name="T89" fmla="*/ 98 h 174"/>
                <a:gd name="T90" fmla="*/ 155 w 164"/>
                <a:gd name="T91" fmla="*/ 97 h 174"/>
                <a:gd name="T92" fmla="*/ 151 w 164"/>
                <a:gd name="T93" fmla="*/ 107 h 174"/>
                <a:gd name="T94" fmla="*/ 146 w 164"/>
                <a:gd name="T95" fmla="*/ 114 h 174"/>
                <a:gd name="T96" fmla="*/ 145 w 164"/>
                <a:gd name="T97" fmla="*/ 120 h 174"/>
                <a:gd name="T98" fmla="*/ 136 w 164"/>
                <a:gd name="T99" fmla="*/ 125 h 174"/>
                <a:gd name="T100" fmla="*/ 136 w 164"/>
                <a:gd name="T101" fmla="*/ 126 h 174"/>
                <a:gd name="T102" fmla="*/ 134 w 164"/>
                <a:gd name="T103" fmla="*/ 128 h 174"/>
                <a:gd name="T104" fmla="*/ 128 w 164"/>
                <a:gd name="T105" fmla="*/ 136 h 174"/>
                <a:gd name="T106" fmla="*/ 127 w 164"/>
                <a:gd name="T107" fmla="*/ 142 h 174"/>
                <a:gd name="T108" fmla="*/ 127 w 164"/>
                <a:gd name="T109" fmla="*/ 144 h 174"/>
                <a:gd name="T110" fmla="*/ 116 w 164"/>
                <a:gd name="T111" fmla="*/ 155 h 174"/>
                <a:gd name="T112" fmla="*/ 114 w 164"/>
                <a:gd name="T113" fmla="*/ 15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4" h="174">
                  <a:moveTo>
                    <a:pt x="113" y="160"/>
                  </a:moveTo>
                  <a:cubicBezTo>
                    <a:pt x="114" y="161"/>
                    <a:pt x="114" y="161"/>
                    <a:pt x="114" y="161"/>
                  </a:cubicBezTo>
                  <a:cubicBezTo>
                    <a:pt x="115" y="161"/>
                    <a:pt x="115" y="161"/>
                    <a:pt x="115" y="160"/>
                  </a:cubicBezTo>
                  <a:cubicBezTo>
                    <a:pt x="115" y="160"/>
                    <a:pt x="115" y="160"/>
                    <a:pt x="115" y="160"/>
                  </a:cubicBezTo>
                  <a:cubicBezTo>
                    <a:pt x="115" y="160"/>
                    <a:pt x="115" y="160"/>
                    <a:pt x="115" y="160"/>
                  </a:cubicBezTo>
                  <a:cubicBezTo>
                    <a:pt x="116" y="160"/>
                    <a:pt x="116" y="159"/>
                    <a:pt x="117" y="159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7" y="159"/>
                    <a:pt x="117" y="159"/>
                    <a:pt x="117" y="159"/>
                  </a:cubicBezTo>
                  <a:cubicBezTo>
                    <a:pt x="118" y="158"/>
                    <a:pt x="118" y="158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20" y="155"/>
                    <a:pt x="120" y="154"/>
                    <a:pt x="120" y="152"/>
                  </a:cubicBezTo>
                  <a:cubicBezTo>
                    <a:pt x="120" y="150"/>
                    <a:pt x="120" y="148"/>
                    <a:pt x="120" y="147"/>
                  </a:cubicBezTo>
                  <a:cubicBezTo>
                    <a:pt x="120" y="146"/>
                    <a:pt x="120" y="146"/>
                    <a:pt x="120" y="146"/>
                  </a:cubicBezTo>
                  <a:cubicBezTo>
                    <a:pt x="120" y="146"/>
                    <a:pt x="120" y="146"/>
                    <a:pt x="121" y="146"/>
                  </a:cubicBezTo>
                  <a:cubicBezTo>
                    <a:pt x="121" y="145"/>
                    <a:pt x="122" y="145"/>
                    <a:pt x="123" y="145"/>
                  </a:cubicBezTo>
                  <a:cubicBezTo>
                    <a:pt x="124" y="145"/>
                    <a:pt x="125" y="145"/>
                    <a:pt x="126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8" y="146"/>
                  </a:cubicBezTo>
                  <a:cubicBezTo>
                    <a:pt x="128" y="146"/>
                    <a:pt x="129" y="146"/>
                    <a:pt x="129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5"/>
                    <a:pt x="131" y="144"/>
                    <a:pt x="131" y="143"/>
                  </a:cubicBezTo>
                  <a:cubicBezTo>
                    <a:pt x="132" y="141"/>
                    <a:pt x="132" y="138"/>
                    <a:pt x="132" y="136"/>
                  </a:cubicBezTo>
                  <a:cubicBezTo>
                    <a:pt x="132" y="134"/>
                    <a:pt x="132" y="133"/>
                    <a:pt x="132" y="131"/>
                  </a:cubicBezTo>
                  <a:cubicBezTo>
                    <a:pt x="132" y="131"/>
                    <a:pt x="132" y="131"/>
                    <a:pt x="132" y="131"/>
                  </a:cubicBezTo>
                  <a:cubicBezTo>
                    <a:pt x="132" y="131"/>
                    <a:pt x="132" y="131"/>
                    <a:pt x="132" y="131"/>
                  </a:cubicBezTo>
                  <a:cubicBezTo>
                    <a:pt x="132" y="131"/>
                    <a:pt x="132" y="131"/>
                    <a:pt x="132" y="131"/>
                  </a:cubicBezTo>
                  <a:cubicBezTo>
                    <a:pt x="132" y="131"/>
                    <a:pt x="132" y="131"/>
                    <a:pt x="133" y="131"/>
                  </a:cubicBezTo>
                  <a:cubicBezTo>
                    <a:pt x="133" y="131"/>
                    <a:pt x="134" y="130"/>
                    <a:pt x="134" y="130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34" y="130"/>
                    <a:pt x="134" y="130"/>
                    <a:pt x="134" y="130"/>
                  </a:cubicBezTo>
                  <a:cubicBezTo>
                    <a:pt x="135" y="130"/>
                    <a:pt x="135" y="130"/>
                    <a:pt x="136" y="130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8" y="130"/>
                    <a:pt x="139" y="128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7"/>
                    <a:pt x="140" y="127"/>
                    <a:pt x="140" y="127"/>
                  </a:cubicBezTo>
                  <a:cubicBezTo>
                    <a:pt x="140" y="127"/>
                    <a:pt x="140" y="127"/>
                    <a:pt x="140" y="127"/>
                  </a:cubicBezTo>
                  <a:cubicBezTo>
                    <a:pt x="141" y="127"/>
                    <a:pt x="141" y="127"/>
                    <a:pt x="141" y="127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2" y="125"/>
                    <a:pt x="143" y="124"/>
                  </a:cubicBezTo>
                  <a:cubicBezTo>
                    <a:pt x="144" y="124"/>
                    <a:pt x="145" y="122"/>
                    <a:pt x="147" y="121"/>
                  </a:cubicBezTo>
                  <a:cubicBezTo>
                    <a:pt x="147" y="121"/>
                    <a:pt x="147" y="121"/>
                    <a:pt x="147" y="121"/>
                  </a:cubicBezTo>
                  <a:cubicBezTo>
                    <a:pt x="147" y="121"/>
                    <a:pt x="147" y="121"/>
                    <a:pt x="147" y="121"/>
                  </a:cubicBezTo>
                  <a:cubicBezTo>
                    <a:pt x="148" y="120"/>
                    <a:pt x="149" y="119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0" y="113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2" y="111"/>
                    <a:pt x="153" y="111"/>
                    <a:pt x="154" y="110"/>
                  </a:cubicBezTo>
                  <a:cubicBezTo>
                    <a:pt x="155" y="109"/>
                    <a:pt x="155" y="108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5"/>
                    <a:pt x="156" y="104"/>
                  </a:cubicBezTo>
                  <a:cubicBezTo>
                    <a:pt x="156" y="102"/>
                    <a:pt x="157" y="101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99"/>
                    <a:pt x="159" y="99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59" y="95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2" y="98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50" y="2"/>
                    <a:pt x="150" y="2"/>
                    <a:pt x="150" y="2"/>
                  </a:cubicBezTo>
                  <a:cubicBezTo>
                    <a:pt x="149" y="2"/>
                    <a:pt x="149" y="2"/>
                    <a:pt x="149" y="2"/>
                  </a:cubicBezTo>
                  <a:cubicBezTo>
                    <a:pt x="149" y="2"/>
                    <a:pt x="146" y="1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0" y="1"/>
                    <a:pt x="135" y="1"/>
                    <a:pt x="132" y="5"/>
                  </a:cubicBezTo>
                  <a:cubicBezTo>
                    <a:pt x="130" y="7"/>
                    <a:pt x="129" y="9"/>
                    <a:pt x="128" y="10"/>
                  </a:cubicBezTo>
                  <a:cubicBezTo>
                    <a:pt x="127" y="12"/>
                    <a:pt x="126" y="13"/>
                    <a:pt x="125" y="13"/>
                  </a:cubicBezTo>
                  <a:cubicBezTo>
                    <a:pt x="121" y="14"/>
                    <a:pt x="117" y="15"/>
                    <a:pt x="114" y="18"/>
                  </a:cubicBezTo>
                  <a:cubicBezTo>
                    <a:pt x="113" y="19"/>
                    <a:pt x="112" y="20"/>
                    <a:pt x="110" y="21"/>
                  </a:cubicBezTo>
                  <a:cubicBezTo>
                    <a:pt x="109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5" y="21"/>
                    <a:pt x="103" y="20"/>
                    <a:pt x="101" y="20"/>
                  </a:cubicBezTo>
                  <a:cubicBezTo>
                    <a:pt x="99" y="20"/>
                    <a:pt x="97" y="21"/>
                    <a:pt x="96" y="22"/>
                  </a:cubicBezTo>
                  <a:cubicBezTo>
                    <a:pt x="95" y="23"/>
                    <a:pt x="94" y="24"/>
                    <a:pt x="93" y="25"/>
                  </a:cubicBezTo>
                  <a:cubicBezTo>
                    <a:pt x="92" y="25"/>
                    <a:pt x="92" y="26"/>
                    <a:pt x="91" y="26"/>
                  </a:cubicBezTo>
                  <a:cubicBezTo>
                    <a:pt x="89" y="26"/>
                    <a:pt x="87" y="26"/>
                    <a:pt x="86" y="27"/>
                  </a:cubicBezTo>
                  <a:cubicBezTo>
                    <a:pt x="85" y="28"/>
                    <a:pt x="84" y="29"/>
                    <a:pt x="83" y="30"/>
                  </a:cubicBezTo>
                  <a:cubicBezTo>
                    <a:pt x="83" y="31"/>
                    <a:pt x="82" y="33"/>
                    <a:pt x="80" y="34"/>
                  </a:cubicBezTo>
                  <a:cubicBezTo>
                    <a:pt x="78" y="35"/>
                    <a:pt x="77" y="35"/>
                    <a:pt x="75" y="36"/>
                  </a:cubicBezTo>
                  <a:cubicBezTo>
                    <a:pt x="75" y="36"/>
                    <a:pt x="74" y="36"/>
                    <a:pt x="74" y="36"/>
                  </a:cubicBezTo>
                  <a:cubicBezTo>
                    <a:pt x="73" y="36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1" y="36"/>
                    <a:pt x="72" y="36"/>
                    <a:pt x="73" y="36"/>
                  </a:cubicBezTo>
                  <a:cubicBezTo>
                    <a:pt x="74" y="35"/>
                    <a:pt x="75" y="35"/>
                    <a:pt x="76" y="35"/>
                  </a:cubicBezTo>
                  <a:cubicBezTo>
                    <a:pt x="77" y="35"/>
                    <a:pt x="77" y="34"/>
                    <a:pt x="78" y="34"/>
                  </a:cubicBezTo>
                  <a:cubicBezTo>
                    <a:pt x="79" y="33"/>
                    <a:pt x="79" y="32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0"/>
                    <a:pt x="79" y="30"/>
                    <a:pt x="79" y="29"/>
                  </a:cubicBezTo>
                  <a:cubicBezTo>
                    <a:pt x="78" y="29"/>
                    <a:pt x="78" y="29"/>
                    <a:pt x="77" y="28"/>
                  </a:cubicBezTo>
                  <a:cubicBezTo>
                    <a:pt x="76" y="28"/>
                    <a:pt x="74" y="27"/>
                    <a:pt x="72" y="27"/>
                  </a:cubicBezTo>
                  <a:cubicBezTo>
                    <a:pt x="71" y="27"/>
                    <a:pt x="70" y="27"/>
                    <a:pt x="69" y="28"/>
                  </a:cubicBezTo>
                  <a:cubicBezTo>
                    <a:pt x="68" y="28"/>
                    <a:pt x="67" y="28"/>
                    <a:pt x="65" y="28"/>
                  </a:cubicBezTo>
                  <a:cubicBezTo>
                    <a:pt x="64" y="28"/>
                    <a:pt x="63" y="28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1"/>
                    <a:pt x="18" y="151"/>
                    <a:pt x="19" y="151"/>
                  </a:cubicBezTo>
                  <a:cubicBezTo>
                    <a:pt x="21" y="151"/>
                    <a:pt x="22" y="151"/>
                    <a:pt x="24" y="152"/>
                  </a:cubicBezTo>
                  <a:cubicBezTo>
                    <a:pt x="25" y="153"/>
                    <a:pt x="26" y="154"/>
                    <a:pt x="27" y="155"/>
                  </a:cubicBezTo>
                  <a:cubicBezTo>
                    <a:pt x="28" y="156"/>
                    <a:pt x="29" y="156"/>
                    <a:pt x="31" y="157"/>
                  </a:cubicBezTo>
                  <a:cubicBezTo>
                    <a:pt x="36" y="158"/>
                    <a:pt x="44" y="159"/>
                    <a:pt x="48" y="159"/>
                  </a:cubicBezTo>
                  <a:cubicBezTo>
                    <a:pt x="50" y="159"/>
                    <a:pt x="52" y="159"/>
                    <a:pt x="53" y="160"/>
                  </a:cubicBezTo>
                  <a:cubicBezTo>
                    <a:pt x="54" y="161"/>
                    <a:pt x="56" y="162"/>
                    <a:pt x="57" y="163"/>
                  </a:cubicBezTo>
                  <a:cubicBezTo>
                    <a:pt x="58" y="164"/>
                    <a:pt x="60" y="165"/>
                    <a:pt x="61" y="165"/>
                  </a:cubicBezTo>
                  <a:cubicBezTo>
                    <a:pt x="62" y="165"/>
                    <a:pt x="64" y="164"/>
                    <a:pt x="65" y="164"/>
                  </a:cubicBezTo>
                  <a:cubicBezTo>
                    <a:pt x="66" y="164"/>
                    <a:pt x="67" y="163"/>
                    <a:pt x="68" y="163"/>
                  </a:cubicBezTo>
                  <a:cubicBezTo>
                    <a:pt x="70" y="163"/>
                    <a:pt x="71" y="164"/>
                    <a:pt x="73" y="164"/>
                  </a:cubicBezTo>
                  <a:cubicBezTo>
                    <a:pt x="74" y="164"/>
                    <a:pt x="76" y="165"/>
                    <a:pt x="78" y="165"/>
                  </a:cubicBezTo>
                  <a:cubicBezTo>
                    <a:pt x="79" y="165"/>
                    <a:pt x="80" y="165"/>
                    <a:pt x="81" y="164"/>
                  </a:cubicBezTo>
                  <a:cubicBezTo>
                    <a:pt x="82" y="164"/>
                    <a:pt x="83" y="163"/>
                    <a:pt x="83" y="163"/>
                  </a:cubicBezTo>
                  <a:cubicBezTo>
                    <a:pt x="84" y="162"/>
                    <a:pt x="85" y="162"/>
                    <a:pt x="85" y="161"/>
                  </a:cubicBezTo>
                  <a:cubicBezTo>
                    <a:pt x="85" y="161"/>
                    <a:pt x="85" y="161"/>
                    <a:pt x="85" y="161"/>
                  </a:cubicBezTo>
                  <a:cubicBezTo>
                    <a:pt x="86" y="161"/>
                    <a:pt x="86" y="161"/>
                    <a:pt x="87" y="162"/>
                  </a:cubicBezTo>
                  <a:cubicBezTo>
                    <a:pt x="89" y="163"/>
                    <a:pt x="92" y="166"/>
                    <a:pt x="97" y="170"/>
                  </a:cubicBezTo>
                  <a:cubicBezTo>
                    <a:pt x="101" y="173"/>
                    <a:pt x="105" y="174"/>
                    <a:pt x="108" y="174"/>
                  </a:cubicBezTo>
                  <a:cubicBezTo>
                    <a:pt x="109" y="174"/>
                    <a:pt x="110" y="174"/>
                    <a:pt x="110" y="174"/>
                  </a:cubicBezTo>
                  <a:cubicBezTo>
                    <a:pt x="111" y="174"/>
                    <a:pt x="111" y="174"/>
                    <a:pt x="111" y="174"/>
                  </a:cubicBezTo>
                  <a:cubicBezTo>
                    <a:pt x="112" y="173"/>
                    <a:pt x="112" y="173"/>
                    <a:pt x="112" y="173"/>
                  </a:cubicBezTo>
                  <a:cubicBezTo>
                    <a:pt x="108" y="171"/>
                    <a:pt x="108" y="171"/>
                    <a:pt x="108" y="171"/>
                  </a:cubicBezTo>
                  <a:cubicBezTo>
                    <a:pt x="108" y="171"/>
                    <a:pt x="108" y="171"/>
                    <a:pt x="108" y="171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10" y="174"/>
                    <a:pt x="110" y="174"/>
                    <a:pt x="110" y="174"/>
                  </a:cubicBezTo>
                  <a:cubicBezTo>
                    <a:pt x="112" y="174"/>
                    <a:pt x="113" y="173"/>
                    <a:pt x="113" y="173"/>
                  </a:cubicBezTo>
                  <a:cubicBezTo>
                    <a:pt x="115" y="173"/>
                    <a:pt x="115" y="173"/>
                    <a:pt x="115" y="173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0"/>
                    <a:pt x="113" y="168"/>
                    <a:pt x="113" y="166"/>
                  </a:cubicBezTo>
                  <a:cubicBezTo>
                    <a:pt x="113" y="164"/>
                    <a:pt x="113" y="163"/>
                    <a:pt x="114" y="161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11" y="159"/>
                    <a:pt x="111" y="159"/>
                    <a:pt x="111" y="159"/>
                  </a:cubicBezTo>
                  <a:cubicBezTo>
                    <a:pt x="109" y="161"/>
                    <a:pt x="109" y="163"/>
                    <a:pt x="109" y="166"/>
                  </a:cubicBezTo>
                  <a:cubicBezTo>
                    <a:pt x="109" y="169"/>
                    <a:pt x="110" y="172"/>
                    <a:pt x="110" y="172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11" y="170"/>
                    <a:pt x="111" y="170"/>
                    <a:pt x="110" y="170"/>
                  </a:cubicBezTo>
                  <a:cubicBezTo>
                    <a:pt x="110" y="172"/>
                    <a:pt x="110" y="172"/>
                    <a:pt x="110" y="172"/>
                  </a:cubicBezTo>
                  <a:cubicBezTo>
                    <a:pt x="112" y="173"/>
                    <a:pt x="112" y="173"/>
                    <a:pt x="112" y="173"/>
                  </a:cubicBezTo>
                  <a:cubicBezTo>
                    <a:pt x="112" y="173"/>
                    <a:pt x="112" y="173"/>
                    <a:pt x="112" y="173"/>
                  </a:cubicBezTo>
                  <a:cubicBezTo>
                    <a:pt x="108" y="171"/>
                    <a:pt x="108" y="171"/>
                    <a:pt x="108" y="171"/>
                  </a:cubicBezTo>
                  <a:cubicBezTo>
                    <a:pt x="108" y="171"/>
                    <a:pt x="108" y="171"/>
                    <a:pt x="108" y="171"/>
                  </a:cubicBezTo>
                  <a:cubicBezTo>
                    <a:pt x="110" y="172"/>
                    <a:pt x="110" y="172"/>
                    <a:pt x="110" y="172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09" y="170"/>
                    <a:pt x="109" y="170"/>
                    <a:pt x="108" y="170"/>
                  </a:cubicBezTo>
                  <a:cubicBezTo>
                    <a:pt x="106" y="170"/>
                    <a:pt x="102" y="169"/>
                    <a:pt x="99" y="167"/>
                  </a:cubicBezTo>
                  <a:cubicBezTo>
                    <a:pt x="96" y="165"/>
                    <a:pt x="94" y="162"/>
                    <a:pt x="92" y="161"/>
                  </a:cubicBezTo>
                  <a:cubicBezTo>
                    <a:pt x="91" y="160"/>
                    <a:pt x="90" y="159"/>
                    <a:pt x="89" y="158"/>
                  </a:cubicBezTo>
                  <a:cubicBezTo>
                    <a:pt x="88" y="158"/>
                    <a:pt x="87" y="157"/>
                    <a:pt x="85" y="157"/>
                  </a:cubicBezTo>
                  <a:cubicBezTo>
                    <a:pt x="85" y="157"/>
                    <a:pt x="84" y="157"/>
                    <a:pt x="84" y="158"/>
                  </a:cubicBezTo>
                  <a:cubicBezTo>
                    <a:pt x="82" y="158"/>
                    <a:pt x="81" y="160"/>
                    <a:pt x="80" y="160"/>
                  </a:cubicBezTo>
                  <a:cubicBezTo>
                    <a:pt x="80" y="160"/>
                    <a:pt x="80" y="161"/>
                    <a:pt x="79" y="161"/>
                  </a:cubicBezTo>
                  <a:cubicBezTo>
                    <a:pt x="79" y="161"/>
                    <a:pt x="79" y="161"/>
                    <a:pt x="78" y="161"/>
                  </a:cubicBezTo>
                  <a:cubicBezTo>
                    <a:pt x="77" y="161"/>
                    <a:pt x="76" y="161"/>
                    <a:pt x="74" y="160"/>
                  </a:cubicBezTo>
                  <a:cubicBezTo>
                    <a:pt x="72" y="160"/>
                    <a:pt x="70" y="159"/>
                    <a:pt x="68" y="159"/>
                  </a:cubicBezTo>
                  <a:cubicBezTo>
                    <a:pt x="66" y="159"/>
                    <a:pt x="65" y="160"/>
                    <a:pt x="63" y="160"/>
                  </a:cubicBezTo>
                  <a:cubicBezTo>
                    <a:pt x="62" y="161"/>
                    <a:pt x="61" y="161"/>
                    <a:pt x="61" y="161"/>
                  </a:cubicBezTo>
                  <a:cubicBezTo>
                    <a:pt x="61" y="161"/>
                    <a:pt x="60" y="161"/>
                    <a:pt x="60" y="160"/>
                  </a:cubicBezTo>
                  <a:cubicBezTo>
                    <a:pt x="58" y="159"/>
                    <a:pt x="57" y="158"/>
                    <a:pt x="55" y="156"/>
                  </a:cubicBezTo>
                  <a:cubicBezTo>
                    <a:pt x="53" y="155"/>
                    <a:pt x="51" y="155"/>
                    <a:pt x="48" y="155"/>
                  </a:cubicBezTo>
                  <a:cubicBezTo>
                    <a:pt x="45" y="155"/>
                    <a:pt x="41" y="154"/>
                    <a:pt x="37" y="154"/>
                  </a:cubicBezTo>
                  <a:cubicBezTo>
                    <a:pt x="35" y="154"/>
                    <a:pt x="34" y="153"/>
                    <a:pt x="32" y="153"/>
                  </a:cubicBezTo>
                  <a:cubicBezTo>
                    <a:pt x="31" y="153"/>
                    <a:pt x="30" y="152"/>
                    <a:pt x="30" y="152"/>
                  </a:cubicBezTo>
                  <a:cubicBezTo>
                    <a:pt x="29" y="151"/>
                    <a:pt x="27" y="150"/>
                    <a:pt x="26" y="149"/>
                  </a:cubicBezTo>
                  <a:cubicBezTo>
                    <a:pt x="24" y="148"/>
                    <a:pt x="22" y="147"/>
                    <a:pt x="19" y="147"/>
                  </a:cubicBezTo>
                  <a:cubicBezTo>
                    <a:pt x="18" y="147"/>
                    <a:pt x="16" y="147"/>
                    <a:pt x="14" y="148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8" y="28"/>
                    <a:pt x="59" y="29"/>
                    <a:pt x="59" y="30"/>
                  </a:cubicBezTo>
                  <a:cubicBezTo>
                    <a:pt x="60" y="31"/>
                    <a:pt x="61" y="31"/>
                    <a:pt x="62" y="32"/>
                  </a:cubicBezTo>
                  <a:cubicBezTo>
                    <a:pt x="63" y="32"/>
                    <a:pt x="64" y="32"/>
                    <a:pt x="65" y="32"/>
                  </a:cubicBezTo>
                  <a:cubicBezTo>
                    <a:pt x="67" y="32"/>
                    <a:pt x="68" y="32"/>
                    <a:pt x="70" y="32"/>
                  </a:cubicBezTo>
                  <a:cubicBezTo>
                    <a:pt x="70" y="31"/>
                    <a:pt x="71" y="31"/>
                    <a:pt x="72" y="31"/>
                  </a:cubicBezTo>
                  <a:cubicBezTo>
                    <a:pt x="73" y="31"/>
                    <a:pt x="75" y="32"/>
                    <a:pt x="75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31"/>
                    <a:pt x="76" y="32"/>
                    <a:pt x="76" y="32"/>
                  </a:cubicBezTo>
                  <a:cubicBezTo>
                    <a:pt x="77" y="31"/>
                    <a:pt x="77" y="31"/>
                    <a:pt x="77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75" y="31"/>
                    <a:pt x="75" y="31"/>
                    <a:pt x="74" y="31"/>
                  </a:cubicBezTo>
                  <a:cubicBezTo>
                    <a:pt x="74" y="31"/>
                    <a:pt x="74" y="31"/>
                    <a:pt x="73" y="31"/>
                  </a:cubicBezTo>
                  <a:cubicBezTo>
                    <a:pt x="72" y="32"/>
                    <a:pt x="71" y="32"/>
                    <a:pt x="69" y="32"/>
                  </a:cubicBezTo>
                  <a:cubicBezTo>
                    <a:pt x="69" y="33"/>
                    <a:pt x="68" y="33"/>
                    <a:pt x="68" y="33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4"/>
                    <a:pt x="66" y="35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7"/>
                    <a:pt x="67" y="37"/>
                    <a:pt x="67" y="38"/>
                  </a:cubicBezTo>
                  <a:cubicBezTo>
                    <a:pt x="68" y="38"/>
                    <a:pt x="69" y="39"/>
                    <a:pt x="70" y="39"/>
                  </a:cubicBezTo>
                  <a:cubicBezTo>
                    <a:pt x="71" y="39"/>
                    <a:pt x="73" y="40"/>
                    <a:pt x="74" y="40"/>
                  </a:cubicBezTo>
                  <a:cubicBezTo>
                    <a:pt x="74" y="40"/>
                    <a:pt x="75" y="40"/>
                    <a:pt x="75" y="40"/>
                  </a:cubicBezTo>
                  <a:cubicBezTo>
                    <a:pt x="78" y="39"/>
                    <a:pt x="80" y="38"/>
                    <a:pt x="82" y="37"/>
                  </a:cubicBezTo>
                  <a:cubicBezTo>
                    <a:pt x="84" y="36"/>
                    <a:pt x="86" y="34"/>
                    <a:pt x="87" y="33"/>
                  </a:cubicBezTo>
                  <a:cubicBezTo>
                    <a:pt x="87" y="31"/>
                    <a:pt x="88" y="31"/>
                    <a:pt x="89" y="30"/>
                  </a:cubicBezTo>
                  <a:cubicBezTo>
                    <a:pt x="89" y="30"/>
                    <a:pt x="89" y="30"/>
                    <a:pt x="91" y="30"/>
                  </a:cubicBezTo>
                  <a:cubicBezTo>
                    <a:pt x="92" y="30"/>
                    <a:pt x="94" y="29"/>
                    <a:pt x="95" y="28"/>
                  </a:cubicBezTo>
                  <a:cubicBezTo>
                    <a:pt x="96" y="27"/>
                    <a:pt x="98" y="26"/>
                    <a:pt x="99" y="25"/>
                  </a:cubicBezTo>
                  <a:cubicBezTo>
                    <a:pt x="99" y="24"/>
                    <a:pt x="100" y="24"/>
                    <a:pt x="101" y="24"/>
                  </a:cubicBezTo>
                  <a:cubicBezTo>
                    <a:pt x="102" y="24"/>
                    <a:pt x="103" y="24"/>
                    <a:pt x="104" y="25"/>
                  </a:cubicBezTo>
                  <a:cubicBezTo>
                    <a:pt x="105" y="26"/>
                    <a:pt x="106" y="26"/>
                    <a:pt x="108" y="26"/>
                  </a:cubicBezTo>
                  <a:cubicBezTo>
                    <a:pt x="109" y="26"/>
                    <a:pt x="111" y="25"/>
                    <a:pt x="112" y="25"/>
                  </a:cubicBezTo>
                  <a:cubicBezTo>
                    <a:pt x="114" y="24"/>
                    <a:pt x="115" y="22"/>
                    <a:pt x="117" y="21"/>
                  </a:cubicBezTo>
                  <a:cubicBezTo>
                    <a:pt x="120" y="18"/>
                    <a:pt x="122" y="18"/>
                    <a:pt x="126" y="17"/>
                  </a:cubicBezTo>
                  <a:cubicBezTo>
                    <a:pt x="128" y="16"/>
                    <a:pt x="130" y="14"/>
                    <a:pt x="131" y="13"/>
                  </a:cubicBezTo>
                  <a:cubicBezTo>
                    <a:pt x="132" y="11"/>
                    <a:pt x="133" y="9"/>
                    <a:pt x="135" y="8"/>
                  </a:cubicBezTo>
                  <a:cubicBezTo>
                    <a:pt x="137" y="5"/>
                    <a:pt x="141" y="5"/>
                    <a:pt x="143" y="4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4" y="4"/>
                    <a:pt x="145" y="5"/>
                    <a:pt x="146" y="5"/>
                  </a:cubicBezTo>
                  <a:cubicBezTo>
                    <a:pt x="147" y="5"/>
                    <a:pt x="147" y="5"/>
                    <a:pt x="147" y="5"/>
                  </a:cubicBezTo>
                  <a:cubicBezTo>
                    <a:pt x="148" y="5"/>
                    <a:pt x="148" y="5"/>
                    <a:pt x="148" y="5"/>
                  </a:cubicBezTo>
                  <a:cubicBezTo>
                    <a:pt x="148" y="5"/>
                    <a:pt x="148" y="5"/>
                    <a:pt x="148" y="5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59" y="96"/>
                    <a:pt x="159" y="96"/>
                    <a:pt x="159" y="96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59" y="95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2" y="98"/>
                    <a:pt x="162" y="98"/>
                    <a:pt x="162" y="98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59" y="95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59" y="95"/>
                    <a:pt x="159" y="95"/>
                    <a:pt x="159" y="95"/>
                  </a:cubicBezTo>
                  <a:cubicBezTo>
                    <a:pt x="157" y="95"/>
                    <a:pt x="156" y="96"/>
                    <a:pt x="155" y="97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9"/>
                    <a:pt x="152" y="101"/>
                    <a:pt x="152" y="104"/>
                  </a:cubicBezTo>
                  <a:cubicBezTo>
                    <a:pt x="152" y="105"/>
                    <a:pt x="152" y="105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7"/>
                    <a:pt x="151" y="107"/>
                  </a:cubicBezTo>
                  <a:cubicBezTo>
                    <a:pt x="151" y="107"/>
                    <a:pt x="151" y="107"/>
                    <a:pt x="150" y="107"/>
                  </a:cubicBezTo>
                  <a:cubicBezTo>
                    <a:pt x="150" y="108"/>
                    <a:pt x="149" y="108"/>
                    <a:pt x="148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8" y="109"/>
                    <a:pt x="148" y="109"/>
                    <a:pt x="148" y="109"/>
                  </a:cubicBezTo>
                  <a:cubicBezTo>
                    <a:pt x="147" y="111"/>
                    <a:pt x="146" y="112"/>
                    <a:pt x="146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6"/>
                    <a:pt x="145" y="117"/>
                    <a:pt x="144" y="118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3" y="119"/>
                    <a:pt x="142" y="120"/>
                    <a:pt x="140" y="121"/>
                  </a:cubicBezTo>
                  <a:cubicBezTo>
                    <a:pt x="139" y="122"/>
                    <a:pt x="138" y="123"/>
                    <a:pt x="137" y="124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8" y="127"/>
                    <a:pt x="138" y="127"/>
                    <a:pt x="138" y="127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4" y="126"/>
                    <a:pt x="134" y="126"/>
                    <a:pt x="133" y="126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7"/>
                    <a:pt x="131" y="127"/>
                    <a:pt x="130" y="128"/>
                  </a:cubicBezTo>
                  <a:cubicBezTo>
                    <a:pt x="130" y="128"/>
                    <a:pt x="129" y="129"/>
                    <a:pt x="129" y="129"/>
                  </a:cubicBezTo>
                  <a:cubicBezTo>
                    <a:pt x="128" y="130"/>
                    <a:pt x="128" y="131"/>
                    <a:pt x="128" y="131"/>
                  </a:cubicBezTo>
                  <a:cubicBezTo>
                    <a:pt x="128" y="132"/>
                    <a:pt x="128" y="132"/>
                    <a:pt x="128" y="132"/>
                  </a:cubicBezTo>
                  <a:cubicBezTo>
                    <a:pt x="128" y="132"/>
                    <a:pt x="128" y="132"/>
                    <a:pt x="128" y="132"/>
                  </a:cubicBezTo>
                  <a:cubicBezTo>
                    <a:pt x="128" y="133"/>
                    <a:pt x="128" y="134"/>
                    <a:pt x="128" y="136"/>
                  </a:cubicBezTo>
                  <a:cubicBezTo>
                    <a:pt x="128" y="137"/>
                    <a:pt x="128" y="139"/>
                    <a:pt x="128" y="140"/>
                  </a:cubicBezTo>
                  <a:cubicBezTo>
                    <a:pt x="128" y="141"/>
                    <a:pt x="128" y="141"/>
                    <a:pt x="128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9" y="144"/>
                    <a:pt x="129" y="144"/>
                    <a:pt x="129" y="144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1"/>
                    <a:pt x="125" y="141"/>
                    <a:pt x="123" y="141"/>
                  </a:cubicBezTo>
                  <a:cubicBezTo>
                    <a:pt x="121" y="141"/>
                    <a:pt x="120" y="142"/>
                    <a:pt x="118" y="142"/>
                  </a:cubicBezTo>
                  <a:cubicBezTo>
                    <a:pt x="118" y="143"/>
                    <a:pt x="117" y="143"/>
                    <a:pt x="116" y="144"/>
                  </a:cubicBezTo>
                  <a:cubicBezTo>
                    <a:pt x="116" y="145"/>
                    <a:pt x="116" y="146"/>
                    <a:pt x="116" y="147"/>
                  </a:cubicBezTo>
                  <a:cubicBezTo>
                    <a:pt x="116" y="148"/>
                    <a:pt x="116" y="151"/>
                    <a:pt x="116" y="152"/>
                  </a:cubicBezTo>
                  <a:cubicBezTo>
                    <a:pt x="116" y="154"/>
                    <a:pt x="116" y="154"/>
                    <a:pt x="116" y="155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6" y="155"/>
                    <a:pt x="116" y="155"/>
                    <a:pt x="116" y="155"/>
                  </a:cubicBezTo>
                  <a:cubicBezTo>
                    <a:pt x="116" y="155"/>
                    <a:pt x="115" y="155"/>
                    <a:pt x="114" y="156"/>
                  </a:cubicBezTo>
                  <a:cubicBezTo>
                    <a:pt x="116" y="157"/>
                    <a:pt x="116" y="157"/>
                    <a:pt x="116" y="157"/>
                  </a:cubicBezTo>
                  <a:cubicBezTo>
                    <a:pt x="115" y="156"/>
                    <a:pt x="115" y="156"/>
                    <a:pt x="115" y="156"/>
                  </a:cubicBezTo>
                  <a:cubicBezTo>
                    <a:pt x="114" y="156"/>
                    <a:pt x="113" y="157"/>
                    <a:pt x="112" y="158"/>
                  </a:cubicBezTo>
                  <a:cubicBezTo>
                    <a:pt x="114" y="159"/>
                    <a:pt x="114" y="159"/>
                    <a:pt x="114" y="159"/>
                  </a:cubicBezTo>
                  <a:cubicBezTo>
                    <a:pt x="113" y="157"/>
                    <a:pt x="113" y="157"/>
                    <a:pt x="113" y="157"/>
                  </a:cubicBezTo>
                  <a:cubicBezTo>
                    <a:pt x="112" y="158"/>
                    <a:pt x="112" y="158"/>
                    <a:pt x="111" y="159"/>
                  </a:cubicBezTo>
                  <a:lnTo>
                    <a:pt x="113" y="1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6" name="Freeform 167"/>
            <p:cNvSpPr>
              <a:spLocks/>
            </p:cNvSpPr>
            <p:nvPr/>
          </p:nvSpPr>
          <p:spPr bwMode="auto">
            <a:xfrm>
              <a:off x="10371759" y="3215452"/>
              <a:ext cx="602738" cy="302884"/>
            </a:xfrm>
            <a:custGeom>
              <a:avLst/>
              <a:gdLst>
                <a:gd name="T0" fmla="*/ 184 w 185"/>
                <a:gd name="T1" fmla="*/ 59 h 93"/>
                <a:gd name="T2" fmla="*/ 141 w 185"/>
                <a:gd name="T3" fmla="*/ 0 h 93"/>
                <a:gd name="T4" fmla="*/ 139 w 185"/>
                <a:gd name="T5" fmla="*/ 0 h 93"/>
                <a:gd name="T6" fmla="*/ 0 w 185"/>
                <a:gd name="T7" fmla="*/ 23 h 93"/>
                <a:gd name="T8" fmla="*/ 0 w 185"/>
                <a:gd name="T9" fmla="*/ 23 h 93"/>
                <a:gd name="T10" fmla="*/ 9 w 185"/>
                <a:gd name="T11" fmla="*/ 49 h 93"/>
                <a:gd name="T12" fmla="*/ 19 w 185"/>
                <a:gd name="T13" fmla="*/ 34 h 93"/>
                <a:gd name="T14" fmla="*/ 35 w 185"/>
                <a:gd name="T15" fmla="*/ 23 h 93"/>
                <a:gd name="T16" fmla="*/ 59 w 185"/>
                <a:gd name="T17" fmla="*/ 23 h 93"/>
                <a:gd name="T18" fmla="*/ 60 w 185"/>
                <a:gd name="T19" fmla="*/ 25 h 93"/>
                <a:gd name="T20" fmla="*/ 64 w 185"/>
                <a:gd name="T21" fmla="*/ 33 h 93"/>
                <a:gd name="T22" fmla="*/ 85 w 185"/>
                <a:gd name="T23" fmla="*/ 45 h 93"/>
                <a:gd name="T24" fmla="*/ 90 w 185"/>
                <a:gd name="T25" fmla="*/ 70 h 93"/>
                <a:gd name="T26" fmla="*/ 109 w 185"/>
                <a:gd name="T27" fmla="*/ 79 h 93"/>
                <a:gd name="T28" fmla="*/ 133 w 185"/>
                <a:gd name="T29" fmla="*/ 83 h 93"/>
                <a:gd name="T30" fmla="*/ 133 w 185"/>
                <a:gd name="T31" fmla="*/ 87 h 93"/>
                <a:gd name="T32" fmla="*/ 138 w 185"/>
                <a:gd name="T33" fmla="*/ 87 h 93"/>
                <a:gd name="T34" fmla="*/ 133 w 185"/>
                <a:gd name="T35" fmla="*/ 80 h 93"/>
                <a:gd name="T36" fmla="*/ 120 w 185"/>
                <a:gd name="T37" fmla="*/ 70 h 93"/>
                <a:gd name="T38" fmla="*/ 132 w 185"/>
                <a:gd name="T39" fmla="*/ 75 h 93"/>
                <a:gd name="T40" fmla="*/ 124 w 185"/>
                <a:gd name="T41" fmla="*/ 60 h 93"/>
                <a:gd name="T42" fmla="*/ 124 w 185"/>
                <a:gd name="T43" fmla="*/ 51 h 93"/>
                <a:gd name="T44" fmla="*/ 124 w 185"/>
                <a:gd name="T45" fmla="*/ 46 h 93"/>
                <a:gd name="T46" fmla="*/ 126 w 185"/>
                <a:gd name="T47" fmla="*/ 42 h 93"/>
                <a:gd name="T48" fmla="*/ 123 w 185"/>
                <a:gd name="T49" fmla="*/ 36 h 93"/>
                <a:gd name="T50" fmla="*/ 119 w 185"/>
                <a:gd name="T51" fmla="*/ 30 h 93"/>
                <a:gd name="T52" fmla="*/ 121 w 185"/>
                <a:gd name="T53" fmla="*/ 27 h 93"/>
                <a:gd name="T54" fmla="*/ 123 w 185"/>
                <a:gd name="T55" fmla="*/ 25 h 93"/>
                <a:gd name="T56" fmla="*/ 125 w 185"/>
                <a:gd name="T57" fmla="*/ 22 h 93"/>
                <a:gd name="T58" fmla="*/ 129 w 185"/>
                <a:gd name="T59" fmla="*/ 23 h 93"/>
                <a:gd name="T60" fmla="*/ 133 w 185"/>
                <a:gd name="T61" fmla="*/ 18 h 93"/>
                <a:gd name="T62" fmla="*/ 134 w 185"/>
                <a:gd name="T63" fmla="*/ 11 h 93"/>
                <a:gd name="T64" fmla="*/ 142 w 185"/>
                <a:gd name="T65" fmla="*/ 12 h 93"/>
                <a:gd name="T66" fmla="*/ 140 w 185"/>
                <a:gd name="T67" fmla="*/ 19 h 93"/>
                <a:gd name="T68" fmla="*/ 131 w 185"/>
                <a:gd name="T69" fmla="*/ 26 h 93"/>
                <a:gd name="T70" fmla="*/ 136 w 185"/>
                <a:gd name="T71" fmla="*/ 36 h 93"/>
                <a:gd name="T72" fmla="*/ 135 w 185"/>
                <a:gd name="T73" fmla="*/ 45 h 93"/>
                <a:gd name="T74" fmla="*/ 131 w 185"/>
                <a:gd name="T75" fmla="*/ 52 h 93"/>
                <a:gd name="T76" fmla="*/ 139 w 185"/>
                <a:gd name="T77" fmla="*/ 55 h 93"/>
                <a:gd name="T78" fmla="*/ 140 w 185"/>
                <a:gd name="T79" fmla="*/ 61 h 93"/>
                <a:gd name="T80" fmla="*/ 138 w 185"/>
                <a:gd name="T81" fmla="*/ 64 h 93"/>
                <a:gd name="T82" fmla="*/ 138 w 185"/>
                <a:gd name="T83" fmla="*/ 73 h 93"/>
                <a:gd name="T84" fmla="*/ 147 w 185"/>
                <a:gd name="T85" fmla="*/ 74 h 93"/>
                <a:gd name="T86" fmla="*/ 152 w 185"/>
                <a:gd name="T87" fmla="*/ 72 h 93"/>
                <a:gd name="T88" fmla="*/ 154 w 185"/>
                <a:gd name="T89" fmla="*/ 78 h 93"/>
                <a:gd name="T90" fmla="*/ 157 w 185"/>
                <a:gd name="T91" fmla="*/ 81 h 93"/>
                <a:gd name="T92" fmla="*/ 156 w 185"/>
                <a:gd name="T93" fmla="*/ 85 h 93"/>
                <a:gd name="T94" fmla="*/ 156 w 185"/>
                <a:gd name="T95" fmla="*/ 92 h 93"/>
                <a:gd name="T96" fmla="*/ 172 w 185"/>
                <a:gd name="T97" fmla="*/ 86 h 93"/>
                <a:gd name="T98" fmla="*/ 181 w 185"/>
                <a:gd name="T99" fmla="*/ 74 h 93"/>
                <a:gd name="T100" fmla="*/ 183 w 185"/>
                <a:gd name="T101" fmla="*/ 81 h 93"/>
                <a:gd name="T102" fmla="*/ 183 w 185"/>
                <a:gd name="T103" fmla="*/ 6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5" h="93">
                  <a:moveTo>
                    <a:pt x="184" y="61"/>
                  </a:moveTo>
                  <a:cubicBezTo>
                    <a:pt x="184" y="60"/>
                    <a:pt x="184" y="60"/>
                    <a:pt x="184" y="59"/>
                  </a:cubicBezTo>
                  <a:cubicBezTo>
                    <a:pt x="159" y="63"/>
                    <a:pt x="159" y="63"/>
                    <a:pt x="159" y="63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9" y="52"/>
                    <a:pt x="9" y="49"/>
                  </a:cubicBezTo>
                  <a:cubicBezTo>
                    <a:pt x="9" y="49"/>
                    <a:pt x="10" y="48"/>
                    <a:pt x="10" y="48"/>
                  </a:cubicBezTo>
                  <a:cubicBezTo>
                    <a:pt x="11" y="45"/>
                    <a:pt x="15" y="39"/>
                    <a:pt x="19" y="34"/>
                  </a:cubicBezTo>
                  <a:cubicBezTo>
                    <a:pt x="21" y="32"/>
                    <a:pt x="23" y="30"/>
                    <a:pt x="24" y="28"/>
                  </a:cubicBezTo>
                  <a:cubicBezTo>
                    <a:pt x="31" y="22"/>
                    <a:pt x="32" y="23"/>
                    <a:pt x="35" y="23"/>
                  </a:cubicBezTo>
                  <a:cubicBezTo>
                    <a:pt x="38" y="24"/>
                    <a:pt x="45" y="24"/>
                    <a:pt x="48" y="22"/>
                  </a:cubicBezTo>
                  <a:cubicBezTo>
                    <a:pt x="51" y="20"/>
                    <a:pt x="58" y="21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4"/>
                    <a:pt x="60" y="24"/>
                    <a:pt x="60" y="25"/>
                  </a:cubicBezTo>
                  <a:cubicBezTo>
                    <a:pt x="60" y="27"/>
                    <a:pt x="61" y="29"/>
                    <a:pt x="61" y="31"/>
                  </a:cubicBezTo>
                  <a:cubicBezTo>
                    <a:pt x="62" y="32"/>
                    <a:pt x="63" y="33"/>
                    <a:pt x="64" y="33"/>
                  </a:cubicBezTo>
                  <a:cubicBezTo>
                    <a:pt x="66" y="33"/>
                    <a:pt x="70" y="32"/>
                    <a:pt x="73" y="38"/>
                  </a:cubicBezTo>
                  <a:cubicBezTo>
                    <a:pt x="76" y="44"/>
                    <a:pt x="83" y="45"/>
                    <a:pt x="85" y="45"/>
                  </a:cubicBezTo>
                  <a:cubicBezTo>
                    <a:pt x="88" y="45"/>
                    <a:pt x="96" y="52"/>
                    <a:pt x="95" y="56"/>
                  </a:cubicBezTo>
                  <a:cubicBezTo>
                    <a:pt x="95" y="61"/>
                    <a:pt x="87" y="63"/>
                    <a:pt x="90" y="70"/>
                  </a:cubicBezTo>
                  <a:cubicBezTo>
                    <a:pt x="93" y="76"/>
                    <a:pt x="95" y="76"/>
                    <a:pt x="99" y="75"/>
                  </a:cubicBezTo>
                  <a:cubicBezTo>
                    <a:pt x="103" y="75"/>
                    <a:pt x="104" y="75"/>
                    <a:pt x="109" y="79"/>
                  </a:cubicBezTo>
                  <a:cubicBezTo>
                    <a:pt x="114" y="82"/>
                    <a:pt x="122" y="81"/>
                    <a:pt x="129" y="87"/>
                  </a:cubicBezTo>
                  <a:cubicBezTo>
                    <a:pt x="133" y="83"/>
                    <a:pt x="133" y="83"/>
                    <a:pt x="133" y="83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87"/>
                    <a:pt x="133" y="87"/>
                    <a:pt x="133" y="87"/>
                  </a:cubicBezTo>
                  <a:cubicBezTo>
                    <a:pt x="133" y="87"/>
                    <a:pt x="135" y="88"/>
                    <a:pt x="136" y="89"/>
                  </a:cubicBezTo>
                  <a:cubicBezTo>
                    <a:pt x="137" y="90"/>
                    <a:pt x="139" y="90"/>
                    <a:pt x="138" y="87"/>
                  </a:cubicBezTo>
                  <a:cubicBezTo>
                    <a:pt x="137" y="85"/>
                    <a:pt x="134" y="82"/>
                    <a:pt x="134" y="82"/>
                  </a:cubicBezTo>
                  <a:cubicBezTo>
                    <a:pt x="133" y="80"/>
                    <a:pt x="133" y="80"/>
                    <a:pt x="133" y="80"/>
                  </a:cubicBezTo>
                  <a:cubicBezTo>
                    <a:pt x="133" y="80"/>
                    <a:pt x="134" y="78"/>
                    <a:pt x="132" y="78"/>
                  </a:cubicBezTo>
                  <a:cubicBezTo>
                    <a:pt x="129" y="77"/>
                    <a:pt x="123" y="75"/>
                    <a:pt x="120" y="70"/>
                  </a:cubicBezTo>
                  <a:cubicBezTo>
                    <a:pt x="120" y="70"/>
                    <a:pt x="122" y="68"/>
                    <a:pt x="125" y="70"/>
                  </a:cubicBezTo>
                  <a:cubicBezTo>
                    <a:pt x="128" y="73"/>
                    <a:pt x="130" y="76"/>
                    <a:pt x="132" y="75"/>
                  </a:cubicBezTo>
                  <a:cubicBezTo>
                    <a:pt x="134" y="73"/>
                    <a:pt x="128" y="69"/>
                    <a:pt x="127" y="68"/>
                  </a:cubicBezTo>
                  <a:cubicBezTo>
                    <a:pt x="125" y="67"/>
                    <a:pt x="124" y="62"/>
                    <a:pt x="124" y="60"/>
                  </a:cubicBezTo>
                  <a:cubicBezTo>
                    <a:pt x="124" y="57"/>
                    <a:pt x="123" y="56"/>
                    <a:pt x="123" y="55"/>
                  </a:cubicBezTo>
                  <a:cubicBezTo>
                    <a:pt x="123" y="54"/>
                    <a:pt x="125" y="53"/>
                    <a:pt x="124" y="51"/>
                  </a:cubicBezTo>
                  <a:cubicBezTo>
                    <a:pt x="124" y="50"/>
                    <a:pt x="121" y="50"/>
                    <a:pt x="121" y="49"/>
                  </a:cubicBezTo>
                  <a:cubicBezTo>
                    <a:pt x="121" y="47"/>
                    <a:pt x="124" y="47"/>
                    <a:pt x="124" y="46"/>
                  </a:cubicBezTo>
                  <a:cubicBezTo>
                    <a:pt x="125" y="44"/>
                    <a:pt x="124" y="44"/>
                    <a:pt x="124" y="44"/>
                  </a:cubicBezTo>
                  <a:cubicBezTo>
                    <a:pt x="124" y="43"/>
                    <a:pt x="127" y="43"/>
                    <a:pt x="126" y="42"/>
                  </a:cubicBezTo>
                  <a:cubicBezTo>
                    <a:pt x="126" y="40"/>
                    <a:pt x="121" y="40"/>
                    <a:pt x="121" y="39"/>
                  </a:cubicBezTo>
                  <a:cubicBezTo>
                    <a:pt x="121" y="38"/>
                    <a:pt x="123" y="36"/>
                    <a:pt x="123" y="36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7" y="31"/>
                    <a:pt x="116" y="28"/>
                    <a:pt x="119" y="30"/>
                  </a:cubicBezTo>
                  <a:cubicBezTo>
                    <a:pt x="123" y="32"/>
                    <a:pt x="124" y="30"/>
                    <a:pt x="122" y="29"/>
                  </a:cubicBezTo>
                  <a:cubicBezTo>
                    <a:pt x="121" y="27"/>
                    <a:pt x="121" y="27"/>
                    <a:pt x="121" y="27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5"/>
                    <a:pt x="123" y="25"/>
                    <a:pt x="123" y="25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5" y="22"/>
                    <a:pt x="127" y="21"/>
                    <a:pt x="127" y="23"/>
                  </a:cubicBezTo>
                  <a:cubicBezTo>
                    <a:pt x="127" y="24"/>
                    <a:pt x="129" y="24"/>
                    <a:pt x="129" y="23"/>
                  </a:cubicBezTo>
                  <a:cubicBezTo>
                    <a:pt x="129" y="21"/>
                    <a:pt x="129" y="20"/>
                    <a:pt x="129" y="20"/>
                  </a:cubicBezTo>
                  <a:cubicBezTo>
                    <a:pt x="129" y="20"/>
                    <a:pt x="132" y="19"/>
                    <a:pt x="133" y="18"/>
                  </a:cubicBezTo>
                  <a:cubicBezTo>
                    <a:pt x="133" y="17"/>
                    <a:pt x="133" y="16"/>
                    <a:pt x="133" y="16"/>
                  </a:cubicBezTo>
                  <a:cubicBezTo>
                    <a:pt x="133" y="16"/>
                    <a:pt x="131" y="12"/>
                    <a:pt x="134" y="11"/>
                  </a:cubicBezTo>
                  <a:cubicBezTo>
                    <a:pt x="136" y="9"/>
                    <a:pt x="139" y="9"/>
                    <a:pt x="138" y="12"/>
                  </a:cubicBezTo>
                  <a:cubicBezTo>
                    <a:pt x="138" y="12"/>
                    <a:pt x="141" y="11"/>
                    <a:pt x="142" y="12"/>
                  </a:cubicBezTo>
                  <a:cubicBezTo>
                    <a:pt x="143" y="14"/>
                    <a:pt x="139" y="16"/>
                    <a:pt x="139" y="16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19"/>
                    <a:pt x="140" y="21"/>
                    <a:pt x="137" y="21"/>
                  </a:cubicBezTo>
                  <a:cubicBezTo>
                    <a:pt x="134" y="21"/>
                    <a:pt x="133" y="22"/>
                    <a:pt x="131" y="26"/>
                  </a:cubicBezTo>
                  <a:cubicBezTo>
                    <a:pt x="130" y="30"/>
                    <a:pt x="130" y="35"/>
                    <a:pt x="132" y="35"/>
                  </a:cubicBezTo>
                  <a:cubicBezTo>
                    <a:pt x="134" y="35"/>
                    <a:pt x="136" y="33"/>
                    <a:pt x="136" y="36"/>
                  </a:cubicBezTo>
                  <a:cubicBezTo>
                    <a:pt x="135" y="39"/>
                    <a:pt x="136" y="41"/>
                    <a:pt x="136" y="41"/>
                  </a:cubicBezTo>
                  <a:cubicBezTo>
                    <a:pt x="136" y="41"/>
                    <a:pt x="133" y="42"/>
                    <a:pt x="135" y="45"/>
                  </a:cubicBezTo>
                  <a:cubicBezTo>
                    <a:pt x="137" y="48"/>
                    <a:pt x="139" y="52"/>
                    <a:pt x="136" y="50"/>
                  </a:cubicBezTo>
                  <a:cubicBezTo>
                    <a:pt x="132" y="49"/>
                    <a:pt x="131" y="50"/>
                    <a:pt x="131" y="52"/>
                  </a:cubicBezTo>
                  <a:cubicBezTo>
                    <a:pt x="131" y="54"/>
                    <a:pt x="133" y="55"/>
                    <a:pt x="135" y="55"/>
                  </a:cubicBezTo>
                  <a:cubicBezTo>
                    <a:pt x="136" y="55"/>
                    <a:pt x="137" y="57"/>
                    <a:pt x="139" y="55"/>
                  </a:cubicBezTo>
                  <a:cubicBezTo>
                    <a:pt x="139" y="55"/>
                    <a:pt x="140" y="58"/>
                    <a:pt x="142" y="59"/>
                  </a:cubicBezTo>
                  <a:cubicBezTo>
                    <a:pt x="145" y="60"/>
                    <a:pt x="142" y="62"/>
                    <a:pt x="140" y="61"/>
                  </a:cubicBezTo>
                  <a:cubicBezTo>
                    <a:pt x="138" y="60"/>
                    <a:pt x="135" y="59"/>
                    <a:pt x="135" y="61"/>
                  </a:cubicBezTo>
                  <a:cubicBezTo>
                    <a:pt x="135" y="63"/>
                    <a:pt x="136" y="65"/>
                    <a:pt x="138" y="64"/>
                  </a:cubicBezTo>
                  <a:cubicBezTo>
                    <a:pt x="138" y="64"/>
                    <a:pt x="135" y="66"/>
                    <a:pt x="135" y="68"/>
                  </a:cubicBezTo>
                  <a:cubicBezTo>
                    <a:pt x="135" y="70"/>
                    <a:pt x="136" y="71"/>
                    <a:pt x="138" y="73"/>
                  </a:cubicBezTo>
                  <a:cubicBezTo>
                    <a:pt x="141" y="74"/>
                    <a:pt x="145" y="76"/>
                    <a:pt x="146" y="77"/>
                  </a:cubicBezTo>
                  <a:cubicBezTo>
                    <a:pt x="147" y="74"/>
                    <a:pt x="147" y="74"/>
                    <a:pt x="147" y="74"/>
                  </a:cubicBezTo>
                  <a:cubicBezTo>
                    <a:pt x="147" y="74"/>
                    <a:pt x="149" y="71"/>
                    <a:pt x="149" y="73"/>
                  </a:cubicBezTo>
                  <a:cubicBezTo>
                    <a:pt x="149" y="73"/>
                    <a:pt x="151" y="72"/>
                    <a:pt x="152" y="72"/>
                  </a:cubicBezTo>
                  <a:cubicBezTo>
                    <a:pt x="152" y="73"/>
                    <a:pt x="152" y="74"/>
                    <a:pt x="152" y="75"/>
                  </a:cubicBezTo>
                  <a:cubicBezTo>
                    <a:pt x="153" y="76"/>
                    <a:pt x="156" y="76"/>
                    <a:pt x="154" y="78"/>
                  </a:cubicBezTo>
                  <a:cubicBezTo>
                    <a:pt x="152" y="80"/>
                    <a:pt x="152" y="81"/>
                    <a:pt x="152" y="81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1"/>
                    <a:pt x="159" y="82"/>
                    <a:pt x="157" y="83"/>
                  </a:cubicBezTo>
                  <a:cubicBezTo>
                    <a:pt x="155" y="84"/>
                    <a:pt x="154" y="85"/>
                    <a:pt x="156" y="85"/>
                  </a:cubicBezTo>
                  <a:cubicBezTo>
                    <a:pt x="158" y="85"/>
                    <a:pt x="160" y="86"/>
                    <a:pt x="158" y="87"/>
                  </a:cubicBezTo>
                  <a:cubicBezTo>
                    <a:pt x="157" y="89"/>
                    <a:pt x="155" y="90"/>
                    <a:pt x="156" y="92"/>
                  </a:cubicBezTo>
                  <a:cubicBezTo>
                    <a:pt x="157" y="93"/>
                    <a:pt x="158" y="93"/>
                    <a:pt x="161" y="91"/>
                  </a:cubicBezTo>
                  <a:cubicBezTo>
                    <a:pt x="165" y="88"/>
                    <a:pt x="170" y="86"/>
                    <a:pt x="172" y="86"/>
                  </a:cubicBezTo>
                  <a:cubicBezTo>
                    <a:pt x="173" y="85"/>
                    <a:pt x="177" y="83"/>
                    <a:pt x="177" y="79"/>
                  </a:cubicBezTo>
                  <a:cubicBezTo>
                    <a:pt x="178" y="75"/>
                    <a:pt x="181" y="70"/>
                    <a:pt x="181" y="74"/>
                  </a:cubicBezTo>
                  <a:cubicBezTo>
                    <a:pt x="180" y="79"/>
                    <a:pt x="180" y="82"/>
                    <a:pt x="180" y="82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4" y="67"/>
                    <a:pt x="183" y="65"/>
                    <a:pt x="183" y="64"/>
                  </a:cubicBezTo>
                  <a:cubicBezTo>
                    <a:pt x="183" y="63"/>
                    <a:pt x="185" y="62"/>
                    <a:pt x="184" y="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7" name="Freeform 168"/>
            <p:cNvSpPr>
              <a:spLocks/>
            </p:cNvSpPr>
            <p:nvPr/>
          </p:nvSpPr>
          <p:spPr bwMode="auto">
            <a:xfrm>
              <a:off x="10361158" y="3204851"/>
              <a:ext cx="616369" cy="321057"/>
            </a:xfrm>
            <a:custGeom>
              <a:avLst/>
              <a:gdLst>
                <a:gd name="T0" fmla="*/ 5 w 189"/>
                <a:gd name="T1" fmla="*/ 59 h 98"/>
                <a:gd name="T2" fmla="*/ 47 w 189"/>
                <a:gd name="T3" fmla="*/ 28 h 98"/>
                <a:gd name="T4" fmla="*/ 69 w 189"/>
                <a:gd name="T5" fmla="*/ 38 h 98"/>
                <a:gd name="T6" fmla="*/ 135 w 189"/>
                <a:gd name="T7" fmla="*/ 88 h 98"/>
                <a:gd name="T8" fmla="*/ 130 w 189"/>
                <a:gd name="T9" fmla="*/ 77 h 98"/>
                <a:gd name="T10" fmla="*/ 131 w 189"/>
                <a:gd name="T11" fmla="*/ 69 h 98"/>
                <a:gd name="T12" fmla="*/ 129 w 189"/>
                <a:gd name="T13" fmla="*/ 54 h 98"/>
                <a:gd name="T14" fmla="*/ 126 w 189"/>
                <a:gd name="T15" fmla="*/ 52 h 98"/>
                <a:gd name="T16" fmla="*/ 129 w 189"/>
                <a:gd name="T17" fmla="*/ 48 h 98"/>
                <a:gd name="T18" fmla="*/ 126 w 189"/>
                <a:gd name="T19" fmla="*/ 41 h 98"/>
                <a:gd name="T20" fmla="*/ 128 w 189"/>
                <a:gd name="T21" fmla="*/ 41 h 98"/>
                <a:gd name="T22" fmla="*/ 121 w 189"/>
                <a:gd name="T23" fmla="*/ 34 h 98"/>
                <a:gd name="T24" fmla="*/ 126 w 189"/>
                <a:gd name="T25" fmla="*/ 30 h 98"/>
                <a:gd name="T26" fmla="*/ 124 w 189"/>
                <a:gd name="T27" fmla="*/ 31 h 98"/>
                <a:gd name="T28" fmla="*/ 128 w 189"/>
                <a:gd name="T29" fmla="*/ 27 h 98"/>
                <a:gd name="T30" fmla="*/ 138 w 189"/>
                <a:gd name="T31" fmla="*/ 18 h 98"/>
                <a:gd name="T32" fmla="*/ 140 w 189"/>
                <a:gd name="T33" fmla="*/ 14 h 98"/>
                <a:gd name="T34" fmla="*/ 144 w 189"/>
                <a:gd name="T35" fmla="*/ 15 h 98"/>
                <a:gd name="T36" fmla="*/ 141 w 189"/>
                <a:gd name="T37" fmla="*/ 22 h 98"/>
                <a:gd name="T38" fmla="*/ 138 w 189"/>
                <a:gd name="T39" fmla="*/ 39 h 98"/>
                <a:gd name="T40" fmla="*/ 138 w 189"/>
                <a:gd name="T41" fmla="*/ 42 h 98"/>
                <a:gd name="T42" fmla="*/ 140 w 189"/>
                <a:gd name="T43" fmla="*/ 52 h 98"/>
                <a:gd name="T44" fmla="*/ 141 w 189"/>
                <a:gd name="T45" fmla="*/ 61 h 98"/>
                <a:gd name="T46" fmla="*/ 137 w 189"/>
                <a:gd name="T47" fmla="*/ 67 h 98"/>
                <a:gd name="T48" fmla="*/ 152 w 189"/>
                <a:gd name="T49" fmla="*/ 77 h 98"/>
                <a:gd name="T50" fmla="*/ 154 w 189"/>
                <a:gd name="T51" fmla="*/ 76 h 98"/>
                <a:gd name="T52" fmla="*/ 156 w 189"/>
                <a:gd name="T53" fmla="*/ 81 h 98"/>
                <a:gd name="T54" fmla="*/ 159 w 189"/>
                <a:gd name="T55" fmla="*/ 85 h 98"/>
                <a:gd name="T56" fmla="*/ 157 w 189"/>
                <a:gd name="T57" fmla="*/ 85 h 98"/>
                <a:gd name="T58" fmla="*/ 160 w 189"/>
                <a:gd name="T59" fmla="*/ 89 h 98"/>
                <a:gd name="T60" fmla="*/ 183 w 189"/>
                <a:gd name="T61" fmla="*/ 76 h 98"/>
                <a:gd name="T62" fmla="*/ 188 w 189"/>
                <a:gd name="T63" fmla="*/ 68 h 98"/>
                <a:gd name="T64" fmla="*/ 186 w 189"/>
                <a:gd name="T65" fmla="*/ 65 h 98"/>
                <a:gd name="T66" fmla="*/ 187 w 189"/>
                <a:gd name="T67" fmla="*/ 70 h 98"/>
                <a:gd name="T68" fmla="*/ 160 w 189"/>
                <a:gd name="T69" fmla="*/ 94 h 98"/>
                <a:gd name="T70" fmla="*/ 161 w 189"/>
                <a:gd name="T71" fmla="*/ 93 h 98"/>
                <a:gd name="T72" fmla="*/ 160 w 189"/>
                <a:gd name="T73" fmla="*/ 88 h 98"/>
                <a:gd name="T74" fmla="*/ 157 w 189"/>
                <a:gd name="T75" fmla="*/ 77 h 98"/>
                <a:gd name="T76" fmla="*/ 152 w 189"/>
                <a:gd name="T77" fmla="*/ 76 h 98"/>
                <a:gd name="T78" fmla="*/ 140 w 189"/>
                <a:gd name="T79" fmla="*/ 65 h 98"/>
                <a:gd name="T80" fmla="*/ 139 w 189"/>
                <a:gd name="T81" fmla="*/ 65 h 98"/>
                <a:gd name="T82" fmla="*/ 140 w 189"/>
                <a:gd name="T83" fmla="*/ 57 h 98"/>
                <a:gd name="T84" fmla="*/ 142 w 189"/>
                <a:gd name="T85" fmla="*/ 53 h 98"/>
                <a:gd name="T86" fmla="*/ 139 w 189"/>
                <a:gd name="T87" fmla="*/ 45 h 98"/>
                <a:gd name="T88" fmla="*/ 135 w 189"/>
                <a:gd name="T89" fmla="*/ 35 h 98"/>
                <a:gd name="T90" fmla="*/ 136 w 189"/>
                <a:gd name="T91" fmla="*/ 12 h 98"/>
                <a:gd name="T92" fmla="*/ 130 w 189"/>
                <a:gd name="T93" fmla="*/ 22 h 98"/>
                <a:gd name="T94" fmla="*/ 130 w 189"/>
                <a:gd name="T95" fmla="*/ 23 h 98"/>
                <a:gd name="T96" fmla="*/ 125 w 189"/>
                <a:gd name="T97" fmla="*/ 33 h 98"/>
                <a:gd name="T98" fmla="*/ 118 w 189"/>
                <a:gd name="T99" fmla="*/ 34 h 98"/>
                <a:gd name="T100" fmla="*/ 127 w 189"/>
                <a:gd name="T101" fmla="*/ 45 h 98"/>
                <a:gd name="T102" fmla="*/ 125 w 189"/>
                <a:gd name="T103" fmla="*/ 47 h 98"/>
                <a:gd name="T104" fmla="*/ 124 w 189"/>
                <a:gd name="T105" fmla="*/ 49 h 98"/>
                <a:gd name="T106" fmla="*/ 126 w 189"/>
                <a:gd name="T107" fmla="*/ 54 h 98"/>
                <a:gd name="T108" fmla="*/ 135 w 189"/>
                <a:gd name="T109" fmla="*/ 77 h 98"/>
                <a:gd name="T110" fmla="*/ 121 w 189"/>
                <a:gd name="T111" fmla="*/ 72 h 98"/>
                <a:gd name="T112" fmla="*/ 135 w 189"/>
                <a:gd name="T113" fmla="*/ 86 h 98"/>
                <a:gd name="T114" fmla="*/ 138 w 189"/>
                <a:gd name="T115" fmla="*/ 90 h 98"/>
                <a:gd name="T116" fmla="*/ 88 w 189"/>
                <a:gd name="T117" fmla="*/ 46 h 98"/>
                <a:gd name="T118" fmla="*/ 36 w 189"/>
                <a:gd name="T119" fmla="*/ 24 h 98"/>
                <a:gd name="T120" fmla="*/ 5 w 189"/>
                <a:gd name="T1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9" h="98">
                  <a:moveTo>
                    <a:pt x="187" y="64"/>
                  </a:moveTo>
                  <a:cubicBezTo>
                    <a:pt x="189" y="64"/>
                    <a:pt x="189" y="64"/>
                    <a:pt x="189" y="64"/>
                  </a:cubicBezTo>
                  <a:cubicBezTo>
                    <a:pt x="189" y="63"/>
                    <a:pt x="189" y="62"/>
                    <a:pt x="189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8" y="62"/>
                    <a:pt x="188" y="62"/>
                    <a:pt x="188" y="62"/>
                  </a:cubicBezTo>
                  <a:cubicBezTo>
                    <a:pt x="189" y="62"/>
                    <a:pt x="189" y="62"/>
                    <a:pt x="189" y="62"/>
                  </a:cubicBezTo>
                  <a:cubicBezTo>
                    <a:pt x="188" y="60"/>
                    <a:pt x="188" y="60"/>
                    <a:pt x="188" y="60"/>
                  </a:cubicBezTo>
                  <a:cubicBezTo>
                    <a:pt x="163" y="64"/>
                    <a:pt x="163" y="64"/>
                    <a:pt x="163" y="64"/>
                  </a:cubicBezTo>
                  <a:cubicBezTo>
                    <a:pt x="145" y="1"/>
                    <a:pt x="145" y="1"/>
                    <a:pt x="145" y="1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7" y="58"/>
                    <a:pt x="9" y="58"/>
                    <a:pt x="10" y="57"/>
                  </a:cubicBezTo>
                  <a:cubicBezTo>
                    <a:pt x="11" y="57"/>
                    <a:pt x="12" y="56"/>
                    <a:pt x="13" y="56"/>
                  </a:cubicBezTo>
                  <a:cubicBezTo>
                    <a:pt x="13" y="55"/>
                    <a:pt x="14" y="54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2"/>
                    <a:pt x="14" y="52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0"/>
                    <a:pt x="16" y="48"/>
                    <a:pt x="18" y="46"/>
                  </a:cubicBezTo>
                  <a:cubicBezTo>
                    <a:pt x="20" y="43"/>
                    <a:pt x="22" y="41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6" y="36"/>
                    <a:pt x="27" y="34"/>
                    <a:pt x="29" y="33"/>
                  </a:cubicBezTo>
                  <a:cubicBezTo>
                    <a:pt x="31" y="31"/>
                    <a:pt x="32" y="29"/>
                    <a:pt x="33" y="29"/>
                  </a:cubicBezTo>
                  <a:cubicBezTo>
                    <a:pt x="34" y="28"/>
                    <a:pt x="35" y="28"/>
                    <a:pt x="36" y="28"/>
                  </a:cubicBezTo>
                  <a:cubicBezTo>
                    <a:pt x="36" y="28"/>
                    <a:pt x="37" y="28"/>
                    <a:pt x="38" y="28"/>
                  </a:cubicBezTo>
                  <a:cubicBezTo>
                    <a:pt x="39" y="28"/>
                    <a:pt x="40" y="29"/>
                    <a:pt x="42" y="29"/>
                  </a:cubicBezTo>
                  <a:cubicBezTo>
                    <a:pt x="43" y="29"/>
                    <a:pt x="45" y="28"/>
                    <a:pt x="47" y="28"/>
                  </a:cubicBezTo>
                  <a:cubicBezTo>
                    <a:pt x="49" y="28"/>
                    <a:pt x="50" y="27"/>
                    <a:pt x="52" y="26"/>
                  </a:cubicBezTo>
                  <a:cubicBezTo>
                    <a:pt x="52" y="26"/>
                    <a:pt x="54" y="26"/>
                    <a:pt x="55" y="26"/>
                  </a:cubicBezTo>
                  <a:cubicBezTo>
                    <a:pt x="56" y="26"/>
                    <a:pt x="58" y="26"/>
                    <a:pt x="59" y="26"/>
                  </a:cubicBezTo>
                  <a:cubicBezTo>
                    <a:pt x="59" y="26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1" y="28"/>
                    <a:pt x="61" y="28"/>
                    <a:pt x="61" y="28"/>
                  </a:cubicBezTo>
                  <a:cubicBezTo>
                    <a:pt x="61" y="31"/>
                    <a:pt x="62" y="33"/>
                    <a:pt x="63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6"/>
                    <a:pt x="64" y="37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8" y="38"/>
                    <a:pt x="68" y="38"/>
                    <a:pt x="69" y="38"/>
                  </a:cubicBezTo>
                  <a:cubicBezTo>
                    <a:pt x="70" y="38"/>
                    <a:pt x="71" y="38"/>
                    <a:pt x="72" y="39"/>
                  </a:cubicBezTo>
                  <a:cubicBezTo>
                    <a:pt x="73" y="39"/>
                    <a:pt x="74" y="40"/>
                    <a:pt x="75" y="42"/>
                  </a:cubicBezTo>
                  <a:cubicBezTo>
                    <a:pt x="76" y="45"/>
                    <a:pt x="79" y="47"/>
                    <a:pt x="82" y="49"/>
                  </a:cubicBezTo>
                  <a:cubicBezTo>
                    <a:pt x="84" y="50"/>
                    <a:pt x="87" y="50"/>
                    <a:pt x="88" y="50"/>
                  </a:cubicBezTo>
                  <a:cubicBezTo>
                    <a:pt x="88" y="50"/>
                    <a:pt x="89" y="51"/>
                    <a:pt x="90" y="51"/>
                  </a:cubicBezTo>
                  <a:cubicBezTo>
                    <a:pt x="91" y="52"/>
                    <a:pt x="93" y="53"/>
                    <a:pt x="94" y="55"/>
                  </a:cubicBezTo>
                  <a:cubicBezTo>
                    <a:pt x="95" y="56"/>
                    <a:pt x="96" y="58"/>
                    <a:pt x="96" y="59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6" y="60"/>
                    <a:pt x="96" y="60"/>
                    <a:pt x="95" y="61"/>
                  </a:cubicBezTo>
                  <a:cubicBezTo>
                    <a:pt x="95" y="62"/>
                    <a:pt x="94" y="63"/>
                    <a:pt x="93" y="64"/>
                  </a:cubicBezTo>
                  <a:cubicBezTo>
                    <a:pt x="92" y="66"/>
                    <a:pt x="91" y="67"/>
                    <a:pt x="91" y="70"/>
                  </a:cubicBezTo>
                  <a:cubicBezTo>
                    <a:pt x="91" y="71"/>
                    <a:pt x="91" y="72"/>
                    <a:pt x="92" y="73"/>
                  </a:cubicBezTo>
                  <a:cubicBezTo>
                    <a:pt x="93" y="76"/>
                    <a:pt x="94" y="78"/>
                    <a:pt x="96" y="79"/>
                  </a:cubicBezTo>
                  <a:cubicBezTo>
                    <a:pt x="97" y="80"/>
                    <a:pt x="99" y="80"/>
                    <a:pt x="100" y="80"/>
                  </a:cubicBezTo>
                  <a:cubicBezTo>
                    <a:pt x="101" y="80"/>
                    <a:pt x="102" y="80"/>
                    <a:pt x="102" y="80"/>
                  </a:cubicBezTo>
                  <a:cubicBezTo>
                    <a:pt x="103" y="80"/>
                    <a:pt x="104" y="80"/>
                    <a:pt x="104" y="80"/>
                  </a:cubicBezTo>
                  <a:cubicBezTo>
                    <a:pt x="105" y="80"/>
                    <a:pt x="105" y="80"/>
                    <a:pt x="106" y="81"/>
                  </a:cubicBezTo>
                  <a:cubicBezTo>
                    <a:pt x="107" y="81"/>
                    <a:pt x="109" y="82"/>
                    <a:pt x="111" y="84"/>
                  </a:cubicBezTo>
                  <a:cubicBezTo>
                    <a:pt x="114" y="86"/>
                    <a:pt x="118" y="86"/>
                    <a:pt x="121" y="87"/>
                  </a:cubicBezTo>
                  <a:cubicBezTo>
                    <a:pt x="124" y="88"/>
                    <a:pt x="127" y="89"/>
                    <a:pt x="130" y="91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137" y="87"/>
                    <a:pt x="137" y="87"/>
                    <a:pt x="137" y="87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6" y="87"/>
                    <a:pt x="136" y="87"/>
                    <a:pt x="136" y="87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4" y="90"/>
                    <a:pt x="134" y="90"/>
                    <a:pt x="134" y="90"/>
                  </a:cubicBezTo>
                  <a:cubicBezTo>
                    <a:pt x="134" y="92"/>
                    <a:pt x="134" y="92"/>
                    <a:pt x="134" y="92"/>
                  </a:cubicBezTo>
                  <a:cubicBezTo>
                    <a:pt x="135" y="92"/>
                    <a:pt x="135" y="92"/>
                    <a:pt x="135" y="92"/>
                  </a:cubicBezTo>
                  <a:cubicBezTo>
                    <a:pt x="135" y="92"/>
                    <a:pt x="135" y="92"/>
                    <a:pt x="135" y="92"/>
                  </a:cubicBezTo>
                  <a:cubicBezTo>
                    <a:pt x="136" y="92"/>
                    <a:pt x="136" y="92"/>
                    <a:pt x="136" y="93"/>
                  </a:cubicBezTo>
                  <a:cubicBezTo>
                    <a:pt x="137" y="93"/>
                    <a:pt x="137" y="93"/>
                    <a:pt x="137" y="94"/>
                  </a:cubicBezTo>
                  <a:cubicBezTo>
                    <a:pt x="138" y="95"/>
                    <a:pt x="139" y="95"/>
                    <a:pt x="140" y="95"/>
                  </a:cubicBezTo>
                  <a:cubicBezTo>
                    <a:pt x="141" y="95"/>
                    <a:pt x="142" y="95"/>
                    <a:pt x="142" y="94"/>
                  </a:cubicBezTo>
                  <a:cubicBezTo>
                    <a:pt x="143" y="93"/>
                    <a:pt x="144" y="92"/>
                    <a:pt x="144" y="91"/>
                  </a:cubicBezTo>
                  <a:cubicBezTo>
                    <a:pt x="144" y="91"/>
                    <a:pt x="143" y="90"/>
                    <a:pt x="143" y="89"/>
                  </a:cubicBezTo>
                  <a:cubicBezTo>
                    <a:pt x="142" y="88"/>
                    <a:pt x="141" y="86"/>
                    <a:pt x="140" y="85"/>
                  </a:cubicBezTo>
                  <a:cubicBezTo>
                    <a:pt x="139" y="84"/>
                    <a:pt x="138" y="84"/>
                    <a:pt x="138" y="84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36" y="83"/>
                    <a:pt x="136" y="83"/>
                    <a:pt x="136" y="83"/>
                  </a:cubicBezTo>
                  <a:cubicBezTo>
                    <a:pt x="138" y="84"/>
                    <a:pt x="138" y="84"/>
                    <a:pt x="138" y="84"/>
                  </a:cubicBezTo>
                  <a:cubicBezTo>
                    <a:pt x="138" y="84"/>
                    <a:pt x="139" y="83"/>
                    <a:pt x="139" y="82"/>
                  </a:cubicBezTo>
                  <a:cubicBezTo>
                    <a:pt x="139" y="82"/>
                    <a:pt x="138" y="81"/>
                    <a:pt x="138" y="80"/>
                  </a:cubicBezTo>
                  <a:cubicBezTo>
                    <a:pt x="137" y="80"/>
                    <a:pt x="136" y="79"/>
                    <a:pt x="135" y="79"/>
                  </a:cubicBezTo>
                  <a:cubicBezTo>
                    <a:pt x="134" y="79"/>
                    <a:pt x="132" y="78"/>
                    <a:pt x="130" y="77"/>
                  </a:cubicBezTo>
                  <a:cubicBezTo>
                    <a:pt x="128" y="76"/>
                    <a:pt x="126" y="74"/>
                    <a:pt x="124" y="72"/>
                  </a:cubicBezTo>
                  <a:cubicBezTo>
                    <a:pt x="123" y="73"/>
                    <a:pt x="123" y="73"/>
                    <a:pt x="123" y="73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5" y="75"/>
                    <a:pt x="125" y="74"/>
                    <a:pt x="126" y="74"/>
                  </a:cubicBezTo>
                  <a:cubicBezTo>
                    <a:pt x="126" y="74"/>
                    <a:pt x="127" y="74"/>
                    <a:pt x="127" y="75"/>
                  </a:cubicBezTo>
                  <a:cubicBezTo>
                    <a:pt x="128" y="76"/>
                    <a:pt x="129" y="77"/>
                    <a:pt x="130" y="78"/>
                  </a:cubicBezTo>
                  <a:cubicBezTo>
                    <a:pt x="131" y="78"/>
                    <a:pt x="131" y="79"/>
                    <a:pt x="132" y="79"/>
                  </a:cubicBezTo>
                  <a:cubicBezTo>
                    <a:pt x="133" y="79"/>
                    <a:pt x="133" y="80"/>
                    <a:pt x="134" y="80"/>
                  </a:cubicBezTo>
                  <a:cubicBezTo>
                    <a:pt x="135" y="80"/>
                    <a:pt x="136" y="80"/>
                    <a:pt x="136" y="79"/>
                  </a:cubicBezTo>
                  <a:cubicBezTo>
                    <a:pt x="136" y="79"/>
                    <a:pt x="137" y="79"/>
                    <a:pt x="137" y="78"/>
                  </a:cubicBezTo>
                  <a:cubicBezTo>
                    <a:pt x="137" y="78"/>
                    <a:pt x="137" y="77"/>
                    <a:pt x="137" y="77"/>
                  </a:cubicBezTo>
                  <a:cubicBezTo>
                    <a:pt x="137" y="76"/>
                    <a:pt x="137" y="75"/>
                    <a:pt x="136" y="74"/>
                  </a:cubicBezTo>
                  <a:cubicBezTo>
                    <a:pt x="135" y="72"/>
                    <a:pt x="132" y="70"/>
                    <a:pt x="131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1" y="69"/>
                    <a:pt x="130" y="69"/>
                    <a:pt x="130" y="68"/>
                  </a:cubicBezTo>
                  <a:cubicBezTo>
                    <a:pt x="130" y="67"/>
                    <a:pt x="129" y="64"/>
                    <a:pt x="129" y="62"/>
                  </a:cubicBezTo>
                  <a:cubicBezTo>
                    <a:pt x="128" y="60"/>
                    <a:pt x="128" y="58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28" y="58"/>
                    <a:pt x="128" y="58"/>
                  </a:cubicBezTo>
                  <a:cubicBezTo>
                    <a:pt x="128" y="58"/>
                    <a:pt x="128" y="58"/>
                    <a:pt x="128" y="57"/>
                  </a:cubicBezTo>
                  <a:cubicBezTo>
                    <a:pt x="129" y="57"/>
                    <a:pt x="129" y="56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4"/>
                    <a:pt x="129" y="54"/>
                  </a:cubicBezTo>
                  <a:cubicBezTo>
                    <a:pt x="129" y="54"/>
                    <a:pt x="129" y="53"/>
                    <a:pt x="129" y="53"/>
                  </a:cubicBezTo>
                  <a:cubicBezTo>
                    <a:pt x="128" y="52"/>
                    <a:pt x="128" y="52"/>
                    <a:pt x="127" y="52"/>
                  </a:cubicBezTo>
                  <a:cubicBezTo>
                    <a:pt x="127" y="51"/>
                    <a:pt x="126" y="51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5" y="52"/>
                    <a:pt x="125" y="52"/>
                    <a:pt x="125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6" y="52"/>
                    <a:pt x="126" y="52"/>
                  </a:cubicBezTo>
                  <a:cubicBezTo>
                    <a:pt x="126" y="52"/>
                    <a:pt x="127" y="52"/>
                    <a:pt x="127" y="52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9" y="50"/>
                    <a:pt x="129" y="50"/>
                    <a:pt x="129" y="49"/>
                  </a:cubicBezTo>
                  <a:cubicBezTo>
                    <a:pt x="130" y="48"/>
                    <a:pt x="130" y="48"/>
                    <a:pt x="130" y="48"/>
                  </a:cubicBezTo>
                  <a:cubicBezTo>
                    <a:pt x="130" y="47"/>
                    <a:pt x="129" y="47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6"/>
                    <a:pt x="129" y="46"/>
                    <a:pt x="129" y="46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129" y="48"/>
                    <a:pt x="129" y="47"/>
                    <a:pt x="129" y="47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9" y="48"/>
                    <a:pt x="129" y="48"/>
                    <a:pt x="129" y="48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129" y="48"/>
                    <a:pt x="129" y="48"/>
                    <a:pt x="130" y="47"/>
                  </a:cubicBezTo>
                  <a:cubicBezTo>
                    <a:pt x="130" y="47"/>
                    <a:pt x="131" y="47"/>
                    <a:pt x="131" y="46"/>
                  </a:cubicBezTo>
                  <a:cubicBezTo>
                    <a:pt x="131" y="46"/>
                    <a:pt x="131" y="45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0" y="45"/>
                    <a:pt x="130" y="45"/>
                    <a:pt x="130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0" y="45"/>
                    <a:pt x="130" y="45"/>
                    <a:pt x="130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5"/>
                    <a:pt x="131" y="45"/>
                    <a:pt x="131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3"/>
                    <a:pt x="131" y="43"/>
                  </a:cubicBezTo>
                  <a:cubicBezTo>
                    <a:pt x="130" y="42"/>
                    <a:pt x="129" y="42"/>
                    <a:pt x="129" y="42"/>
                  </a:cubicBezTo>
                  <a:cubicBezTo>
                    <a:pt x="128" y="41"/>
                    <a:pt x="127" y="41"/>
                    <a:pt x="126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1"/>
                    <a:pt x="126" y="41"/>
                    <a:pt x="126" y="41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42"/>
                    <a:pt x="126" y="41"/>
                    <a:pt x="126" y="41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2" y="34"/>
                    <a:pt x="122" y="33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3" y="35"/>
                    <a:pt x="124" y="36"/>
                    <a:pt x="125" y="36"/>
                  </a:cubicBezTo>
                  <a:cubicBezTo>
                    <a:pt x="126" y="36"/>
                    <a:pt x="126" y="36"/>
                    <a:pt x="127" y="35"/>
                  </a:cubicBezTo>
                  <a:cubicBezTo>
                    <a:pt x="128" y="35"/>
                    <a:pt x="128" y="34"/>
                    <a:pt x="128" y="33"/>
                  </a:cubicBezTo>
                  <a:cubicBezTo>
                    <a:pt x="128" y="32"/>
                    <a:pt x="128" y="32"/>
                    <a:pt x="128" y="31"/>
                  </a:cubicBezTo>
                  <a:cubicBezTo>
                    <a:pt x="127" y="31"/>
                    <a:pt x="127" y="31"/>
                    <a:pt x="127" y="30"/>
                  </a:cubicBezTo>
                  <a:cubicBezTo>
                    <a:pt x="126" y="30"/>
                    <a:pt x="126" y="29"/>
                    <a:pt x="126" y="29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0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2"/>
                    <a:pt x="125" y="32"/>
                    <a:pt x="125" y="32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4" y="32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27" y="32"/>
                    <a:pt x="127" y="32"/>
                    <a:pt x="127" y="32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7"/>
                    <a:pt x="129" y="27"/>
                    <a:pt x="129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7"/>
                    <a:pt x="128" y="27"/>
                    <a:pt x="129" y="28"/>
                  </a:cubicBezTo>
                  <a:cubicBezTo>
                    <a:pt x="129" y="28"/>
                    <a:pt x="130" y="29"/>
                    <a:pt x="131" y="29"/>
                  </a:cubicBezTo>
                  <a:cubicBezTo>
                    <a:pt x="132" y="29"/>
                    <a:pt x="132" y="28"/>
                    <a:pt x="133" y="28"/>
                  </a:cubicBezTo>
                  <a:cubicBezTo>
                    <a:pt x="133" y="27"/>
                    <a:pt x="134" y="27"/>
                    <a:pt x="134" y="26"/>
                  </a:cubicBezTo>
                  <a:cubicBezTo>
                    <a:pt x="134" y="25"/>
                    <a:pt x="134" y="25"/>
                    <a:pt x="134" y="24"/>
                  </a:cubicBezTo>
                  <a:cubicBezTo>
                    <a:pt x="134" y="24"/>
                    <a:pt x="134" y="24"/>
                    <a:pt x="134" y="24"/>
                  </a:cubicBezTo>
                  <a:cubicBezTo>
                    <a:pt x="134" y="24"/>
                    <a:pt x="134" y="24"/>
                    <a:pt x="134" y="24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4" y="24"/>
                    <a:pt x="134" y="24"/>
                    <a:pt x="134" y="24"/>
                  </a:cubicBezTo>
                  <a:cubicBezTo>
                    <a:pt x="134" y="24"/>
                    <a:pt x="134" y="24"/>
                    <a:pt x="134" y="24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4" y="24"/>
                    <a:pt x="134" y="24"/>
                    <a:pt x="134" y="24"/>
                  </a:cubicBezTo>
                  <a:cubicBezTo>
                    <a:pt x="132" y="23"/>
                    <a:pt x="132" y="23"/>
                    <a:pt x="132" y="23"/>
                  </a:cubicBezTo>
                  <a:cubicBezTo>
                    <a:pt x="133" y="25"/>
                    <a:pt x="133" y="25"/>
                    <a:pt x="133" y="25"/>
                  </a:cubicBezTo>
                  <a:cubicBezTo>
                    <a:pt x="133" y="25"/>
                    <a:pt x="134" y="25"/>
                    <a:pt x="135" y="24"/>
                  </a:cubicBezTo>
                  <a:cubicBezTo>
                    <a:pt x="135" y="24"/>
                    <a:pt x="136" y="24"/>
                    <a:pt x="136" y="23"/>
                  </a:cubicBezTo>
                  <a:cubicBezTo>
                    <a:pt x="137" y="23"/>
                    <a:pt x="137" y="22"/>
                    <a:pt x="138" y="21"/>
                  </a:cubicBezTo>
                  <a:cubicBezTo>
                    <a:pt x="138" y="20"/>
                    <a:pt x="138" y="20"/>
                    <a:pt x="138" y="19"/>
                  </a:cubicBezTo>
                  <a:cubicBezTo>
                    <a:pt x="138" y="19"/>
                    <a:pt x="138" y="18"/>
                    <a:pt x="138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7" y="18"/>
                    <a:pt x="137" y="18"/>
                    <a:pt x="137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7" y="18"/>
                    <a:pt x="137" y="18"/>
                    <a:pt x="137" y="18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18"/>
                    <a:pt x="137" y="17"/>
                    <a:pt x="137" y="17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5"/>
                    <a:pt x="138" y="15"/>
                    <a:pt x="138" y="15"/>
                  </a:cubicBezTo>
                  <a:cubicBezTo>
                    <a:pt x="139" y="15"/>
                    <a:pt x="140" y="14"/>
                    <a:pt x="140" y="15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40" y="14"/>
                    <a:pt x="140" y="14"/>
                    <a:pt x="140" y="14"/>
                  </a:cubicBezTo>
                  <a:cubicBezTo>
                    <a:pt x="139" y="14"/>
                    <a:pt x="139" y="14"/>
                    <a:pt x="139" y="14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2" y="16"/>
                    <a:pt x="142" y="16"/>
                    <a:pt x="142" y="16"/>
                  </a:cubicBezTo>
                  <a:cubicBezTo>
                    <a:pt x="142" y="16"/>
                    <a:pt x="143" y="16"/>
                    <a:pt x="143" y="16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6"/>
                    <a:pt x="143" y="16"/>
                    <a:pt x="143" y="16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6"/>
                    <a:pt x="143" y="16"/>
                    <a:pt x="142" y="17"/>
                  </a:cubicBezTo>
                  <a:cubicBezTo>
                    <a:pt x="141" y="17"/>
                    <a:pt x="141" y="17"/>
                    <a:pt x="141" y="17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1" y="18"/>
                    <a:pt x="141" y="18"/>
                    <a:pt x="141" y="18"/>
                  </a:cubicBezTo>
                  <a:cubicBezTo>
                    <a:pt x="140" y="18"/>
                    <a:pt x="140" y="18"/>
                    <a:pt x="140" y="18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1" y="22"/>
                    <a:pt x="141" y="22"/>
                    <a:pt x="140" y="22"/>
                  </a:cubicBezTo>
                  <a:cubicBezTo>
                    <a:pt x="139" y="22"/>
                    <a:pt x="138" y="22"/>
                    <a:pt x="137" y="22"/>
                  </a:cubicBezTo>
                  <a:cubicBezTo>
                    <a:pt x="136" y="23"/>
                    <a:pt x="135" y="23"/>
                    <a:pt x="134" y="24"/>
                  </a:cubicBezTo>
                  <a:cubicBezTo>
                    <a:pt x="133" y="26"/>
                    <a:pt x="133" y="27"/>
                    <a:pt x="132" y="29"/>
                  </a:cubicBezTo>
                  <a:cubicBezTo>
                    <a:pt x="132" y="31"/>
                    <a:pt x="131" y="33"/>
                    <a:pt x="131" y="35"/>
                  </a:cubicBezTo>
                  <a:cubicBezTo>
                    <a:pt x="131" y="36"/>
                    <a:pt x="131" y="37"/>
                    <a:pt x="132" y="38"/>
                  </a:cubicBezTo>
                  <a:cubicBezTo>
                    <a:pt x="132" y="39"/>
                    <a:pt x="133" y="39"/>
                    <a:pt x="133" y="40"/>
                  </a:cubicBezTo>
                  <a:cubicBezTo>
                    <a:pt x="134" y="40"/>
                    <a:pt x="134" y="40"/>
                    <a:pt x="135" y="40"/>
                  </a:cubicBezTo>
                  <a:cubicBezTo>
                    <a:pt x="136" y="40"/>
                    <a:pt x="137" y="40"/>
                    <a:pt x="138" y="40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38" y="39"/>
                    <a:pt x="138" y="39"/>
                    <a:pt x="138" y="39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9"/>
                    <a:pt x="137" y="39"/>
                    <a:pt x="138" y="39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8" y="38"/>
                    <a:pt x="138" y="38"/>
                    <a:pt x="138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9"/>
                    <a:pt x="137" y="39"/>
                    <a:pt x="137" y="39"/>
                  </a:cubicBezTo>
                  <a:cubicBezTo>
                    <a:pt x="137" y="40"/>
                    <a:pt x="137" y="42"/>
                    <a:pt x="137" y="43"/>
                  </a:cubicBezTo>
                  <a:cubicBezTo>
                    <a:pt x="137" y="44"/>
                    <a:pt x="137" y="45"/>
                    <a:pt x="137" y="45"/>
                  </a:cubicBezTo>
                  <a:cubicBezTo>
                    <a:pt x="139" y="44"/>
                    <a:pt x="139" y="44"/>
                    <a:pt x="139" y="44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38" y="43"/>
                    <a:pt x="137" y="43"/>
                    <a:pt x="137" y="43"/>
                  </a:cubicBezTo>
                  <a:cubicBezTo>
                    <a:pt x="136" y="44"/>
                    <a:pt x="135" y="45"/>
                    <a:pt x="135" y="46"/>
                  </a:cubicBezTo>
                  <a:cubicBezTo>
                    <a:pt x="135" y="47"/>
                    <a:pt x="136" y="48"/>
                    <a:pt x="136" y="49"/>
                  </a:cubicBezTo>
                  <a:cubicBezTo>
                    <a:pt x="137" y="50"/>
                    <a:pt x="137" y="51"/>
                    <a:pt x="138" y="52"/>
                  </a:cubicBezTo>
                  <a:cubicBezTo>
                    <a:pt x="138" y="52"/>
                    <a:pt x="138" y="53"/>
                    <a:pt x="138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8" y="53"/>
                    <a:pt x="138" y="53"/>
                    <a:pt x="138" y="53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2"/>
                    <a:pt x="139" y="52"/>
                    <a:pt x="139" y="5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3"/>
                    <a:pt x="140" y="53"/>
                    <a:pt x="140" y="53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38" y="51"/>
                    <a:pt x="137" y="51"/>
                    <a:pt x="136" y="51"/>
                  </a:cubicBezTo>
                  <a:cubicBezTo>
                    <a:pt x="135" y="51"/>
                    <a:pt x="134" y="51"/>
                    <a:pt x="133" y="52"/>
                  </a:cubicBezTo>
                  <a:cubicBezTo>
                    <a:pt x="132" y="53"/>
                    <a:pt x="132" y="54"/>
                    <a:pt x="132" y="55"/>
                  </a:cubicBezTo>
                  <a:cubicBezTo>
                    <a:pt x="132" y="55"/>
                    <a:pt x="132" y="55"/>
                    <a:pt x="132" y="55"/>
                  </a:cubicBezTo>
                  <a:cubicBezTo>
                    <a:pt x="132" y="55"/>
                    <a:pt x="132" y="55"/>
                    <a:pt x="132" y="55"/>
                  </a:cubicBezTo>
                  <a:cubicBezTo>
                    <a:pt x="132" y="57"/>
                    <a:pt x="133" y="58"/>
                    <a:pt x="134" y="59"/>
                  </a:cubicBezTo>
                  <a:cubicBezTo>
                    <a:pt x="135" y="60"/>
                    <a:pt x="137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1"/>
                    <a:pt x="140" y="61"/>
                  </a:cubicBezTo>
                  <a:cubicBezTo>
                    <a:pt x="141" y="61"/>
                    <a:pt x="142" y="61"/>
                    <a:pt x="142" y="60"/>
                  </a:cubicBezTo>
                  <a:cubicBezTo>
                    <a:pt x="143" y="60"/>
                    <a:pt x="143" y="60"/>
                    <a:pt x="144" y="59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0" y="58"/>
                    <a:pt x="140" y="58"/>
                    <a:pt x="140" y="58"/>
                  </a:cubicBezTo>
                  <a:cubicBezTo>
                    <a:pt x="140" y="59"/>
                    <a:pt x="140" y="59"/>
                    <a:pt x="141" y="61"/>
                  </a:cubicBezTo>
                  <a:cubicBezTo>
                    <a:pt x="142" y="62"/>
                    <a:pt x="143" y="63"/>
                    <a:pt x="144" y="64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3"/>
                    <a:pt x="144" y="63"/>
                    <a:pt x="144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3"/>
                    <a:pt x="145" y="63"/>
                    <a:pt x="145" y="63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3" y="62"/>
                    <a:pt x="141" y="61"/>
                    <a:pt x="139" y="61"/>
                  </a:cubicBezTo>
                  <a:cubicBezTo>
                    <a:pt x="138" y="61"/>
                    <a:pt x="138" y="61"/>
                    <a:pt x="137" y="61"/>
                  </a:cubicBezTo>
                  <a:cubicBezTo>
                    <a:pt x="136" y="62"/>
                    <a:pt x="136" y="63"/>
                    <a:pt x="136" y="64"/>
                  </a:cubicBezTo>
                  <a:cubicBezTo>
                    <a:pt x="136" y="65"/>
                    <a:pt x="136" y="66"/>
                    <a:pt x="137" y="67"/>
                  </a:cubicBezTo>
                  <a:cubicBezTo>
                    <a:pt x="137" y="67"/>
                    <a:pt x="137" y="68"/>
                    <a:pt x="138" y="68"/>
                  </a:cubicBezTo>
                  <a:cubicBezTo>
                    <a:pt x="138" y="69"/>
                    <a:pt x="139" y="69"/>
                    <a:pt x="140" y="69"/>
                  </a:cubicBezTo>
                  <a:cubicBezTo>
                    <a:pt x="141" y="69"/>
                    <a:pt x="141" y="69"/>
                    <a:pt x="142" y="68"/>
                  </a:cubicBezTo>
                  <a:cubicBezTo>
                    <a:pt x="141" y="67"/>
                    <a:pt x="141" y="67"/>
                    <a:pt x="141" y="67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39" y="65"/>
                    <a:pt x="139" y="66"/>
                    <a:pt x="138" y="67"/>
                  </a:cubicBezTo>
                  <a:cubicBezTo>
                    <a:pt x="137" y="68"/>
                    <a:pt x="136" y="69"/>
                    <a:pt x="136" y="71"/>
                  </a:cubicBezTo>
                  <a:cubicBezTo>
                    <a:pt x="136" y="72"/>
                    <a:pt x="136" y="72"/>
                    <a:pt x="136" y="72"/>
                  </a:cubicBezTo>
                  <a:cubicBezTo>
                    <a:pt x="136" y="73"/>
                    <a:pt x="136" y="74"/>
                    <a:pt x="137" y="75"/>
                  </a:cubicBezTo>
                  <a:cubicBezTo>
                    <a:pt x="138" y="76"/>
                    <a:pt x="139" y="77"/>
                    <a:pt x="140" y="78"/>
                  </a:cubicBezTo>
                  <a:cubicBezTo>
                    <a:pt x="142" y="78"/>
                    <a:pt x="143" y="79"/>
                    <a:pt x="145" y="80"/>
                  </a:cubicBezTo>
                  <a:cubicBezTo>
                    <a:pt x="145" y="80"/>
                    <a:pt x="146" y="80"/>
                    <a:pt x="146" y="81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9" y="87"/>
                    <a:pt x="149" y="87"/>
                    <a:pt x="149" y="8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0" y="77"/>
                    <a:pt x="150" y="77"/>
                    <a:pt x="150" y="77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1" y="78"/>
                    <a:pt x="151" y="78"/>
                    <a:pt x="151" y="78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2" y="77"/>
                    <a:pt x="152" y="77"/>
                    <a:pt x="152" y="77"/>
                  </a:cubicBezTo>
                  <a:cubicBezTo>
                    <a:pt x="152" y="77"/>
                    <a:pt x="152" y="77"/>
                    <a:pt x="152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2" y="77"/>
                    <a:pt x="152" y="77"/>
                    <a:pt x="152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1" y="77"/>
                    <a:pt x="151" y="77"/>
                    <a:pt x="151" y="77"/>
                  </a:cubicBezTo>
                  <a:cubicBezTo>
                    <a:pt x="151" y="76"/>
                    <a:pt x="151" y="76"/>
                    <a:pt x="151" y="76"/>
                  </a:cubicBezTo>
                  <a:cubicBezTo>
                    <a:pt x="150" y="76"/>
                    <a:pt x="150" y="76"/>
                    <a:pt x="150" y="76"/>
                  </a:cubicBezTo>
                  <a:cubicBezTo>
                    <a:pt x="151" y="79"/>
                    <a:pt x="151" y="79"/>
                    <a:pt x="151" y="79"/>
                  </a:cubicBezTo>
                  <a:cubicBezTo>
                    <a:pt x="153" y="78"/>
                    <a:pt x="153" y="78"/>
                    <a:pt x="153" y="78"/>
                  </a:cubicBezTo>
                  <a:cubicBezTo>
                    <a:pt x="153" y="77"/>
                    <a:pt x="153" y="77"/>
                    <a:pt x="153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3" y="77"/>
                    <a:pt x="153" y="77"/>
                    <a:pt x="153" y="77"/>
                  </a:cubicBezTo>
                  <a:cubicBezTo>
                    <a:pt x="153" y="77"/>
                    <a:pt x="153" y="78"/>
                    <a:pt x="154" y="79"/>
                  </a:cubicBezTo>
                  <a:cubicBezTo>
                    <a:pt x="154" y="80"/>
                    <a:pt x="155" y="80"/>
                    <a:pt x="155" y="80"/>
                  </a:cubicBezTo>
                  <a:cubicBezTo>
                    <a:pt x="155" y="81"/>
                    <a:pt x="156" y="81"/>
                    <a:pt x="156" y="81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4" y="81"/>
                    <a:pt x="153" y="82"/>
                    <a:pt x="153" y="83"/>
                  </a:cubicBezTo>
                  <a:cubicBezTo>
                    <a:pt x="152" y="85"/>
                    <a:pt x="152" y="85"/>
                    <a:pt x="152" y="85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5"/>
                    <a:pt x="159" y="85"/>
                    <a:pt x="159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8" y="84"/>
                    <a:pt x="158" y="85"/>
                    <a:pt x="157" y="85"/>
                  </a:cubicBezTo>
                  <a:cubicBezTo>
                    <a:pt x="157" y="86"/>
                    <a:pt x="157" y="86"/>
                    <a:pt x="157" y="86"/>
                  </a:cubicBezTo>
                  <a:cubicBezTo>
                    <a:pt x="156" y="86"/>
                    <a:pt x="156" y="87"/>
                    <a:pt x="156" y="88"/>
                  </a:cubicBezTo>
                  <a:cubicBezTo>
                    <a:pt x="156" y="88"/>
                    <a:pt x="156" y="89"/>
                    <a:pt x="157" y="89"/>
                  </a:cubicBezTo>
                  <a:cubicBezTo>
                    <a:pt x="157" y="90"/>
                    <a:pt x="158" y="90"/>
                    <a:pt x="158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1" y="90"/>
                    <a:pt x="161" y="90"/>
                    <a:pt x="161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1" y="89"/>
                    <a:pt x="161" y="89"/>
                    <a:pt x="161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60" y="89"/>
                    <a:pt x="160" y="89"/>
                    <a:pt x="160" y="89"/>
                  </a:cubicBezTo>
                  <a:cubicBezTo>
                    <a:pt x="159" y="89"/>
                    <a:pt x="159" y="90"/>
                    <a:pt x="158" y="91"/>
                  </a:cubicBezTo>
                  <a:cubicBezTo>
                    <a:pt x="157" y="91"/>
                    <a:pt x="157" y="92"/>
                    <a:pt x="157" y="94"/>
                  </a:cubicBezTo>
                  <a:cubicBezTo>
                    <a:pt x="157" y="94"/>
                    <a:pt x="157" y="95"/>
                    <a:pt x="158" y="96"/>
                  </a:cubicBezTo>
                  <a:cubicBezTo>
                    <a:pt x="158" y="96"/>
                    <a:pt x="158" y="97"/>
                    <a:pt x="159" y="97"/>
                  </a:cubicBezTo>
                  <a:cubicBezTo>
                    <a:pt x="159" y="97"/>
                    <a:pt x="160" y="98"/>
                    <a:pt x="161" y="98"/>
                  </a:cubicBezTo>
                  <a:cubicBezTo>
                    <a:pt x="161" y="98"/>
                    <a:pt x="162" y="97"/>
                    <a:pt x="163" y="97"/>
                  </a:cubicBezTo>
                  <a:cubicBezTo>
                    <a:pt x="164" y="97"/>
                    <a:pt x="164" y="96"/>
                    <a:pt x="165" y="95"/>
                  </a:cubicBezTo>
                  <a:cubicBezTo>
                    <a:pt x="169" y="93"/>
                    <a:pt x="174" y="91"/>
                    <a:pt x="175" y="91"/>
                  </a:cubicBezTo>
                  <a:cubicBezTo>
                    <a:pt x="176" y="90"/>
                    <a:pt x="178" y="90"/>
                    <a:pt x="179" y="88"/>
                  </a:cubicBezTo>
                  <a:cubicBezTo>
                    <a:pt x="181" y="87"/>
                    <a:pt x="182" y="85"/>
                    <a:pt x="182" y="82"/>
                  </a:cubicBezTo>
                  <a:cubicBezTo>
                    <a:pt x="183" y="81"/>
                    <a:pt x="183" y="80"/>
                    <a:pt x="184" y="79"/>
                  </a:cubicBezTo>
                  <a:cubicBezTo>
                    <a:pt x="184" y="78"/>
                    <a:pt x="184" y="78"/>
                    <a:pt x="184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4" y="78"/>
                    <a:pt x="184" y="77"/>
                    <a:pt x="184" y="77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3" y="77"/>
                    <a:pt x="183" y="78"/>
                    <a:pt x="183" y="78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7"/>
                    <a:pt x="182" y="77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6"/>
                    <a:pt x="182" y="76"/>
                    <a:pt x="182" y="76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9"/>
                    <a:pt x="181" y="81"/>
                    <a:pt x="181" y="82"/>
                  </a:cubicBezTo>
                  <a:cubicBezTo>
                    <a:pt x="181" y="84"/>
                    <a:pt x="181" y="85"/>
                    <a:pt x="181" y="86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8" y="85"/>
                    <a:pt x="188" y="85"/>
                    <a:pt x="188" y="85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89" y="69"/>
                    <a:pt x="189" y="69"/>
                    <a:pt x="189" y="69"/>
                  </a:cubicBezTo>
                  <a:cubicBezTo>
                    <a:pt x="188" y="69"/>
                    <a:pt x="188" y="68"/>
                    <a:pt x="188" y="68"/>
                  </a:cubicBezTo>
                  <a:cubicBezTo>
                    <a:pt x="188" y="68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7" y="67"/>
                    <a:pt x="187" y="67"/>
                    <a:pt x="187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7" y="67"/>
                    <a:pt x="187" y="67"/>
                    <a:pt x="187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7" y="67"/>
                    <a:pt x="187" y="67"/>
                    <a:pt x="187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7" y="67"/>
                    <a:pt x="187" y="67"/>
                    <a:pt x="187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65"/>
                    <a:pt x="189" y="65"/>
                    <a:pt x="189" y="64"/>
                  </a:cubicBezTo>
                  <a:cubicBezTo>
                    <a:pt x="189" y="64"/>
                    <a:pt x="189" y="64"/>
                    <a:pt x="189" y="64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6" y="65"/>
                    <a:pt x="186" y="65"/>
                    <a:pt x="186" y="65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5" y="64"/>
                    <a:pt x="185" y="65"/>
                  </a:cubicBezTo>
                  <a:cubicBezTo>
                    <a:pt x="185" y="65"/>
                    <a:pt x="184" y="65"/>
                    <a:pt x="184" y="66"/>
                  </a:cubicBezTo>
                  <a:cubicBezTo>
                    <a:pt x="184" y="66"/>
                    <a:pt x="184" y="67"/>
                    <a:pt x="184" y="67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6" y="67"/>
                    <a:pt x="186" y="67"/>
                    <a:pt x="186" y="67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4" y="68"/>
                    <a:pt x="184" y="69"/>
                    <a:pt x="185" y="70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7" y="70"/>
                    <a:pt x="187" y="70"/>
                    <a:pt x="187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83"/>
                    <a:pt x="184" y="83"/>
                    <a:pt x="184" y="83"/>
                  </a:cubicBezTo>
                  <a:cubicBezTo>
                    <a:pt x="183" y="83"/>
                    <a:pt x="183" y="83"/>
                    <a:pt x="183" y="83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4"/>
                    <a:pt x="185" y="83"/>
                    <a:pt x="185" y="82"/>
                  </a:cubicBezTo>
                  <a:cubicBezTo>
                    <a:pt x="185" y="81"/>
                    <a:pt x="185" y="79"/>
                    <a:pt x="186" y="78"/>
                  </a:cubicBezTo>
                  <a:cubicBezTo>
                    <a:pt x="186" y="77"/>
                    <a:pt x="186" y="77"/>
                    <a:pt x="186" y="76"/>
                  </a:cubicBezTo>
                  <a:cubicBezTo>
                    <a:pt x="186" y="76"/>
                    <a:pt x="186" y="76"/>
                    <a:pt x="185" y="75"/>
                  </a:cubicBezTo>
                  <a:cubicBezTo>
                    <a:pt x="185" y="75"/>
                    <a:pt x="185" y="74"/>
                    <a:pt x="185" y="74"/>
                  </a:cubicBezTo>
                  <a:cubicBezTo>
                    <a:pt x="184" y="74"/>
                    <a:pt x="184" y="74"/>
                    <a:pt x="183" y="74"/>
                  </a:cubicBezTo>
                  <a:cubicBezTo>
                    <a:pt x="183" y="74"/>
                    <a:pt x="182" y="74"/>
                    <a:pt x="182" y="74"/>
                  </a:cubicBezTo>
                  <a:cubicBezTo>
                    <a:pt x="181" y="75"/>
                    <a:pt x="181" y="75"/>
                    <a:pt x="181" y="76"/>
                  </a:cubicBezTo>
                  <a:cubicBezTo>
                    <a:pt x="180" y="77"/>
                    <a:pt x="179" y="79"/>
                    <a:pt x="178" y="82"/>
                  </a:cubicBezTo>
                  <a:cubicBezTo>
                    <a:pt x="178" y="83"/>
                    <a:pt x="177" y="85"/>
                    <a:pt x="176" y="85"/>
                  </a:cubicBezTo>
                  <a:cubicBezTo>
                    <a:pt x="176" y="86"/>
                    <a:pt x="175" y="87"/>
                    <a:pt x="174" y="87"/>
                  </a:cubicBezTo>
                  <a:cubicBezTo>
                    <a:pt x="172" y="88"/>
                    <a:pt x="168" y="90"/>
                    <a:pt x="163" y="92"/>
                  </a:cubicBezTo>
                  <a:cubicBezTo>
                    <a:pt x="162" y="93"/>
                    <a:pt x="162" y="93"/>
                    <a:pt x="161" y="93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4"/>
                    <a:pt x="161" y="93"/>
                    <a:pt x="161" y="93"/>
                  </a:cubicBezTo>
                  <a:cubicBezTo>
                    <a:pt x="162" y="93"/>
                    <a:pt x="162" y="92"/>
                    <a:pt x="163" y="92"/>
                  </a:cubicBezTo>
                  <a:cubicBezTo>
                    <a:pt x="163" y="92"/>
                    <a:pt x="163" y="91"/>
                    <a:pt x="164" y="91"/>
                  </a:cubicBezTo>
                  <a:cubicBezTo>
                    <a:pt x="164" y="90"/>
                    <a:pt x="164" y="90"/>
                    <a:pt x="164" y="89"/>
                  </a:cubicBezTo>
                  <a:cubicBezTo>
                    <a:pt x="164" y="88"/>
                    <a:pt x="164" y="88"/>
                    <a:pt x="163" y="87"/>
                  </a:cubicBezTo>
                  <a:cubicBezTo>
                    <a:pt x="163" y="87"/>
                    <a:pt x="162" y="87"/>
                    <a:pt x="161" y="86"/>
                  </a:cubicBezTo>
                  <a:cubicBezTo>
                    <a:pt x="161" y="86"/>
                    <a:pt x="160" y="86"/>
                    <a:pt x="159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7"/>
                    <a:pt x="159" y="87"/>
                    <a:pt x="159" y="87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9" y="87"/>
                    <a:pt x="159" y="87"/>
                    <a:pt x="159" y="87"/>
                  </a:cubicBezTo>
                  <a:cubicBezTo>
                    <a:pt x="160" y="86"/>
                    <a:pt x="160" y="86"/>
                    <a:pt x="160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7"/>
                    <a:pt x="160" y="86"/>
                    <a:pt x="160" y="86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60" y="88"/>
                    <a:pt x="161" y="88"/>
                    <a:pt x="161" y="87"/>
                  </a:cubicBezTo>
                  <a:cubicBezTo>
                    <a:pt x="162" y="87"/>
                    <a:pt x="162" y="87"/>
                    <a:pt x="162" y="86"/>
                  </a:cubicBezTo>
                  <a:cubicBezTo>
                    <a:pt x="163" y="86"/>
                    <a:pt x="163" y="85"/>
                    <a:pt x="163" y="85"/>
                  </a:cubicBezTo>
                  <a:cubicBezTo>
                    <a:pt x="163" y="84"/>
                    <a:pt x="163" y="84"/>
                    <a:pt x="163" y="83"/>
                  </a:cubicBezTo>
                  <a:cubicBezTo>
                    <a:pt x="162" y="82"/>
                    <a:pt x="161" y="82"/>
                    <a:pt x="161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55" y="82"/>
                    <a:pt x="155" y="82"/>
                    <a:pt x="155" y="82"/>
                  </a:cubicBezTo>
                  <a:cubicBezTo>
                    <a:pt x="155" y="84"/>
                    <a:pt x="155" y="84"/>
                    <a:pt x="155" y="84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7" y="84"/>
                    <a:pt x="157" y="84"/>
                    <a:pt x="157" y="84"/>
                  </a:cubicBezTo>
                  <a:cubicBezTo>
                    <a:pt x="157" y="84"/>
                    <a:pt x="158" y="83"/>
                    <a:pt x="159" y="82"/>
                  </a:cubicBezTo>
                  <a:cubicBezTo>
                    <a:pt x="159" y="82"/>
                    <a:pt x="159" y="82"/>
                    <a:pt x="159" y="81"/>
                  </a:cubicBezTo>
                  <a:cubicBezTo>
                    <a:pt x="160" y="81"/>
                    <a:pt x="160" y="81"/>
                    <a:pt x="160" y="80"/>
                  </a:cubicBezTo>
                  <a:cubicBezTo>
                    <a:pt x="160" y="79"/>
                    <a:pt x="159" y="78"/>
                    <a:pt x="159" y="78"/>
                  </a:cubicBezTo>
                  <a:cubicBezTo>
                    <a:pt x="158" y="77"/>
                    <a:pt x="158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5"/>
                  </a:cubicBezTo>
                  <a:cubicBezTo>
                    <a:pt x="157" y="75"/>
                    <a:pt x="157" y="74"/>
                    <a:pt x="156" y="73"/>
                  </a:cubicBezTo>
                  <a:cubicBezTo>
                    <a:pt x="155" y="73"/>
                    <a:pt x="155" y="73"/>
                    <a:pt x="154" y="73"/>
                  </a:cubicBezTo>
                  <a:cubicBezTo>
                    <a:pt x="153" y="73"/>
                    <a:pt x="153" y="73"/>
                    <a:pt x="152" y="74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5"/>
                    <a:pt x="154" y="74"/>
                    <a:pt x="153" y="74"/>
                  </a:cubicBezTo>
                  <a:cubicBezTo>
                    <a:pt x="153" y="73"/>
                    <a:pt x="152" y="73"/>
                    <a:pt x="151" y="73"/>
                  </a:cubicBezTo>
                  <a:cubicBezTo>
                    <a:pt x="151" y="73"/>
                    <a:pt x="150" y="74"/>
                    <a:pt x="150" y="74"/>
                  </a:cubicBezTo>
                  <a:cubicBezTo>
                    <a:pt x="149" y="74"/>
                    <a:pt x="148" y="75"/>
                    <a:pt x="148" y="75"/>
                  </a:cubicBezTo>
                  <a:cubicBezTo>
                    <a:pt x="148" y="76"/>
                    <a:pt x="148" y="76"/>
                    <a:pt x="148" y="76"/>
                  </a:cubicBezTo>
                  <a:cubicBezTo>
                    <a:pt x="147" y="80"/>
                    <a:pt x="147" y="80"/>
                    <a:pt x="147" y="80"/>
                  </a:cubicBezTo>
                  <a:cubicBezTo>
                    <a:pt x="149" y="80"/>
                    <a:pt x="149" y="80"/>
                    <a:pt x="149" y="80"/>
                  </a:cubicBezTo>
                  <a:cubicBezTo>
                    <a:pt x="150" y="80"/>
                    <a:pt x="150" y="80"/>
                    <a:pt x="150" y="80"/>
                  </a:cubicBezTo>
                  <a:cubicBezTo>
                    <a:pt x="150" y="79"/>
                    <a:pt x="149" y="78"/>
                    <a:pt x="149" y="78"/>
                  </a:cubicBezTo>
                  <a:cubicBezTo>
                    <a:pt x="147" y="76"/>
                    <a:pt x="144" y="75"/>
                    <a:pt x="142" y="74"/>
                  </a:cubicBezTo>
                  <a:cubicBezTo>
                    <a:pt x="141" y="73"/>
                    <a:pt x="141" y="73"/>
                    <a:pt x="140" y="73"/>
                  </a:cubicBezTo>
                  <a:cubicBezTo>
                    <a:pt x="140" y="72"/>
                    <a:pt x="140" y="72"/>
                    <a:pt x="140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1" y="70"/>
                    <a:pt x="141" y="69"/>
                  </a:cubicBezTo>
                  <a:cubicBezTo>
                    <a:pt x="141" y="69"/>
                    <a:pt x="142" y="69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51" y="59"/>
                    <a:pt x="151" y="59"/>
                    <a:pt x="151" y="59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40" y="65"/>
                    <a:pt x="140" y="64"/>
                    <a:pt x="140" y="64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40" y="64"/>
                    <a:pt x="140" y="64"/>
                    <a:pt x="140" y="64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39" y="64"/>
                    <a:pt x="139" y="64"/>
                    <a:pt x="139" y="64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39" y="65"/>
                    <a:pt x="139" y="65"/>
                    <a:pt x="139" y="65"/>
                  </a:cubicBezTo>
                  <a:cubicBezTo>
                    <a:pt x="140" y="65"/>
                    <a:pt x="141" y="65"/>
                    <a:pt x="142" y="66"/>
                  </a:cubicBezTo>
                  <a:cubicBezTo>
                    <a:pt x="143" y="66"/>
                    <a:pt x="144" y="66"/>
                    <a:pt x="145" y="66"/>
                  </a:cubicBezTo>
                  <a:cubicBezTo>
                    <a:pt x="146" y="66"/>
                    <a:pt x="146" y="66"/>
                    <a:pt x="147" y="66"/>
                  </a:cubicBezTo>
                  <a:cubicBezTo>
                    <a:pt x="148" y="65"/>
                    <a:pt x="148" y="64"/>
                    <a:pt x="148" y="63"/>
                  </a:cubicBezTo>
                  <a:cubicBezTo>
                    <a:pt x="148" y="63"/>
                    <a:pt x="148" y="62"/>
                    <a:pt x="148" y="62"/>
                  </a:cubicBezTo>
                  <a:cubicBezTo>
                    <a:pt x="147" y="61"/>
                    <a:pt x="147" y="61"/>
                    <a:pt x="146" y="60"/>
                  </a:cubicBezTo>
                  <a:cubicBezTo>
                    <a:pt x="146" y="60"/>
                    <a:pt x="145" y="59"/>
                    <a:pt x="145" y="58"/>
                  </a:cubicBezTo>
                  <a:cubicBezTo>
                    <a:pt x="144" y="58"/>
                    <a:pt x="144" y="58"/>
                    <a:pt x="144" y="58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4" y="57"/>
                    <a:pt x="144" y="57"/>
                    <a:pt x="144" y="57"/>
                  </a:cubicBezTo>
                  <a:cubicBezTo>
                    <a:pt x="143" y="54"/>
                    <a:pt x="143" y="54"/>
                    <a:pt x="143" y="54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7"/>
                  </a:cubicBezTo>
                  <a:cubicBezTo>
                    <a:pt x="140" y="57"/>
                    <a:pt x="140" y="57"/>
                    <a:pt x="140" y="56"/>
                  </a:cubicBezTo>
                  <a:cubicBezTo>
                    <a:pt x="139" y="56"/>
                    <a:pt x="139" y="56"/>
                    <a:pt x="138" y="56"/>
                  </a:cubicBezTo>
                  <a:cubicBezTo>
                    <a:pt x="137" y="56"/>
                    <a:pt x="137" y="56"/>
                    <a:pt x="136" y="56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4"/>
                    <a:pt x="136" y="54"/>
                    <a:pt x="136" y="54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5"/>
                    <a:pt x="136" y="55"/>
                    <a:pt x="136" y="55"/>
                  </a:cubicBezTo>
                  <a:cubicBezTo>
                    <a:pt x="136" y="55"/>
                    <a:pt x="137" y="55"/>
                    <a:pt x="138" y="55"/>
                  </a:cubicBezTo>
                  <a:cubicBezTo>
                    <a:pt x="138" y="56"/>
                    <a:pt x="139" y="56"/>
                    <a:pt x="140" y="56"/>
                  </a:cubicBezTo>
                  <a:cubicBezTo>
                    <a:pt x="140" y="56"/>
                    <a:pt x="141" y="56"/>
                    <a:pt x="142" y="55"/>
                  </a:cubicBezTo>
                  <a:cubicBezTo>
                    <a:pt x="142" y="54"/>
                    <a:pt x="142" y="54"/>
                    <a:pt x="142" y="53"/>
                  </a:cubicBezTo>
                  <a:cubicBezTo>
                    <a:pt x="142" y="53"/>
                    <a:pt x="142" y="52"/>
                    <a:pt x="142" y="52"/>
                  </a:cubicBezTo>
                  <a:cubicBezTo>
                    <a:pt x="141" y="50"/>
                    <a:pt x="140" y="49"/>
                    <a:pt x="140" y="47"/>
                  </a:cubicBezTo>
                  <a:cubicBezTo>
                    <a:pt x="139" y="47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5"/>
                    <a:pt x="139" y="45"/>
                    <a:pt x="139" y="45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45"/>
                    <a:pt x="139" y="45"/>
                    <a:pt x="139" y="45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1" y="46"/>
                    <a:pt x="141" y="46"/>
                    <a:pt x="141" y="46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1" y="44"/>
                    <a:pt x="141" y="44"/>
                    <a:pt x="141" y="44"/>
                  </a:cubicBezTo>
                  <a:cubicBezTo>
                    <a:pt x="141" y="44"/>
                    <a:pt x="141" y="44"/>
                    <a:pt x="141" y="43"/>
                  </a:cubicBezTo>
                  <a:cubicBezTo>
                    <a:pt x="141" y="42"/>
                    <a:pt x="141" y="41"/>
                    <a:pt x="141" y="39"/>
                  </a:cubicBezTo>
                  <a:cubicBezTo>
                    <a:pt x="141" y="39"/>
                    <a:pt x="141" y="38"/>
                    <a:pt x="141" y="38"/>
                  </a:cubicBezTo>
                  <a:cubicBezTo>
                    <a:pt x="141" y="38"/>
                    <a:pt x="141" y="37"/>
                    <a:pt x="140" y="36"/>
                  </a:cubicBezTo>
                  <a:cubicBezTo>
                    <a:pt x="140" y="36"/>
                    <a:pt x="140" y="36"/>
                    <a:pt x="139" y="35"/>
                  </a:cubicBezTo>
                  <a:cubicBezTo>
                    <a:pt x="139" y="35"/>
                    <a:pt x="139" y="35"/>
                    <a:pt x="138" y="35"/>
                  </a:cubicBezTo>
                  <a:cubicBezTo>
                    <a:pt x="138" y="35"/>
                    <a:pt x="137" y="35"/>
                    <a:pt x="137" y="35"/>
                  </a:cubicBezTo>
                  <a:cubicBezTo>
                    <a:pt x="136" y="36"/>
                    <a:pt x="135" y="36"/>
                    <a:pt x="135" y="36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7"/>
                    <a:pt x="135" y="37"/>
                    <a:pt x="135" y="37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5" y="36"/>
                    <a:pt x="135" y="36"/>
                    <a:pt x="135" y="35"/>
                  </a:cubicBezTo>
                  <a:cubicBezTo>
                    <a:pt x="135" y="34"/>
                    <a:pt x="136" y="32"/>
                    <a:pt x="136" y="30"/>
                  </a:cubicBezTo>
                  <a:cubicBezTo>
                    <a:pt x="137" y="28"/>
                    <a:pt x="137" y="27"/>
                    <a:pt x="138" y="26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9" y="26"/>
                    <a:pt x="139" y="26"/>
                    <a:pt x="140" y="26"/>
                  </a:cubicBezTo>
                  <a:cubicBezTo>
                    <a:pt x="142" y="26"/>
                    <a:pt x="143" y="25"/>
                    <a:pt x="144" y="24"/>
                  </a:cubicBezTo>
                  <a:cubicBezTo>
                    <a:pt x="145" y="23"/>
                    <a:pt x="145" y="22"/>
                    <a:pt x="145" y="22"/>
                  </a:cubicBezTo>
                  <a:cubicBezTo>
                    <a:pt x="145" y="22"/>
                    <a:pt x="145" y="22"/>
                    <a:pt x="145" y="22"/>
                  </a:cubicBezTo>
                  <a:cubicBezTo>
                    <a:pt x="145" y="22"/>
                    <a:pt x="145" y="22"/>
                    <a:pt x="145" y="22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3" y="21"/>
                    <a:pt x="144" y="20"/>
                    <a:pt x="145" y="19"/>
                  </a:cubicBezTo>
                  <a:cubicBezTo>
                    <a:pt x="145" y="19"/>
                    <a:pt x="146" y="18"/>
                    <a:pt x="146" y="18"/>
                  </a:cubicBezTo>
                  <a:cubicBezTo>
                    <a:pt x="147" y="17"/>
                    <a:pt x="147" y="16"/>
                    <a:pt x="147" y="15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7" y="14"/>
                    <a:pt x="146" y="13"/>
                    <a:pt x="145" y="13"/>
                  </a:cubicBezTo>
                  <a:cubicBezTo>
                    <a:pt x="145" y="12"/>
                    <a:pt x="144" y="12"/>
                    <a:pt x="143" y="12"/>
                  </a:cubicBezTo>
                  <a:cubicBezTo>
                    <a:pt x="142" y="12"/>
                    <a:pt x="141" y="13"/>
                    <a:pt x="141" y="13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4" y="14"/>
                    <a:pt x="144" y="14"/>
                  </a:cubicBezTo>
                  <a:cubicBezTo>
                    <a:pt x="144" y="13"/>
                    <a:pt x="143" y="12"/>
                    <a:pt x="142" y="11"/>
                  </a:cubicBezTo>
                  <a:cubicBezTo>
                    <a:pt x="142" y="11"/>
                    <a:pt x="141" y="11"/>
                    <a:pt x="140" y="11"/>
                  </a:cubicBezTo>
                  <a:cubicBezTo>
                    <a:pt x="139" y="11"/>
                    <a:pt x="137" y="11"/>
                    <a:pt x="136" y="12"/>
                  </a:cubicBezTo>
                  <a:cubicBezTo>
                    <a:pt x="135" y="13"/>
                    <a:pt x="134" y="14"/>
                    <a:pt x="134" y="14"/>
                  </a:cubicBezTo>
                  <a:cubicBezTo>
                    <a:pt x="134" y="15"/>
                    <a:pt x="133" y="16"/>
                    <a:pt x="133" y="17"/>
                  </a:cubicBezTo>
                  <a:cubicBezTo>
                    <a:pt x="133" y="18"/>
                    <a:pt x="134" y="19"/>
                    <a:pt x="134" y="19"/>
                  </a:cubicBezTo>
                  <a:cubicBezTo>
                    <a:pt x="136" y="19"/>
                    <a:pt x="136" y="19"/>
                    <a:pt x="136" y="19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4" y="19"/>
                    <a:pt x="134" y="19"/>
                    <a:pt x="134" y="19"/>
                  </a:cubicBezTo>
                  <a:cubicBezTo>
                    <a:pt x="134" y="19"/>
                    <a:pt x="134" y="20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0"/>
                    <a:pt x="134" y="20"/>
                    <a:pt x="134" y="20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1"/>
                    <a:pt x="134" y="21"/>
                    <a:pt x="134" y="21"/>
                  </a:cubicBezTo>
                  <a:cubicBezTo>
                    <a:pt x="134" y="20"/>
                    <a:pt x="134" y="20"/>
                    <a:pt x="134" y="20"/>
                  </a:cubicBezTo>
                  <a:cubicBezTo>
                    <a:pt x="134" y="20"/>
                    <a:pt x="134" y="20"/>
                    <a:pt x="134" y="20"/>
                  </a:cubicBezTo>
                  <a:cubicBezTo>
                    <a:pt x="134" y="20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4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30" y="26"/>
                    <a:pt x="130" y="26"/>
                    <a:pt x="130" y="26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0" y="25"/>
                    <a:pt x="130" y="25"/>
                    <a:pt x="130" y="25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2" y="25"/>
                    <a:pt x="131" y="25"/>
                    <a:pt x="131" y="25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2" y="25"/>
                    <a:pt x="132" y="25"/>
                    <a:pt x="132" y="25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132" y="26"/>
                    <a:pt x="132" y="26"/>
                    <a:pt x="132" y="26"/>
                  </a:cubicBezTo>
                  <a:cubicBezTo>
                    <a:pt x="132" y="25"/>
                    <a:pt x="132" y="25"/>
                    <a:pt x="132" y="24"/>
                  </a:cubicBezTo>
                  <a:cubicBezTo>
                    <a:pt x="131" y="24"/>
                    <a:pt x="131" y="23"/>
                    <a:pt x="130" y="23"/>
                  </a:cubicBezTo>
                  <a:cubicBezTo>
                    <a:pt x="130" y="23"/>
                    <a:pt x="129" y="23"/>
                    <a:pt x="129" y="23"/>
                  </a:cubicBezTo>
                  <a:cubicBezTo>
                    <a:pt x="128" y="23"/>
                    <a:pt x="127" y="23"/>
                    <a:pt x="127" y="23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4" y="30"/>
                    <a:pt x="124" y="30"/>
                    <a:pt x="124" y="30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28"/>
                    <a:pt x="125" y="28"/>
                    <a:pt x="124" y="28"/>
                  </a:cubicBezTo>
                  <a:cubicBezTo>
                    <a:pt x="124" y="28"/>
                    <a:pt x="123" y="28"/>
                    <a:pt x="123" y="29"/>
                  </a:cubicBezTo>
                  <a:cubicBezTo>
                    <a:pt x="122" y="29"/>
                    <a:pt x="122" y="30"/>
                    <a:pt x="122" y="30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2" y="32"/>
                    <a:pt x="122" y="32"/>
                    <a:pt x="123" y="32"/>
                  </a:cubicBezTo>
                  <a:cubicBezTo>
                    <a:pt x="123" y="32"/>
                    <a:pt x="123" y="32"/>
                    <a:pt x="124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4" y="32"/>
                    <a:pt x="124" y="33"/>
                    <a:pt x="124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4" y="31"/>
                    <a:pt x="123" y="31"/>
                  </a:cubicBezTo>
                  <a:cubicBezTo>
                    <a:pt x="122" y="30"/>
                    <a:pt x="122" y="30"/>
                    <a:pt x="121" y="30"/>
                  </a:cubicBezTo>
                  <a:cubicBezTo>
                    <a:pt x="120" y="30"/>
                    <a:pt x="119" y="30"/>
                    <a:pt x="119" y="31"/>
                  </a:cubicBezTo>
                  <a:cubicBezTo>
                    <a:pt x="118" y="32"/>
                    <a:pt x="118" y="32"/>
                    <a:pt x="118" y="33"/>
                  </a:cubicBezTo>
                  <a:cubicBezTo>
                    <a:pt x="118" y="33"/>
                    <a:pt x="118" y="34"/>
                    <a:pt x="118" y="34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19" y="35"/>
                    <a:pt x="119" y="35"/>
                    <a:pt x="119" y="35"/>
                  </a:cubicBezTo>
                  <a:cubicBezTo>
                    <a:pt x="125" y="41"/>
                    <a:pt x="125" y="41"/>
                    <a:pt x="125" y="41"/>
                  </a:cubicBezTo>
                  <a:cubicBezTo>
                    <a:pt x="126" y="39"/>
                    <a:pt x="126" y="39"/>
                    <a:pt x="126" y="39"/>
                  </a:cubicBezTo>
                  <a:cubicBezTo>
                    <a:pt x="125" y="38"/>
                    <a:pt x="125" y="38"/>
                    <a:pt x="125" y="38"/>
                  </a:cubicBezTo>
                  <a:cubicBezTo>
                    <a:pt x="125" y="38"/>
                    <a:pt x="124" y="38"/>
                    <a:pt x="124" y="39"/>
                  </a:cubicBezTo>
                  <a:cubicBezTo>
                    <a:pt x="124" y="40"/>
                    <a:pt x="123" y="40"/>
                    <a:pt x="123" y="40"/>
                  </a:cubicBezTo>
                  <a:cubicBezTo>
                    <a:pt x="123" y="41"/>
                    <a:pt x="122" y="41"/>
                    <a:pt x="122" y="42"/>
                  </a:cubicBezTo>
                  <a:cubicBezTo>
                    <a:pt x="122" y="43"/>
                    <a:pt x="123" y="43"/>
                    <a:pt x="123" y="44"/>
                  </a:cubicBezTo>
                  <a:cubicBezTo>
                    <a:pt x="123" y="44"/>
                    <a:pt x="124" y="44"/>
                    <a:pt x="124" y="44"/>
                  </a:cubicBezTo>
                  <a:cubicBezTo>
                    <a:pt x="125" y="45"/>
                    <a:pt x="125" y="45"/>
                    <a:pt x="126" y="45"/>
                  </a:cubicBezTo>
                  <a:cubicBezTo>
                    <a:pt x="126" y="45"/>
                    <a:pt x="127" y="45"/>
                    <a:pt x="128" y="45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9" y="45"/>
                    <a:pt x="129" y="45"/>
                    <a:pt x="129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7" y="45"/>
                    <a:pt x="127" y="45"/>
                    <a:pt x="127" y="4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8" y="44"/>
                    <a:pt x="128" y="44"/>
                  </a:cubicBezTo>
                  <a:cubicBezTo>
                    <a:pt x="128" y="44"/>
                    <a:pt x="127" y="44"/>
                    <a:pt x="127" y="44"/>
                  </a:cubicBezTo>
                  <a:cubicBezTo>
                    <a:pt x="127" y="44"/>
                    <a:pt x="126" y="44"/>
                    <a:pt x="126" y="45"/>
                  </a:cubicBezTo>
                  <a:cubicBezTo>
                    <a:pt x="126" y="45"/>
                    <a:pt x="125" y="46"/>
                    <a:pt x="125" y="46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25" y="46"/>
                    <a:pt x="125" y="46"/>
                    <a:pt x="125" y="46"/>
                  </a:cubicBezTo>
                  <a:cubicBezTo>
                    <a:pt x="125" y="47"/>
                    <a:pt x="125" y="47"/>
                    <a:pt x="125" y="47"/>
                  </a:cubicBezTo>
                  <a:cubicBezTo>
                    <a:pt x="125" y="47"/>
                    <a:pt x="125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48"/>
                    <a:pt x="125" y="48"/>
                    <a:pt x="124" y="49"/>
                  </a:cubicBezTo>
                  <a:cubicBezTo>
                    <a:pt x="124" y="49"/>
                    <a:pt x="124" y="49"/>
                    <a:pt x="123" y="50"/>
                  </a:cubicBezTo>
                  <a:cubicBezTo>
                    <a:pt x="123" y="50"/>
                    <a:pt x="122" y="51"/>
                    <a:pt x="122" y="52"/>
                  </a:cubicBezTo>
                  <a:cubicBezTo>
                    <a:pt x="122" y="52"/>
                    <a:pt x="123" y="53"/>
                    <a:pt x="123" y="53"/>
                  </a:cubicBezTo>
                  <a:cubicBezTo>
                    <a:pt x="123" y="54"/>
                    <a:pt x="124" y="54"/>
                    <a:pt x="124" y="55"/>
                  </a:cubicBezTo>
                  <a:cubicBezTo>
                    <a:pt x="125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7" y="54"/>
                    <a:pt x="127" y="54"/>
                    <a:pt x="127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7" y="54"/>
                    <a:pt x="127" y="54"/>
                    <a:pt x="127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7" y="54"/>
                    <a:pt x="127" y="54"/>
                    <a:pt x="127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6" y="54"/>
                    <a:pt x="126" y="54"/>
                    <a:pt x="126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5" y="54"/>
                    <a:pt x="125" y="54"/>
                    <a:pt x="125" y="54"/>
                  </a:cubicBezTo>
                  <a:cubicBezTo>
                    <a:pt x="125" y="54"/>
                    <a:pt x="125" y="55"/>
                    <a:pt x="125" y="55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7"/>
                    <a:pt x="124" y="57"/>
                    <a:pt x="124" y="58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4" y="58"/>
                    <a:pt x="124" y="58"/>
                    <a:pt x="124" y="58"/>
                  </a:cubicBezTo>
                  <a:cubicBezTo>
                    <a:pt x="124" y="60"/>
                    <a:pt x="125" y="61"/>
                    <a:pt x="125" y="63"/>
                  </a:cubicBezTo>
                  <a:cubicBezTo>
                    <a:pt x="125" y="64"/>
                    <a:pt x="125" y="66"/>
                    <a:pt x="126" y="68"/>
                  </a:cubicBezTo>
                  <a:cubicBezTo>
                    <a:pt x="126" y="69"/>
                    <a:pt x="126" y="69"/>
                    <a:pt x="127" y="70"/>
                  </a:cubicBezTo>
                  <a:cubicBezTo>
                    <a:pt x="127" y="71"/>
                    <a:pt x="128" y="72"/>
                    <a:pt x="128" y="72"/>
                  </a:cubicBezTo>
                  <a:cubicBezTo>
                    <a:pt x="129" y="73"/>
                    <a:pt x="130" y="74"/>
                    <a:pt x="132" y="75"/>
                  </a:cubicBezTo>
                  <a:cubicBezTo>
                    <a:pt x="132" y="75"/>
                    <a:pt x="133" y="76"/>
                    <a:pt x="133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4" y="77"/>
                    <a:pt x="134" y="77"/>
                    <a:pt x="134" y="77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3" y="77"/>
                    <a:pt x="133" y="77"/>
                    <a:pt x="133" y="77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5" y="77"/>
                    <a:pt x="135" y="77"/>
                    <a:pt x="135" y="77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4" y="76"/>
                    <a:pt x="134" y="76"/>
                  </a:cubicBezTo>
                  <a:cubicBezTo>
                    <a:pt x="134" y="76"/>
                    <a:pt x="133" y="75"/>
                    <a:pt x="133" y="74"/>
                  </a:cubicBezTo>
                  <a:cubicBezTo>
                    <a:pt x="132" y="74"/>
                    <a:pt x="131" y="73"/>
                    <a:pt x="130" y="72"/>
                  </a:cubicBezTo>
                  <a:cubicBezTo>
                    <a:pt x="128" y="71"/>
                    <a:pt x="127" y="70"/>
                    <a:pt x="126" y="70"/>
                  </a:cubicBezTo>
                  <a:cubicBezTo>
                    <a:pt x="123" y="70"/>
                    <a:pt x="122" y="72"/>
                    <a:pt x="121" y="72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1" y="75"/>
                    <a:pt x="121" y="75"/>
                    <a:pt x="121" y="75"/>
                  </a:cubicBezTo>
                  <a:cubicBezTo>
                    <a:pt x="123" y="77"/>
                    <a:pt x="126" y="79"/>
                    <a:pt x="128" y="80"/>
                  </a:cubicBezTo>
                  <a:cubicBezTo>
                    <a:pt x="130" y="82"/>
                    <a:pt x="133" y="83"/>
                    <a:pt x="134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5" y="82"/>
                    <a:pt x="135" y="82"/>
                    <a:pt x="135" y="82"/>
                  </a:cubicBezTo>
                  <a:cubicBezTo>
                    <a:pt x="134" y="83"/>
                    <a:pt x="134" y="83"/>
                    <a:pt x="134" y="83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5" y="86"/>
                    <a:pt x="135" y="86"/>
                    <a:pt x="135" y="86"/>
                  </a:cubicBezTo>
                  <a:cubicBezTo>
                    <a:pt x="136" y="87"/>
                    <a:pt x="136" y="87"/>
                    <a:pt x="136" y="87"/>
                  </a:cubicBezTo>
                  <a:cubicBezTo>
                    <a:pt x="136" y="87"/>
                    <a:pt x="136" y="87"/>
                    <a:pt x="136" y="87"/>
                  </a:cubicBezTo>
                  <a:cubicBezTo>
                    <a:pt x="136" y="87"/>
                    <a:pt x="137" y="88"/>
                    <a:pt x="137" y="89"/>
                  </a:cubicBezTo>
                  <a:cubicBezTo>
                    <a:pt x="138" y="89"/>
                    <a:pt x="139" y="90"/>
                    <a:pt x="139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92"/>
                    <a:pt x="140" y="92"/>
                    <a:pt x="140" y="92"/>
                  </a:cubicBezTo>
                  <a:cubicBezTo>
                    <a:pt x="141" y="91"/>
                    <a:pt x="141" y="91"/>
                    <a:pt x="141" y="91"/>
                  </a:cubicBezTo>
                  <a:cubicBezTo>
                    <a:pt x="140" y="90"/>
                    <a:pt x="139" y="90"/>
                    <a:pt x="139" y="89"/>
                  </a:cubicBezTo>
                  <a:cubicBezTo>
                    <a:pt x="138" y="89"/>
                    <a:pt x="137" y="89"/>
                    <a:pt x="137" y="89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8" y="90"/>
                    <a:pt x="138" y="90"/>
                    <a:pt x="138" y="90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33" y="89"/>
                    <a:pt x="133" y="89"/>
                    <a:pt x="133" y="89"/>
                  </a:cubicBezTo>
                  <a:cubicBezTo>
                    <a:pt x="130" y="85"/>
                    <a:pt x="125" y="84"/>
                    <a:pt x="122" y="83"/>
                  </a:cubicBezTo>
                  <a:cubicBezTo>
                    <a:pt x="118" y="82"/>
                    <a:pt x="115" y="82"/>
                    <a:pt x="113" y="80"/>
                  </a:cubicBezTo>
                  <a:cubicBezTo>
                    <a:pt x="111" y="79"/>
                    <a:pt x="109" y="78"/>
                    <a:pt x="108" y="77"/>
                  </a:cubicBezTo>
                  <a:cubicBezTo>
                    <a:pt x="107" y="77"/>
                    <a:pt x="105" y="76"/>
                    <a:pt x="104" y="76"/>
                  </a:cubicBezTo>
                  <a:cubicBezTo>
                    <a:pt x="103" y="76"/>
                    <a:pt x="103" y="76"/>
                    <a:pt x="102" y="76"/>
                  </a:cubicBezTo>
                  <a:cubicBezTo>
                    <a:pt x="101" y="76"/>
                    <a:pt x="101" y="76"/>
                    <a:pt x="100" y="76"/>
                  </a:cubicBezTo>
                  <a:cubicBezTo>
                    <a:pt x="99" y="76"/>
                    <a:pt x="99" y="76"/>
                    <a:pt x="98" y="76"/>
                  </a:cubicBezTo>
                  <a:cubicBezTo>
                    <a:pt x="97" y="75"/>
                    <a:pt x="96" y="74"/>
                    <a:pt x="95" y="72"/>
                  </a:cubicBezTo>
                  <a:cubicBezTo>
                    <a:pt x="95" y="71"/>
                    <a:pt x="95" y="70"/>
                    <a:pt x="95" y="70"/>
                  </a:cubicBezTo>
                  <a:cubicBezTo>
                    <a:pt x="95" y="69"/>
                    <a:pt x="95" y="68"/>
                    <a:pt x="95" y="68"/>
                  </a:cubicBezTo>
                  <a:cubicBezTo>
                    <a:pt x="96" y="67"/>
                    <a:pt x="97" y="66"/>
                    <a:pt x="98" y="64"/>
                  </a:cubicBezTo>
                  <a:cubicBezTo>
                    <a:pt x="99" y="63"/>
                    <a:pt x="100" y="62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7"/>
                    <a:pt x="100" y="56"/>
                    <a:pt x="99" y="54"/>
                  </a:cubicBezTo>
                  <a:cubicBezTo>
                    <a:pt x="98" y="52"/>
                    <a:pt x="96" y="50"/>
                    <a:pt x="94" y="49"/>
                  </a:cubicBezTo>
                  <a:cubicBezTo>
                    <a:pt x="93" y="48"/>
                    <a:pt x="92" y="48"/>
                    <a:pt x="91" y="47"/>
                  </a:cubicBezTo>
                  <a:cubicBezTo>
                    <a:pt x="90" y="47"/>
                    <a:pt x="89" y="47"/>
                    <a:pt x="88" y="46"/>
                  </a:cubicBezTo>
                  <a:cubicBezTo>
                    <a:pt x="87" y="46"/>
                    <a:pt x="85" y="46"/>
                    <a:pt x="83" y="45"/>
                  </a:cubicBezTo>
                  <a:cubicBezTo>
                    <a:pt x="81" y="44"/>
                    <a:pt x="79" y="42"/>
                    <a:pt x="78" y="40"/>
                  </a:cubicBezTo>
                  <a:cubicBezTo>
                    <a:pt x="77" y="38"/>
                    <a:pt x="75" y="36"/>
                    <a:pt x="74" y="35"/>
                  </a:cubicBezTo>
                  <a:cubicBezTo>
                    <a:pt x="72" y="34"/>
                    <a:pt x="70" y="34"/>
                    <a:pt x="69" y="34"/>
                  </a:cubicBezTo>
                  <a:cubicBezTo>
                    <a:pt x="68" y="34"/>
                    <a:pt x="67" y="34"/>
                    <a:pt x="67" y="34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4"/>
                    <a:pt x="67" y="34"/>
                    <a:pt x="66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5" y="30"/>
                    <a:pt x="65" y="27"/>
                  </a:cubicBezTo>
                  <a:cubicBezTo>
                    <a:pt x="64" y="26"/>
                    <a:pt x="64" y="26"/>
                    <a:pt x="64" y="25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3" y="25"/>
                    <a:pt x="63" y="24"/>
                    <a:pt x="62" y="24"/>
                  </a:cubicBezTo>
                  <a:cubicBezTo>
                    <a:pt x="60" y="22"/>
                    <a:pt x="58" y="22"/>
                    <a:pt x="55" y="22"/>
                  </a:cubicBezTo>
                  <a:cubicBezTo>
                    <a:pt x="53" y="22"/>
                    <a:pt x="51" y="22"/>
                    <a:pt x="50" y="23"/>
                  </a:cubicBezTo>
                  <a:cubicBezTo>
                    <a:pt x="49" y="24"/>
                    <a:pt x="48" y="24"/>
                    <a:pt x="46" y="24"/>
                  </a:cubicBezTo>
                  <a:cubicBezTo>
                    <a:pt x="45" y="24"/>
                    <a:pt x="43" y="25"/>
                    <a:pt x="42" y="25"/>
                  </a:cubicBezTo>
                  <a:cubicBezTo>
                    <a:pt x="40" y="25"/>
                    <a:pt x="39" y="24"/>
                    <a:pt x="38" y="24"/>
                  </a:cubicBezTo>
                  <a:cubicBezTo>
                    <a:pt x="38" y="24"/>
                    <a:pt x="37" y="24"/>
                    <a:pt x="36" y="24"/>
                  </a:cubicBezTo>
                  <a:cubicBezTo>
                    <a:pt x="34" y="24"/>
                    <a:pt x="33" y="24"/>
                    <a:pt x="31" y="25"/>
                  </a:cubicBezTo>
                  <a:cubicBezTo>
                    <a:pt x="30" y="26"/>
                    <a:pt x="28" y="28"/>
                    <a:pt x="26" y="30"/>
                  </a:cubicBezTo>
                  <a:cubicBezTo>
                    <a:pt x="24" y="31"/>
                    <a:pt x="23" y="33"/>
                    <a:pt x="21" y="35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18" y="38"/>
                    <a:pt x="16" y="41"/>
                    <a:pt x="15" y="43"/>
                  </a:cubicBezTo>
                  <a:cubicBezTo>
                    <a:pt x="13" y="46"/>
                    <a:pt x="12" y="48"/>
                    <a:pt x="11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1"/>
                    <a:pt x="10" y="51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3"/>
                    <a:pt x="9" y="53"/>
                    <a:pt x="8" y="54"/>
                  </a:cubicBezTo>
                  <a:cubicBezTo>
                    <a:pt x="8" y="54"/>
                    <a:pt x="7" y="54"/>
                    <a:pt x="7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61" y="69"/>
                    <a:pt x="161" y="69"/>
                    <a:pt x="161" y="69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7" y="62"/>
                    <a:pt x="187" y="62"/>
                    <a:pt x="187" y="62"/>
                  </a:cubicBezTo>
                  <a:cubicBezTo>
                    <a:pt x="185" y="63"/>
                    <a:pt x="185" y="63"/>
                    <a:pt x="185" y="63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4"/>
                    <a:pt x="185" y="64"/>
                    <a:pt x="186" y="65"/>
                  </a:cubicBezTo>
                  <a:lnTo>
                    <a:pt x="187" y="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8" name="Freeform 169"/>
            <p:cNvSpPr>
              <a:spLocks/>
            </p:cNvSpPr>
            <p:nvPr/>
          </p:nvSpPr>
          <p:spPr bwMode="auto">
            <a:xfrm>
              <a:off x="8131935" y="2020577"/>
              <a:ext cx="996487" cy="842016"/>
            </a:xfrm>
            <a:custGeom>
              <a:avLst/>
              <a:gdLst>
                <a:gd name="T0" fmla="*/ 244 w 305"/>
                <a:gd name="T1" fmla="*/ 43 h 258"/>
                <a:gd name="T2" fmla="*/ 224 w 305"/>
                <a:gd name="T3" fmla="*/ 39 h 258"/>
                <a:gd name="T4" fmla="*/ 212 w 305"/>
                <a:gd name="T5" fmla="*/ 37 h 258"/>
                <a:gd name="T6" fmla="*/ 210 w 305"/>
                <a:gd name="T7" fmla="*/ 25 h 258"/>
                <a:gd name="T8" fmla="*/ 201 w 305"/>
                <a:gd name="T9" fmla="*/ 28 h 258"/>
                <a:gd name="T10" fmla="*/ 174 w 305"/>
                <a:gd name="T11" fmla="*/ 23 h 258"/>
                <a:gd name="T12" fmla="*/ 148 w 305"/>
                <a:gd name="T13" fmla="*/ 16 h 258"/>
                <a:gd name="T14" fmla="*/ 138 w 305"/>
                <a:gd name="T15" fmla="*/ 10 h 258"/>
                <a:gd name="T16" fmla="*/ 133 w 305"/>
                <a:gd name="T17" fmla="*/ 9 h 258"/>
                <a:gd name="T18" fmla="*/ 68 w 305"/>
                <a:gd name="T19" fmla="*/ 3 h 258"/>
                <a:gd name="T20" fmla="*/ 70 w 305"/>
                <a:gd name="T21" fmla="*/ 4 h 258"/>
                <a:gd name="T22" fmla="*/ 66 w 305"/>
                <a:gd name="T23" fmla="*/ 14 h 258"/>
                <a:gd name="T24" fmla="*/ 66 w 305"/>
                <a:gd name="T25" fmla="*/ 17 h 258"/>
                <a:gd name="T26" fmla="*/ 68 w 305"/>
                <a:gd name="T27" fmla="*/ 20 h 258"/>
                <a:gd name="T28" fmla="*/ 68 w 305"/>
                <a:gd name="T29" fmla="*/ 25 h 258"/>
                <a:gd name="T30" fmla="*/ 72 w 305"/>
                <a:gd name="T31" fmla="*/ 32 h 258"/>
                <a:gd name="T32" fmla="*/ 71 w 305"/>
                <a:gd name="T33" fmla="*/ 37 h 258"/>
                <a:gd name="T34" fmla="*/ 73 w 305"/>
                <a:gd name="T35" fmla="*/ 42 h 258"/>
                <a:gd name="T36" fmla="*/ 74 w 305"/>
                <a:gd name="T37" fmla="*/ 44 h 258"/>
                <a:gd name="T38" fmla="*/ 76 w 305"/>
                <a:gd name="T39" fmla="*/ 50 h 258"/>
                <a:gd name="T40" fmla="*/ 80 w 305"/>
                <a:gd name="T41" fmla="*/ 63 h 258"/>
                <a:gd name="T42" fmla="*/ 83 w 305"/>
                <a:gd name="T43" fmla="*/ 95 h 258"/>
                <a:gd name="T44" fmla="*/ 85 w 305"/>
                <a:gd name="T45" fmla="*/ 103 h 258"/>
                <a:gd name="T46" fmla="*/ 84 w 305"/>
                <a:gd name="T47" fmla="*/ 130 h 258"/>
                <a:gd name="T48" fmla="*/ 84 w 305"/>
                <a:gd name="T49" fmla="*/ 161 h 258"/>
                <a:gd name="T50" fmla="*/ 86 w 305"/>
                <a:gd name="T51" fmla="*/ 257 h 258"/>
                <a:gd name="T52" fmla="*/ 260 w 305"/>
                <a:gd name="T53" fmla="*/ 252 h 258"/>
                <a:gd name="T54" fmla="*/ 256 w 305"/>
                <a:gd name="T55" fmla="*/ 241 h 258"/>
                <a:gd name="T56" fmla="*/ 246 w 305"/>
                <a:gd name="T57" fmla="*/ 229 h 258"/>
                <a:gd name="T58" fmla="*/ 225 w 305"/>
                <a:gd name="T59" fmla="*/ 212 h 258"/>
                <a:gd name="T60" fmla="*/ 211 w 305"/>
                <a:gd name="T61" fmla="*/ 201 h 258"/>
                <a:gd name="T62" fmla="*/ 211 w 305"/>
                <a:gd name="T63" fmla="*/ 180 h 258"/>
                <a:gd name="T64" fmla="*/ 207 w 305"/>
                <a:gd name="T65" fmla="*/ 151 h 258"/>
                <a:gd name="T66" fmla="*/ 226 w 305"/>
                <a:gd name="T67" fmla="*/ 140 h 258"/>
                <a:gd name="T68" fmla="*/ 229 w 305"/>
                <a:gd name="T69" fmla="*/ 112 h 258"/>
                <a:gd name="T70" fmla="*/ 237 w 305"/>
                <a:gd name="T71" fmla="*/ 94 h 258"/>
                <a:gd name="T72" fmla="*/ 269 w 305"/>
                <a:gd name="T73" fmla="*/ 65 h 258"/>
                <a:gd name="T74" fmla="*/ 305 w 305"/>
                <a:gd name="T75" fmla="*/ 4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258">
                  <a:moveTo>
                    <a:pt x="286" y="39"/>
                  </a:moveTo>
                  <a:cubicBezTo>
                    <a:pt x="272" y="40"/>
                    <a:pt x="265" y="47"/>
                    <a:pt x="244" y="43"/>
                  </a:cubicBezTo>
                  <a:cubicBezTo>
                    <a:pt x="244" y="43"/>
                    <a:pt x="244" y="46"/>
                    <a:pt x="239" y="43"/>
                  </a:cubicBezTo>
                  <a:cubicBezTo>
                    <a:pt x="234" y="41"/>
                    <a:pt x="226" y="36"/>
                    <a:pt x="224" y="39"/>
                  </a:cubicBezTo>
                  <a:cubicBezTo>
                    <a:pt x="221" y="41"/>
                    <a:pt x="219" y="39"/>
                    <a:pt x="218" y="38"/>
                  </a:cubicBezTo>
                  <a:cubicBezTo>
                    <a:pt x="217" y="37"/>
                    <a:pt x="215" y="36"/>
                    <a:pt x="212" y="37"/>
                  </a:cubicBezTo>
                  <a:cubicBezTo>
                    <a:pt x="209" y="37"/>
                    <a:pt x="208" y="36"/>
                    <a:pt x="211" y="33"/>
                  </a:cubicBezTo>
                  <a:cubicBezTo>
                    <a:pt x="214" y="31"/>
                    <a:pt x="213" y="28"/>
                    <a:pt x="210" y="25"/>
                  </a:cubicBezTo>
                  <a:cubicBezTo>
                    <a:pt x="206" y="21"/>
                    <a:pt x="205" y="23"/>
                    <a:pt x="206" y="26"/>
                  </a:cubicBezTo>
                  <a:cubicBezTo>
                    <a:pt x="206" y="26"/>
                    <a:pt x="202" y="27"/>
                    <a:pt x="201" y="28"/>
                  </a:cubicBezTo>
                  <a:cubicBezTo>
                    <a:pt x="200" y="29"/>
                    <a:pt x="198" y="28"/>
                    <a:pt x="198" y="28"/>
                  </a:cubicBezTo>
                  <a:cubicBezTo>
                    <a:pt x="198" y="28"/>
                    <a:pt x="188" y="23"/>
                    <a:pt x="174" y="23"/>
                  </a:cubicBezTo>
                  <a:cubicBezTo>
                    <a:pt x="174" y="23"/>
                    <a:pt x="168" y="19"/>
                    <a:pt x="163" y="19"/>
                  </a:cubicBezTo>
                  <a:cubicBezTo>
                    <a:pt x="158" y="19"/>
                    <a:pt x="152" y="20"/>
                    <a:pt x="148" y="16"/>
                  </a:cubicBezTo>
                  <a:cubicBezTo>
                    <a:pt x="144" y="13"/>
                    <a:pt x="143" y="12"/>
                    <a:pt x="142" y="11"/>
                  </a:cubicBezTo>
                  <a:cubicBezTo>
                    <a:pt x="141" y="11"/>
                    <a:pt x="138" y="10"/>
                    <a:pt x="138" y="10"/>
                  </a:cubicBezTo>
                  <a:cubicBezTo>
                    <a:pt x="138" y="10"/>
                    <a:pt x="137" y="6"/>
                    <a:pt x="135" y="6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9"/>
                    <a:pt x="130" y="7"/>
                    <a:pt x="127" y="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38" y="2"/>
                    <a:pt x="0" y="0"/>
                  </a:cubicBezTo>
                  <a:cubicBezTo>
                    <a:pt x="34" y="2"/>
                    <a:pt x="63" y="4"/>
                    <a:pt x="70" y="4"/>
                  </a:cubicBezTo>
                  <a:cubicBezTo>
                    <a:pt x="70" y="4"/>
                    <a:pt x="70" y="8"/>
                    <a:pt x="68" y="12"/>
                  </a:cubicBezTo>
                  <a:cubicBezTo>
                    <a:pt x="67" y="13"/>
                    <a:pt x="67" y="14"/>
                    <a:pt x="66" y="14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5" y="16"/>
                    <a:pt x="66" y="17"/>
                    <a:pt x="66" y="17"/>
                  </a:cubicBezTo>
                  <a:cubicBezTo>
                    <a:pt x="67" y="18"/>
                    <a:pt x="68" y="18"/>
                    <a:pt x="68" y="18"/>
                  </a:cubicBezTo>
                  <a:cubicBezTo>
                    <a:pt x="68" y="19"/>
                    <a:pt x="68" y="19"/>
                    <a:pt x="68" y="20"/>
                  </a:cubicBezTo>
                  <a:cubicBezTo>
                    <a:pt x="68" y="20"/>
                    <a:pt x="68" y="21"/>
                    <a:pt x="68" y="21"/>
                  </a:cubicBezTo>
                  <a:cubicBezTo>
                    <a:pt x="68" y="23"/>
                    <a:pt x="68" y="24"/>
                    <a:pt x="68" y="25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9" y="27"/>
                    <a:pt x="72" y="30"/>
                    <a:pt x="72" y="32"/>
                  </a:cubicBezTo>
                  <a:cubicBezTo>
                    <a:pt x="72" y="33"/>
                    <a:pt x="72" y="34"/>
                    <a:pt x="72" y="35"/>
                  </a:cubicBezTo>
                  <a:cubicBezTo>
                    <a:pt x="72" y="36"/>
                    <a:pt x="72" y="36"/>
                    <a:pt x="71" y="37"/>
                  </a:cubicBezTo>
                  <a:cubicBezTo>
                    <a:pt x="71" y="38"/>
                    <a:pt x="71" y="39"/>
                    <a:pt x="71" y="40"/>
                  </a:cubicBezTo>
                  <a:cubicBezTo>
                    <a:pt x="72" y="40"/>
                    <a:pt x="73" y="40"/>
                    <a:pt x="73" y="42"/>
                  </a:cubicBezTo>
                  <a:cubicBezTo>
                    <a:pt x="73" y="42"/>
                    <a:pt x="73" y="43"/>
                    <a:pt x="73" y="43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6" y="44"/>
                    <a:pt x="76" y="45"/>
                  </a:cubicBezTo>
                  <a:cubicBezTo>
                    <a:pt x="76" y="47"/>
                    <a:pt x="76" y="50"/>
                    <a:pt x="76" y="50"/>
                  </a:cubicBezTo>
                  <a:cubicBezTo>
                    <a:pt x="76" y="50"/>
                    <a:pt x="77" y="52"/>
                    <a:pt x="77" y="54"/>
                  </a:cubicBezTo>
                  <a:cubicBezTo>
                    <a:pt x="79" y="57"/>
                    <a:pt x="80" y="61"/>
                    <a:pt x="80" y="63"/>
                  </a:cubicBezTo>
                  <a:cubicBezTo>
                    <a:pt x="80" y="67"/>
                    <a:pt x="81" y="84"/>
                    <a:pt x="82" y="89"/>
                  </a:cubicBezTo>
                  <a:cubicBezTo>
                    <a:pt x="82" y="91"/>
                    <a:pt x="82" y="93"/>
                    <a:pt x="83" y="95"/>
                  </a:cubicBezTo>
                  <a:cubicBezTo>
                    <a:pt x="84" y="98"/>
                    <a:pt x="84" y="100"/>
                    <a:pt x="85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7" y="109"/>
                    <a:pt x="86" y="115"/>
                    <a:pt x="85" y="119"/>
                  </a:cubicBezTo>
                  <a:cubicBezTo>
                    <a:pt x="85" y="121"/>
                    <a:pt x="84" y="125"/>
                    <a:pt x="84" y="130"/>
                  </a:cubicBezTo>
                  <a:cubicBezTo>
                    <a:pt x="84" y="134"/>
                    <a:pt x="84" y="138"/>
                    <a:pt x="85" y="141"/>
                  </a:cubicBezTo>
                  <a:cubicBezTo>
                    <a:pt x="88" y="145"/>
                    <a:pt x="85" y="155"/>
                    <a:pt x="84" y="161"/>
                  </a:cubicBezTo>
                  <a:cubicBezTo>
                    <a:pt x="84" y="167"/>
                    <a:pt x="87" y="171"/>
                    <a:pt x="87" y="171"/>
                  </a:cubicBezTo>
                  <a:cubicBezTo>
                    <a:pt x="86" y="257"/>
                    <a:pt x="86" y="257"/>
                    <a:pt x="86" y="257"/>
                  </a:cubicBezTo>
                  <a:cubicBezTo>
                    <a:pt x="261" y="258"/>
                    <a:pt x="261" y="258"/>
                    <a:pt x="261" y="258"/>
                  </a:cubicBezTo>
                  <a:cubicBezTo>
                    <a:pt x="261" y="258"/>
                    <a:pt x="261" y="253"/>
                    <a:pt x="260" y="252"/>
                  </a:cubicBezTo>
                  <a:cubicBezTo>
                    <a:pt x="259" y="251"/>
                    <a:pt x="259" y="249"/>
                    <a:pt x="259" y="247"/>
                  </a:cubicBezTo>
                  <a:cubicBezTo>
                    <a:pt x="260" y="245"/>
                    <a:pt x="262" y="242"/>
                    <a:pt x="256" y="241"/>
                  </a:cubicBezTo>
                  <a:cubicBezTo>
                    <a:pt x="250" y="239"/>
                    <a:pt x="252" y="237"/>
                    <a:pt x="252" y="235"/>
                  </a:cubicBezTo>
                  <a:cubicBezTo>
                    <a:pt x="253" y="234"/>
                    <a:pt x="253" y="231"/>
                    <a:pt x="246" y="229"/>
                  </a:cubicBezTo>
                  <a:cubicBezTo>
                    <a:pt x="240" y="227"/>
                    <a:pt x="238" y="226"/>
                    <a:pt x="237" y="223"/>
                  </a:cubicBezTo>
                  <a:cubicBezTo>
                    <a:pt x="236" y="220"/>
                    <a:pt x="232" y="212"/>
                    <a:pt x="225" y="212"/>
                  </a:cubicBezTo>
                  <a:cubicBezTo>
                    <a:pt x="217" y="213"/>
                    <a:pt x="218" y="210"/>
                    <a:pt x="216" y="207"/>
                  </a:cubicBezTo>
                  <a:cubicBezTo>
                    <a:pt x="214" y="203"/>
                    <a:pt x="213" y="202"/>
                    <a:pt x="211" y="201"/>
                  </a:cubicBezTo>
                  <a:cubicBezTo>
                    <a:pt x="210" y="200"/>
                    <a:pt x="207" y="196"/>
                    <a:pt x="207" y="192"/>
                  </a:cubicBezTo>
                  <a:cubicBezTo>
                    <a:pt x="207" y="188"/>
                    <a:pt x="208" y="183"/>
                    <a:pt x="211" y="180"/>
                  </a:cubicBezTo>
                  <a:cubicBezTo>
                    <a:pt x="213" y="176"/>
                    <a:pt x="212" y="170"/>
                    <a:pt x="210" y="169"/>
                  </a:cubicBezTo>
                  <a:cubicBezTo>
                    <a:pt x="209" y="167"/>
                    <a:pt x="210" y="157"/>
                    <a:pt x="207" y="151"/>
                  </a:cubicBezTo>
                  <a:cubicBezTo>
                    <a:pt x="207" y="151"/>
                    <a:pt x="215" y="152"/>
                    <a:pt x="219" y="147"/>
                  </a:cubicBezTo>
                  <a:cubicBezTo>
                    <a:pt x="223" y="143"/>
                    <a:pt x="226" y="140"/>
                    <a:pt x="226" y="140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9" y="112"/>
                    <a:pt x="229" y="112"/>
                    <a:pt x="229" y="112"/>
                  </a:cubicBezTo>
                  <a:cubicBezTo>
                    <a:pt x="229" y="112"/>
                    <a:pt x="229" y="112"/>
                    <a:pt x="230" y="108"/>
                  </a:cubicBezTo>
                  <a:cubicBezTo>
                    <a:pt x="232" y="104"/>
                    <a:pt x="230" y="98"/>
                    <a:pt x="237" y="94"/>
                  </a:cubicBezTo>
                  <a:cubicBezTo>
                    <a:pt x="243" y="90"/>
                    <a:pt x="250" y="88"/>
                    <a:pt x="252" y="82"/>
                  </a:cubicBezTo>
                  <a:cubicBezTo>
                    <a:pt x="254" y="76"/>
                    <a:pt x="261" y="70"/>
                    <a:pt x="269" y="65"/>
                  </a:cubicBezTo>
                  <a:cubicBezTo>
                    <a:pt x="276" y="59"/>
                    <a:pt x="278" y="56"/>
                    <a:pt x="289" y="53"/>
                  </a:cubicBezTo>
                  <a:cubicBezTo>
                    <a:pt x="300" y="49"/>
                    <a:pt x="305" y="48"/>
                    <a:pt x="305" y="45"/>
                  </a:cubicBezTo>
                  <a:cubicBezTo>
                    <a:pt x="305" y="45"/>
                    <a:pt x="301" y="39"/>
                    <a:pt x="286" y="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9" name="Freeform 170"/>
            <p:cNvSpPr>
              <a:spLocks/>
            </p:cNvSpPr>
            <p:nvPr/>
          </p:nvSpPr>
          <p:spPr bwMode="auto">
            <a:xfrm>
              <a:off x="8131935" y="2013004"/>
              <a:ext cx="1002545" cy="855647"/>
            </a:xfrm>
            <a:custGeom>
              <a:avLst/>
              <a:gdLst>
                <a:gd name="T0" fmla="*/ 243 w 307"/>
                <a:gd name="T1" fmla="*/ 45 h 262"/>
                <a:gd name="T2" fmla="*/ 226 w 307"/>
                <a:gd name="T3" fmla="*/ 38 h 262"/>
                <a:gd name="T4" fmla="*/ 211 w 307"/>
                <a:gd name="T5" fmla="*/ 37 h 262"/>
                <a:gd name="T6" fmla="*/ 211 w 307"/>
                <a:gd name="T7" fmla="*/ 38 h 262"/>
                <a:gd name="T8" fmla="*/ 204 w 307"/>
                <a:gd name="T9" fmla="*/ 24 h 262"/>
                <a:gd name="T10" fmla="*/ 200 w 307"/>
                <a:gd name="T11" fmla="*/ 29 h 262"/>
                <a:gd name="T12" fmla="*/ 199 w 307"/>
                <a:gd name="T13" fmla="*/ 29 h 262"/>
                <a:gd name="T14" fmla="*/ 163 w 307"/>
                <a:gd name="T15" fmla="*/ 19 h 262"/>
                <a:gd name="T16" fmla="*/ 139 w 307"/>
                <a:gd name="T17" fmla="*/ 9 h 262"/>
                <a:gd name="T18" fmla="*/ 68 w 307"/>
                <a:gd name="T19" fmla="*/ 5 h 262"/>
                <a:gd name="T20" fmla="*/ 66 w 307"/>
                <a:gd name="T21" fmla="*/ 13 h 262"/>
                <a:gd name="T22" fmla="*/ 66 w 307"/>
                <a:gd name="T23" fmla="*/ 21 h 262"/>
                <a:gd name="T24" fmla="*/ 66 w 307"/>
                <a:gd name="T25" fmla="*/ 21 h 262"/>
                <a:gd name="T26" fmla="*/ 66 w 307"/>
                <a:gd name="T27" fmla="*/ 28 h 262"/>
                <a:gd name="T28" fmla="*/ 70 w 307"/>
                <a:gd name="T29" fmla="*/ 37 h 262"/>
                <a:gd name="T30" fmla="*/ 71 w 307"/>
                <a:gd name="T31" fmla="*/ 45 h 262"/>
                <a:gd name="T32" fmla="*/ 75 w 307"/>
                <a:gd name="T33" fmla="*/ 47 h 262"/>
                <a:gd name="T34" fmla="*/ 74 w 307"/>
                <a:gd name="T35" fmla="*/ 54 h 262"/>
                <a:gd name="T36" fmla="*/ 83 w 307"/>
                <a:gd name="T37" fmla="*/ 106 h 262"/>
                <a:gd name="T38" fmla="*/ 83 w 307"/>
                <a:gd name="T39" fmla="*/ 144 h 262"/>
                <a:gd name="T40" fmla="*/ 263 w 307"/>
                <a:gd name="T41" fmla="*/ 255 h 262"/>
                <a:gd name="T42" fmla="*/ 254 w 307"/>
                <a:gd name="T43" fmla="*/ 240 h 262"/>
                <a:gd name="T44" fmla="*/ 254 w 307"/>
                <a:gd name="T45" fmla="*/ 236 h 262"/>
                <a:gd name="T46" fmla="*/ 219 w 307"/>
                <a:gd name="T47" fmla="*/ 211 h 262"/>
                <a:gd name="T48" fmla="*/ 211 w 307"/>
                <a:gd name="T49" fmla="*/ 170 h 262"/>
                <a:gd name="T50" fmla="*/ 211 w 307"/>
                <a:gd name="T51" fmla="*/ 160 h 262"/>
                <a:gd name="T52" fmla="*/ 229 w 307"/>
                <a:gd name="T53" fmla="*/ 114 h 262"/>
                <a:gd name="T54" fmla="*/ 231 w 307"/>
                <a:gd name="T55" fmla="*/ 114 h 262"/>
                <a:gd name="T56" fmla="*/ 254 w 307"/>
                <a:gd name="T57" fmla="*/ 85 h 262"/>
                <a:gd name="T58" fmla="*/ 286 w 307"/>
                <a:gd name="T59" fmla="*/ 39 h 262"/>
                <a:gd name="T60" fmla="*/ 304 w 307"/>
                <a:gd name="T61" fmla="*/ 48 h 262"/>
                <a:gd name="T62" fmla="*/ 245 w 307"/>
                <a:gd name="T63" fmla="*/ 89 h 262"/>
                <a:gd name="T64" fmla="*/ 224 w 307"/>
                <a:gd name="T65" fmla="*/ 142 h 262"/>
                <a:gd name="T66" fmla="*/ 206 w 307"/>
                <a:gd name="T67" fmla="*/ 154 h 262"/>
                <a:gd name="T68" fmla="*/ 211 w 307"/>
                <a:gd name="T69" fmla="*/ 205 h 262"/>
                <a:gd name="T70" fmla="*/ 239 w 307"/>
                <a:gd name="T71" fmla="*/ 230 h 262"/>
                <a:gd name="T72" fmla="*/ 258 w 307"/>
                <a:gd name="T73" fmla="*/ 246 h 262"/>
                <a:gd name="T74" fmla="*/ 89 w 307"/>
                <a:gd name="T75" fmla="*/ 173 h 262"/>
                <a:gd name="T76" fmla="*/ 85 w 307"/>
                <a:gd name="T77" fmla="*/ 143 h 262"/>
                <a:gd name="T78" fmla="*/ 87 w 307"/>
                <a:gd name="T79" fmla="*/ 104 h 262"/>
                <a:gd name="T80" fmla="*/ 79 w 307"/>
                <a:gd name="T81" fmla="*/ 55 h 262"/>
                <a:gd name="T82" fmla="*/ 73 w 307"/>
                <a:gd name="T83" fmla="*/ 45 h 262"/>
                <a:gd name="T84" fmla="*/ 73 w 307"/>
                <a:gd name="T85" fmla="*/ 41 h 262"/>
                <a:gd name="T86" fmla="*/ 74 w 307"/>
                <a:gd name="T87" fmla="*/ 34 h 262"/>
                <a:gd name="T88" fmla="*/ 70 w 307"/>
                <a:gd name="T89" fmla="*/ 24 h 262"/>
                <a:gd name="T90" fmla="*/ 68 w 307"/>
                <a:gd name="T91" fmla="*/ 18 h 262"/>
                <a:gd name="T92" fmla="*/ 67 w 307"/>
                <a:gd name="T93" fmla="*/ 18 h 262"/>
                <a:gd name="T94" fmla="*/ 66 w 307"/>
                <a:gd name="T95" fmla="*/ 16 h 262"/>
                <a:gd name="T96" fmla="*/ 0 w 307"/>
                <a:gd name="T97" fmla="*/ 4 h 262"/>
                <a:gd name="T98" fmla="*/ 135 w 307"/>
                <a:gd name="T99" fmla="*/ 9 h 262"/>
                <a:gd name="T100" fmla="*/ 136 w 307"/>
                <a:gd name="T101" fmla="*/ 13 h 262"/>
                <a:gd name="T102" fmla="*/ 141 w 307"/>
                <a:gd name="T103" fmla="*/ 15 h 262"/>
                <a:gd name="T104" fmla="*/ 172 w 307"/>
                <a:gd name="T105" fmla="*/ 26 h 262"/>
                <a:gd name="T106" fmla="*/ 197 w 307"/>
                <a:gd name="T107" fmla="*/ 32 h 262"/>
                <a:gd name="T108" fmla="*/ 206 w 307"/>
                <a:gd name="T109" fmla="*/ 30 h 262"/>
                <a:gd name="T110" fmla="*/ 207 w 307"/>
                <a:gd name="T111" fmla="*/ 25 h 262"/>
                <a:gd name="T112" fmla="*/ 208 w 307"/>
                <a:gd name="T113" fmla="*/ 28 h 262"/>
                <a:gd name="T114" fmla="*/ 216 w 307"/>
                <a:gd name="T115" fmla="*/ 41 h 262"/>
                <a:gd name="T116" fmla="*/ 244 w 307"/>
                <a:gd name="T117" fmla="*/ 4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262">
                  <a:moveTo>
                    <a:pt x="286" y="41"/>
                  </a:moveTo>
                  <a:cubicBezTo>
                    <a:pt x="286" y="39"/>
                    <a:pt x="286" y="39"/>
                    <a:pt x="286" y="39"/>
                  </a:cubicBezTo>
                  <a:cubicBezTo>
                    <a:pt x="280" y="40"/>
                    <a:pt x="275" y="41"/>
                    <a:pt x="271" y="42"/>
                  </a:cubicBezTo>
                  <a:cubicBezTo>
                    <a:pt x="266" y="43"/>
                    <a:pt x="261" y="44"/>
                    <a:pt x="255" y="44"/>
                  </a:cubicBezTo>
                  <a:cubicBezTo>
                    <a:pt x="252" y="44"/>
                    <a:pt x="249" y="44"/>
                    <a:pt x="245" y="44"/>
                  </a:cubicBezTo>
                  <a:cubicBezTo>
                    <a:pt x="243" y="43"/>
                    <a:pt x="243" y="43"/>
                    <a:pt x="243" y="43"/>
                  </a:cubicBez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4"/>
                    <a:pt x="243" y="44"/>
                    <a:pt x="243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2" y="45"/>
                    <a:pt x="241" y="44"/>
                    <a:pt x="240" y="44"/>
                  </a:cubicBezTo>
                  <a:cubicBezTo>
                    <a:pt x="238" y="43"/>
                    <a:pt x="236" y="41"/>
                    <a:pt x="233" y="40"/>
                  </a:cubicBezTo>
                  <a:cubicBezTo>
                    <a:pt x="231" y="39"/>
                    <a:pt x="228" y="38"/>
                    <a:pt x="226" y="38"/>
                  </a:cubicBezTo>
                  <a:cubicBezTo>
                    <a:pt x="224" y="38"/>
                    <a:pt x="223" y="38"/>
                    <a:pt x="222" y="39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20" y="39"/>
                    <a:pt x="220" y="39"/>
                    <a:pt x="220" y="39"/>
                  </a:cubicBezTo>
                  <a:cubicBezTo>
                    <a:pt x="219" y="38"/>
                    <a:pt x="218" y="37"/>
                    <a:pt x="217" y="37"/>
                  </a:cubicBezTo>
                  <a:cubicBezTo>
                    <a:pt x="216" y="37"/>
                    <a:pt x="215" y="36"/>
                    <a:pt x="214" y="36"/>
                  </a:cubicBezTo>
                  <a:cubicBezTo>
                    <a:pt x="213" y="36"/>
                    <a:pt x="212" y="37"/>
                    <a:pt x="212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7"/>
                    <a:pt x="211" y="37"/>
                    <a:pt x="211" y="37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1" y="38"/>
                    <a:pt x="211" y="38"/>
                  </a:cubicBezTo>
                  <a:cubicBezTo>
                    <a:pt x="211" y="38"/>
                    <a:pt x="212" y="37"/>
                    <a:pt x="212" y="37"/>
                  </a:cubicBezTo>
                  <a:cubicBezTo>
                    <a:pt x="214" y="36"/>
                    <a:pt x="215" y="34"/>
                    <a:pt x="215" y="32"/>
                  </a:cubicBezTo>
                  <a:cubicBezTo>
                    <a:pt x="215" y="31"/>
                    <a:pt x="214" y="30"/>
                    <a:pt x="214" y="28"/>
                  </a:cubicBezTo>
                  <a:cubicBezTo>
                    <a:pt x="213" y="27"/>
                    <a:pt x="212" y="26"/>
                    <a:pt x="211" y="25"/>
                  </a:cubicBezTo>
                  <a:cubicBezTo>
                    <a:pt x="210" y="24"/>
                    <a:pt x="210" y="24"/>
                    <a:pt x="209" y="23"/>
                  </a:cubicBezTo>
                  <a:cubicBezTo>
                    <a:pt x="208" y="23"/>
                    <a:pt x="207" y="22"/>
                    <a:pt x="207" y="22"/>
                  </a:cubicBezTo>
                  <a:cubicBezTo>
                    <a:pt x="206" y="22"/>
                    <a:pt x="205" y="23"/>
                    <a:pt x="204" y="24"/>
                  </a:cubicBezTo>
                  <a:cubicBezTo>
                    <a:pt x="204" y="24"/>
                    <a:pt x="204" y="25"/>
                    <a:pt x="204" y="26"/>
                  </a:cubicBezTo>
                  <a:cubicBezTo>
                    <a:pt x="204" y="27"/>
                    <a:pt x="204" y="28"/>
                    <a:pt x="204" y="28"/>
                  </a:cubicBezTo>
                  <a:cubicBezTo>
                    <a:pt x="206" y="28"/>
                    <a:pt x="206" y="28"/>
                    <a:pt x="206" y="28"/>
                  </a:cubicBezTo>
                  <a:cubicBezTo>
                    <a:pt x="205" y="26"/>
                    <a:pt x="205" y="26"/>
                    <a:pt x="205" y="26"/>
                  </a:cubicBezTo>
                  <a:cubicBezTo>
                    <a:pt x="205" y="26"/>
                    <a:pt x="204" y="26"/>
                    <a:pt x="203" y="27"/>
                  </a:cubicBezTo>
                  <a:cubicBezTo>
                    <a:pt x="202" y="27"/>
                    <a:pt x="202" y="27"/>
                    <a:pt x="201" y="28"/>
                  </a:cubicBezTo>
                  <a:cubicBezTo>
                    <a:pt x="200" y="28"/>
                    <a:pt x="200" y="28"/>
                    <a:pt x="199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9" y="28"/>
                    <a:pt x="199" y="28"/>
                    <a:pt x="199" y="28"/>
                  </a:cubicBezTo>
                  <a:cubicBezTo>
                    <a:pt x="199" y="28"/>
                    <a:pt x="199" y="28"/>
                    <a:pt x="199" y="28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9" y="28"/>
                    <a:pt x="199" y="28"/>
                    <a:pt x="199" y="28"/>
                  </a:cubicBezTo>
                  <a:cubicBezTo>
                    <a:pt x="199" y="28"/>
                    <a:pt x="199" y="28"/>
                    <a:pt x="199" y="28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9" y="28"/>
                    <a:pt x="199" y="28"/>
                    <a:pt x="199" y="28"/>
                  </a:cubicBezTo>
                  <a:cubicBezTo>
                    <a:pt x="198" y="30"/>
                    <a:pt x="198" y="30"/>
                    <a:pt x="198" y="30"/>
                  </a:cubicBezTo>
                  <a:cubicBezTo>
                    <a:pt x="199" y="29"/>
                    <a:pt x="199" y="29"/>
                    <a:pt x="199" y="29"/>
                  </a:cubicBezTo>
                  <a:cubicBezTo>
                    <a:pt x="198" y="28"/>
                    <a:pt x="188" y="23"/>
                    <a:pt x="174" y="23"/>
                  </a:cubicBezTo>
                  <a:cubicBezTo>
                    <a:pt x="174" y="25"/>
                    <a:pt x="174" y="25"/>
                    <a:pt x="174" y="25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5" y="23"/>
                    <a:pt x="174" y="22"/>
                    <a:pt x="172" y="21"/>
                  </a:cubicBezTo>
                  <a:cubicBezTo>
                    <a:pt x="169" y="20"/>
                    <a:pt x="166" y="19"/>
                    <a:pt x="163" y="19"/>
                  </a:cubicBezTo>
                  <a:cubicBezTo>
                    <a:pt x="163" y="19"/>
                    <a:pt x="163" y="19"/>
                    <a:pt x="163" y="19"/>
                  </a:cubicBezTo>
                  <a:cubicBezTo>
                    <a:pt x="161" y="19"/>
                    <a:pt x="159" y="19"/>
                    <a:pt x="157" y="19"/>
                  </a:cubicBezTo>
                  <a:cubicBezTo>
                    <a:pt x="154" y="19"/>
                    <a:pt x="151" y="19"/>
                    <a:pt x="149" y="17"/>
                  </a:cubicBezTo>
                  <a:cubicBezTo>
                    <a:pt x="147" y="15"/>
                    <a:pt x="146" y="14"/>
                    <a:pt x="145" y="13"/>
                  </a:cubicBezTo>
                  <a:cubicBezTo>
                    <a:pt x="144" y="12"/>
                    <a:pt x="143" y="12"/>
                    <a:pt x="143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2" y="11"/>
                    <a:pt x="142" y="11"/>
                    <a:pt x="142" y="11"/>
                  </a:cubicBezTo>
                  <a:cubicBezTo>
                    <a:pt x="140" y="11"/>
                    <a:pt x="138" y="10"/>
                    <a:pt x="138" y="10"/>
                  </a:cubicBezTo>
                  <a:cubicBezTo>
                    <a:pt x="138" y="12"/>
                    <a:pt x="138" y="12"/>
                    <a:pt x="138" y="1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0" y="12"/>
                    <a:pt x="140" y="11"/>
                    <a:pt x="139" y="9"/>
                  </a:cubicBezTo>
                  <a:cubicBezTo>
                    <a:pt x="139" y="9"/>
                    <a:pt x="138" y="8"/>
                    <a:pt x="138" y="7"/>
                  </a:cubicBezTo>
                  <a:cubicBezTo>
                    <a:pt x="137" y="7"/>
                    <a:pt x="136" y="6"/>
                    <a:pt x="135" y="6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1" y="7"/>
                    <a:pt x="128" y="3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1" y="3"/>
                    <a:pt x="48" y="2"/>
                  </a:cubicBezTo>
                  <a:cubicBezTo>
                    <a:pt x="36" y="2"/>
                    <a:pt x="19" y="1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1" y="6"/>
                    <a:pt x="57" y="8"/>
                    <a:pt x="68" y="8"/>
                  </a:cubicBezTo>
                  <a:cubicBezTo>
                    <a:pt x="69" y="8"/>
                    <a:pt x="70" y="8"/>
                    <a:pt x="70" y="8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8" y="10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4"/>
                    <a:pt x="65" y="14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6"/>
                    <a:pt x="63" y="17"/>
                    <a:pt x="63" y="18"/>
                  </a:cubicBezTo>
                  <a:cubicBezTo>
                    <a:pt x="63" y="19"/>
                    <a:pt x="64" y="20"/>
                    <a:pt x="64" y="20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1"/>
                    <a:pt x="66" y="21"/>
                    <a:pt x="66" y="21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3"/>
                    <a:pt x="6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4"/>
                    <a:pt x="66" y="25"/>
                    <a:pt x="66" y="26"/>
                  </a:cubicBezTo>
                  <a:cubicBezTo>
                    <a:pt x="66" y="27"/>
                    <a:pt x="66" y="27"/>
                    <a:pt x="66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7" y="30"/>
                    <a:pt x="68" y="31"/>
                    <a:pt x="69" y="32"/>
                  </a:cubicBezTo>
                  <a:cubicBezTo>
                    <a:pt x="69" y="33"/>
                    <a:pt x="70" y="34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6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7"/>
                    <a:pt x="70" y="37"/>
                    <a:pt x="70" y="37"/>
                  </a:cubicBezTo>
                  <a:cubicBezTo>
                    <a:pt x="70" y="37"/>
                    <a:pt x="70" y="38"/>
                    <a:pt x="70" y="38"/>
                  </a:cubicBezTo>
                  <a:cubicBezTo>
                    <a:pt x="69" y="39"/>
                    <a:pt x="69" y="40"/>
                    <a:pt x="69" y="41"/>
                  </a:cubicBezTo>
                  <a:cubicBezTo>
                    <a:pt x="69" y="41"/>
                    <a:pt x="69" y="42"/>
                    <a:pt x="70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0" y="43"/>
                    <a:pt x="70" y="43"/>
                    <a:pt x="70" y="4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3" y="48"/>
                    <a:pt x="73" y="48"/>
                    <a:pt x="73" y="48"/>
                  </a:cubicBezTo>
                  <a:cubicBezTo>
                    <a:pt x="74" y="48"/>
                    <a:pt x="74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8"/>
                    <a:pt x="74" y="48"/>
                    <a:pt x="74" y="48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8"/>
                    <a:pt x="74" y="49"/>
                    <a:pt x="74" y="50"/>
                  </a:cubicBezTo>
                  <a:cubicBezTo>
                    <a:pt x="74" y="51"/>
                    <a:pt x="74" y="52"/>
                    <a:pt x="74" y="52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3"/>
                    <a:pt x="74" y="54"/>
                    <a:pt x="74" y="54"/>
                  </a:cubicBezTo>
                  <a:cubicBezTo>
                    <a:pt x="75" y="55"/>
                    <a:pt x="75" y="56"/>
                    <a:pt x="76" y="57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8"/>
                    <a:pt x="77" y="60"/>
                    <a:pt x="77" y="61"/>
                  </a:cubicBezTo>
                  <a:cubicBezTo>
                    <a:pt x="78" y="63"/>
                    <a:pt x="78" y="64"/>
                    <a:pt x="78" y="65"/>
                  </a:cubicBezTo>
                  <a:cubicBezTo>
                    <a:pt x="78" y="69"/>
                    <a:pt x="79" y="86"/>
                    <a:pt x="80" y="91"/>
                  </a:cubicBezTo>
                  <a:cubicBezTo>
                    <a:pt x="80" y="93"/>
                    <a:pt x="80" y="95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2" y="101"/>
                    <a:pt x="82" y="103"/>
                    <a:pt x="83" y="105"/>
                  </a:cubicBezTo>
                  <a:cubicBezTo>
                    <a:pt x="83" y="105"/>
                    <a:pt x="83" y="105"/>
                    <a:pt x="83" y="105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84" y="108"/>
                    <a:pt x="84" y="110"/>
                    <a:pt x="84" y="112"/>
                  </a:cubicBezTo>
                  <a:cubicBezTo>
                    <a:pt x="84" y="115"/>
                    <a:pt x="84" y="118"/>
                    <a:pt x="83" y="120"/>
                  </a:cubicBezTo>
                  <a:cubicBezTo>
                    <a:pt x="83" y="123"/>
                    <a:pt x="82" y="127"/>
                    <a:pt x="82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2" y="137"/>
                    <a:pt x="83" y="140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3" y="144"/>
                    <a:pt x="83" y="144"/>
                    <a:pt x="83" y="144"/>
                  </a:cubicBezTo>
                  <a:cubicBezTo>
                    <a:pt x="84" y="145"/>
                    <a:pt x="84" y="146"/>
                    <a:pt x="84" y="148"/>
                  </a:cubicBezTo>
                  <a:cubicBezTo>
                    <a:pt x="84" y="152"/>
                    <a:pt x="83" y="158"/>
                    <a:pt x="82" y="163"/>
                  </a:cubicBezTo>
                  <a:cubicBezTo>
                    <a:pt x="82" y="163"/>
                    <a:pt x="82" y="164"/>
                    <a:pt x="82" y="164"/>
                  </a:cubicBezTo>
                  <a:cubicBezTo>
                    <a:pt x="82" y="170"/>
                    <a:pt x="86" y="174"/>
                    <a:pt x="86" y="175"/>
                  </a:cubicBezTo>
                  <a:cubicBezTo>
                    <a:pt x="87" y="173"/>
                    <a:pt x="87" y="173"/>
                    <a:pt x="87" y="173"/>
                  </a:cubicBezTo>
                  <a:cubicBezTo>
                    <a:pt x="85" y="173"/>
                    <a:pt x="85" y="173"/>
                    <a:pt x="85" y="173"/>
                  </a:cubicBezTo>
                  <a:cubicBezTo>
                    <a:pt x="84" y="261"/>
                    <a:pt x="84" y="261"/>
                    <a:pt x="84" y="261"/>
                  </a:cubicBezTo>
                  <a:cubicBezTo>
                    <a:pt x="263" y="262"/>
                    <a:pt x="263" y="262"/>
                    <a:pt x="263" y="262"/>
                  </a:cubicBezTo>
                  <a:cubicBezTo>
                    <a:pt x="263" y="260"/>
                    <a:pt x="263" y="260"/>
                    <a:pt x="263" y="260"/>
                  </a:cubicBezTo>
                  <a:cubicBezTo>
                    <a:pt x="263" y="260"/>
                    <a:pt x="263" y="258"/>
                    <a:pt x="263" y="257"/>
                  </a:cubicBezTo>
                  <a:cubicBezTo>
                    <a:pt x="263" y="256"/>
                    <a:pt x="263" y="256"/>
                    <a:pt x="263" y="255"/>
                  </a:cubicBezTo>
                  <a:cubicBezTo>
                    <a:pt x="262" y="254"/>
                    <a:pt x="262" y="253"/>
                    <a:pt x="261" y="253"/>
                  </a:cubicBezTo>
                  <a:cubicBezTo>
                    <a:pt x="261" y="252"/>
                    <a:pt x="261" y="252"/>
                    <a:pt x="261" y="252"/>
                  </a:cubicBezTo>
                  <a:cubicBezTo>
                    <a:pt x="261" y="251"/>
                    <a:pt x="261" y="250"/>
                    <a:pt x="261" y="250"/>
                  </a:cubicBezTo>
                  <a:cubicBezTo>
                    <a:pt x="261" y="249"/>
                    <a:pt x="262" y="248"/>
                    <a:pt x="262" y="246"/>
                  </a:cubicBezTo>
                  <a:cubicBezTo>
                    <a:pt x="262" y="245"/>
                    <a:pt x="262" y="243"/>
                    <a:pt x="260" y="242"/>
                  </a:cubicBezTo>
                  <a:cubicBezTo>
                    <a:pt x="259" y="241"/>
                    <a:pt x="258" y="241"/>
                    <a:pt x="256" y="241"/>
                  </a:cubicBezTo>
                  <a:cubicBezTo>
                    <a:pt x="255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54" y="240"/>
                    <a:pt x="254" y="240"/>
                    <a:pt x="254" y="239"/>
                  </a:cubicBezTo>
                  <a:cubicBezTo>
                    <a:pt x="254" y="239"/>
                    <a:pt x="254" y="238"/>
                    <a:pt x="254" y="238"/>
                  </a:cubicBezTo>
                  <a:cubicBezTo>
                    <a:pt x="254" y="237"/>
                    <a:pt x="254" y="237"/>
                    <a:pt x="254" y="236"/>
                  </a:cubicBezTo>
                  <a:cubicBezTo>
                    <a:pt x="254" y="235"/>
                    <a:pt x="254" y="234"/>
                    <a:pt x="253" y="232"/>
                  </a:cubicBezTo>
                  <a:cubicBezTo>
                    <a:pt x="252" y="231"/>
                    <a:pt x="250" y="230"/>
                    <a:pt x="247" y="229"/>
                  </a:cubicBezTo>
                  <a:cubicBezTo>
                    <a:pt x="244" y="228"/>
                    <a:pt x="242" y="227"/>
                    <a:pt x="241" y="226"/>
                  </a:cubicBezTo>
                  <a:cubicBezTo>
                    <a:pt x="240" y="226"/>
                    <a:pt x="239" y="225"/>
                    <a:pt x="239" y="224"/>
                  </a:cubicBezTo>
                  <a:cubicBezTo>
                    <a:pt x="238" y="222"/>
                    <a:pt x="237" y="220"/>
                    <a:pt x="235" y="217"/>
                  </a:cubicBezTo>
                  <a:cubicBezTo>
                    <a:pt x="233" y="215"/>
                    <a:pt x="230" y="212"/>
                    <a:pt x="225" y="212"/>
                  </a:cubicBezTo>
                  <a:cubicBezTo>
                    <a:pt x="225" y="212"/>
                    <a:pt x="225" y="212"/>
                    <a:pt x="225" y="212"/>
                  </a:cubicBezTo>
                  <a:cubicBezTo>
                    <a:pt x="224" y="212"/>
                    <a:pt x="224" y="212"/>
                    <a:pt x="223" y="212"/>
                  </a:cubicBezTo>
                  <a:cubicBezTo>
                    <a:pt x="222" y="212"/>
                    <a:pt x="221" y="212"/>
                    <a:pt x="221" y="212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0" y="212"/>
                    <a:pt x="220" y="211"/>
                    <a:pt x="219" y="211"/>
                  </a:cubicBezTo>
                  <a:cubicBezTo>
                    <a:pt x="219" y="210"/>
                    <a:pt x="219" y="209"/>
                    <a:pt x="218" y="208"/>
                  </a:cubicBezTo>
                  <a:cubicBezTo>
                    <a:pt x="217" y="206"/>
                    <a:pt x="216" y="205"/>
                    <a:pt x="215" y="204"/>
                  </a:cubicBezTo>
                  <a:cubicBezTo>
                    <a:pt x="214" y="202"/>
                    <a:pt x="213" y="202"/>
                    <a:pt x="212" y="201"/>
                  </a:cubicBezTo>
                  <a:cubicBezTo>
                    <a:pt x="212" y="201"/>
                    <a:pt x="212" y="201"/>
                    <a:pt x="212" y="201"/>
                  </a:cubicBezTo>
                  <a:cubicBezTo>
                    <a:pt x="212" y="201"/>
                    <a:pt x="211" y="200"/>
                    <a:pt x="210" y="199"/>
                  </a:cubicBezTo>
                  <a:cubicBezTo>
                    <a:pt x="209" y="197"/>
                    <a:pt x="209" y="196"/>
                    <a:pt x="209" y="194"/>
                  </a:cubicBezTo>
                  <a:cubicBezTo>
                    <a:pt x="209" y="190"/>
                    <a:pt x="210" y="186"/>
                    <a:pt x="212" y="183"/>
                  </a:cubicBezTo>
                  <a:cubicBezTo>
                    <a:pt x="214" y="181"/>
                    <a:pt x="214" y="179"/>
                    <a:pt x="214" y="177"/>
                  </a:cubicBezTo>
                  <a:cubicBezTo>
                    <a:pt x="214" y="175"/>
                    <a:pt x="214" y="174"/>
                    <a:pt x="214" y="172"/>
                  </a:cubicBezTo>
                  <a:cubicBezTo>
                    <a:pt x="213" y="171"/>
                    <a:pt x="213" y="170"/>
                    <a:pt x="212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9"/>
                    <a:pt x="212" y="169"/>
                  </a:cubicBezTo>
                  <a:cubicBezTo>
                    <a:pt x="212" y="169"/>
                    <a:pt x="212" y="168"/>
                    <a:pt x="212" y="167"/>
                  </a:cubicBezTo>
                  <a:cubicBezTo>
                    <a:pt x="212" y="165"/>
                    <a:pt x="211" y="163"/>
                    <a:pt x="211" y="160"/>
                  </a:cubicBezTo>
                  <a:cubicBezTo>
                    <a:pt x="211" y="157"/>
                    <a:pt x="210" y="155"/>
                    <a:pt x="209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5"/>
                    <a:pt x="208" y="155"/>
                    <a:pt x="208" y="155"/>
                  </a:cubicBezTo>
                  <a:cubicBezTo>
                    <a:pt x="210" y="155"/>
                    <a:pt x="212" y="155"/>
                    <a:pt x="214" y="154"/>
                  </a:cubicBezTo>
                  <a:cubicBezTo>
                    <a:pt x="216" y="154"/>
                    <a:pt x="218" y="153"/>
                    <a:pt x="220" y="151"/>
                  </a:cubicBezTo>
                  <a:cubicBezTo>
                    <a:pt x="224" y="147"/>
                    <a:pt x="227" y="143"/>
                    <a:pt x="227" y="143"/>
                  </a:cubicBezTo>
                  <a:cubicBezTo>
                    <a:pt x="228" y="143"/>
                    <a:pt x="228" y="143"/>
                    <a:pt x="228" y="143"/>
                  </a:cubicBezTo>
                  <a:cubicBezTo>
                    <a:pt x="229" y="116"/>
                    <a:pt x="229" y="116"/>
                    <a:pt x="229" y="116"/>
                  </a:cubicBezTo>
                  <a:cubicBezTo>
                    <a:pt x="229" y="116"/>
                    <a:pt x="229" y="116"/>
                    <a:pt x="229" y="116"/>
                  </a:cubicBezTo>
                  <a:cubicBezTo>
                    <a:pt x="229" y="114"/>
                    <a:pt x="229" y="114"/>
                    <a:pt x="229" y="114"/>
                  </a:cubicBezTo>
                  <a:cubicBezTo>
                    <a:pt x="229" y="112"/>
                    <a:pt x="229" y="112"/>
                    <a:pt x="229" y="112"/>
                  </a:cubicBezTo>
                  <a:cubicBezTo>
                    <a:pt x="229" y="114"/>
                    <a:pt x="229" y="114"/>
                    <a:pt x="229" y="114"/>
                  </a:cubicBezTo>
                  <a:cubicBezTo>
                    <a:pt x="231" y="113"/>
                    <a:pt x="231" y="113"/>
                    <a:pt x="231" y="113"/>
                  </a:cubicBezTo>
                  <a:cubicBezTo>
                    <a:pt x="230" y="113"/>
                    <a:pt x="230" y="112"/>
                    <a:pt x="229" y="112"/>
                  </a:cubicBezTo>
                  <a:cubicBezTo>
                    <a:pt x="229" y="114"/>
                    <a:pt x="229" y="114"/>
                    <a:pt x="229" y="114"/>
                  </a:cubicBezTo>
                  <a:cubicBezTo>
                    <a:pt x="231" y="113"/>
                    <a:pt x="231" y="113"/>
                    <a:pt x="231" y="113"/>
                  </a:cubicBezTo>
                  <a:cubicBezTo>
                    <a:pt x="230" y="114"/>
                    <a:pt x="230" y="114"/>
                    <a:pt x="230" y="114"/>
                  </a:cubicBezTo>
                  <a:cubicBezTo>
                    <a:pt x="231" y="114"/>
                    <a:pt x="231" y="114"/>
                    <a:pt x="231" y="114"/>
                  </a:cubicBezTo>
                  <a:cubicBezTo>
                    <a:pt x="231" y="113"/>
                    <a:pt x="231" y="113"/>
                    <a:pt x="231" y="113"/>
                  </a:cubicBezTo>
                  <a:cubicBezTo>
                    <a:pt x="230" y="114"/>
                    <a:pt x="230" y="114"/>
                    <a:pt x="230" y="114"/>
                  </a:cubicBezTo>
                  <a:cubicBezTo>
                    <a:pt x="231" y="114"/>
                    <a:pt x="231" y="114"/>
                    <a:pt x="231" y="114"/>
                  </a:cubicBezTo>
                  <a:cubicBezTo>
                    <a:pt x="230" y="114"/>
                    <a:pt x="230" y="114"/>
                    <a:pt x="230" y="114"/>
                  </a:cubicBezTo>
                  <a:cubicBezTo>
                    <a:pt x="231" y="114"/>
                    <a:pt x="231" y="114"/>
                    <a:pt x="231" y="114"/>
                  </a:cubicBezTo>
                  <a:cubicBezTo>
                    <a:pt x="231" y="114"/>
                    <a:pt x="231" y="114"/>
                    <a:pt x="231" y="114"/>
                  </a:cubicBezTo>
                  <a:cubicBezTo>
                    <a:pt x="230" y="114"/>
                    <a:pt x="230" y="114"/>
                    <a:pt x="230" y="114"/>
                  </a:cubicBezTo>
                  <a:cubicBezTo>
                    <a:pt x="231" y="114"/>
                    <a:pt x="231" y="114"/>
                    <a:pt x="231" y="114"/>
                  </a:cubicBezTo>
                  <a:cubicBezTo>
                    <a:pt x="231" y="114"/>
                    <a:pt x="231" y="113"/>
                    <a:pt x="232" y="111"/>
                  </a:cubicBezTo>
                  <a:cubicBezTo>
                    <a:pt x="233" y="108"/>
                    <a:pt x="233" y="105"/>
                    <a:pt x="234" y="103"/>
                  </a:cubicBezTo>
                  <a:cubicBezTo>
                    <a:pt x="234" y="102"/>
                    <a:pt x="234" y="101"/>
                    <a:pt x="235" y="100"/>
                  </a:cubicBezTo>
                  <a:cubicBezTo>
                    <a:pt x="235" y="100"/>
                    <a:pt x="236" y="99"/>
                    <a:pt x="238" y="98"/>
                  </a:cubicBezTo>
                  <a:cubicBezTo>
                    <a:pt x="241" y="96"/>
                    <a:pt x="244" y="95"/>
                    <a:pt x="247" y="93"/>
                  </a:cubicBezTo>
                  <a:cubicBezTo>
                    <a:pt x="250" y="91"/>
                    <a:pt x="253" y="88"/>
                    <a:pt x="254" y="85"/>
                  </a:cubicBezTo>
                  <a:cubicBezTo>
                    <a:pt x="255" y="82"/>
                    <a:pt x="257" y="79"/>
                    <a:pt x="260" y="77"/>
                  </a:cubicBezTo>
                  <a:cubicBezTo>
                    <a:pt x="263" y="74"/>
                    <a:pt x="266" y="71"/>
                    <a:pt x="270" y="68"/>
                  </a:cubicBezTo>
                  <a:cubicBezTo>
                    <a:pt x="274" y="66"/>
                    <a:pt x="276" y="63"/>
                    <a:pt x="279" y="62"/>
                  </a:cubicBezTo>
                  <a:cubicBezTo>
                    <a:pt x="281" y="60"/>
                    <a:pt x="284" y="58"/>
                    <a:pt x="290" y="56"/>
                  </a:cubicBezTo>
                  <a:cubicBezTo>
                    <a:pt x="295" y="55"/>
                    <a:pt x="299" y="54"/>
                    <a:pt x="302" y="52"/>
                  </a:cubicBezTo>
                  <a:cubicBezTo>
                    <a:pt x="303" y="52"/>
                    <a:pt x="304" y="51"/>
                    <a:pt x="305" y="50"/>
                  </a:cubicBezTo>
                  <a:cubicBezTo>
                    <a:pt x="306" y="49"/>
                    <a:pt x="307" y="48"/>
                    <a:pt x="307" y="47"/>
                  </a:cubicBezTo>
                  <a:cubicBezTo>
                    <a:pt x="307" y="46"/>
                    <a:pt x="307" y="46"/>
                    <a:pt x="307" y="46"/>
                  </a:cubicBezTo>
                  <a:cubicBezTo>
                    <a:pt x="307" y="45"/>
                    <a:pt x="307" y="45"/>
                    <a:pt x="307" y="45"/>
                  </a:cubicBezTo>
                  <a:cubicBezTo>
                    <a:pt x="306" y="45"/>
                    <a:pt x="302" y="39"/>
                    <a:pt x="287" y="39"/>
                  </a:cubicBezTo>
                  <a:cubicBezTo>
                    <a:pt x="287" y="39"/>
                    <a:pt x="287" y="39"/>
                    <a:pt x="286" y="39"/>
                  </a:cubicBezTo>
                  <a:cubicBezTo>
                    <a:pt x="286" y="41"/>
                    <a:pt x="286" y="41"/>
                    <a:pt x="286" y="41"/>
                  </a:cubicBezTo>
                  <a:cubicBezTo>
                    <a:pt x="286" y="43"/>
                    <a:pt x="286" y="43"/>
                    <a:pt x="286" y="43"/>
                  </a:cubicBezTo>
                  <a:cubicBezTo>
                    <a:pt x="287" y="43"/>
                    <a:pt x="287" y="43"/>
                    <a:pt x="287" y="43"/>
                  </a:cubicBezTo>
                  <a:cubicBezTo>
                    <a:pt x="294" y="43"/>
                    <a:pt x="298" y="45"/>
                    <a:pt x="300" y="46"/>
                  </a:cubicBezTo>
                  <a:cubicBezTo>
                    <a:pt x="302" y="46"/>
                    <a:pt x="302" y="47"/>
                    <a:pt x="303" y="47"/>
                  </a:cubicBezTo>
                  <a:cubicBezTo>
                    <a:pt x="303" y="48"/>
                    <a:pt x="303" y="48"/>
                    <a:pt x="303" y="48"/>
                  </a:cubicBezTo>
                  <a:cubicBezTo>
                    <a:pt x="303" y="48"/>
                    <a:pt x="303" y="48"/>
                    <a:pt x="303" y="48"/>
                  </a:cubicBezTo>
                  <a:cubicBezTo>
                    <a:pt x="304" y="48"/>
                    <a:pt x="304" y="48"/>
                    <a:pt x="304" y="48"/>
                  </a:cubicBezTo>
                  <a:cubicBezTo>
                    <a:pt x="303" y="48"/>
                    <a:pt x="303" y="48"/>
                    <a:pt x="303" y="48"/>
                  </a:cubicBezTo>
                  <a:cubicBezTo>
                    <a:pt x="303" y="48"/>
                    <a:pt x="303" y="48"/>
                    <a:pt x="303" y="48"/>
                  </a:cubicBezTo>
                  <a:cubicBezTo>
                    <a:pt x="304" y="48"/>
                    <a:pt x="304" y="48"/>
                    <a:pt x="304" y="48"/>
                  </a:cubicBezTo>
                  <a:cubicBezTo>
                    <a:pt x="303" y="48"/>
                    <a:pt x="303" y="48"/>
                    <a:pt x="303" y="48"/>
                  </a:cubicBezTo>
                  <a:cubicBezTo>
                    <a:pt x="305" y="47"/>
                    <a:pt x="305" y="47"/>
                    <a:pt x="305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2" y="48"/>
                    <a:pt x="301" y="49"/>
                    <a:pt x="298" y="49"/>
                  </a:cubicBezTo>
                  <a:cubicBezTo>
                    <a:pt x="296" y="50"/>
                    <a:pt x="292" y="51"/>
                    <a:pt x="288" y="53"/>
                  </a:cubicBezTo>
                  <a:cubicBezTo>
                    <a:pt x="283" y="55"/>
                    <a:pt x="279" y="56"/>
                    <a:pt x="276" y="58"/>
                  </a:cubicBezTo>
                  <a:cubicBezTo>
                    <a:pt x="273" y="60"/>
                    <a:pt x="271" y="63"/>
                    <a:pt x="267" y="65"/>
                  </a:cubicBezTo>
                  <a:cubicBezTo>
                    <a:pt x="264" y="68"/>
                    <a:pt x="260" y="71"/>
                    <a:pt x="257" y="74"/>
                  </a:cubicBezTo>
                  <a:cubicBezTo>
                    <a:pt x="254" y="77"/>
                    <a:pt x="252" y="80"/>
                    <a:pt x="250" y="84"/>
                  </a:cubicBezTo>
                  <a:cubicBezTo>
                    <a:pt x="250" y="86"/>
                    <a:pt x="248" y="88"/>
                    <a:pt x="245" y="89"/>
                  </a:cubicBezTo>
                  <a:cubicBezTo>
                    <a:pt x="243" y="91"/>
                    <a:pt x="239" y="92"/>
                    <a:pt x="236" y="94"/>
                  </a:cubicBezTo>
                  <a:cubicBezTo>
                    <a:pt x="234" y="96"/>
                    <a:pt x="232" y="97"/>
                    <a:pt x="231" y="98"/>
                  </a:cubicBezTo>
                  <a:cubicBezTo>
                    <a:pt x="230" y="100"/>
                    <a:pt x="230" y="102"/>
                    <a:pt x="229" y="104"/>
                  </a:cubicBezTo>
                  <a:cubicBezTo>
                    <a:pt x="229" y="106"/>
                    <a:pt x="229" y="108"/>
                    <a:pt x="228" y="109"/>
                  </a:cubicBezTo>
                  <a:cubicBezTo>
                    <a:pt x="228" y="112"/>
                    <a:pt x="227" y="113"/>
                    <a:pt x="227" y="114"/>
                  </a:cubicBezTo>
                  <a:cubicBezTo>
                    <a:pt x="227" y="114"/>
                    <a:pt x="227" y="115"/>
                    <a:pt x="228" y="116"/>
                  </a:cubicBezTo>
                  <a:cubicBezTo>
                    <a:pt x="228" y="116"/>
                    <a:pt x="229" y="116"/>
                    <a:pt x="229" y="116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7" y="112"/>
                    <a:pt x="227" y="112"/>
                    <a:pt x="227" y="112"/>
                  </a:cubicBezTo>
                  <a:cubicBezTo>
                    <a:pt x="225" y="112"/>
                    <a:pt x="225" y="112"/>
                    <a:pt x="225" y="11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2"/>
                    <a:pt x="220" y="145"/>
                    <a:pt x="217" y="148"/>
                  </a:cubicBezTo>
                  <a:cubicBezTo>
                    <a:pt x="216" y="149"/>
                    <a:pt x="214" y="150"/>
                    <a:pt x="213" y="150"/>
                  </a:cubicBezTo>
                  <a:cubicBezTo>
                    <a:pt x="211" y="151"/>
                    <a:pt x="209" y="151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7" y="156"/>
                    <a:pt x="207" y="160"/>
                    <a:pt x="207" y="164"/>
                  </a:cubicBezTo>
                  <a:cubicBezTo>
                    <a:pt x="208" y="165"/>
                    <a:pt x="208" y="167"/>
                    <a:pt x="208" y="168"/>
                  </a:cubicBezTo>
                  <a:cubicBezTo>
                    <a:pt x="208" y="169"/>
                    <a:pt x="208" y="170"/>
                    <a:pt x="208" y="170"/>
                  </a:cubicBezTo>
                  <a:cubicBezTo>
                    <a:pt x="208" y="171"/>
                    <a:pt x="208" y="171"/>
                    <a:pt x="209" y="172"/>
                  </a:cubicBezTo>
                  <a:cubicBezTo>
                    <a:pt x="209" y="172"/>
                    <a:pt x="209" y="173"/>
                    <a:pt x="210" y="174"/>
                  </a:cubicBezTo>
                  <a:cubicBezTo>
                    <a:pt x="210" y="175"/>
                    <a:pt x="210" y="176"/>
                    <a:pt x="210" y="177"/>
                  </a:cubicBezTo>
                  <a:cubicBezTo>
                    <a:pt x="210" y="178"/>
                    <a:pt x="210" y="179"/>
                    <a:pt x="209" y="180"/>
                  </a:cubicBezTo>
                  <a:cubicBezTo>
                    <a:pt x="206" y="184"/>
                    <a:pt x="205" y="189"/>
                    <a:pt x="205" y="194"/>
                  </a:cubicBezTo>
                  <a:cubicBezTo>
                    <a:pt x="205" y="196"/>
                    <a:pt x="206" y="199"/>
                    <a:pt x="207" y="201"/>
                  </a:cubicBezTo>
                  <a:cubicBezTo>
                    <a:pt x="207" y="202"/>
                    <a:pt x="208" y="203"/>
                    <a:pt x="208" y="203"/>
                  </a:cubicBezTo>
                  <a:cubicBezTo>
                    <a:pt x="209" y="204"/>
                    <a:pt x="210" y="204"/>
                    <a:pt x="211" y="205"/>
                  </a:cubicBezTo>
                  <a:cubicBezTo>
                    <a:pt x="211" y="205"/>
                    <a:pt x="212" y="205"/>
                    <a:pt x="212" y="206"/>
                  </a:cubicBezTo>
                  <a:cubicBezTo>
                    <a:pt x="213" y="207"/>
                    <a:pt x="214" y="208"/>
                    <a:pt x="215" y="210"/>
                  </a:cubicBezTo>
                  <a:cubicBezTo>
                    <a:pt x="215" y="211"/>
                    <a:pt x="215" y="211"/>
                    <a:pt x="216" y="212"/>
                  </a:cubicBezTo>
                  <a:cubicBezTo>
                    <a:pt x="216" y="212"/>
                    <a:pt x="216" y="213"/>
                    <a:pt x="216" y="214"/>
                  </a:cubicBezTo>
                  <a:cubicBezTo>
                    <a:pt x="217" y="214"/>
                    <a:pt x="218" y="215"/>
                    <a:pt x="219" y="216"/>
                  </a:cubicBezTo>
                  <a:cubicBezTo>
                    <a:pt x="220" y="216"/>
                    <a:pt x="221" y="216"/>
                    <a:pt x="223" y="216"/>
                  </a:cubicBezTo>
                  <a:cubicBezTo>
                    <a:pt x="224" y="216"/>
                    <a:pt x="224" y="216"/>
                    <a:pt x="225" y="216"/>
                  </a:cubicBezTo>
                  <a:cubicBezTo>
                    <a:pt x="225" y="216"/>
                    <a:pt x="225" y="216"/>
                    <a:pt x="225" y="216"/>
                  </a:cubicBezTo>
                  <a:cubicBezTo>
                    <a:pt x="228" y="216"/>
                    <a:pt x="230" y="218"/>
                    <a:pt x="232" y="220"/>
                  </a:cubicBezTo>
                  <a:cubicBezTo>
                    <a:pt x="234" y="222"/>
                    <a:pt x="235" y="224"/>
                    <a:pt x="235" y="225"/>
                  </a:cubicBezTo>
                  <a:cubicBezTo>
                    <a:pt x="236" y="227"/>
                    <a:pt x="237" y="229"/>
                    <a:pt x="239" y="230"/>
                  </a:cubicBezTo>
                  <a:cubicBezTo>
                    <a:pt x="240" y="231"/>
                    <a:pt x="243" y="232"/>
                    <a:pt x="246" y="233"/>
                  </a:cubicBezTo>
                  <a:cubicBezTo>
                    <a:pt x="248" y="234"/>
                    <a:pt x="249" y="234"/>
                    <a:pt x="250" y="235"/>
                  </a:cubicBezTo>
                  <a:cubicBezTo>
                    <a:pt x="250" y="236"/>
                    <a:pt x="250" y="236"/>
                    <a:pt x="250" y="236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50" y="237"/>
                    <a:pt x="250" y="238"/>
                    <a:pt x="250" y="238"/>
                  </a:cubicBezTo>
                  <a:cubicBezTo>
                    <a:pt x="250" y="239"/>
                    <a:pt x="250" y="239"/>
                    <a:pt x="250" y="240"/>
                  </a:cubicBezTo>
                  <a:cubicBezTo>
                    <a:pt x="250" y="240"/>
                    <a:pt x="250" y="241"/>
                    <a:pt x="250" y="241"/>
                  </a:cubicBezTo>
                  <a:cubicBezTo>
                    <a:pt x="251" y="242"/>
                    <a:pt x="251" y="243"/>
                    <a:pt x="252" y="243"/>
                  </a:cubicBezTo>
                  <a:cubicBezTo>
                    <a:pt x="253" y="244"/>
                    <a:pt x="254" y="244"/>
                    <a:pt x="256" y="244"/>
                  </a:cubicBezTo>
                  <a:cubicBezTo>
                    <a:pt x="257" y="245"/>
                    <a:pt x="258" y="245"/>
                    <a:pt x="258" y="245"/>
                  </a:cubicBezTo>
                  <a:cubicBezTo>
                    <a:pt x="258" y="246"/>
                    <a:pt x="258" y="246"/>
                    <a:pt x="258" y="246"/>
                  </a:cubicBezTo>
                  <a:cubicBezTo>
                    <a:pt x="258" y="246"/>
                    <a:pt x="258" y="247"/>
                    <a:pt x="257" y="249"/>
                  </a:cubicBezTo>
                  <a:cubicBezTo>
                    <a:pt x="257" y="250"/>
                    <a:pt x="257" y="251"/>
                    <a:pt x="257" y="252"/>
                  </a:cubicBezTo>
                  <a:cubicBezTo>
                    <a:pt x="257" y="253"/>
                    <a:pt x="257" y="254"/>
                    <a:pt x="258" y="255"/>
                  </a:cubicBezTo>
                  <a:cubicBezTo>
                    <a:pt x="258" y="255"/>
                    <a:pt x="258" y="255"/>
                    <a:pt x="258" y="255"/>
                  </a:cubicBezTo>
                  <a:cubicBezTo>
                    <a:pt x="259" y="256"/>
                    <a:pt x="259" y="257"/>
                    <a:pt x="259" y="258"/>
                  </a:cubicBezTo>
                  <a:cubicBezTo>
                    <a:pt x="259" y="258"/>
                    <a:pt x="259" y="259"/>
                    <a:pt x="259" y="259"/>
                  </a:cubicBezTo>
                  <a:cubicBezTo>
                    <a:pt x="259" y="260"/>
                    <a:pt x="259" y="260"/>
                    <a:pt x="259" y="260"/>
                  </a:cubicBezTo>
                  <a:cubicBezTo>
                    <a:pt x="261" y="260"/>
                    <a:pt x="261" y="260"/>
                    <a:pt x="261" y="260"/>
                  </a:cubicBezTo>
                  <a:cubicBezTo>
                    <a:pt x="261" y="258"/>
                    <a:pt x="261" y="258"/>
                    <a:pt x="261" y="258"/>
                  </a:cubicBezTo>
                  <a:cubicBezTo>
                    <a:pt x="88" y="257"/>
                    <a:pt x="88" y="257"/>
                    <a:pt x="88" y="257"/>
                  </a:cubicBezTo>
                  <a:cubicBezTo>
                    <a:pt x="89" y="173"/>
                    <a:pt x="89" y="173"/>
                    <a:pt x="89" y="173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9" y="172"/>
                    <a:pt x="86" y="168"/>
                    <a:pt x="86" y="164"/>
                  </a:cubicBezTo>
                  <a:cubicBezTo>
                    <a:pt x="86" y="164"/>
                    <a:pt x="86" y="163"/>
                    <a:pt x="86" y="163"/>
                  </a:cubicBezTo>
                  <a:cubicBezTo>
                    <a:pt x="87" y="159"/>
                    <a:pt x="88" y="153"/>
                    <a:pt x="88" y="148"/>
                  </a:cubicBezTo>
                  <a:cubicBezTo>
                    <a:pt x="88" y="146"/>
                    <a:pt x="88" y="144"/>
                    <a:pt x="87" y="142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7" y="143"/>
                    <a:pt x="87" y="143"/>
                    <a:pt x="87" y="143"/>
                  </a:cubicBezTo>
                  <a:cubicBezTo>
                    <a:pt x="87" y="140"/>
                    <a:pt x="86" y="136"/>
                    <a:pt x="86" y="133"/>
                  </a:cubicBezTo>
                  <a:cubicBezTo>
                    <a:pt x="86" y="132"/>
                    <a:pt x="86" y="132"/>
                    <a:pt x="86" y="132"/>
                  </a:cubicBezTo>
                  <a:cubicBezTo>
                    <a:pt x="84" y="132"/>
                    <a:pt x="84" y="132"/>
                    <a:pt x="84" y="132"/>
                  </a:cubicBezTo>
                  <a:cubicBezTo>
                    <a:pt x="86" y="132"/>
                    <a:pt x="86" y="132"/>
                    <a:pt x="86" y="132"/>
                  </a:cubicBezTo>
                  <a:cubicBezTo>
                    <a:pt x="86" y="127"/>
                    <a:pt x="87" y="123"/>
                    <a:pt x="87" y="121"/>
                  </a:cubicBezTo>
                  <a:cubicBezTo>
                    <a:pt x="88" y="119"/>
                    <a:pt x="88" y="116"/>
                    <a:pt x="88" y="112"/>
                  </a:cubicBezTo>
                  <a:cubicBezTo>
                    <a:pt x="88" y="110"/>
                    <a:pt x="88" y="107"/>
                    <a:pt x="87" y="104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5" y="105"/>
                    <a:pt x="85" y="105"/>
                    <a:pt x="85" y="105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86" y="102"/>
                    <a:pt x="85" y="99"/>
                    <a:pt x="85" y="96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4" y="95"/>
                    <a:pt x="84" y="93"/>
                    <a:pt x="84" y="91"/>
                  </a:cubicBezTo>
                  <a:cubicBezTo>
                    <a:pt x="83" y="86"/>
                    <a:pt x="82" y="69"/>
                    <a:pt x="82" y="65"/>
                  </a:cubicBezTo>
                  <a:cubicBezTo>
                    <a:pt x="82" y="63"/>
                    <a:pt x="81" y="62"/>
                    <a:pt x="81" y="60"/>
                  </a:cubicBezTo>
                  <a:cubicBezTo>
                    <a:pt x="80" y="58"/>
                    <a:pt x="80" y="57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8" y="53"/>
                    <a:pt x="78" y="52"/>
                    <a:pt x="77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8" y="53"/>
                    <a:pt x="78" y="49"/>
                    <a:pt x="78" y="47"/>
                  </a:cubicBezTo>
                  <a:cubicBezTo>
                    <a:pt x="78" y="47"/>
                    <a:pt x="78" y="46"/>
                    <a:pt x="77" y="45"/>
                  </a:cubicBezTo>
                  <a:cubicBezTo>
                    <a:pt x="76" y="44"/>
                    <a:pt x="76" y="44"/>
                    <a:pt x="75" y="44"/>
                  </a:cubicBezTo>
                  <a:cubicBezTo>
                    <a:pt x="75" y="44"/>
                    <a:pt x="74" y="44"/>
                    <a:pt x="74" y="44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5"/>
                    <a:pt x="75" y="44"/>
                    <a:pt x="75" y="43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5" y="42"/>
                    <a:pt x="74" y="41"/>
                    <a:pt x="74" y="41"/>
                  </a:cubicBezTo>
                  <a:cubicBezTo>
                    <a:pt x="73" y="40"/>
                    <a:pt x="72" y="40"/>
                    <a:pt x="72" y="40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1"/>
                    <a:pt x="73" y="41"/>
                  </a:cubicBezTo>
                  <a:cubicBezTo>
                    <a:pt x="73" y="41"/>
                    <a:pt x="73" y="40"/>
                    <a:pt x="73" y="39"/>
                  </a:cubicBezTo>
                  <a:cubicBezTo>
                    <a:pt x="74" y="38"/>
                    <a:pt x="74" y="38"/>
                    <a:pt x="74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7"/>
                    <a:pt x="74" y="36"/>
                    <a:pt x="74" y="35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2"/>
                    <a:pt x="73" y="31"/>
                    <a:pt x="72" y="29"/>
                  </a:cubicBezTo>
                  <a:cubicBezTo>
                    <a:pt x="71" y="28"/>
                    <a:pt x="70" y="27"/>
                    <a:pt x="69" y="26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7"/>
                    <a:pt x="70" y="27"/>
                    <a:pt x="70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0" y="26"/>
                    <a:pt x="70" y="25"/>
                    <a:pt x="70" y="2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23"/>
                    <a:pt x="70" y="23"/>
                    <a:pt x="70" y="22"/>
                  </a:cubicBezTo>
                  <a:cubicBezTo>
                    <a:pt x="68" y="22"/>
                    <a:pt x="68" y="22"/>
                    <a:pt x="68" y="22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0" y="21"/>
                    <a:pt x="70" y="20"/>
                    <a:pt x="70" y="19"/>
                  </a:cubicBezTo>
                  <a:cubicBezTo>
                    <a:pt x="69" y="19"/>
                    <a:pt x="69" y="18"/>
                    <a:pt x="68" y="18"/>
                  </a:cubicBezTo>
                  <a:cubicBezTo>
                    <a:pt x="68" y="18"/>
                    <a:pt x="68" y="18"/>
                    <a:pt x="67" y="18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8" y="17"/>
                    <a:pt x="69" y="16"/>
                    <a:pt x="70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72" y="11"/>
                    <a:pt x="72" y="6"/>
                    <a:pt x="72" y="6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9" y="4"/>
                    <a:pt x="69" y="4"/>
                    <a:pt x="68" y="4"/>
                  </a:cubicBezTo>
                  <a:cubicBezTo>
                    <a:pt x="58" y="4"/>
                    <a:pt x="31" y="2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8" y="6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8" y="10"/>
                    <a:pt x="132" y="13"/>
                    <a:pt x="132" y="13"/>
                  </a:cubicBezTo>
                  <a:cubicBezTo>
                    <a:pt x="134" y="14"/>
                    <a:pt x="134" y="14"/>
                    <a:pt x="134" y="14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1"/>
                    <a:pt x="136" y="11"/>
                  </a:cubicBezTo>
                  <a:cubicBezTo>
                    <a:pt x="136" y="12"/>
                    <a:pt x="136" y="12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6" y="13"/>
                    <a:pt x="136" y="13"/>
                    <a:pt x="136" y="13"/>
                  </a:cubicBezTo>
                  <a:cubicBezTo>
                    <a:pt x="137" y="14"/>
                    <a:pt x="137" y="14"/>
                    <a:pt x="137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38" y="14"/>
                    <a:pt x="139" y="15"/>
                    <a:pt x="139" y="15"/>
                  </a:cubicBezTo>
                  <a:cubicBezTo>
                    <a:pt x="140" y="15"/>
                    <a:pt x="140" y="15"/>
                    <a:pt x="140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15"/>
                    <a:pt x="141" y="16"/>
                    <a:pt x="142" y="16"/>
                  </a:cubicBezTo>
                  <a:cubicBezTo>
                    <a:pt x="143" y="17"/>
                    <a:pt x="145" y="18"/>
                    <a:pt x="147" y="20"/>
                  </a:cubicBezTo>
                  <a:cubicBezTo>
                    <a:pt x="150" y="23"/>
                    <a:pt x="154" y="23"/>
                    <a:pt x="157" y="23"/>
                  </a:cubicBezTo>
                  <a:cubicBezTo>
                    <a:pt x="159" y="23"/>
                    <a:pt x="161" y="23"/>
                    <a:pt x="163" y="23"/>
                  </a:cubicBezTo>
                  <a:cubicBezTo>
                    <a:pt x="163" y="23"/>
                    <a:pt x="163" y="23"/>
                    <a:pt x="163" y="23"/>
                  </a:cubicBezTo>
                  <a:cubicBezTo>
                    <a:pt x="165" y="23"/>
                    <a:pt x="168" y="24"/>
                    <a:pt x="170" y="24"/>
                  </a:cubicBezTo>
                  <a:cubicBezTo>
                    <a:pt x="171" y="25"/>
                    <a:pt x="172" y="25"/>
                    <a:pt x="172" y="26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3" y="26"/>
                    <a:pt x="173" y="26"/>
                    <a:pt x="173" y="26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74" y="27"/>
                    <a:pt x="174" y="27"/>
                    <a:pt x="174" y="27"/>
                  </a:cubicBezTo>
                  <a:cubicBezTo>
                    <a:pt x="181" y="27"/>
                    <a:pt x="186" y="28"/>
                    <a:pt x="190" y="29"/>
                  </a:cubicBezTo>
                  <a:cubicBezTo>
                    <a:pt x="192" y="30"/>
                    <a:pt x="194" y="31"/>
                    <a:pt x="195" y="31"/>
                  </a:cubicBezTo>
                  <a:cubicBezTo>
                    <a:pt x="196" y="31"/>
                    <a:pt x="196" y="32"/>
                    <a:pt x="196" y="32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97" y="32"/>
                    <a:pt x="197" y="32"/>
                    <a:pt x="197" y="32"/>
                  </a:cubicBezTo>
                  <a:cubicBezTo>
                    <a:pt x="197" y="32"/>
                    <a:pt x="198" y="33"/>
                    <a:pt x="200" y="33"/>
                  </a:cubicBezTo>
                  <a:cubicBezTo>
                    <a:pt x="200" y="33"/>
                    <a:pt x="200" y="33"/>
                    <a:pt x="201" y="33"/>
                  </a:cubicBezTo>
                  <a:cubicBezTo>
                    <a:pt x="201" y="32"/>
                    <a:pt x="202" y="32"/>
                    <a:pt x="202" y="32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2" y="32"/>
                    <a:pt x="203" y="31"/>
                    <a:pt x="203" y="31"/>
                  </a:cubicBezTo>
                  <a:cubicBezTo>
                    <a:pt x="204" y="31"/>
                    <a:pt x="205" y="30"/>
                    <a:pt x="205" y="30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7" y="30"/>
                    <a:pt x="207" y="30"/>
                    <a:pt x="207" y="30"/>
                  </a:cubicBezTo>
                  <a:cubicBezTo>
                    <a:pt x="209" y="29"/>
                    <a:pt x="209" y="29"/>
                    <a:pt x="209" y="29"/>
                  </a:cubicBezTo>
                  <a:cubicBezTo>
                    <a:pt x="208" y="27"/>
                    <a:pt x="208" y="27"/>
                    <a:pt x="208" y="27"/>
                  </a:cubicBezTo>
                  <a:cubicBezTo>
                    <a:pt x="208" y="27"/>
                    <a:pt x="208" y="26"/>
                    <a:pt x="208" y="26"/>
                  </a:cubicBezTo>
                  <a:cubicBezTo>
                    <a:pt x="208" y="26"/>
                    <a:pt x="208" y="26"/>
                    <a:pt x="208" y="26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8" y="26"/>
                    <a:pt x="208" y="26"/>
                    <a:pt x="208" y="26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6"/>
                    <a:pt x="206" y="26"/>
                    <a:pt x="206" y="26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6"/>
                    <a:pt x="206" y="26"/>
                    <a:pt x="206" y="26"/>
                  </a:cubicBezTo>
                  <a:cubicBezTo>
                    <a:pt x="206" y="26"/>
                    <a:pt x="206" y="26"/>
                    <a:pt x="206" y="26"/>
                  </a:cubicBezTo>
                  <a:cubicBezTo>
                    <a:pt x="207" y="26"/>
                    <a:pt x="207" y="27"/>
                    <a:pt x="208" y="28"/>
                  </a:cubicBezTo>
                  <a:cubicBezTo>
                    <a:pt x="209" y="29"/>
                    <a:pt x="210" y="30"/>
                    <a:pt x="210" y="30"/>
                  </a:cubicBezTo>
                  <a:cubicBezTo>
                    <a:pt x="211" y="31"/>
                    <a:pt x="211" y="32"/>
                    <a:pt x="211" y="32"/>
                  </a:cubicBezTo>
                  <a:cubicBezTo>
                    <a:pt x="211" y="32"/>
                    <a:pt x="211" y="33"/>
                    <a:pt x="210" y="34"/>
                  </a:cubicBezTo>
                  <a:cubicBezTo>
                    <a:pt x="209" y="34"/>
                    <a:pt x="208" y="35"/>
                    <a:pt x="208" y="35"/>
                  </a:cubicBezTo>
                  <a:cubicBezTo>
                    <a:pt x="208" y="36"/>
                    <a:pt x="207" y="37"/>
                    <a:pt x="207" y="38"/>
                  </a:cubicBezTo>
                  <a:cubicBezTo>
                    <a:pt x="207" y="38"/>
                    <a:pt x="207" y="39"/>
                    <a:pt x="208" y="39"/>
                  </a:cubicBezTo>
                  <a:cubicBezTo>
                    <a:pt x="208" y="40"/>
                    <a:pt x="209" y="40"/>
                    <a:pt x="209" y="40"/>
                  </a:cubicBezTo>
                  <a:cubicBezTo>
                    <a:pt x="210" y="41"/>
                    <a:pt x="210" y="41"/>
                    <a:pt x="211" y="41"/>
                  </a:cubicBezTo>
                  <a:cubicBezTo>
                    <a:pt x="211" y="41"/>
                    <a:pt x="212" y="41"/>
                    <a:pt x="212" y="41"/>
                  </a:cubicBezTo>
                  <a:cubicBezTo>
                    <a:pt x="213" y="41"/>
                    <a:pt x="213" y="40"/>
                    <a:pt x="214" y="40"/>
                  </a:cubicBezTo>
                  <a:cubicBezTo>
                    <a:pt x="215" y="40"/>
                    <a:pt x="215" y="41"/>
                    <a:pt x="216" y="41"/>
                  </a:cubicBezTo>
                  <a:cubicBezTo>
                    <a:pt x="216" y="41"/>
                    <a:pt x="217" y="41"/>
                    <a:pt x="217" y="41"/>
                  </a:cubicBezTo>
                  <a:cubicBezTo>
                    <a:pt x="217" y="42"/>
                    <a:pt x="218" y="42"/>
                    <a:pt x="218" y="43"/>
                  </a:cubicBezTo>
                  <a:cubicBezTo>
                    <a:pt x="219" y="44"/>
                    <a:pt x="220" y="44"/>
                    <a:pt x="221" y="44"/>
                  </a:cubicBezTo>
                  <a:cubicBezTo>
                    <a:pt x="223" y="44"/>
                    <a:pt x="224" y="43"/>
                    <a:pt x="225" y="42"/>
                  </a:cubicBezTo>
                  <a:cubicBezTo>
                    <a:pt x="225" y="42"/>
                    <a:pt x="225" y="42"/>
                    <a:pt x="226" y="42"/>
                  </a:cubicBezTo>
                  <a:cubicBezTo>
                    <a:pt x="227" y="42"/>
                    <a:pt x="229" y="43"/>
                    <a:pt x="231" y="44"/>
                  </a:cubicBezTo>
                  <a:cubicBezTo>
                    <a:pt x="234" y="45"/>
                    <a:pt x="236" y="46"/>
                    <a:pt x="238" y="47"/>
                  </a:cubicBezTo>
                  <a:cubicBezTo>
                    <a:pt x="240" y="48"/>
                    <a:pt x="241" y="49"/>
                    <a:pt x="243" y="49"/>
                  </a:cubicBezTo>
                  <a:cubicBezTo>
                    <a:pt x="244" y="49"/>
                    <a:pt x="245" y="48"/>
                    <a:pt x="245" y="47"/>
                  </a:cubicBezTo>
                  <a:cubicBezTo>
                    <a:pt x="246" y="47"/>
                    <a:pt x="246" y="46"/>
                    <a:pt x="246" y="46"/>
                  </a:cubicBezTo>
                  <a:cubicBezTo>
                    <a:pt x="244" y="45"/>
                    <a:pt x="244" y="45"/>
                    <a:pt x="244" y="45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8" y="48"/>
                    <a:pt x="252" y="48"/>
                    <a:pt x="255" y="48"/>
                  </a:cubicBezTo>
                  <a:cubicBezTo>
                    <a:pt x="262" y="48"/>
                    <a:pt x="267" y="47"/>
                    <a:pt x="272" y="46"/>
                  </a:cubicBezTo>
                  <a:cubicBezTo>
                    <a:pt x="276" y="45"/>
                    <a:pt x="281" y="44"/>
                    <a:pt x="286" y="43"/>
                  </a:cubicBezTo>
                  <a:lnTo>
                    <a:pt x="286" y="4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0" name="Freeform 171"/>
            <p:cNvSpPr>
              <a:spLocks/>
            </p:cNvSpPr>
            <p:nvPr/>
          </p:nvSpPr>
          <p:spPr bwMode="auto">
            <a:xfrm>
              <a:off x="6419129" y="1758582"/>
              <a:ext cx="1263024" cy="826872"/>
            </a:xfrm>
            <a:custGeom>
              <a:avLst/>
              <a:gdLst>
                <a:gd name="T0" fmla="*/ 0 w 387"/>
                <a:gd name="T1" fmla="*/ 0 h 253"/>
                <a:gd name="T2" fmla="*/ 28 w 387"/>
                <a:gd name="T3" fmla="*/ 6 h 253"/>
                <a:gd name="T4" fmla="*/ 23 w 387"/>
                <a:gd name="T5" fmla="*/ 23 h 253"/>
                <a:gd name="T6" fmla="*/ 23 w 387"/>
                <a:gd name="T7" fmla="*/ 23 h 253"/>
                <a:gd name="T8" fmla="*/ 17 w 387"/>
                <a:gd name="T9" fmla="*/ 41 h 253"/>
                <a:gd name="T10" fmla="*/ 19 w 387"/>
                <a:gd name="T11" fmla="*/ 48 h 253"/>
                <a:gd name="T12" fmla="*/ 27 w 387"/>
                <a:gd name="T13" fmla="*/ 63 h 253"/>
                <a:gd name="T14" fmla="*/ 33 w 387"/>
                <a:gd name="T15" fmla="*/ 70 h 253"/>
                <a:gd name="T16" fmla="*/ 39 w 387"/>
                <a:gd name="T17" fmla="*/ 80 h 253"/>
                <a:gd name="T18" fmla="*/ 40 w 387"/>
                <a:gd name="T19" fmla="*/ 83 h 253"/>
                <a:gd name="T20" fmla="*/ 41 w 387"/>
                <a:gd name="T21" fmla="*/ 98 h 253"/>
                <a:gd name="T22" fmla="*/ 46 w 387"/>
                <a:gd name="T23" fmla="*/ 107 h 253"/>
                <a:gd name="T24" fmla="*/ 46 w 387"/>
                <a:gd name="T25" fmla="*/ 110 h 253"/>
                <a:gd name="T26" fmla="*/ 51 w 387"/>
                <a:gd name="T27" fmla="*/ 134 h 253"/>
                <a:gd name="T28" fmla="*/ 41 w 387"/>
                <a:gd name="T29" fmla="*/ 148 h 253"/>
                <a:gd name="T30" fmla="*/ 40 w 387"/>
                <a:gd name="T31" fmla="*/ 157 h 253"/>
                <a:gd name="T32" fmla="*/ 39 w 387"/>
                <a:gd name="T33" fmla="*/ 160 h 253"/>
                <a:gd name="T34" fmla="*/ 44 w 387"/>
                <a:gd name="T35" fmla="*/ 166 h 253"/>
                <a:gd name="T36" fmla="*/ 50 w 387"/>
                <a:gd name="T37" fmla="*/ 163 h 253"/>
                <a:gd name="T38" fmla="*/ 49 w 387"/>
                <a:gd name="T39" fmla="*/ 173 h 253"/>
                <a:gd name="T40" fmla="*/ 54 w 387"/>
                <a:gd name="T41" fmla="*/ 197 h 253"/>
                <a:gd name="T42" fmla="*/ 56 w 387"/>
                <a:gd name="T43" fmla="*/ 201 h 253"/>
                <a:gd name="T44" fmla="*/ 63 w 387"/>
                <a:gd name="T45" fmla="*/ 211 h 253"/>
                <a:gd name="T46" fmla="*/ 63 w 387"/>
                <a:gd name="T47" fmla="*/ 213 h 253"/>
                <a:gd name="T48" fmla="*/ 65 w 387"/>
                <a:gd name="T49" fmla="*/ 219 h 253"/>
                <a:gd name="T50" fmla="*/ 71 w 387"/>
                <a:gd name="T51" fmla="*/ 226 h 253"/>
                <a:gd name="T52" fmla="*/ 97 w 387"/>
                <a:gd name="T53" fmla="*/ 230 h 253"/>
                <a:gd name="T54" fmla="*/ 103 w 387"/>
                <a:gd name="T55" fmla="*/ 234 h 253"/>
                <a:gd name="T56" fmla="*/ 112 w 387"/>
                <a:gd name="T57" fmla="*/ 236 h 253"/>
                <a:gd name="T58" fmla="*/ 122 w 387"/>
                <a:gd name="T59" fmla="*/ 236 h 253"/>
                <a:gd name="T60" fmla="*/ 124 w 387"/>
                <a:gd name="T61" fmla="*/ 241 h 253"/>
                <a:gd name="T62" fmla="*/ 125 w 387"/>
                <a:gd name="T63" fmla="*/ 242 h 253"/>
                <a:gd name="T64" fmla="*/ 126 w 387"/>
                <a:gd name="T65" fmla="*/ 243 h 253"/>
                <a:gd name="T66" fmla="*/ 127 w 387"/>
                <a:gd name="T67" fmla="*/ 243 h 253"/>
                <a:gd name="T68" fmla="*/ 127 w 387"/>
                <a:gd name="T69" fmla="*/ 243 h 253"/>
                <a:gd name="T70" fmla="*/ 141 w 387"/>
                <a:gd name="T71" fmla="*/ 219 h 253"/>
                <a:gd name="T72" fmla="*/ 363 w 387"/>
                <a:gd name="T73" fmla="*/ 253 h 253"/>
                <a:gd name="T74" fmla="*/ 363 w 387"/>
                <a:gd name="T75" fmla="*/ 253 h 253"/>
                <a:gd name="T76" fmla="*/ 369 w 387"/>
                <a:gd name="T77" fmla="*/ 207 h 253"/>
                <a:gd name="T78" fmla="*/ 369 w 387"/>
                <a:gd name="T79" fmla="*/ 207 h 253"/>
                <a:gd name="T80" fmla="*/ 369 w 387"/>
                <a:gd name="T81" fmla="*/ 207 h 253"/>
                <a:gd name="T82" fmla="*/ 28 w 387"/>
                <a:gd name="T83" fmla="*/ 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7" h="253">
                  <a:moveTo>
                    <a:pt x="28" y="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3" y="16"/>
                    <a:pt x="23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16"/>
                    <a:pt x="28" y="7"/>
                    <a:pt x="28" y="7"/>
                  </a:cubicBezTo>
                  <a:cubicBezTo>
                    <a:pt x="28" y="7"/>
                    <a:pt x="24" y="16"/>
                    <a:pt x="23" y="23"/>
                  </a:cubicBezTo>
                  <a:cubicBezTo>
                    <a:pt x="22" y="25"/>
                    <a:pt x="22" y="27"/>
                    <a:pt x="21" y="29"/>
                  </a:cubicBezTo>
                  <a:cubicBezTo>
                    <a:pt x="21" y="34"/>
                    <a:pt x="18" y="39"/>
                    <a:pt x="17" y="41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4"/>
                    <a:pt x="17" y="46"/>
                    <a:pt x="19" y="48"/>
                  </a:cubicBezTo>
                  <a:cubicBezTo>
                    <a:pt x="20" y="50"/>
                    <a:pt x="23" y="55"/>
                    <a:pt x="25" y="59"/>
                  </a:cubicBezTo>
                  <a:cubicBezTo>
                    <a:pt x="26" y="61"/>
                    <a:pt x="27" y="62"/>
                    <a:pt x="27" y="63"/>
                  </a:cubicBezTo>
                  <a:cubicBezTo>
                    <a:pt x="28" y="66"/>
                    <a:pt x="29" y="67"/>
                    <a:pt x="29" y="67"/>
                  </a:cubicBezTo>
                  <a:cubicBezTo>
                    <a:pt x="29" y="67"/>
                    <a:pt x="31" y="70"/>
                    <a:pt x="33" y="70"/>
                  </a:cubicBezTo>
                  <a:cubicBezTo>
                    <a:pt x="33" y="70"/>
                    <a:pt x="30" y="76"/>
                    <a:pt x="33" y="77"/>
                  </a:cubicBezTo>
                  <a:cubicBezTo>
                    <a:pt x="35" y="78"/>
                    <a:pt x="38" y="77"/>
                    <a:pt x="39" y="80"/>
                  </a:cubicBezTo>
                  <a:cubicBezTo>
                    <a:pt x="39" y="81"/>
                    <a:pt x="39" y="82"/>
                    <a:pt x="40" y="82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1" y="85"/>
                    <a:pt x="41" y="86"/>
                    <a:pt x="41" y="88"/>
                  </a:cubicBezTo>
                  <a:cubicBezTo>
                    <a:pt x="40" y="91"/>
                    <a:pt x="40" y="95"/>
                    <a:pt x="41" y="98"/>
                  </a:cubicBezTo>
                  <a:cubicBezTo>
                    <a:pt x="41" y="98"/>
                    <a:pt x="41" y="98"/>
                    <a:pt x="41" y="98"/>
                  </a:cubicBezTo>
                  <a:cubicBezTo>
                    <a:pt x="43" y="103"/>
                    <a:pt x="46" y="104"/>
                    <a:pt x="46" y="107"/>
                  </a:cubicBezTo>
                  <a:cubicBezTo>
                    <a:pt x="47" y="108"/>
                    <a:pt x="47" y="109"/>
                    <a:pt x="46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5" y="114"/>
                    <a:pt x="45" y="117"/>
                    <a:pt x="47" y="121"/>
                  </a:cubicBezTo>
                  <a:cubicBezTo>
                    <a:pt x="49" y="123"/>
                    <a:pt x="53" y="128"/>
                    <a:pt x="51" y="134"/>
                  </a:cubicBezTo>
                  <a:cubicBezTo>
                    <a:pt x="50" y="136"/>
                    <a:pt x="49" y="137"/>
                    <a:pt x="48" y="138"/>
                  </a:cubicBezTo>
                  <a:cubicBezTo>
                    <a:pt x="43" y="144"/>
                    <a:pt x="41" y="141"/>
                    <a:pt x="41" y="148"/>
                  </a:cubicBezTo>
                  <a:cubicBezTo>
                    <a:pt x="41" y="151"/>
                    <a:pt x="41" y="153"/>
                    <a:pt x="40" y="155"/>
                  </a:cubicBezTo>
                  <a:cubicBezTo>
                    <a:pt x="40" y="156"/>
                    <a:pt x="40" y="156"/>
                    <a:pt x="40" y="157"/>
                  </a:cubicBezTo>
                  <a:cubicBezTo>
                    <a:pt x="40" y="158"/>
                    <a:pt x="40" y="158"/>
                    <a:pt x="40" y="159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8" y="164"/>
                    <a:pt x="37" y="165"/>
                    <a:pt x="39" y="166"/>
                  </a:cubicBezTo>
                  <a:cubicBezTo>
                    <a:pt x="41" y="167"/>
                    <a:pt x="41" y="168"/>
                    <a:pt x="44" y="166"/>
                  </a:cubicBezTo>
                  <a:cubicBezTo>
                    <a:pt x="45" y="165"/>
                    <a:pt x="47" y="163"/>
                    <a:pt x="48" y="162"/>
                  </a:cubicBezTo>
                  <a:cubicBezTo>
                    <a:pt x="49" y="162"/>
                    <a:pt x="50" y="162"/>
                    <a:pt x="50" y="163"/>
                  </a:cubicBezTo>
                  <a:cubicBezTo>
                    <a:pt x="51" y="164"/>
                    <a:pt x="51" y="165"/>
                    <a:pt x="50" y="166"/>
                  </a:cubicBezTo>
                  <a:cubicBezTo>
                    <a:pt x="50" y="170"/>
                    <a:pt x="49" y="172"/>
                    <a:pt x="49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2" y="178"/>
                    <a:pt x="54" y="192"/>
                    <a:pt x="54" y="197"/>
                  </a:cubicBezTo>
                  <a:cubicBezTo>
                    <a:pt x="54" y="197"/>
                    <a:pt x="54" y="198"/>
                    <a:pt x="55" y="200"/>
                  </a:cubicBezTo>
                  <a:cubicBezTo>
                    <a:pt x="56" y="200"/>
                    <a:pt x="56" y="201"/>
                    <a:pt x="56" y="201"/>
                  </a:cubicBezTo>
                  <a:cubicBezTo>
                    <a:pt x="58" y="203"/>
                    <a:pt x="60" y="205"/>
                    <a:pt x="62" y="207"/>
                  </a:cubicBezTo>
                  <a:cubicBezTo>
                    <a:pt x="62" y="208"/>
                    <a:pt x="63" y="209"/>
                    <a:pt x="63" y="211"/>
                  </a:cubicBezTo>
                  <a:cubicBezTo>
                    <a:pt x="63" y="211"/>
                    <a:pt x="63" y="212"/>
                    <a:pt x="63" y="212"/>
                  </a:cubicBezTo>
                  <a:cubicBezTo>
                    <a:pt x="63" y="213"/>
                    <a:pt x="63" y="213"/>
                    <a:pt x="63" y="213"/>
                  </a:cubicBezTo>
                  <a:cubicBezTo>
                    <a:pt x="63" y="213"/>
                    <a:pt x="63" y="213"/>
                    <a:pt x="63" y="213"/>
                  </a:cubicBezTo>
                  <a:cubicBezTo>
                    <a:pt x="63" y="215"/>
                    <a:pt x="64" y="217"/>
                    <a:pt x="65" y="219"/>
                  </a:cubicBezTo>
                  <a:cubicBezTo>
                    <a:pt x="67" y="222"/>
                    <a:pt x="68" y="223"/>
                    <a:pt x="68" y="223"/>
                  </a:cubicBezTo>
                  <a:cubicBezTo>
                    <a:pt x="68" y="223"/>
                    <a:pt x="69" y="224"/>
                    <a:pt x="71" y="226"/>
                  </a:cubicBezTo>
                  <a:cubicBezTo>
                    <a:pt x="76" y="230"/>
                    <a:pt x="81" y="232"/>
                    <a:pt x="87" y="232"/>
                  </a:cubicBezTo>
                  <a:cubicBezTo>
                    <a:pt x="92" y="232"/>
                    <a:pt x="95" y="231"/>
                    <a:pt x="97" y="230"/>
                  </a:cubicBezTo>
                  <a:cubicBezTo>
                    <a:pt x="97" y="230"/>
                    <a:pt x="101" y="231"/>
                    <a:pt x="101" y="232"/>
                  </a:cubicBezTo>
                  <a:cubicBezTo>
                    <a:pt x="101" y="233"/>
                    <a:pt x="102" y="233"/>
                    <a:pt x="103" y="234"/>
                  </a:cubicBezTo>
                  <a:cubicBezTo>
                    <a:pt x="103" y="234"/>
                    <a:pt x="103" y="234"/>
                    <a:pt x="103" y="234"/>
                  </a:cubicBezTo>
                  <a:cubicBezTo>
                    <a:pt x="107" y="235"/>
                    <a:pt x="112" y="235"/>
                    <a:pt x="112" y="236"/>
                  </a:cubicBezTo>
                  <a:cubicBezTo>
                    <a:pt x="112" y="236"/>
                    <a:pt x="117" y="233"/>
                    <a:pt x="120" y="235"/>
                  </a:cubicBezTo>
                  <a:cubicBezTo>
                    <a:pt x="120" y="235"/>
                    <a:pt x="121" y="235"/>
                    <a:pt x="122" y="236"/>
                  </a:cubicBezTo>
                  <a:cubicBezTo>
                    <a:pt x="123" y="237"/>
                    <a:pt x="124" y="239"/>
                    <a:pt x="124" y="240"/>
                  </a:cubicBezTo>
                  <a:cubicBezTo>
                    <a:pt x="124" y="241"/>
                    <a:pt x="124" y="241"/>
                    <a:pt x="124" y="241"/>
                  </a:cubicBezTo>
                  <a:cubicBezTo>
                    <a:pt x="124" y="241"/>
                    <a:pt x="124" y="241"/>
                    <a:pt x="124" y="241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5" y="242"/>
                    <a:pt x="125" y="242"/>
                  </a:cubicBezTo>
                  <a:cubicBezTo>
                    <a:pt x="125" y="242"/>
                    <a:pt x="126" y="243"/>
                    <a:pt x="126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36" y="243"/>
                    <a:pt x="136" y="243"/>
                    <a:pt x="136" y="243"/>
                  </a:cubicBezTo>
                  <a:cubicBezTo>
                    <a:pt x="141" y="219"/>
                    <a:pt x="141" y="219"/>
                    <a:pt x="141" y="219"/>
                  </a:cubicBezTo>
                  <a:cubicBezTo>
                    <a:pt x="361" y="253"/>
                    <a:pt x="361" y="253"/>
                    <a:pt x="361" y="253"/>
                  </a:cubicBezTo>
                  <a:cubicBezTo>
                    <a:pt x="361" y="253"/>
                    <a:pt x="362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4" y="252"/>
                    <a:pt x="364" y="252"/>
                    <a:pt x="364" y="250"/>
                  </a:cubicBezTo>
                  <a:cubicBezTo>
                    <a:pt x="364" y="249"/>
                    <a:pt x="366" y="231"/>
                    <a:pt x="369" y="207"/>
                  </a:cubicBezTo>
                  <a:cubicBezTo>
                    <a:pt x="369" y="207"/>
                    <a:pt x="369" y="207"/>
                    <a:pt x="369" y="207"/>
                  </a:cubicBezTo>
                  <a:cubicBezTo>
                    <a:pt x="369" y="207"/>
                    <a:pt x="369" y="207"/>
                    <a:pt x="369" y="207"/>
                  </a:cubicBezTo>
                  <a:cubicBezTo>
                    <a:pt x="376" y="154"/>
                    <a:pt x="387" y="70"/>
                    <a:pt x="387" y="70"/>
                  </a:cubicBezTo>
                  <a:cubicBezTo>
                    <a:pt x="387" y="70"/>
                    <a:pt x="376" y="154"/>
                    <a:pt x="369" y="207"/>
                  </a:cubicBezTo>
                  <a:cubicBezTo>
                    <a:pt x="387" y="69"/>
                    <a:pt x="387" y="69"/>
                    <a:pt x="387" y="69"/>
                  </a:cubicBezTo>
                  <a:cubicBezTo>
                    <a:pt x="387" y="69"/>
                    <a:pt x="146" y="36"/>
                    <a:pt x="28" y="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1" name="Freeform 172"/>
            <p:cNvSpPr>
              <a:spLocks/>
            </p:cNvSpPr>
            <p:nvPr/>
          </p:nvSpPr>
          <p:spPr bwMode="auto">
            <a:xfrm>
              <a:off x="6416100" y="1752524"/>
              <a:ext cx="1272111" cy="845045"/>
            </a:xfrm>
            <a:custGeom>
              <a:avLst/>
              <a:gdLst>
                <a:gd name="T0" fmla="*/ 22 w 390"/>
                <a:gd name="T1" fmla="*/ 24 h 259"/>
                <a:gd name="T2" fmla="*/ 22 w 390"/>
                <a:gd name="T3" fmla="*/ 25 h 259"/>
                <a:gd name="T4" fmla="*/ 16 w 390"/>
                <a:gd name="T5" fmla="*/ 45 h 259"/>
                <a:gd name="T6" fmla="*/ 28 w 390"/>
                <a:gd name="T7" fmla="*/ 70 h 259"/>
                <a:gd name="T8" fmla="*/ 37 w 390"/>
                <a:gd name="T9" fmla="*/ 82 h 259"/>
                <a:gd name="T10" fmla="*/ 39 w 390"/>
                <a:gd name="T11" fmla="*/ 96 h 259"/>
                <a:gd name="T12" fmla="*/ 45 w 390"/>
                <a:gd name="T13" fmla="*/ 110 h 259"/>
                <a:gd name="T14" fmla="*/ 47 w 390"/>
                <a:gd name="T15" fmla="*/ 124 h 259"/>
                <a:gd name="T16" fmla="*/ 39 w 390"/>
                <a:gd name="T17" fmla="*/ 157 h 259"/>
                <a:gd name="T18" fmla="*/ 37 w 390"/>
                <a:gd name="T19" fmla="*/ 164 h 259"/>
                <a:gd name="T20" fmla="*/ 50 w 390"/>
                <a:gd name="T21" fmla="*/ 166 h 259"/>
                <a:gd name="T22" fmla="*/ 50 w 390"/>
                <a:gd name="T23" fmla="*/ 166 h 259"/>
                <a:gd name="T24" fmla="*/ 50 w 390"/>
                <a:gd name="T25" fmla="*/ 166 h 259"/>
                <a:gd name="T26" fmla="*/ 50 w 390"/>
                <a:gd name="T27" fmla="*/ 181 h 259"/>
                <a:gd name="T28" fmla="*/ 61 w 390"/>
                <a:gd name="T29" fmla="*/ 210 h 259"/>
                <a:gd name="T30" fmla="*/ 65 w 390"/>
                <a:gd name="T31" fmla="*/ 222 h 259"/>
                <a:gd name="T32" fmla="*/ 88 w 390"/>
                <a:gd name="T33" fmla="*/ 236 h 259"/>
                <a:gd name="T34" fmla="*/ 99 w 390"/>
                <a:gd name="T35" fmla="*/ 234 h 259"/>
                <a:gd name="T36" fmla="*/ 100 w 390"/>
                <a:gd name="T37" fmla="*/ 235 h 259"/>
                <a:gd name="T38" fmla="*/ 102 w 390"/>
                <a:gd name="T39" fmla="*/ 234 h 259"/>
                <a:gd name="T40" fmla="*/ 112 w 390"/>
                <a:gd name="T41" fmla="*/ 240 h 259"/>
                <a:gd name="T42" fmla="*/ 119 w 390"/>
                <a:gd name="T43" fmla="*/ 238 h 259"/>
                <a:gd name="T44" fmla="*/ 124 w 390"/>
                <a:gd name="T45" fmla="*/ 244 h 259"/>
                <a:gd name="T46" fmla="*/ 128 w 390"/>
                <a:gd name="T47" fmla="*/ 247 h 259"/>
                <a:gd name="T48" fmla="*/ 365 w 390"/>
                <a:gd name="T49" fmla="*/ 256 h 259"/>
                <a:gd name="T50" fmla="*/ 368 w 390"/>
                <a:gd name="T51" fmla="*/ 248 h 259"/>
                <a:gd name="T52" fmla="*/ 390 w 390"/>
                <a:gd name="T53" fmla="*/ 72 h 259"/>
                <a:gd name="T54" fmla="*/ 29 w 390"/>
                <a:gd name="T55" fmla="*/ 9 h 259"/>
                <a:gd name="T56" fmla="*/ 386 w 390"/>
                <a:gd name="T57" fmla="*/ 72 h 259"/>
                <a:gd name="T58" fmla="*/ 364 w 390"/>
                <a:gd name="T59" fmla="*/ 248 h 259"/>
                <a:gd name="T60" fmla="*/ 363 w 390"/>
                <a:gd name="T61" fmla="*/ 253 h 259"/>
                <a:gd name="T62" fmla="*/ 363 w 390"/>
                <a:gd name="T63" fmla="*/ 253 h 259"/>
                <a:gd name="T64" fmla="*/ 363 w 390"/>
                <a:gd name="T65" fmla="*/ 254 h 259"/>
                <a:gd name="T66" fmla="*/ 128 w 390"/>
                <a:gd name="T67" fmla="*/ 243 h 259"/>
                <a:gd name="T68" fmla="*/ 127 w 390"/>
                <a:gd name="T69" fmla="*/ 242 h 259"/>
                <a:gd name="T70" fmla="*/ 114 w 390"/>
                <a:gd name="T71" fmla="*/ 236 h 259"/>
                <a:gd name="T72" fmla="*/ 104 w 390"/>
                <a:gd name="T73" fmla="*/ 236 h 259"/>
                <a:gd name="T74" fmla="*/ 103 w 390"/>
                <a:gd name="T75" fmla="*/ 231 h 259"/>
                <a:gd name="T76" fmla="*/ 72 w 390"/>
                <a:gd name="T77" fmla="*/ 228 h 259"/>
                <a:gd name="T78" fmla="*/ 66 w 390"/>
                <a:gd name="T79" fmla="*/ 221 h 259"/>
                <a:gd name="T80" fmla="*/ 64 w 390"/>
                <a:gd name="T81" fmla="*/ 208 h 259"/>
                <a:gd name="T82" fmla="*/ 57 w 390"/>
                <a:gd name="T83" fmla="*/ 198 h 259"/>
                <a:gd name="T84" fmla="*/ 54 w 390"/>
                <a:gd name="T85" fmla="*/ 180 h 259"/>
                <a:gd name="T86" fmla="*/ 54 w 390"/>
                <a:gd name="T87" fmla="*/ 166 h 259"/>
                <a:gd name="T88" fmla="*/ 42 w 390"/>
                <a:gd name="T89" fmla="*/ 167 h 259"/>
                <a:gd name="T90" fmla="*/ 40 w 390"/>
                <a:gd name="T91" fmla="*/ 167 h 259"/>
                <a:gd name="T92" fmla="*/ 41 w 390"/>
                <a:gd name="T93" fmla="*/ 167 h 259"/>
                <a:gd name="T94" fmla="*/ 41 w 390"/>
                <a:gd name="T95" fmla="*/ 157 h 259"/>
                <a:gd name="T96" fmla="*/ 54 w 390"/>
                <a:gd name="T97" fmla="*/ 132 h 259"/>
                <a:gd name="T98" fmla="*/ 49 w 390"/>
                <a:gd name="T99" fmla="*/ 113 h 259"/>
                <a:gd name="T100" fmla="*/ 43 w 390"/>
                <a:gd name="T101" fmla="*/ 100 h 259"/>
                <a:gd name="T102" fmla="*/ 42 w 390"/>
                <a:gd name="T103" fmla="*/ 82 h 259"/>
                <a:gd name="T104" fmla="*/ 35 w 390"/>
                <a:gd name="T105" fmla="*/ 78 h 259"/>
                <a:gd name="T106" fmla="*/ 36 w 390"/>
                <a:gd name="T107" fmla="*/ 73 h 259"/>
                <a:gd name="T108" fmla="*/ 32 w 390"/>
                <a:gd name="T109" fmla="*/ 68 h 259"/>
                <a:gd name="T110" fmla="*/ 20 w 390"/>
                <a:gd name="T111" fmla="*/ 45 h 259"/>
                <a:gd name="T112" fmla="*/ 26 w 390"/>
                <a:gd name="T113" fmla="*/ 25 h 259"/>
                <a:gd name="T114" fmla="*/ 28 w 390"/>
                <a:gd name="T115" fmla="*/ 15 h 259"/>
                <a:gd name="T116" fmla="*/ 29 w 390"/>
                <a:gd name="T1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0" h="259">
                  <a:moveTo>
                    <a:pt x="29" y="9"/>
                  </a:moveTo>
                  <a:cubicBezTo>
                    <a:pt x="30" y="7"/>
                    <a:pt x="30" y="7"/>
                    <a:pt x="30" y="7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6" y="10"/>
                    <a:pt x="25" y="13"/>
                  </a:cubicBezTo>
                  <a:cubicBezTo>
                    <a:pt x="23" y="17"/>
                    <a:pt x="22" y="21"/>
                    <a:pt x="22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2"/>
                    <a:pt x="28" y="18"/>
                    <a:pt x="29" y="15"/>
                  </a:cubicBezTo>
                  <a:cubicBezTo>
                    <a:pt x="30" y="12"/>
                    <a:pt x="31" y="10"/>
                    <a:pt x="31" y="10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4" y="17"/>
                    <a:pt x="22" y="24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1" y="27"/>
                    <a:pt x="21" y="29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3"/>
                    <a:pt x="20" y="35"/>
                    <a:pt x="19" y="37"/>
                  </a:cubicBezTo>
                  <a:cubicBezTo>
                    <a:pt x="18" y="39"/>
                    <a:pt x="17" y="41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3"/>
                    <a:pt x="16" y="44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7"/>
                    <a:pt x="16" y="49"/>
                    <a:pt x="18" y="51"/>
                  </a:cubicBezTo>
                  <a:cubicBezTo>
                    <a:pt x="20" y="53"/>
                    <a:pt x="22" y="58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5" y="64"/>
                    <a:pt x="26" y="65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8"/>
                    <a:pt x="28" y="70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8" y="70"/>
                    <a:pt x="29" y="71"/>
                    <a:pt x="30" y="72"/>
                  </a:cubicBezTo>
                  <a:cubicBezTo>
                    <a:pt x="30" y="72"/>
                    <a:pt x="31" y="73"/>
                    <a:pt x="32" y="73"/>
                  </a:cubicBezTo>
                  <a:cubicBezTo>
                    <a:pt x="32" y="74"/>
                    <a:pt x="33" y="74"/>
                    <a:pt x="34" y="74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2" y="71"/>
                    <a:pt x="32" y="72"/>
                    <a:pt x="32" y="73"/>
                  </a:cubicBezTo>
                  <a:cubicBezTo>
                    <a:pt x="31" y="74"/>
                    <a:pt x="31" y="76"/>
                    <a:pt x="31" y="77"/>
                  </a:cubicBezTo>
                  <a:cubicBezTo>
                    <a:pt x="31" y="78"/>
                    <a:pt x="31" y="79"/>
                    <a:pt x="31" y="79"/>
                  </a:cubicBezTo>
                  <a:cubicBezTo>
                    <a:pt x="31" y="80"/>
                    <a:pt x="32" y="81"/>
                    <a:pt x="33" y="81"/>
                  </a:cubicBezTo>
                  <a:cubicBezTo>
                    <a:pt x="34" y="82"/>
                    <a:pt x="36" y="82"/>
                    <a:pt x="37" y="82"/>
                  </a:cubicBezTo>
                  <a:cubicBezTo>
                    <a:pt x="37" y="82"/>
                    <a:pt x="38" y="82"/>
                    <a:pt x="38" y="82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4"/>
                    <a:pt x="38" y="84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0" y="87"/>
                    <a:pt x="40" y="88"/>
                    <a:pt x="40" y="89"/>
                  </a:cubicBezTo>
                  <a:cubicBezTo>
                    <a:pt x="40" y="90"/>
                    <a:pt x="40" y="90"/>
                    <a:pt x="40" y="90"/>
                  </a:cubicBezTo>
                  <a:cubicBezTo>
                    <a:pt x="39" y="91"/>
                    <a:pt x="39" y="94"/>
                    <a:pt x="39" y="96"/>
                  </a:cubicBezTo>
                  <a:cubicBezTo>
                    <a:pt x="39" y="98"/>
                    <a:pt x="39" y="99"/>
                    <a:pt x="40" y="101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0" y="101"/>
                    <a:pt x="40" y="101"/>
                    <a:pt x="40" y="101"/>
                  </a:cubicBezTo>
                  <a:cubicBezTo>
                    <a:pt x="41" y="104"/>
                    <a:pt x="43" y="105"/>
                    <a:pt x="44" y="107"/>
                  </a:cubicBezTo>
                  <a:cubicBezTo>
                    <a:pt x="44" y="107"/>
                    <a:pt x="45" y="108"/>
                    <a:pt x="45" y="108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46" y="110"/>
                    <a:pt x="46" y="110"/>
                    <a:pt x="46" y="110"/>
                  </a:cubicBezTo>
                  <a:cubicBezTo>
                    <a:pt x="46" y="111"/>
                    <a:pt x="45" y="111"/>
                    <a:pt x="45" y="111"/>
                  </a:cubicBezTo>
                  <a:cubicBezTo>
                    <a:pt x="45" y="111"/>
                    <a:pt x="45" y="111"/>
                    <a:pt x="45" y="111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45" y="112"/>
                    <a:pt x="45" y="112"/>
                    <a:pt x="45" y="112"/>
                  </a:cubicBezTo>
                  <a:cubicBezTo>
                    <a:pt x="45" y="113"/>
                    <a:pt x="44" y="115"/>
                    <a:pt x="44" y="117"/>
                  </a:cubicBezTo>
                  <a:cubicBezTo>
                    <a:pt x="44" y="119"/>
                    <a:pt x="45" y="121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7" y="124"/>
                    <a:pt x="47" y="124"/>
                    <a:pt x="47" y="124"/>
                  </a:cubicBezTo>
                  <a:cubicBezTo>
                    <a:pt x="48" y="126"/>
                    <a:pt x="50" y="129"/>
                    <a:pt x="50" y="132"/>
                  </a:cubicBezTo>
                  <a:cubicBezTo>
                    <a:pt x="50" y="133"/>
                    <a:pt x="50" y="134"/>
                    <a:pt x="50" y="136"/>
                  </a:cubicBezTo>
                  <a:cubicBezTo>
                    <a:pt x="50" y="136"/>
                    <a:pt x="50" y="136"/>
                    <a:pt x="50" y="136"/>
                  </a:cubicBezTo>
                  <a:cubicBezTo>
                    <a:pt x="50" y="136"/>
                    <a:pt x="50" y="136"/>
                    <a:pt x="50" y="136"/>
                  </a:cubicBezTo>
                  <a:cubicBezTo>
                    <a:pt x="49" y="137"/>
                    <a:pt x="49" y="138"/>
                    <a:pt x="48" y="139"/>
                  </a:cubicBezTo>
                  <a:cubicBezTo>
                    <a:pt x="45" y="141"/>
                    <a:pt x="44" y="142"/>
                    <a:pt x="42" y="143"/>
                  </a:cubicBezTo>
                  <a:cubicBezTo>
                    <a:pt x="42" y="143"/>
                    <a:pt x="41" y="144"/>
                    <a:pt x="40" y="146"/>
                  </a:cubicBezTo>
                  <a:cubicBezTo>
                    <a:pt x="40" y="147"/>
                    <a:pt x="40" y="148"/>
                    <a:pt x="40" y="150"/>
                  </a:cubicBezTo>
                  <a:cubicBezTo>
                    <a:pt x="40" y="153"/>
                    <a:pt x="40" y="155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39" y="158"/>
                    <a:pt x="39" y="158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60"/>
                    <a:pt x="39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40" y="162"/>
                    <a:pt x="40" y="162"/>
                    <a:pt x="40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2"/>
                    <a:pt x="38" y="163"/>
                    <a:pt x="37" y="164"/>
                  </a:cubicBezTo>
                  <a:cubicBezTo>
                    <a:pt x="37" y="165"/>
                    <a:pt x="37" y="166"/>
                    <a:pt x="37" y="167"/>
                  </a:cubicBezTo>
                  <a:cubicBezTo>
                    <a:pt x="37" y="167"/>
                    <a:pt x="37" y="168"/>
                    <a:pt x="37" y="169"/>
                  </a:cubicBezTo>
                  <a:cubicBezTo>
                    <a:pt x="38" y="169"/>
                    <a:pt x="38" y="170"/>
                    <a:pt x="39" y="170"/>
                  </a:cubicBezTo>
                  <a:cubicBezTo>
                    <a:pt x="39" y="170"/>
                    <a:pt x="40" y="170"/>
                    <a:pt x="40" y="171"/>
                  </a:cubicBezTo>
                  <a:cubicBezTo>
                    <a:pt x="41" y="171"/>
                    <a:pt x="41" y="171"/>
                    <a:pt x="42" y="171"/>
                  </a:cubicBezTo>
                  <a:cubicBezTo>
                    <a:pt x="43" y="171"/>
                    <a:pt x="43" y="171"/>
                    <a:pt x="44" y="171"/>
                  </a:cubicBezTo>
                  <a:cubicBezTo>
                    <a:pt x="45" y="170"/>
                    <a:pt x="45" y="170"/>
                    <a:pt x="46" y="169"/>
                  </a:cubicBezTo>
                  <a:cubicBezTo>
                    <a:pt x="47" y="168"/>
                    <a:pt x="49" y="167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5"/>
                    <a:pt x="50" y="165"/>
                    <a:pt x="50" y="165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5"/>
                    <a:pt x="50" y="165"/>
                    <a:pt x="50" y="165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5"/>
                    <a:pt x="50" y="165"/>
                    <a:pt x="50" y="165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5"/>
                    <a:pt x="50" y="165"/>
                    <a:pt x="50" y="165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5"/>
                    <a:pt x="50" y="165"/>
                    <a:pt x="50" y="165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5"/>
                    <a:pt x="50" y="165"/>
                    <a:pt x="50" y="165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5"/>
                    <a:pt x="49" y="165"/>
                    <a:pt x="49" y="165"/>
                  </a:cubicBezTo>
                  <a:cubicBezTo>
                    <a:pt x="49" y="166"/>
                    <a:pt x="49" y="166"/>
                    <a:pt x="49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6"/>
                    <a:pt x="50" y="166"/>
                    <a:pt x="50" y="166"/>
                  </a:cubicBezTo>
                  <a:cubicBezTo>
                    <a:pt x="50" y="167"/>
                    <a:pt x="50" y="167"/>
                    <a:pt x="49" y="168"/>
                  </a:cubicBezTo>
                  <a:cubicBezTo>
                    <a:pt x="49" y="170"/>
                    <a:pt x="49" y="171"/>
                    <a:pt x="49" y="172"/>
                  </a:cubicBezTo>
                  <a:cubicBezTo>
                    <a:pt x="49" y="173"/>
                    <a:pt x="48" y="174"/>
                    <a:pt x="48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8" y="176"/>
                    <a:pt x="48" y="176"/>
                    <a:pt x="48" y="176"/>
                  </a:cubicBezTo>
                  <a:cubicBezTo>
                    <a:pt x="49" y="177"/>
                    <a:pt x="49" y="177"/>
                    <a:pt x="49" y="177"/>
                  </a:cubicBezTo>
                  <a:cubicBezTo>
                    <a:pt x="49" y="177"/>
                    <a:pt x="49" y="177"/>
                    <a:pt x="49" y="177"/>
                  </a:cubicBezTo>
                  <a:cubicBezTo>
                    <a:pt x="49" y="177"/>
                    <a:pt x="49" y="177"/>
                    <a:pt x="49" y="177"/>
                  </a:cubicBezTo>
                  <a:cubicBezTo>
                    <a:pt x="49" y="178"/>
                    <a:pt x="50" y="179"/>
                    <a:pt x="50" y="181"/>
                  </a:cubicBezTo>
                  <a:cubicBezTo>
                    <a:pt x="52" y="186"/>
                    <a:pt x="53" y="195"/>
                    <a:pt x="53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53" y="199"/>
                    <a:pt x="53" y="199"/>
                    <a:pt x="53" y="199"/>
                  </a:cubicBezTo>
                  <a:cubicBezTo>
                    <a:pt x="53" y="199"/>
                    <a:pt x="53" y="201"/>
                    <a:pt x="55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5" y="204"/>
                    <a:pt x="56" y="204"/>
                    <a:pt x="56" y="205"/>
                  </a:cubicBezTo>
                  <a:cubicBezTo>
                    <a:pt x="56" y="205"/>
                    <a:pt x="56" y="205"/>
                    <a:pt x="56" y="205"/>
                  </a:cubicBezTo>
                  <a:cubicBezTo>
                    <a:pt x="58" y="206"/>
                    <a:pt x="60" y="208"/>
                    <a:pt x="61" y="210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1" y="211"/>
                    <a:pt x="62" y="212"/>
                    <a:pt x="62" y="213"/>
                  </a:cubicBezTo>
                  <a:cubicBezTo>
                    <a:pt x="62" y="213"/>
                    <a:pt x="62" y="214"/>
                    <a:pt x="62" y="214"/>
                  </a:cubicBezTo>
                  <a:cubicBezTo>
                    <a:pt x="62" y="214"/>
                    <a:pt x="62" y="214"/>
                    <a:pt x="62" y="214"/>
                  </a:cubicBezTo>
                  <a:cubicBezTo>
                    <a:pt x="62" y="215"/>
                    <a:pt x="62" y="215"/>
                    <a:pt x="62" y="215"/>
                  </a:cubicBezTo>
                  <a:cubicBezTo>
                    <a:pt x="62" y="215"/>
                    <a:pt x="62" y="215"/>
                    <a:pt x="62" y="215"/>
                  </a:cubicBezTo>
                  <a:cubicBezTo>
                    <a:pt x="62" y="215"/>
                    <a:pt x="62" y="215"/>
                    <a:pt x="62" y="215"/>
                  </a:cubicBezTo>
                  <a:cubicBezTo>
                    <a:pt x="62" y="215"/>
                    <a:pt x="62" y="215"/>
                    <a:pt x="62" y="215"/>
                  </a:cubicBezTo>
                  <a:cubicBezTo>
                    <a:pt x="62" y="215"/>
                    <a:pt x="62" y="215"/>
                    <a:pt x="62" y="215"/>
                  </a:cubicBezTo>
                  <a:cubicBezTo>
                    <a:pt x="62" y="217"/>
                    <a:pt x="63" y="220"/>
                    <a:pt x="65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5" y="222"/>
                    <a:pt x="65" y="222"/>
                    <a:pt x="65" y="222"/>
                  </a:cubicBezTo>
                  <a:cubicBezTo>
                    <a:pt x="66" y="225"/>
                    <a:pt x="68" y="227"/>
                    <a:pt x="68" y="227"/>
                  </a:cubicBezTo>
                  <a:cubicBezTo>
                    <a:pt x="69" y="225"/>
                    <a:pt x="69" y="225"/>
                    <a:pt x="69" y="225"/>
                  </a:cubicBezTo>
                  <a:cubicBezTo>
                    <a:pt x="68" y="226"/>
                    <a:pt x="68" y="226"/>
                    <a:pt x="68" y="226"/>
                  </a:cubicBezTo>
                  <a:cubicBezTo>
                    <a:pt x="68" y="226"/>
                    <a:pt x="69" y="228"/>
                    <a:pt x="71" y="229"/>
                  </a:cubicBezTo>
                  <a:cubicBezTo>
                    <a:pt x="71" y="230"/>
                    <a:pt x="71" y="230"/>
                    <a:pt x="71" y="230"/>
                  </a:cubicBezTo>
                  <a:cubicBezTo>
                    <a:pt x="71" y="230"/>
                    <a:pt x="71" y="230"/>
                    <a:pt x="71" y="230"/>
                  </a:cubicBezTo>
                  <a:cubicBezTo>
                    <a:pt x="75" y="233"/>
                    <a:pt x="81" y="236"/>
                    <a:pt x="87" y="236"/>
                  </a:cubicBezTo>
                  <a:cubicBezTo>
                    <a:pt x="88" y="236"/>
                    <a:pt x="88" y="236"/>
                    <a:pt x="88" y="236"/>
                  </a:cubicBezTo>
                  <a:cubicBezTo>
                    <a:pt x="93" y="236"/>
                    <a:pt x="97" y="235"/>
                    <a:pt x="98" y="234"/>
                  </a:cubicBezTo>
                  <a:cubicBezTo>
                    <a:pt x="100" y="234"/>
                    <a:pt x="100" y="234"/>
                    <a:pt x="100" y="234"/>
                  </a:cubicBezTo>
                  <a:cubicBezTo>
                    <a:pt x="100" y="233"/>
                    <a:pt x="100" y="233"/>
                    <a:pt x="100" y="233"/>
                  </a:cubicBezTo>
                  <a:cubicBezTo>
                    <a:pt x="98" y="232"/>
                    <a:pt x="98" y="232"/>
                    <a:pt x="98" y="232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100" y="234"/>
                    <a:pt x="100" y="233"/>
                    <a:pt x="100" y="233"/>
                  </a:cubicBezTo>
                  <a:cubicBezTo>
                    <a:pt x="98" y="232"/>
                    <a:pt x="98" y="232"/>
                    <a:pt x="98" y="232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8" y="233"/>
                    <a:pt x="98" y="233"/>
                    <a:pt x="98" y="233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8" y="233"/>
                    <a:pt x="98" y="233"/>
                    <a:pt x="98" y="233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99" y="234"/>
                    <a:pt x="100" y="234"/>
                    <a:pt x="100" y="235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34"/>
                    <a:pt x="101" y="234"/>
                    <a:pt x="101" y="234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1" y="234"/>
                    <a:pt x="101" y="234"/>
                    <a:pt x="101" y="234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0" y="234"/>
                    <a:pt x="100" y="234"/>
                    <a:pt x="100" y="234"/>
                  </a:cubicBezTo>
                  <a:cubicBezTo>
                    <a:pt x="101" y="235"/>
                    <a:pt x="101" y="235"/>
                    <a:pt x="101" y="235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0" y="234"/>
                    <a:pt x="100" y="234"/>
                    <a:pt x="100" y="234"/>
                  </a:cubicBezTo>
                  <a:cubicBezTo>
                    <a:pt x="100" y="236"/>
                    <a:pt x="101" y="237"/>
                    <a:pt x="103" y="238"/>
                  </a:cubicBezTo>
                  <a:cubicBezTo>
                    <a:pt x="103" y="238"/>
                    <a:pt x="103" y="238"/>
                    <a:pt x="103" y="238"/>
                  </a:cubicBezTo>
                  <a:cubicBezTo>
                    <a:pt x="104" y="238"/>
                    <a:pt x="104" y="238"/>
                    <a:pt x="104" y="238"/>
                  </a:cubicBezTo>
                  <a:cubicBezTo>
                    <a:pt x="104" y="238"/>
                    <a:pt x="104" y="238"/>
                    <a:pt x="104" y="238"/>
                  </a:cubicBezTo>
                  <a:cubicBezTo>
                    <a:pt x="104" y="238"/>
                    <a:pt x="104" y="238"/>
                    <a:pt x="104" y="238"/>
                  </a:cubicBezTo>
                  <a:cubicBezTo>
                    <a:pt x="106" y="238"/>
                    <a:pt x="108" y="239"/>
                    <a:pt x="110" y="239"/>
                  </a:cubicBezTo>
                  <a:cubicBezTo>
                    <a:pt x="110" y="239"/>
                    <a:pt x="111" y="239"/>
                    <a:pt x="111" y="239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39"/>
                    <a:pt x="112" y="239"/>
                    <a:pt x="112" y="239"/>
                  </a:cubicBezTo>
                  <a:cubicBezTo>
                    <a:pt x="112" y="239"/>
                    <a:pt x="112" y="239"/>
                    <a:pt x="112" y="239"/>
                  </a:cubicBezTo>
                  <a:cubicBezTo>
                    <a:pt x="112" y="240"/>
                    <a:pt x="112" y="240"/>
                    <a:pt x="112" y="240"/>
                  </a:cubicBezTo>
                  <a:cubicBezTo>
                    <a:pt x="112" y="239"/>
                    <a:pt x="112" y="239"/>
                    <a:pt x="112" y="239"/>
                  </a:cubicBezTo>
                  <a:cubicBezTo>
                    <a:pt x="112" y="239"/>
                    <a:pt x="112" y="239"/>
                    <a:pt x="112" y="239"/>
                  </a:cubicBezTo>
                  <a:cubicBezTo>
                    <a:pt x="113" y="241"/>
                    <a:pt x="113" y="241"/>
                    <a:pt x="113" y="241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5" y="240"/>
                    <a:pt x="115" y="240"/>
                  </a:cubicBezTo>
                  <a:cubicBezTo>
                    <a:pt x="115" y="240"/>
                    <a:pt x="116" y="239"/>
                    <a:pt x="116" y="239"/>
                  </a:cubicBezTo>
                  <a:cubicBezTo>
                    <a:pt x="117" y="239"/>
                    <a:pt x="118" y="238"/>
                    <a:pt x="119" y="238"/>
                  </a:cubicBezTo>
                  <a:cubicBezTo>
                    <a:pt x="119" y="238"/>
                    <a:pt x="119" y="238"/>
                    <a:pt x="119" y="239"/>
                  </a:cubicBezTo>
                  <a:cubicBezTo>
                    <a:pt x="120" y="239"/>
                    <a:pt x="120" y="239"/>
                    <a:pt x="120" y="239"/>
                  </a:cubicBezTo>
                  <a:cubicBezTo>
                    <a:pt x="120" y="239"/>
                    <a:pt x="120" y="239"/>
                    <a:pt x="120" y="239"/>
                  </a:cubicBezTo>
                  <a:cubicBezTo>
                    <a:pt x="121" y="239"/>
                    <a:pt x="121" y="239"/>
                    <a:pt x="121" y="240"/>
                  </a:cubicBezTo>
                  <a:cubicBezTo>
                    <a:pt x="121" y="240"/>
                    <a:pt x="121" y="240"/>
                    <a:pt x="121" y="240"/>
                  </a:cubicBezTo>
                  <a:cubicBezTo>
                    <a:pt x="122" y="241"/>
                    <a:pt x="123" y="241"/>
                    <a:pt x="123" y="242"/>
                  </a:cubicBezTo>
                  <a:cubicBezTo>
                    <a:pt x="123" y="243"/>
                    <a:pt x="123" y="243"/>
                    <a:pt x="123" y="243"/>
                  </a:cubicBezTo>
                  <a:cubicBezTo>
                    <a:pt x="123" y="243"/>
                    <a:pt x="123" y="243"/>
                    <a:pt x="123" y="243"/>
                  </a:cubicBezTo>
                  <a:cubicBezTo>
                    <a:pt x="123" y="244"/>
                    <a:pt x="123" y="244"/>
                    <a:pt x="123" y="244"/>
                  </a:cubicBezTo>
                  <a:cubicBezTo>
                    <a:pt x="124" y="244"/>
                    <a:pt x="124" y="244"/>
                    <a:pt x="124" y="244"/>
                  </a:cubicBezTo>
                  <a:cubicBezTo>
                    <a:pt x="124" y="244"/>
                    <a:pt x="124" y="244"/>
                    <a:pt x="124" y="244"/>
                  </a:cubicBezTo>
                  <a:cubicBezTo>
                    <a:pt x="124" y="245"/>
                    <a:pt x="124" y="245"/>
                    <a:pt x="124" y="245"/>
                  </a:cubicBezTo>
                  <a:cubicBezTo>
                    <a:pt x="124" y="245"/>
                    <a:pt x="124" y="245"/>
                    <a:pt x="124" y="245"/>
                  </a:cubicBezTo>
                  <a:cubicBezTo>
                    <a:pt x="124" y="245"/>
                    <a:pt x="124" y="245"/>
                    <a:pt x="124" y="245"/>
                  </a:cubicBezTo>
                  <a:cubicBezTo>
                    <a:pt x="125" y="246"/>
                    <a:pt x="126" y="247"/>
                    <a:pt x="127" y="247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7" y="247"/>
                    <a:pt x="127" y="247"/>
                    <a:pt x="127" y="247"/>
                  </a:cubicBezTo>
                  <a:cubicBezTo>
                    <a:pt x="128" y="247"/>
                    <a:pt x="128" y="247"/>
                    <a:pt x="128" y="247"/>
                  </a:cubicBezTo>
                  <a:cubicBezTo>
                    <a:pt x="128" y="247"/>
                    <a:pt x="128" y="247"/>
                    <a:pt x="128" y="247"/>
                  </a:cubicBezTo>
                  <a:cubicBezTo>
                    <a:pt x="128" y="247"/>
                    <a:pt x="128" y="247"/>
                    <a:pt x="128" y="247"/>
                  </a:cubicBezTo>
                  <a:cubicBezTo>
                    <a:pt x="128" y="247"/>
                    <a:pt x="128" y="247"/>
                    <a:pt x="128" y="247"/>
                  </a:cubicBezTo>
                  <a:cubicBezTo>
                    <a:pt x="129" y="247"/>
                    <a:pt x="129" y="247"/>
                    <a:pt x="129" y="247"/>
                  </a:cubicBezTo>
                  <a:cubicBezTo>
                    <a:pt x="138" y="246"/>
                    <a:pt x="138" y="246"/>
                    <a:pt x="138" y="246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362" y="257"/>
                    <a:pt x="362" y="257"/>
                    <a:pt x="362" y="257"/>
                  </a:cubicBezTo>
                  <a:cubicBezTo>
                    <a:pt x="362" y="255"/>
                    <a:pt x="362" y="255"/>
                    <a:pt x="362" y="255"/>
                  </a:cubicBezTo>
                  <a:cubicBezTo>
                    <a:pt x="361" y="256"/>
                    <a:pt x="361" y="256"/>
                    <a:pt x="361" y="256"/>
                  </a:cubicBezTo>
                  <a:cubicBezTo>
                    <a:pt x="361" y="256"/>
                    <a:pt x="362" y="257"/>
                    <a:pt x="363" y="257"/>
                  </a:cubicBezTo>
                  <a:cubicBezTo>
                    <a:pt x="364" y="257"/>
                    <a:pt x="365" y="257"/>
                    <a:pt x="365" y="256"/>
                  </a:cubicBezTo>
                  <a:cubicBezTo>
                    <a:pt x="366" y="256"/>
                    <a:pt x="366" y="256"/>
                    <a:pt x="366" y="256"/>
                  </a:cubicBezTo>
                  <a:cubicBezTo>
                    <a:pt x="366" y="255"/>
                    <a:pt x="366" y="255"/>
                    <a:pt x="366" y="255"/>
                  </a:cubicBezTo>
                  <a:cubicBezTo>
                    <a:pt x="362" y="254"/>
                    <a:pt x="362" y="254"/>
                    <a:pt x="362" y="254"/>
                  </a:cubicBezTo>
                  <a:cubicBezTo>
                    <a:pt x="362" y="255"/>
                    <a:pt x="362" y="255"/>
                    <a:pt x="362" y="255"/>
                  </a:cubicBezTo>
                  <a:cubicBezTo>
                    <a:pt x="362" y="259"/>
                    <a:pt x="362" y="259"/>
                    <a:pt x="362" y="259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7" y="255"/>
                    <a:pt x="367" y="254"/>
                    <a:pt x="367" y="252"/>
                  </a:cubicBezTo>
                  <a:cubicBezTo>
                    <a:pt x="367" y="252"/>
                    <a:pt x="367" y="252"/>
                    <a:pt x="367" y="252"/>
                  </a:cubicBezTo>
                  <a:cubicBezTo>
                    <a:pt x="367" y="252"/>
                    <a:pt x="367" y="252"/>
                    <a:pt x="367" y="252"/>
                  </a:cubicBezTo>
                  <a:cubicBezTo>
                    <a:pt x="367" y="252"/>
                    <a:pt x="367" y="251"/>
                    <a:pt x="368" y="248"/>
                  </a:cubicBezTo>
                  <a:cubicBezTo>
                    <a:pt x="368" y="242"/>
                    <a:pt x="370" y="227"/>
                    <a:pt x="372" y="209"/>
                  </a:cubicBezTo>
                  <a:cubicBezTo>
                    <a:pt x="373" y="207"/>
                    <a:pt x="373" y="207"/>
                    <a:pt x="373" y="207"/>
                  </a:cubicBezTo>
                  <a:cubicBezTo>
                    <a:pt x="370" y="207"/>
                    <a:pt x="370" y="207"/>
                    <a:pt x="370" y="207"/>
                  </a:cubicBezTo>
                  <a:cubicBezTo>
                    <a:pt x="370" y="211"/>
                    <a:pt x="370" y="211"/>
                    <a:pt x="370" y="211"/>
                  </a:cubicBezTo>
                  <a:cubicBezTo>
                    <a:pt x="370" y="211"/>
                    <a:pt x="370" y="211"/>
                    <a:pt x="370" y="211"/>
                  </a:cubicBezTo>
                  <a:cubicBezTo>
                    <a:pt x="372" y="211"/>
                    <a:pt x="372" y="211"/>
                    <a:pt x="372" y="211"/>
                  </a:cubicBezTo>
                  <a:cubicBezTo>
                    <a:pt x="372" y="209"/>
                    <a:pt x="372" y="209"/>
                    <a:pt x="372" y="209"/>
                  </a:cubicBezTo>
                  <a:cubicBezTo>
                    <a:pt x="376" y="183"/>
                    <a:pt x="380" y="149"/>
                    <a:pt x="384" y="121"/>
                  </a:cubicBezTo>
                  <a:cubicBezTo>
                    <a:pt x="385" y="107"/>
                    <a:pt x="387" y="95"/>
                    <a:pt x="388" y="86"/>
                  </a:cubicBezTo>
                  <a:cubicBezTo>
                    <a:pt x="389" y="78"/>
                    <a:pt x="390" y="72"/>
                    <a:pt x="390" y="72"/>
                  </a:cubicBezTo>
                  <a:cubicBezTo>
                    <a:pt x="386" y="72"/>
                    <a:pt x="386" y="72"/>
                    <a:pt x="386" y="72"/>
                  </a:cubicBezTo>
                  <a:cubicBezTo>
                    <a:pt x="386" y="72"/>
                    <a:pt x="375" y="156"/>
                    <a:pt x="368" y="209"/>
                  </a:cubicBezTo>
                  <a:cubicBezTo>
                    <a:pt x="372" y="209"/>
                    <a:pt x="372" y="209"/>
                    <a:pt x="372" y="209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88" y="69"/>
                    <a:pt x="388" y="69"/>
                    <a:pt x="388" y="69"/>
                  </a:cubicBezTo>
                  <a:cubicBezTo>
                    <a:pt x="388" y="69"/>
                    <a:pt x="385" y="69"/>
                    <a:pt x="378" y="68"/>
                  </a:cubicBezTo>
                  <a:cubicBezTo>
                    <a:pt x="330" y="61"/>
                    <a:pt x="133" y="33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147" y="40"/>
                    <a:pt x="388" y="73"/>
                    <a:pt x="388" y="73"/>
                  </a:cubicBezTo>
                  <a:cubicBezTo>
                    <a:pt x="388" y="71"/>
                    <a:pt x="388" y="71"/>
                    <a:pt x="388" y="71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68" y="209"/>
                    <a:pt x="368" y="209"/>
                    <a:pt x="368" y="209"/>
                  </a:cubicBezTo>
                  <a:cubicBezTo>
                    <a:pt x="372" y="209"/>
                    <a:pt x="372" y="209"/>
                    <a:pt x="372" y="209"/>
                  </a:cubicBezTo>
                  <a:cubicBezTo>
                    <a:pt x="376" y="183"/>
                    <a:pt x="380" y="149"/>
                    <a:pt x="384" y="121"/>
                  </a:cubicBezTo>
                  <a:cubicBezTo>
                    <a:pt x="385" y="107"/>
                    <a:pt x="387" y="95"/>
                    <a:pt x="388" y="86"/>
                  </a:cubicBezTo>
                  <a:cubicBezTo>
                    <a:pt x="389" y="78"/>
                    <a:pt x="390" y="72"/>
                    <a:pt x="390" y="72"/>
                  </a:cubicBezTo>
                  <a:cubicBezTo>
                    <a:pt x="386" y="72"/>
                    <a:pt x="386" y="72"/>
                    <a:pt x="386" y="72"/>
                  </a:cubicBezTo>
                  <a:cubicBezTo>
                    <a:pt x="386" y="72"/>
                    <a:pt x="375" y="156"/>
                    <a:pt x="368" y="209"/>
                  </a:cubicBezTo>
                  <a:cubicBezTo>
                    <a:pt x="370" y="209"/>
                    <a:pt x="370" y="209"/>
                    <a:pt x="370" y="209"/>
                  </a:cubicBezTo>
                  <a:cubicBezTo>
                    <a:pt x="371" y="207"/>
                    <a:pt x="371" y="207"/>
                    <a:pt x="371" y="207"/>
                  </a:cubicBezTo>
                  <a:cubicBezTo>
                    <a:pt x="370" y="207"/>
                    <a:pt x="370" y="207"/>
                    <a:pt x="370" y="207"/>
                  </a:cubicBezTo>
                  <a:cubicBezTo>
                    <a:pt x="370" y="211"/>
                    <a:pt x="370" y="211"/>
                    <a:pt x="370" y="211"/>
                  </a:cubicBezTo>
                  <a:cubicBezTo>
                    <a:pt x="370" y="211"/>
                    <a:pt x="370" y="211"/>
                    <a:pt x="370" y="211"/>
                  </a:cubicBezTo>
                  <a:cubicBezTo>
                    <a:pt x="370" y="209"/>
                    <a:pt x="370" y="209"/>
                    <a:pt x="370" y="209"/>
                  </a:cubicBezTo>
                  <a:cubicBezTo>
                    <a:pt x="368" y="209"/>
                    <a:pt x="368" y="209"/>
                    <a:pt x="368" y="209"/>
                  </a:cubicBezTo>
                  <a:cubicBezTo>
                    <a:pt x="367" y="221"/>
                    <a:pt x="366" y="231"/>
                    <a:pt x="365" y="239"/>
                  </a:cubicBezTo>
                  <a:cubicBezTo>
                    <a:pt x="364" y="243"/>
                    <a:pt x="364" y="246"/>
                    <a:pt x="364" y="248"/>
                  </a:cubicBezTo>
                  <a:cubicBezTo>
                    <a:pt x="363" y="250"/>
                    <a:pt x="363" y="251"/>
                    <a:pt x="363" y="252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4" y="255"/>
                    <a:pt x="364" y="255"/>
                    <a:pt x="364" y="255"/>
                  </a:cubicBezTo>
                  <a:cubicBezTo>
                    <a:pt x="366" y="255"/>
                    <a:pt x="366" y="255"/>
                    <a:pt x="366" y="255"/>
                  </a:cubicBezTo>
                  <a:cubicBezTo>
                    <a:pt x="366" y="255"/>
                    <a:pt x="366" y="255"/>
                    <a:pt x="366" y="255"/>
                  </a:cubicBezTo>
                  <a:cubicBezTo>
                    <a:pt x="362" y="254"/>
                    <a:pt x="362" y="254"/>
                    <a:pt x="362" y="254"/>
                  </a:cubicBezTo>
                  <a:cubicBezTo>
                    <a:pt x="362" y="255"/>
                    <a:pt x="362" y="255"/>
                    <a:pt x="362" y="255"/>
                  </a:cubicBezTo>
                  <a:cubicBezTo>
                    <a:pt x="364" y="255"/>
                    <a:pt x="364" y="255"/>
                    <a:pt x="364" y="255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4"/>
                    <a:pt x="363" y="254"/>
                    <a:pt x="363" y="254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363" y="253"/>
                    <a:pt x="363" y="253"/>
                    <a:pt x="363" y="253"/>
                  </a:cubicBezTo>
                  <a:cubicBezTo>
                    <a:pt x="141" y="219"/>
                    <a:pt x="141" y="219"/>
                    <a:pt x="141" y="219"/>
                  </a:cubicBezTo>
                  <a:cubicBezTo>
                    <a:pt x="135" y="243"/>
                    <a:pt x="135" y="243"/>
                    <a:pt x="135" y="243"/>
                  </a:cubicBezTo>
                  <a:cubicBezTo>
                    <a:pt x="128" y="243"/>
                    <a:pt x="128" y="243"/>
                    <a:pt x="128" y="243"/>
                  </a:cubicBezTo>
                  <a:cubicBezTo>
                    <a:pt x="128" y="243"/>
                    <a:pt x="128" y="243"/>
                    <a:pt x="128" y="243"/>
                  </a:cubicBezTo>
                  <a:cubicBezTo>
                    <a:pt x="128" y="243"/>
                    <a:pt x="128" y="243"/>
                    <a:pt x="128" y="243"/>
                  </a:cubicBezTo>
                  <a:cubicBezTo>
                    <a:pt x="128" y="243"/>
                    <a:pt x="128" y="243"/>
                    <a:pt x="128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5"/>
                    <a:pt x="127" y="245"/>
                    <a:pt x="127" y="245"/>
                  </a:cubicBezTo>
                  <a:cubicBezTo>
                    <a:pt x="128" y="243"/>
                    <a:pt x="128" y="243"/>
                    <a:pt x="128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6" y="244"/>
                    <a:pt x="126" y="244"/>
                    <a:pt x="126" y="244"/>
                  </a:cubicBezTo>
                  <a:cubicBezTo>
                    <a:pt x="128" y="243"/>
                    <a:pt x="128" y="243"/>
                    <a:pt x="128" y="243"/>
                  </a:cubicBezTo>
                  <a:cubicBezTo>
                    <a:pt x="127" y="243"/>
                    <a:pt x="127" y="243"/>
                    <a:pt x="127" y="243"/>
                  </a:cubicBezTo>
                  <a:cubicBezTo>
                    <a:pt x="127" y="242"/>
                    <a:pt x="127" y="242"/>
                    <a:pt x="127" y="242"/>
                  </a:cubicBezTo>
                  <a:cubicBezTo>
                    <a:pt x="127" y="242"/>
                    <a:pt x="127" y="242"/>
                    <a:pt x="127" y="242"/>
                  </a:cubicBezTo>
                  <a:cubicBezTo>
                    <a:pt x="127" y="242"/>
                    <a:pt x="127" y="242"/>
                    <a:pt x="127" y="242"/>
                  </a:cubicBezTo>
                  <a:cubicBezTo>
                    <a:pt x="127" y="241"/>
                    <a:pt x="127" y="241"/>
                    <a:pt x="127" y="241"/>
                  </a:cubicBezTo>
                  <a:cubicBezTo>
                    <a:pt x="127" y="241"/>
                    <a:pt x="127" y="241"/>
                    <a:pt x="127" y="241"/>
                  </a:cubicBezTo>
                  <a:cubicBezTo>
                    <a:pt x="127" y="240"/>
                    <a:pt x="126" y="238"/>
                    <a:pt x="124" y="237"/>
                  </a:cubicBezTo>
                  <a:cubicBezTo>
                    <a:pt x="124" y="237"/>
                    <a:pt x="124" y="237"/>
                    <a:pt x="124" y="237"/>
                  </a:cubicBezTo>
                  <a:cubicBezTo>
                    <a:pt x="123" y="236"/>
                    <a:pt x="122" y="235"/>
                    <a:pt x="121" y="235"/>
                  </a:cubicBezTo>
                  <a:cubicBezTo>
                    <a:pt x="121" y="237"/>
                    <a:pt x="121" y="237"/>
                    <a:pt x="121" y="237"/>
                  </a:cubicBezTo>
                  <a:cubicBezTo>
                    <a:pt x="122" y="235"/>
                    <a:pt x="122" y="235"/>
                    <a:pt x="122" y="235"/>
                  </a:cubicBezTo>
                  <a:cubicBezTo>
                    <a:pt x="121" y="235"/>
                    <a:pt x="120" y="234"/>
                    <a:pt x="119" y="234"/>
                  </a:cubicBezTo>
                  <a:cubicBezTo>
                    <a:pt x="117" y="234"/>
                    <a:pt x="115" y="235"/>
                    <a:pt x="114" y="236"/>
                  </a:cubicBezTo>
                  <a:cubicBezTo>
                    <a:pt x="113" y="236"/>
                    <a:pt x="112" y="237"/>
                    <a:pt x="112" y="237"/>
                  </a:cubicBezTo>
                  <a:cubicBezTo>
                    <a:pt x="113" y="238"/>
                    <a:pt x="113" y="238"/>
                    <a:pt x="113" y="238"/>
                  </a:cubicBezTo>
                  <a:cubicBezTo>
                    <a:pt x="115" y="237"/>
                    <a:pt x="115" y="237"/>
                    <a:pt x="115" y="237"/>
                  </a:cubicBezTo>
                  <a:cubicBezTo>
                    <a:pt x="114" y="236"/>
                    <a:pt x="114" y="236"/>
                    <a:pt x="113" y="236"/>
                  </a:cubicBezTo>
                  <a:cubicBezTo>
                    <a:pt x="112" y="235"/>
                    <a:pt x="110" y="235"/>
                    <a:pt x="109" y="235"/>
                  </a:cubicBezTo>
                  <a:cubicBezTo>
                    <a:pt x="107" y="234"/>
                    <a:pt x="106" y="234"/>
                    <a:pt x="105" y="234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4"/>
                    <a:pt x="105" y="234"/>
                    <a:pt x="105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6"/>
                    <a:pt x="104" y="236"/>
                    <a:pt x="104" y="236"/>
                  </a:cubicBezTo>
                  <a:cubicBezTo>
                    <a:pt x="105" y="234"/>
                    <a:pt x="105" y="234"/>
                    <a:pt x="105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4"/>
                    <a:pt x="104" y="234"/>
                    <a:pt x="104" y="234"/>
                  </a:cubicBezTo>
                  <a:cubicBezTo>
                    <a:pt x="104" y="233"/>
                    <a:pt x="104" y="233"/>
                    <a:pt x="104" y="233"/>
                  </a:cubicBezTo>
                  <a:cubicBezTo>
                    <a:pt x="104" y="232"/>
                    <a:pt x="103" y="232"/>
                    <a:pt x="103" y="231"/>
                  </a:cubicBezTo>
                  <a:cubicBezTo>
                    <a:pt x="101" y="231"/>
                    <a:pt x="100" y="230"/>
                    <a:pt x="99" y="230"/>
                  </a:cubicBezTo>
                  <a:cubicBezTo>
                    <a:pt x="98" y="230"/>
                    <a:pt x="98" y="230"/>
                    <a:pt x="98" y="230"/>
                  </a:cubicBezTo>
                  <a:cubicBezTo>
                    <a:pt x="97" y="231"/>
                    <a:pt x="97" y="231"/>
                    <a:pt x="97" y="231"/>
                  </a:cubicBezTo>
                  <a:cubicBezTo>
                    <a:pt x="96" y="231"/>
                    <a:pt x="96" y="232"/>
                    <a:pt x="96" y="232"/>
                  </a:cubicBezTo>
                  <a:cubicBezTo>
                    <a:pt x="98" y="232"/>
                    <a:pt x="98" y="232"/>
                    <a:pt x="98" y="232"/>
                  </a:cubicBezTo>
                  <a:cubicBezTo>
                    <a:pt x="98" y="230"/>
                    <a:pt x="98" y="230"/>
                    <a:pt x="98" y="230"/>
                  </a:cubicBezTo>
                  <a:cubicBezTo>
                    <a:pt x="95" y="231"/>
                    <a:pt x="92" y="232"/>
                    <a:pt x="88" y="232"/>
                  </a:cubicBezTo>
                  <a:cubicBezTo>
                    <a:pt x="87" y="232"/>
                    <a:pt x="87" y="232"/>
                    <a:pt x="87" y="232"/>
                  </a:cubicBezTo>
                  <a:cubicBezTo>
                    <a:pt x="82" y="232"/>
                    <a:pt x="78" y="230"/>
                    <a:pt x="73" y="226"/>
                  </a:cubicBezTo>
                  <a:cubicBezTo>
                    <a:pt x="72" y="228"/>
                    <a:pt x="72" y="228"/>
                    <a:pt x="72" y="228"/>
                  </a:cubicBezTo>
                  <a:cubicBezTo>
                    <a:pt x="73" y="227"/>
                    <a:pt x="73" y="227"/>
                    <a:pt x="73" y="227"/>
                  </a:cubicBezTo>
                  <a:cubicBezTo>
                    <a:pt x="73" y="226"/>
                    <a:pt x="72" y="225"/>
                    <a:pt x="72" y="225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1" y="223"/>
                    <a:pt x="69" y="222"/>
                    <a:pt x="68" y="220"/>
                  </a:cubicBezTo>
                  <a:cubicBezTo>
                    <a:pt x="66" y="221"/>
                    <a:pt x="66" y="221"/>
                    <a:pt x="66" y="221"/>
                  </a:cubicBezTo>
                  <a:cubicBezTo>
                    <a:pt x="68" y="220"/>
                    <a:pt x="68" y="220"/>
                    <a:pt x="68" y="220"/>
                  </a:cubicBezTo>
                  <a:cubicBezTo>
                    <a:pt x="67" y="218"/>
                    <a:pt x="66" y="216"/>
                    <a:pt x="66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6" y="215"/>
                    <a:pt x="66" y="215"/>
                    <a:pt x="66" y="215"/>
                  </a:cubicBezTo>
                  <a:cubicBezTo>
                    <a:pt x="66" y="215"/>
                    <a:pt x="66" y="215"/>
                    <a:pt x="66" y="215"/>
                  </a:cubicBezTo>
                  <a:cubicBezTo>
                    <a:pt x="66" y="214"/>
                    <a:pt x="66" y="214"/>
                    <a:pt x="66" y="214"/>
                  </a:cubicBezTo>
                  <a:cubicBezTo>
                    <a:pt x="66" y="214"/>
                    <a:pt x="66" y="214"/>
                    <a:pt x="66" y="214"/>
                  </a:cubicBezTo>
                  <a:cubicBezTo>
                    <a:pt x="66" y="214"/>
                    <a:pt x="66" y="214"/>
                    <a:pt x="66" y="214"/>
                  </a:cubicBezTo>
                  <a:cubicBezTo>
                    <a:pt x="66" y="214"/>
                    <a:pt x="66" y="213"/>
                    <a:pt x="66" y="213"/>
                  </a:cubicBezTo>
                  <a:cubicBezTo>
                    <a:pt x="66" y="211"/>
                    <a:pt x="65" y="209"/>
                    <a:pt x="64" y="208"/>
                  </a:cubicBezTo>
                  <a:cubicBezTo>
                    <a:pt x="63" y="209"/>
                    <a:pt x="63" y="209"/>
                    <a:pt x="63" y="209"/>
                  </a:cubicBezTo>
                  <a:cubicBezTo>
                    <a:pt x="64" y="208"/>
                    <a:pt x="64" y="208"/>
                    <a:pt x="64" y="208"/>
                  </a:cubicBezTo>
                  <a:cubicBezTo>
                    <a:pt x="63" y="206"/>
                    <a:pt x="61" y="203"/>
                    <a:pt x="59" y="202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59" y="202"/>
                    <a:pt x="59" y="202"/>
                    <a:pt x="59" y="202"/>
                  </a:cubicBezTo>
                  <a:cubicBezTo>
                    <a:pt x="58" y="201"/>
                    <a:pt x="58" y="201"/>
                    <a:pt x="58" y="201"/>
                  </a:cubicBezTo>
                  <a:cubicBezTo>
                    <a:pt x="56" y="202"/>
                    <a:pt x="56" y="202"/>
                    <a:pt x="56" y="202"/>
                  </a:cubicBezTo>
                  <a:cubicBezTo>
                    <a:pt x="58" y="201"/>
                    <a:pt x="58" y="201"/>
                    <a:pt x="58" y="201"/>
                  </a:cubicBezTo>
                  <a:cubicBezTo>
                    <a:pt x="58" y="200"/>
                    <a:pt x="57" y="199"/>
                    <a:pt x="57" y="199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5" y="199"/>
                    <a:pt x="55" y="199"/>
                    <a:pt x="55" y="199"/>
                  </a:cubicBezTo>
                  <a:cubicBezTo>
                    <a:pt x="57" y="199"/>
                    <a:pt x="57" y="199"/>
                    <a:pt x="57" y="199"/>
                  </a:cubicBezTo>
                  <a:cubicBezTo>
                    <a:pt x="57" y="196"/>
                    <a:pt x="56" y="191"/>
                    <a:pt x="56" y="187"/>
                  </a:cubicBezTo>
                  <a:cubicBezTo>
                    <a:pt x="55" y="184"/>
                    <a:pt x="55" y="182"/>
                    <a:pt x="54" y="180"/>
                  </a:cubicBezTo>
                  <a:cubicBezTo>
                    <a:pt x="54" y="178"/>
                    <a:pt x="53" y="177"/>
                    <a:pt x="53" y="175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3" y="176"/>
                    <a:pt x="53" y="176"/>
                    <a:pt x="53" y="176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2" y="175"/>
                    <a:pt x="52" y="175"/>
                    <a:pt x="52" y="175"/>
                  </a:cubicBezTo>
                  <a:cubicBezTo>
                    <a:pt x="52" y="174"/>
                    <a:pt x="52" y="174"/>
                    <a:pt x="53" y="173"/>
                  </a:cubicBezTo>
                  <a:cubicBezTo>
                    <a:pt x="53" y="172"/>
                    <a:pt x="53" y="170"/>
                    <a:pt x="53" y="168"/>
                  </a:cubicBezTo>
                  <a:cubicBezTo>
                    <a:pt x="54" y="167"/>
                    <a:pt x="54" y="167"/>
                    <a:pt x="54" y="166"/>
                  </a:cubicBezTo>
                  <a:cubicBezTo>
                    <a:pt x="54" y="166"/>
                    <a:pt x="54" y="165"/>
                    <a:pt x="53" y="164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53" y="165"/>
                    <a:pt x="53" y="165"/>
                    <a:pt x="53" y="165"/>
                  </a:cubicBezTo>
                  <a:cubicBezTo>
                    <a:pt x="53" y="164"/>
                    <a:pt x="53" y="163"/>
                    <a:pt x="52" y="163"/>
                  </a:cubicBezTo>
                  <a:cubicBezTo>
                    <a:pt x="52" y="162"/>
                    <a:pt x="51" y="162"/>
                    <a:pt x="50" y="162"/>
                  </a:cubicBezTo>
                  <a:cubicBezTo>
                    <a:pt x="49" y="162"/>
                    <a:pt x="49" y="162"/>
                    <a:pt x="48" y="163"/>
                  </a:cubicBezTo>
                  <a:cubicBezTo>
                    <a:pt x="49" y="164"/>
                    <a:pt x="49" y="164"/>
                    <a:pt x="49" y="164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6" y="163"/>
                    <a:pt x="44" y="165"/>
                    <a:pt x="43" y="166"/>
                  </a:cubicBezTo>
                  <a:cubicBezTo>
                    <a:pt x="43" y="167"/>
                    <a:pt x="42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42" y="167"/>
                    <a:pt x="41" y="167"/>
                    <a:pt x="41" y="166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6"/>
                    <a:pt x="41" y="166"/>
                    <a:pt x="41" y="165"/>
                  </a:cubicBezTo>
                  <a:cubicBezTo>
                    <a:pt x="41" y="165"/>
                    <a:pt x="42" y="164"/>
                    <a:pt x="42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43" y="161"/>
                    <a:pt x="43" y="160"/>
                    <a:pt x="43" y="159"/>
                  </a:cubicBezTo>
                  <a:cubicBezTo>
                    <a:pt x="43" y="159"/>
                    <a:pt x="43" y="159"/>
                    <a:pt x="43" y="159"/>
                  </a:cubicBezTo>
                  <a:cubicBezTo>
                    <a:pt x="43" y="158"/>
                    <a:pt x="43" y="158"/>
                    <a:pt x="43" y="157"/>
                  </a:cubicBezTo>
                  <a:cubicBezTo>
                    <a:pt x="41" y="157"/>
                    <a:pt x="41" y="157"/>
                    <a:pt x="41" y="157"/>
                  </a:cubicBezTo>
                  <a:cubicBezTo>
                    <a:pt x="43" y="157"/>
                    <a:pt x="43" y="157"/>
                    <a:pt x="43" y="157"/>
                  </a:cubicBezTo>
                  <a:cubicBezTo>
                    <a:pt x="44" y="155"/>
                    <a:pt x="44" y="153"/>
                    <a:pt x="44" y="150"/>
                  </a:cubicBezTo>
                  <a:cubicBezTo>
                    <a:pt x="44" y="148"/>
                    <a:pt x="44" y="147"/>
                    <a:pt x="44" y="147"/>
                  </a:cubicBezTo>
                  <a:cubicBezTo>
                    <a:pt x="44" y="146"/>
                    <a:pt x="45" y="146"/>
                    <a:pt x="45" y="146"/>
                  </a:cubicBezTo>
                  <a:cubicBezTo>
                    <a:pt x="45" y="146"/>
                    <a:pt x="45" y="146"/>
                    <a:pt x="47" y="145"/>
                  </a:cubicBezTo>
                  <a:cubicBezTo>
                    <a:pt x="48" y="144"/>
                    <a:pt x="49" y="143"/>
                    <a:pt x="51" y="142"/>
                  </a:cubicBezTo>
                  <a:cubicBezTo>
                    <a:pt x="52" y="140"/>
                    <a:pt x="53" y="139"/>
                    <a:pt x="53" y="137"/>
                  </a:cubicBezTo>
                  <a:cubicBezTo>
                    <a:pt x="52" y="136"/>
                    <a:pt x="52" y="136"/>
                    <a:pt x="52" y="136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54" y="135"/>
                    <a:pt x="54" y="134"/>
                    <a:pt x="54" y="132"/>
                  </a:cubicBezTo>
                  <a:cubicBezTo>
                    <a:pt x="54" y="127"/>
                    <a:pt x="51" y="123"/>
                    <a:pt x="50" y="122"/>
                  </a:cubicBezTo>
                  <a:cubicBezTo>
                    <a:pt x="48" y="123"/>
                    <a:pt x="48" y="123"/>
                    <a:pt x="48" y="123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49" y="120"/>
                    <a:pt x="49" y="118"/>
                    <a:pt x="48" y="117"/>
                  </a:cubicBezTo>
                  <a:cubicBezTo>
                    <a:pt x="48" y="115"/>
                    <a:pt x="49" y="114"/>
                    <a:pt x="49" y="113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47" y="112"/>
                    <a:pt x="47" y="112"/>
                    <a:pt x="47" y="112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49" y="112"/>
                    <a:pt x="50" y="111"/>
                    <a:pt x="50" y="110"/>
                  </a:cubicBezTo>
                  <a:cubicBezTo>
                    <a:pt x="50" y="110"/>
                    <a:pt x="49" y="109"/>
                    <a:pt x="49" y="109"/>
                  </a:cubicBezTo>
                  <a:cubicBezTo>
                    <a:pt x="47" y="109"/>
                    <a:pt x="47" y="109"/>
                    <a:pt x="47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9" y="108"/>
                    <a:pt x="49" y="107"/>
                    <a:pt x="48" y="106"/>
                  </a:cubicBezTo>
                  <a:cubicBezTo>
                    <a:pt x="48" y="105"/>
                    <a:pt x="47" y="104"/>
                    <a:pt x="46" y="103"/>
                  </a:cubicBezTo>
                  <a:cubicBezTo>
                    <a:pt x="45" y="102"/>
                    <a:pt x="44" y="101"/>
                    <a:pt x="43" y="100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3" y="99"/>
                    <a:pt x="43" y="98"/>
                    <a:pt x="43" y="96"/>
                  </a:cubicBezTo>
                  <a:cubicBezTo>
                    <a:pt x="43" y="94"/>
                    <a:pt x="43" y="92"/>
                    <a:pt x="44" y="91"/>
                  </a:cubicBezTo>
                  <a:cubicBezTo>
                    <a:pt x="44" y="90"/>
                    <a:pt x="44" y="90"/>
                    <a:pt x="44" y="89"/>
                  </a:cubicBezTo>
                  <a:cubicBezTo>
                    <a:pt x="44" y="87"/>
                    <a:pt x="43" y="85"/>
                    <a:pt x="43" y="84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42" y="83"/>
                    <a:pt x="42" y="83"/>
                    <a:pt x="42" y="83"/>
                  </a:cubicBezTo>
                  <a:cubicBezTo>
                    <a:pt x="42" y="83"/>
                    <a:pt x="42" y="82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1"/>
                    <a:pt x="41" y="80"/>
                    <a:pt x="40" y="79"/>
                  </a:cubicBezTo>
                  <a:cubicBezTo>
                    <a:pt x="39" y="78"/>
                    <a:pt x="38" y="78"/>
                    <a:pt x="37" y="78"/>
                  </a:cubicBezTo>
                  <a:cubicBezTo>
                    <a:pt x="36" y="78"/>
                    <a:pt x="35" y="78"/>
                    <a:pt x="35" y="77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5"/>
                    <a:pt x="35" y="74"/>
                  </a:cubicBezTo>
                  <a:cubicBezTo>
                    <a:pt x="36" y="74"/>
                    <a:pt x="36" y="74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37" y="70"/>
                    <a:pt x="37" y="70"/>
                    <a:pt x="37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3" y="70"/>
                    <a:pt x="33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2" y="68"/>
                    <a:pt x="31" y="67"/>
                    <a:pt x="30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3"/>
                    <a:pt x="29" y="62"/>
                    <a:pt x="28" y="60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6" y="56"/>
                    <a:pt x="23" y="51"/>
                    <a:pt x="21" y="49"/>
                  </a:cubicBezTo>
                  <a:cubicBezTo>
                    <a:pt x="20" y="47"/>
                    <a:pt x="20" y="45"/>
                    <a:pt x="20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3"/>
                    <a:pt x="21" y="41"/>
                    <a:pt x="22" y="39"/>
                  </a:cubicBezTo>
                  <a:cubicBezTo>
                    <a:pt x="23" y="37"/>
                    <a:pt x="24" y="34"/>
                    <a:pt x="24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5" y="30"/>
                    <a:pt x="25" y="27"/>
                    <a:pt x="26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2"/>
                    <a:pt x="28" y="18"/>
                    <a:pt x="29" y="15"/>
                  </a:cubicBezTo>
                  <a:cubicBezTo>
                    <a:pt x="30" y="12"/>
                    <a:pt x="31" y="10"/>
                    <a:pt x="31" y="10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4" y="17"/>
                    <a:pt x="22" y="24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2"/>
                    <a:pt x="27" y="18"/>
                    <a:pt x="28" y="15"/>
                  </a:cubicBezTo>
                  <a:cubicBezTo>
                    <a:pt x="29" y="13"/>
                    <a:pt x="29" y="12"/>
                    <a:pt x="30" y="11"/>
                  </a:cubicBezTo>
                  <a:cubicBezTo>
                    <a:pt x="30" y="10"/>
                    <a:pt x="31" y="9"/>
                    <a:pt x="31" y="9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lnTo>
                    <a:pt x="29" y="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2" name="Freeform 173"/>
            <p:cNvSpPr>
              <a:spLocks/>
            </p:cNvSpPr>
            <p:nvPr/>
          </p:nvSpPr>
          <p:spPr bwMode="auto">
            <a:xfrm>
              <a:off x="7623091" y="1984231"/>
              <a:ext cx="793555" cy="496729"/>
            </a:xfrm>
            <a:custGeom>
              <a:avLst/>
              <a:gdLst>
                <a:gd name="T0" fmla="*/ 242 w 243"/>
                <a:gd name="T1" fmla="*/ 125 h 152"/>
                <a:gd name="T2" fmla="*/ 241 w 243"/>
                <a:gd name="T3" fmla="*/ 114 h 152"/>
                <a:gd name="T4" fmla="*/ 239 w 243"/>
                <a:gd name="T5" fmla="*/ 106 h 152"/>
                <a:gd name="T6" fmla="*/ 239 w 243"/>
                <a:gd name="T7" fmla="*/ 106 h 152"/>
                <a:gd name="T8" fmla="*/ 236 w 243"/>
                <a:gd name="T9" fmla="*/ 73 h 152"/>
                <a:gd name="T10" fmla="*/ 233 w 243"/>
                <a:gd name="T11" fmla="*/ 65 h 152"/>
                <a:gd name="T12" fmla="*/ 232 w 243"/>
                <a:gd name="T13" fmla="*/ 61 h 152"/>
                <a:gd name="T14" fmla="*/ 231 w 243"/>
                <a:gd name="T15" fmla="*/ 56 h 152"/>
                <a:gd name="T16" fmla="*/ 230 w 243"/>
                <a:gd name="T17" fmla="*/ 55 h 152"/>
                <a:gd name="T18" fmla="*/ 229 w 243"/>
                <a:gd name="T19" fmla="*/ 55 h 152"/>
                <a:gd name="T20" fmla="*/ 229 w 243"/>
                <a:gd name="T21" fmla="*/ 54 h 152"/>
                <a:gd name="T22" fmla="*/ 229 w 243"/>
                <a:gd name="T23" fmla="*/ 53 h 152"/>
                <a:gd name="T24" fmla="*/ 229 w 243"/>
                <a:gd name="T25" fmla="*/ 53 h 152"/>
                <a:gd name="T26" fmla="*/ 228 w 243"/>
                <a:gd name="T27" fmla="*/ 52 h 152"/>
                <a:gd name="T28" fmla="*/ 227 w 243"/>
                <a:gd name="T29" fmla="*/ 51 h 152"/>
                <a:gd name="T30" fmla="*/ 227 w 243"/>
                <a:gd name="T31" fmla="*/ 50 h 152"/>
                <a:gd name="T32" fmla="*/ 228 w 243"/>
                <a:gd name="T33" fmla="*/ 46 h 152"/>
                <a:gd name="T34" fmla="*/ 225 w 243"/>
                <a:gd name="T35" fmla="*/ 38 h 152"/>
                <a:gd name="T36" fmla="*/ 224 w 243"/>
                <a:gd name="T37" fmla="*/ 37 h 152"/>
                <a:gd name="T38" fmla="*/ 224 w 243"/>
                <a:gd name="T39" fmla="*/ 37 h 152"/>
                <a:gd name="T40" fmla="*/ 224 w 243"/>
                <a:gd name="T41" fmla="*/ 36 h 152"/>
                <a:gd name="T42" fmla="*/ 223 w 243"/>
                <a:gd name="T43" fmla="*/ 35 h 152"/>
                <a:gd name="T44" fmla="*/ 224 w 243"/>
                <a:gd name="T45" fmla="*/ 32 h 152"/>
                <a:gd name="T46" fmla="*/ 224 w 243"/>
                <a:gd name="T47" fmla="*/ 31 h 152"/>
                <a:gd name="T48" fmla="*/ 224 w 243"/>
                <a:gd name="T49" fmla="*/ 29 h 152"/>
                <a:gd name="T50" fmla="*/ 222 w 243"/>
                <a:gd name="T51" fmla="*/ 28 h 152"/>
                <a:gd name="T52" fmla="*/ 222 w 243"/>
                <a:gd name="T53" fmla="*/ 26 h 152"/>
                <a:gd name="T54" fmla="*/ 223 w 243"/>
                <a:gd name="T55" fmla="*/ 24 h 152"/>
                <a:gd name="T56" fmla="*/ 224 w 243"/>
                <a:gd name="T57" fmla="*/ 23 h 152"/>
                <a:gd name="T58" fmla="*/ 226 w 243"/>
                <a:gd name="T59" fmla="*/ 15 h 152"/>
                <a:gd name="T60" fmla="*/ 156 w 243"/>
                <a:gd name="T61" fmla="*/ 11 h 152"/>
                <a:gd name="T62" fmla="*/ 18 w 243"/>
                <a:gd name="T63" fmla="*/ 0 h 152"/>
                <a:gd name="T64" fmla="*/ 0 w 243"/>
                <a:gd name="T65" fmla="*/ 138 h 152"/>
                <a:gd name="T66" fmla="*/ 69 w 243"/>
                <a:gd name="T67" fmla="*/ 145 h 152"/>
                <a:gd name="T68" fmla="*/ 241 w 243"/>
                <a:gd name="T69" fmla="*/ 152 h 152"/>
                <a:gd name="T70" fmla="*/ 240 w 243"/>
                <a:gd name="T71" fmla="*/ 141 h 152"/>
                <a:gd name="T72" fmla="*/ 242 w 243"/>
                <a:gd name="T73" fmla="*/ 12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3" h="152">
                  <a:moveTo>
                    <a:pt x="242" y="125"/>
                  </a:moveTo>
                  <a:cubicBezTo>
                    <a:pt x="243" y="121"/>
                    <a:pt x="242" y="118"/>
                    <a:pt x="241" y="114"/>
                  </a:cubicBezTo>
                  <a:cubicBezTo>
                    <a:pt x="240" y="111"/>
                    <a:pt x="239" y="108"/>
                    <a:pt x="239" y="106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36" y="97"/>
                    <a:pt x="236" y="78"/>
                    <a:pt x="236" y="73"/>
                  </a:cubicBezTo>
                  <a:cubicBezTo>
                    <a:pt x="236" y="71"/>
                    <a:pt x="234" y="68"/>
                    <a:pt x="233" y="65"/>
                  </a:cubicBezTo>
                  <a:cubicBezTo>
                    <a:pt x="232" y="63"/>
                    <a:pt x="232" y="61"/>
                    <a:pt x="232" y="61"/>
                  </a:cubicBezTo>
                  <a:cubicBezTo>
                    <a:pt x="232" y="61"/>
                    <a:pt x="232" y="56"/>
                    <a:pt x="231" y="56"/>
                  </a:cubicBezTo>
                  <a:cubicBezTo>
                    <a:pt x="231" y="56"/>
                    <a:pt x="230" y="56"/>
                    <a:pt x="230" y="55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9" y="54"/>
                    <a:pt x="229" y="54"/>
                    <a:pt x="229" y="54"/>
                  </a:cubicBezTo>
                  <a:cubicBezTo>
                    <a:pt x="229" y="54"/>
                    <a:pt x="229" y="54"/>
                    <a:pt x="229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52"/>
                    <a:pt x="229" y="52"/>
                    <a:pt x="228" y="52"/>
                  </a:cubicBezTo>
                  <a:cubicBezTo>
                    <a:pt x="228" y="51"/>
                    <a:pt x="228" y="51"/>
                    <a:pt x="227" y="51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6" y="50"/>
                    <a:pt x="227" y="48"/>
                    <a:pt x="228" y="46"/>
                  </a:cubicBezTo>
                  <a:cubicBezTo>
                    <a:pt x="228" y="43"/>
                    <a:pt x="227" y="40"/>
                    <a:pt x="225" y="38"/>
                  </a:cubicBezTo>
                  <a:cubicBezTo>
                    <a:pt x="225" y="38"/>
                    <a:pt x="224" y="37"/>
                    <a:pt x="224" y="37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5"/>
                    <a:pt x="223" y="35"/>
                    <a:pt x="223" y="35"/>
                  </a:cubicBezTo>
                  <a:cubicBezTo>
                    <a:pt x="223" y="35"/>
                    <a:pt x="224" y="34"/>
                    <a:pt x="224" y="32"/>
                  </a:cubicBezTo>
                  <a:cubicBezTo>
                    <a:pt x="224" y="32"/>
                    <a:pt x="224" y="31"/>
                    <a:pt x="224" y="31"/>
                  </a:cubicBezTo>
                  <a:cubicBezTo>
                    <a:pt x="224" y="30"/>
                    <a:pt x="224" y="29"/>
                    <a:pt x="224" y="29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1" y="28"/>
                    <a:pt x="220" y="27"/>
                    <a:pt x="222" y="26"/>
                  </a:cubicBezTo>
                  <a:cubicBezTo>
                    <a:pt x="222" y="25"/>
                    <a:pt x="222" y="25"/>
                    <a:pt x="223" y="24"/>
                  </a:cubicBezTo>
                  <a:cubicBezTo>
                    <a:pt x="223" y="24"/>
                    <a:pt x="223" y="23"/>
                    <a:pt x="224" y="23"/>
                  </a:cubicBezTo>
                  <a:cubicBezTo>
                    <a:pt x="225" y="19"/>
                    <a:pt x="226" y="15"/>
                    <a:pt x="226" y="15"/>
                  </a:cubicBezTo>
                  <a:cubicBezTo>
                    <a:pt x="219" y="15"/>
                    <a:pt x="190" y="13"/>
                    <a:pt x="156" y="11"/>
                  </a:cubicBezTo>
                  <a:cubicBezTo>
                    <a:pt x="111" y="8"/>
                    <a:pt x="54" y="5"/>
                    <a:pt x="18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9" y="141"/>
                    <a:pt x="43" y="143"/>
                    <a:pt x="69" y="145"/>
                  </a:cubicBezTo>
                  <a:cubicBezTo>
                    <a:pt x="144" y="150"/>
                    <a:pt x="241" y="152"/>
                    <a:pt x="241" y="152"/>
                  </a:cubicBezTo>
                  <a:cubicBezTo>
                    <a:pt x="240" y="148"/>
                    <a:pt x="240" y="145"/>
                    <a:pt x="240" y="141"/>
                  </a:cubicBezTo>
                  <a:cubicBezTo>
                    <a:pt x="240" y="135"/>
                    <a:pt x="241" y="129"/>
                    <a:pt x="242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3" name="Freeform 174"/>
            <p:cNvSpPr>
              <a:spLocks/>
            </p:cNvSpPr>
            <p:nvPr/>
          </p:nvSpPr>
          <p:spPr bwMode="auto">
            <a:xfrm>
              <a:off x="7617033" y="1978173"/>
              <a:ext cx="802641" cy="508844"/>
            </a:xfrm>
            <a:custGeom>
              <a:avLst/>
              <a:gdLst>
                <a:gd name="T0" fmla="*/ 245 w 246"/>
                <a:gd name="T1" fmla="*/ 115 h 156"/>
                <a:gd name="T2" fmla="*/ 241 w 246"/>
                <a:gd name="T3" fmla="*/ 108 h 156"/>
                <a:gd name="T4" fmla="*/ 237 w 246"/>
                <a:gd name="T5" fmla="*/ 66 h 156"/>
                <a:gd name="T6" fmla="*/ 236 w 246"/>
                <a:gd name="T7" fmla="*/ 58 h 156"/>
                <a:gd name="T8" fmla="*/ 233 w 246"/>
                <a:gd name="T9" fmla="*/ 56 h 156"/>
                <a:gd name="T10" fmla="*/ 233 w 246"/>
                <a:gd name="T11" fmla="*/ 56 h 156"/>
                <a:gd name="T12" fmla="*/ 233 w 246"/>
                <a:gd name="T13" fmla="*/ 56 h 156"/>
                <a:gd name="T14" fmla="*/ 233 w 246"/>
                <a:gd name="T15" fmla="*/ 55 h 156"/>
                <a:gd name="T16" fmla="*/ 231 w 246"/>
                <a:gd name="T17" fmla="*/ 52 h 156"/>
                <a:gd name="T18" fmla="*/ 231 w 246"/>
                <a:gd name="T19" fmla="*/ 52 h 156"/>
                <a:gd name="T20" fmla="*/ 229 w 246"/>
                <a:gd name="T21" fmla="*/ 52 h 156"/>
                <a:gd name="T22" fmla="*/ 231 w 246"/>
                <a:gd name="T23" fmla="*/ 52 h 156"/>
                <a:gd name="T24" fmla="*/ 231 w 246"/>
                <a:gd name="T25" fmla="*/ 51 h 156"/>
                <a:gd name="T26" fmla="*/ 229 w 246"/>
                <a:gd name="T27" fmla="*/ 39 h 156"/>
                <a:gd name="T28" fmla="*/ 227 w 246"/>
                <a:gd name="T29" fmla="*/ 37 h 156"/>
                <a:gd name="T30" fmla="*/ 227 w 246"/>
                <a:gd name="T31" fmla="*/ 37 h 156"/>
                <a:gd name="T32" fmla="*/ 227 w 246"/>
                <a:gd name="T33" fmla="*/ 37 h 156"/>
                <a:gd name="T34" fmla="*/ 228 w 246"/>
                <a:gd name="T35" fmla="*/ 35 h 156"/>
                <a:gd name="T36" fmla="*/ 228 w 246"/>
                <a:gd name="T37" fmla="*/ 33 h 156"/>
                <a:gd name="T38" fmla="*/ 226 w 246"/>
                <a:gd name="T39" fmla="*/ 29 h 156"/>
                <a:gd name="T40" fmla="*/ 225 w 246"/>
                <a:gd name="T41" fmla="*/ 28 h 156"/>
                <a:gd name="T42" fmla="*/ 225 w 246"/>
                <a:gd name="T43" fmla="*/ 29 h 156"/>
                <a:gd name="T44" fmla="*/ 225 w 246"/>
                <a:gd name="T45" fmla="*/ 29 h 156"/>
                <a:gd name="T46" fmla="*/ 225 w 246"/>
                <a:gd name="T47" fmla="*/ 29 h 156"/>
                <a:gd name="T48" fmla="*/ 228 w 246"/>
                <a:gd name="T49" fmla="*/ 26 h 156"/>
                <a:gd name="T50" fmla="*/ 158 w 246"/>
                <a:gd name="T51" fmla="*/ 11 h 156"/>
                <a:gd name="T52" fmla="*/ 0 w 246"/>
                <a:gd name="T53" fmla="*/ 142 h 156"/>
                <a:gd name="T54" fmla="*/ 246 w 246"/>
                <a:gd name="T55" fmla="*/ 156 h 156"/>
                <a:gd name="T56" fmla="*/ 244 w 246"/>
                <a:gd name="T57" fmla="*/ 143 h 156"/>
                <a:gd name="T58" fmla="*/ 242 w 246"/>
                <a:gd name="T59" fmla="*/ 143 h 156"/>
                <a:gd name="T60" fmla="*/ 243 w 246"/>
                <a:gd name="T61" fmla="*/ 152 h 156"/>
                <a:gd name="T62" fmla="*/ 3 w 246"/>
                <a:gd name="T63" fmla="*/ 138 h 156"/>
                <a:gd name="T64" fmla="*/ 20 w 246"/>
                <a:gd name="T65" fmla="*/ 4 h 156"/>
                <a:gd name="T66" fmla="*/ 228 w 246"/>
                <a:gd name="T67" fmla="*/ 19 h 156"/>
                <a:gd name="T68" fmla="*/ 226 w 246"/>
                <a:gd name="T69" fmla="*/ 25 h 156"/>
                <a:gd name="T70" fmla="*/ 222 w 246"/>
                <a:gd name="T71" fmla="*/ 26 h 156"/>
                <a:gd name="T72" fmla="*/ 223 w 246"/>
                <a:gd name="T73" fmla="*/ 32 h 156"/>
                <a:gd name="T74" fmla="*/ 224 w 246"/>
                <a:gd name="T75" fmla="*/ 32 h 156"/>
                <a:gd name="T76" fmla="*/ 224 w 246"/>
                <a:gd name="T77" fmla="*/ 32 h 156"/>
                <a:gd name="T78" fmla="*/ 224 w 246"/>
                <a:gd name="T79" fmla="*/ 33 h 156"/>
                <a:gd name="T80" fmla="*/ 224 w 246"/>
                <a:gd name="T81" fmla="*/ 34 h 156"/>
                <a:gd name="T82" fmla="*/ 223 w 246"/>
                <a:gd name="T83" fmla="*/ 36 h 156"/>
                <a:gd name="T84" fmla="*/ 224 w 246"/>
                <a:gd name="T85" fmla="*/ 40 h 156"/>
                <a:gd name="T86" fmla="*/ 226 w 246"/>
                <a:gd name="T87" fmla="*/ 42 h 156"/>
                <a:gd name="T88" fmla="*/ 227 w 246"/>
                <a:gd name="T89" fmla="*/ 50 h 156"/>
                <a:gd name="T90" fmla="*/ 229 w 246"/>
                <a:gd name="T91" fmla="*/ 53 h 156"/>
                <a:gd name="T92" fmla="*/ 229 w 246"/>
                <a:gd name="T93" fmla="*/ 55 h 156"/>
                <a:gd name="T94" fmla="*/ 231 w 246"/>
                <a:gd name="T95" fmla="*/ 56 h 156"/>
                <a:gd name="T96" fmla="*/ 232 w 246"/>
                <a:gd name="T97" fmla="*/ 57 h 156"/>
                <a:gd name="T98" fmla="*/ 233 w 246"/>
                <a:gd name="T99" fmla="*/ 60 h 156"/>
                <a:gd name="T100" fmla="*/ 232 w 246"/>
                <a:gd name="T101" fmla="*/ 59 h 156"/>
                <a:gd name="T102" fmla="*/ 232 w 246"/>
                <a:gd name="T103" fmla="*/ 63 h 156"/>
                <a:gd name="T104" fmla="*/ 234 w 246"/>
                <a:gd name="T105" fmla="*/ 68 h 156"/>
                <a:gd name="T106" fmla="*/ 239 w 246"/>
                <a:gd name="T107" fmla="*/ 108 h 156"/>
                <a:gd name="T108" fmla="*/ 243 w 246"/>
                <a:gd name="T109" fmla="*/ 11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46" h="156">
                  <a:moveTo>
                    <a:pt x="244" y="127"/>
                  </a:moveTo>
                  <a:cubicBezTo>
                    <a:pt x="246" y="127"/>
                    <a:pt x="246" y="127"/>
                    <a:pt x="246" y="127"/>
                  </a:cubicBezTo>
                  <a:cubicBezTo>
                    <a:pt x="246" y="126"/>
                    <a:pt x="246" y="124"/>
                    <a:pt x="246" y="123"/>
                  </a:cubicBezTo>
                  <a:cubicBezTo>
                    <a:pt x="246" y="120"/>
                    <a:pt x="246" y="118"/>
                    <a:pt x="245" y="115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4" y="112"/>
                    <a:pt x="243" y="110"/>
                    <a:pt x="243" y="108"/>
                  </a:cubicBezTo>
                  <a:cubicBezTo>
                    <a:pt x="243" y="107"/>
                    <a:pt x="243" y="107"/>
                    <a:pt x="243" y="107"/>
                  </a:cubicBezTo>
                  <a:cubicBezTo>
                    <a:pt x="243" y="107"/>
                    <a:pt x="243" y="107"/>
                    <a:pt x="243" y="107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3" y="107"/>
                    <a:pt x="243" y="107"/>
                    <a:pt x="243" y="107"/>
                  </a:cubicBezTo>
                  <a:cubicBezTo>
                    <a:pt x="241" y="103"/>
                    <a:pt x="241" y="96"/>
                    <a:pt x="240" y="90"/>
                  </a:cubicBezTo>
                  <a:cubicBezTo>
                    <a:pt x="240" y="84"/>
                    <a:pt x="240" y="78"/>
                    <a:pt x="240" y="75"/>
                  </a:cubicBezTo>
                  <a:cubicBezTo>
                    <a:pt x="240" y="72"/>
                    <a:pt x="238" y="69"/>
                    <a:pt x="237" y="66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4"/>
                    <a:pt x="236" y="63"/>
                    <a:pt x="236" y="63"/>
                  </a:cubicBezTo>
                  <a:cubicBezTo>
                    <a:pt x="234" y="63"/>
                    <a:pt x="234" y="63"/>
                    <a:pt x="234" y="63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2"/>
                    <a:pt x="236" y="60"/>
                  </a:cubicBezTo>
                  <a:cubicBezTo>
                    <a:pt x="236" y="59"/>
                    <a:pt x="236" y="59"/>
                    <a:pt x="236" y="58"/>
                  </a:cubicBezTo>
                  <a:cubicBezTo>
                    <a:pt x="236" y="58"/>
                    <a:pt x="236" y="58"/>
                    <a:pt x="236" y="57"/>
                  </a:cubicBezTo>
                  <a:cubicBezTo>
                    <a:pt x="235" y="56"/>
                    <a:pt x="235" y="56"/>
                    <a:pt x="235" y="56"/>
                  </a:cubicBezTo>
                  <a:cubicBezTo>
                    <a:pt x="235" y="56"/>
                    <a:pt x="234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3" y="57"/>
                    <a:pt x="233" y="57"/>
                    <a:pt x="233" y="57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6"/>
                    <a:pt x="233" y="56"/>
                    <a:pt x="233" y="56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3" y="54"/>
                    <a:pt x="233" y="54"/>
                    <a:pt x="233" y="54"/>
                  </a:cubicBezTo>
                  <a:cubicBezTo>
                    <a:pt x="233" y="54"/>
                    <a:pt x="233" y="54"/>
                    <a:pt x="233" y="54"/>
                  </a:cubicBezTo>
                  <a:cubicBezTo>
                    <a:pt x="233" y="53"/>
                    <a:pt x="232" y="53"/>
                    <a:pt x="232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1"/>
                    <a:pt x="231" y="51"/>
                    <a:pt x="231" y="51"/>
                  </a:cubicBezTo>
                  <a:cubicBezTo>
                    <a:pt x="230" y="51"/>
                    <a:pt x="230" y="51"/>
                    <a:pt x="230" y="51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30" y="51"/>
                    <a:pt x="230" y="51"/>
                    <a:pt x="230" y="51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0" y="51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2"/>
                    <a:pt x="231" y="52"/>
                  </a:cubicBezTo>
                  <a:cubicBezTo>
                    <a:pt x="231" y="52"/>
                    <a:pt x="231" y="51"/>
                    <a:pt x="231" y="51"/>
                  </a:cubicBezTo>
                  <a:cubicBezTo>
                    <a:pt x="231" y="50"/>
                    <a:pt x="231" y="49"/>
                    <a:pt x="232" y="49"/>
                  </a:cubicBezTo>
                  <a:cubicBezTo>
                    <a:pt x="232" y="48"/>
                    <a:pt x="232" y="48"/>
                    <a:pt x="232" y="48"/>
                  </a:cubicBezTo>
                  <a:cubicBezTo>
                    <a:pt x="232" y="48"/>
                    <a:pt x="232" y="48"/>
                    <a:pt x="232" y="48"/>
                  </a:cubicBezTo>
                  <a:cubicBezTo>
                    <a:pt x="232" y="48"/>
                    <a:pt x="232" y="48"/>
                    <a:pt x="232" y="47"/>
                  </a:cubicBezTo>
                  <a:cubicBezTo>
                    <a:pt x="232" y="44"/>
                    <a:pt x="230" y="41"/>
                    <a:pt x="229" y="39"/>
                  </a:cubicBezTo>
                  <a:cubicBezTo>
                    <a:pt x="228" y="39"/>
                    <a:pt x="228" y="38"/>
                    <a:pt x="228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6" y="37"/>
                    <a:pt x="226" y="37"/>
                    <a:pt x="226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6" y="37"/>
                    <a:pt x="226" y="37"/>
                    <a:pt x="226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5" y="37"/>
                    <a:pt x="225" y="37"/>
                    <a:pt x="225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5" y="37"/>
                    <a:pt x="225" y="37"/>
                    <a:pt x="225" y="37"/>
                  </a:cubicBezTo>
                  <a:cubicBezTo>
                    <a:pt x="227" y="37"/>
                    <a:pt x="227" y="37"/>
                    <a:pt x="227" y="37"/>
                  </a:cubicBezTo>
                  <a:cubicBezTo>
                    <a:pt x="225" y="37"/>
                    <a:pt x="225" y="37"/>
                    <a:pt x="225" y="37"/>
                  </a:cubicBezTo>
                  <a:cubicBezTo>
                    <a:pt x="227" y="38"/>
                    <a:pt x="227" y="38"/>
                    <a:pt x="227" y="38"/>
                  </a:cubicBezTo>
                  <a:cubicBezTo>
                    <a:pt x="227" y="38"/>
                    <a:pt x="228" y="36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8" y="35"/>
                    <a:pt x="228" y="35"/>
                    <a:pt x="228" y="35"/>
                  </a:cubicBezTo>
                  <a:cubicBezTo>
                    <a:pt x="228" y="34"/>
                    <a:pt x="228" y="34"/>
                    <a:pt x="228" y="33"/>
                  </a:cubicBezTo>
                  <a:cubicBezTo>
                    <a:pt x="228" y="33"/>
                    <a:pt x="228" y="33"/>
                    <a:pt x="228" y="33"/>
                  </a:cubicBezTo>
                  <a:cubicBezTo>
                    <a:pt x="228" y="33"/>
                    <a:pt x="228" y="33"/>
                    <a:pt x="228" y="33"/>
                  </a:cubicBezTo>
                  <a:cubicBezTo>
                    <a:pt x="228" y="33"/>
                    <a:pt x="228" y="33"/>
                    <a:pt x="228" y="33"/>
                  </a:cubicBezTo>
                  <a:cubicBezTo>
                    <a:pt x="228" y="32"/>
                    <a:pt x="228" y="32"/>
                    <a:pt x="228" y="31"/>
                  </a:cubicBezTo>
                  <a:cubicBezTo>
                    <a:pt x="228" y="31"/>
                    <a:pt x="227" y="30"/>
                    <a:pt x="227" y="29"/>
                  </a:cubicBezTo>
                  <a:cubicBezTo>
                    <a:pt x="227" y="29"/>
                    <a:pt x="227" y="29"/>
                    <a:pt x="227" y="29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8"/>
                    <a:pt x="225" y="28"/>
                    <a:pt x="225" y="28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4" y="29"/>
                    <a:pt x="224" y="29"/>
                    <a:pt x="224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6" y="28"/>
                    <a:pt x="226" y="28"/>
                    <a:pt x="226" y="27"/>
                  </a:cubicBezTo>
                  <a:cubicBezTo>
                    <a:pt x="227" y="27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9" y="22"/>
                    <a:pt x="230" y="17"/>
                    <a:pt x="230" y="17"/>
                  </a:cubicBezTo>
                  <a:cubicBezTo>
                    <a:pt x="231" y="15"/>
                    <a:pt x="231" y="15"/>
                    <a:pt x="231" y="15"/>
                  </a:cubicBezTo>
                  <a:cubicBezTo>
                    <a:pt x="228" y="15"/>
                    <a:pt x="228" y="15"/>
                    <a:pt x="228" y="15"/>
                  </a:cubicBezTo>
                  <a:cubicBezTo>
                    <a:pt x="227" y="15"/>
                    <a:pt x="227" y="15"/>
                    <a:pt x="226" y="15"/>
                  </a:cubicBezTo>
                  <a:cubicBezTo>
                    <a:pt x="216" y="15"/>
                    <a:pt x="189" y="13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58" y="11"/>
                    <a:pt x="158" y="11"/>
                    <a:pt x="158" y="11"/>
                  </a:cubicBezTo>
                  <a:cubicBezTo>
                    <a:pt x="113" y="8"/>
                    <a:pt x="57" y="5"/>
                    <a:pt x="2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2" y="142"/>
                    <a:pt x="2" y="142"/>
                    <a:pt x="2" y="142"/>
                  </a:cubicBezTo>
                  <a:cubicBezTo>
                    <a:pt x="21" y="145"/>
                    <a:pt x="45" y="147"/>
                    <a:pt x="70" y="149"/>
                  </a:cubicBezTo>
                  <a:cubicBezTo>
                    <a:pt x="70" y="149"/>
                    <a:pt x="70" y="149"/>
                    <a:pt x="70" y="149"/>
                  </a:cubicBezTo>
                  <a:cubicBezTo>
                    <a:pt x="146" y="154"/>
                    <a:pt x="243" y="156"/>
                    <a:pt x="243" y="156"/>
                  </a:cubicBezTo>
                  <a:cubicBezTo>
                    <a:pt x="246" y="156"/>
                    <a:pt x="246" y="156"/>
                    <a:pt x="246" y="156"/>
                  </a:cubicBezTo>
                  <a:cubicBezTo>
                    <a:pt x="245" y="154"/>
                    <a:pt x="245" y="154"/>
                    <a:pt x="245" y="154"/>
                  </a:cubicBezTo>
                  <a:cubicBezTo>
                    <a:pt x="244" y="151"/>
                    <a:pt x="244" y="148"/>
                    <a:pt x="244" y="145"/>
                  </a:cubicBezTo>
                  <a:cubicBezTo>
                    <a:pt x="244" y="144"/>
                    <a:pt x="244" y="144"/>
                    <a:pt x="244" y="143"/>
                  </a:cubicBezTo>
                  <a:cubicBezTo>
                    <a:pt x="244" y="143"/>
                    <a:pt x="244" y="143"/>
                    <a:pt x="244" y="143"/>
                  </a:cubicBezTo>
                  <a:cubicBezTo>
                    <a:pt x="244" y="143"/>
                    <a:pt x="244" y="143"/>
                    <a:pt x="244" y="143"/>
                  </a:cubicBezTo>
                  <a:cubicBezTo>
                    <a:pt x="244" y="137"/>
                    <a:pt x="245" y="131"/>
                    <a:pt x="246" y="127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31"/>
                    <a:pt x="240" y="137"/>
                    <a:pt x="240" y="143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40" y="143"/>
                    <a:pt x="240" y="143"/>
                    <a:pt x="240" y="143"/>
                  </a:cubicBezTo>
                  <a:cubicBezTo>
                    <a:pt x="240" y="144"/>
                    <a:pt x="240" y="144"/>
                    <a:pt x="240" y="145"/>
                  </a:cubicBezTo>
                  <a:cubicBezTo>
                    <a:pt x="240" y="148"/>
                    <a:pt x="240" y="151"/>
                    <a:pt x="241" y="155"/>
                  </a:cubicBezTo>
                  <a:cubicBezTo>
                    <a:pt x="243" y="154"/>
                    <a:pt x="243" y="154"/>
                    <a:pt x="243" y="154"/>
                  </a:cubicBezTo>
                  <a:cubicBezTo>
                    <a:pt x="243" y="152"/>
                    <a:pt x="243" y="152"/>
                    <a:pt x="243" y="152"/>
                  </a:cubicBezTo>
                  <a:cubicBezTo>
                    <a:pt x="243" y="152"/>
                    <a:pt x="237" y="152"/>
                    <a:pt x="227" y="152"/>
                  </a:cubicBezTo>
                  <a:cubicBezTo>
                    <a:pt x="196" y="151"/>
                    <a:pt x="127" y="149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45" y="143"/>
                    <a:pt x="21" y="141"/>
                    <a:pt x="3" y="138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56" y="9"/>
                    <a:pt x="113" y="12"/>
                    <a:pt x="158" y="15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89" y="17"/>
                    <a:pt x="215" y="19"/>
                    <a:pt x="226" y="19"/>
                  </a:cubicBezTo>
                  <a:cubicBezTo>
                    <a:pt x="227" y="19"/>
                    <a:pt x="228" y="19"/>
                    <a:pt x="228" y="19"/>
                  </a:cubicBezTo>
                  <a:cubicBezTo>
                    <a:pt x="228" y="17"/>
                    <a:pt x="228" y="17"/>
                    <a:pt x="228" y="17"/>
                  </a:cubicBezTo>
                  <a:cubicBezTo>
                    <a:pt x="226" y="16"/>
                    <a:pt x="226" y="16"/>
                    <a:pt x="226" y="16"/>
                  </a:cubicBezTo>
                  <a:cubicBezTo>
                    <a:pt x="226" y="16"/>
                    <a:pt x="226" y="17"/>
                    <a:pt x="226" y="17"/>
                  </a:cubicBezTo>
                  <a:cubicBezTo>
                    <a:pt x="226" y="18"/>
                    <a:pt x="225" y="22"/>
                    <a:pt x="224" y="24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4" y="24"/>
                    <a:pt x="224" y="24"/>
                    <a:pt x="223" y="25"/>
                  </a:cubicBezTo>
                  <a:cubicBezTo>
                    <a:pt x="223" y="25"/>
                    <a:pt x="222" y="26"/>
                    <a:pt x="222" y="27"/>
                  </a:cubicBezTo>
                  <a:cubicBezTo>
                    <a:pt x="224" y="28"/>
                    <a:pt x="224" y="28"/>
                    <a:pt x="224" y="28"/>
                  </a:cubicBezTo>
                  <a:cubicBezTo>
                    <a:pt x="222" y="26"/>
                    <a:pt x="222" y="26"/>
                    <a:pt x="222" y="26"/>
                  </a:cubicBezTo>
                  <a:cubicBezTo>
                    <a:pt x="222" y="27"/>
                    <a:pt x="221" y="28"/>
                    <a:pt x="221" y="29"/>
                  </a:cubicBezTo>
                  <a:cubicBezTo>
                    <a:pt x="221" y="30"/>
                    <a:pt x="222" y="31"/>
                    <a:pt x="222" y="31"/>
                  </a:cubicBezTo>
                  <a:cubicBezTo>
                    <a:pt x="223" y="32"/>
                    <a:pt x="223" y="32"/>
                    <a:pt x="224" y="32"/>
                  </a:cubicBezTo>
                  <a:cubicBezTo>
                    <a:pt x="224" y="30"/>
                    <a:pt x="224" y="30"/>
                    <a:pt x="224" y="30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6" y="31"/>
                    <a:pt x="226" y="31"/>
                    <a:pt x="226" y="31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5" y="32"/>
                    <a:pt x="225" y="32"/>
                    <a:pt x="225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5" y="32"/>
                    <a:pt x="225" y="32"/>
                    <a:pt x="225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4" y="33"/>
                    <a:pt x="224" y="33"/>
                    <a:pt x="224" y="33"/>
                  </a:cubicBezTo>
                  <a:cubicBezTo>
                    <a:pt x="224" y="33"/>
                    <a:pt x="224" y="34"/>
                    <a:pt x="224" y="34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24" y="34"/>
                    <a:pt x="224" y="34"/>
                    <a:pt x="224" y="34"/>
                  </a:cubicBezTo>
                  <a:cubicBezTo>
                    <a:pt x="224" y="34"/>
                    <a:pt x="224" y="35"/>
                    <a:pt x="224" y="35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3" y="37"/>
                    <a:pt x="223" y="37"/>
                    <a:pt x="223" y="37"/>
                  </a:cubicBezTo>
                  <a:cubicBezTo>
                    <a:pt x="223" y="37"/>
                    <a:pt x="223" y="37"/>
                    <a:pt x="223" y="37"/>
                  </a:cubicBezTo>
                  <a:cubicBezTo>
                    <a:pt x="223" y="38"/>
                    <a:pt x="223" y="38"/>
                    <a:pt x="224" y="39"/>
                  </a:cubicBezTo>
                  <a:cubicBezTo>
                    <a:pt x="224" y="39"/>
                    <a:pt x="224" y="39"/>
                    <a:pt x="224" y="39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0"/>
                    <a:pt x="225" y="40"/>
                    <a:pt x="225" y="40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0"/>
                    <a:pt x="225" y="41"/>
                    <a:pt x="226" y="42"/>
                  </a:cubicBezTo>
                  <a:cubicBezTo>
                    <a:pt x="227" y="43"/>
                    <a:pt x="228" y="45"/>
                    <a:pt x="228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30" y="48"/>
                    <a:pt x="230" y="48"/>
                    <a:pt x="230" y="48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8"/>
                    <a:pt x="227" y="49"/>
                    <a:pt x="227" y="50"/>
                  </a:cubicBezTo>
                  <a:cubicBezTo>
                    <a:pt x="227" y="51"/>
                    <a:pt x="227" y="51"/>
                    <a:pt x="227" y="52"/>
                  </a:cubicBezTo>
                  <a:cubicBezTo>
                    <a:pt x="227" y="52"/>
                    <a:pt x="227" y="53"/>
                    <a:pt x="227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9" y="55"/>
                    <a:pt x="229" y="55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9" y="56"/>
                    <a:pt x="229" y="56"/>
                    <a:pt x="229" y="57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8"/>
                    <a:pt x="229" y="58"/>
                    <a:pt x="229" y="58"/>
                  </a:cubicBezTo>
                  <a:cubicBezTo>
                    <a:pt x="230" y="59"/>
                    <a:pt x="230" y="59"/>
                    <a:pt x="230" y="59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0" y="58"/>
                    <a:pt x="230" y="58"/>
                    <a:pt x="230" y="58"/>
                  </a:cubicBezTo>
                  <a:cubicBezTo>
                    <a:pt x="231" y="60"/>
                    <a:pt x="233" y="60"/>
                    <a:pt x="233" y="60"/>
                  </a:cubicBezTo>
                  <a:cubicBezTo>
                    <a:pt x="233" y="58"/>
                    <a:pt x="233" y="58"/>
                    <a:pt x="233" y="58"/>
                  </a:cubicBezTo>
                  <a:cubicBezTo>
                    <a:pt x="232" y="59"/>
                    <a:pt x="232" y="59"/>
                    <a:pt x="232" y="59"/>
                  </a:cubicBezTo>
                  <a:cubicBezTo>
                    <a:pt x="232" y="59"/>
                    <a:pt x="233" y="60"/>
                    <a:pt x="233" y="60"/>
                  </a:cubicBezTo>
                  <a:cubicBezTo>
                    <a:pt x="233" y="58"/>
                    <a:pt x="233" y="58"/>
                    <a:pt x="233" y="58"/>
                  </a:cubicBezTo>
                  <a:cubicBezTo>
                    <a:pt x="232" y="59"/>
                    <a:pt x="232" y="59"/>
                    <a:pt x="232" y="59"/>
                  </a:cubicBezTo>
                  <a:cubicBezTo>
                    <a:pt x="233" y="58"/>
                    <a:pt x="233" y="58"/>
                    <a:pt x="233" y="58"/>
                  </a:cubicBezTo>
                  <a:cubicBezTo>
                    <a:pt x="232" y="59"/>
                    <a:pt x="232" y="59"/>
                    <a:pt x="232" y="59"/>
                  </a:cubicBezTo>
                  <a:cubicBezTo>
                    <a:pt x="232" y="59"/>
                    <a:pt x="232" y="59"/>
                    <a:pt x="232" y="59"/>
                  </a:cubicBezTo>
                  <a:cubicBezTo>
                    <a:pt x="233" y="58"/>
                    <a:pt x="233" y="58"/>
                    <a:pt x="233" y="58"/>
                  </a:cubicBezTo>
                  <a:cubicBezTo>
                    <a:pt x="232" y="59"/>
                    <a:pt x="232" y="59"/>
                    <a:pt x="232" y="59"/>
                  </a:cubicBezTo>
                  <a:cubicBezTo>
                    <a:pt x="232" y="59"/>
                    <a:pt x="232" y="59"/>
                    <a:pt x="232" y="60"/>
                  </a:cubicBezTo>
                  <a:cubicBezTo>
                    <a:pt x="232" y="61"/>
                    <a:pt x="232" y="62"/>
                    <a:pt x="232" y="62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5"/>
                    <a:pt x="232" y="65"/>
                  </a:cubicBezTo>
                  <a:cubicBezTo>
                    <a:pt x="233" y="66"/>
                    <a:pt x="233" y="67"/>
                    <a:pt x="234" y="68"/>
                  </a:cubicBezTo>
                  <a:cubicBezTo>
                    <a:pt x="234" y="68"/>
                    <a:pt x="234" y="68"/>
                    <a:pt x="234" y="68"/>
                  </a:cubicBezTo>
                  <a:cubicBezTo>
                    <a:pt x="234" y="68"/>
                    <a:pt x="234" y="68"/>
                    <a:pt x="234" y="68"/>
                  </a:cubicBezTo>
                  <a:cubicBezTo>
                    <a:pt x="235" y="70"/>
                    <a:pt x="236" y="74"/>
                    <a:pt x="236" y="75"/>
                  </a:cubicBezTo>
                  <a:cubicBezTo>
                    <a:pt x="236" y="78"/>
                    <a:pt x="236" y="84"/>
                    <a:pt x="236" y="90"/>
                  </a:cubicBezTo>
                  <a:cubicBezTo>
                    <a:pt x="237" y="97"/>
                    <a:pt x="237" y="104"/>
                    <a:pt x="239" y="108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9" y="109"/>
                    <a:pt x="239" y="109"/>
                    <a:pt x="239" y="109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9" y="111"/>
                    <a:pt x="240" y="113"/>
                    <a:pt x="241" y="116"/>
                  </a:cubicBezTo>
                  <a:cubicBezTo>
                    <a:pt x="243" y="116"/>
                    <a:pt x="243" y="116"/>
                    <a:pt x="243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9"/>
                    <a:pt x="242" y="121"/>
                    <a:pt x="242" y="123"/>
                  </a:cubicBezTo>
                  <a:cubicBezTo>
                    <a:pt x="242" y="124"/>
                    <a:pt x="242" y="125"/>
                    <a:pt x="242" y="127"/>
                  </a:cubicBezTo>
                  <a:lnTo>
                    <a:pt x="244" y="12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4" name="Freeform 175"/>
            <p:cNvSpPr>
              <a:spLocks/>
            </p:cNvSpPr>
            <p:nvPr/>
          </p:nvSpPr>
          <p:spPr bwMode="auto">
            <a:xfrm>
              <a:off x="6135932" y="1758582"/>
              <a:ext cx="726921" cy="1155501"/>
            </a:xfrm>
            <a:custGeom>
              <a:avLst/>
              <a:gdLst>
                <a:gd name="T0" fmla="*/ 214 w 223"/>
                <a:gd name="T1" fmla="*/ 243 h 354"/>
                <a:gd name="T2" fmla="*/ 213 w 223"/>
                <a:gd name="T3" fmla="*/ 243 h 354"/>
                <a:gd name="T4" fmla="*/ 212 w 223"/>
                <a:gd name="T5" fmla="*/ 242 h 354"/>
                <a:gd name="T6" fmla="*/ 211 w 223"/>
                <a:gd name="T7" fmla="*/ 240 h 354"/>
                <a:gd name="T8" fmla="*/ 207 w 223"/>
                <a:gd name="T9" fmla="*/ 235 h 354"/>
                <a:gd name="T10" fmla="*/ 194 w 223"/>
                <a:gd name="T11" fmla="*/ 235 h 354"/>
                <a:gd name="T12" fmla="*/ 186 w 223"/>
                <a:gd name="T13" fmla="*/ 230 h 354"/>
                <a:gd name="T14" fmla="*/ 184 w 223"/>
                <a:gd name="T15" fmla="*/ 230 h 354"/>
                <a:gd name="T16" fmla="*/ 173 w 223"/>
                <a:gd name="T17" fmla="*/ 232 h 354"/>
                <a:gd name="T18" fmla="*/ 158 w 223"/>
                <a:gd name="T19" fmla="*/ 226 h 354"/>
                <a:gd name="T20" fmla="*/ 152 w 223"/>
                <a:gd name="T21" fmla="*/ 219 h 354"/>
                <a:gd name="T22" fmla="*/ 150 w 223"/>
                <a:gd name="T23" fmla="*/ 213 h 354"/>
                <a:gd name="T24" fmla="*/ 150 w 223"/>
                <a:gd name="T25" fmla="*/ 212 h 354"/>
                <a:gd name="T26" fmla="*/ 149 w 223"/>
                <a:gd name="T27" fmla="*/ 207 h 354"/>
                <a:gd name="T28" fmla="*/ 142 w 223"/>
                <a:gd name="T29" fmla="*/ 200 h 354"/>
                <a:gd name="T30" fmla="*/ 138 w 223"/>
                <a:gd name="T31" fmla="*/ 179 h 354"/>
                <a:gd name="T32" fmla="*/ 137 w 223"/>
                <a:gd name="T33" fmla="*/ 164 h 354"/>
                <a:gd name="T34" fmla="*/ 135 w 223"/>
                <a:gd name="T35" fmla="*/ 162 h 354"/>
                <a:gd name="T36" fmla="*/ 125 w 223"/>
                <a:gd name="T37" fmla="*/ 166 h 354"/>
                <a:gd name="T38" fmla="*/ 127 w 223"/>
                <a:gd name="T39" fmla="*/ 155 h 354"/>
                <a:gd name="T40" fmla="*/ 137 w 223"/>
                <a:gd name="T41" fmla="*/ 136 h 354"/>
                <a:gd name="T42" fmla="*/ 134 w 223"/>
                <a:gd name="T43" fmla="*/ 121 h 354"/>
                <a:gd name="T44" fmla="*/ 133 w 223"/>
                <a:gd name="T45" fmla="*/ 108 h 354"/>
                <a:gd name="T46" fmla="*/ 129 w 223"/>
                <a:gd name="T47" fmla="*/ 101 h 354"/>
                <a:gd name="T48" fmla="*/ 127 w 223"/>
                <a:gd name="T49" fmla="*/ 84 h 354"/>
                <a:gd name="T50" fmla="*/ 127 w 223"/>
                <a:gd name="T51" fmla="*/ 82 h 354"/>
                <a:gd name="T52" fmla="*/ 120 w 223"/>
                <a:gd name="T53" fmla="*/ 70 h 354"/>
                <a:gd name="T54" fmla="*/ 114 w 223"/>
                <a:gd name="T55" fmla="*/ 63 h 354"/>
                <a:gd name="T56" fmla="*/ 105 w 223"/>
                <a:gd name="T57" fmla="*/ 47 h 354"/>
                <a:gd name="T58" fmla="*/ 104 w 223"/>
                <a:gd name="T59" fmla="*/ 41 h 354"/>
                <a:gd name="T60" fmla="*/ 106 w 223"/>
                <a:gd name="T61" fmla="*/ 38 h 354"/>
                <a:gd name="T62" fmla="*/ 108 w 223"/>
                <a:gd name="T63" fmla="*/ 29 h 354"/>
                <a:gd name="T64" fmla="*/ 110 w 223"/>
                <a:gd name="T65" fmla="*/ 22 h 354"/>
                <a:gd name="T66" fmla="*/ 95 w 223"/>
                <a:gd name="T67" fmla="*/ 2 h 354"/>
                <a:gd name="T68" fmla="*/ 45 w 223"/>
                <a:gd name="T69" fmla="*/ 131 h 354"/>
                <a:gd name="T70" fmla="*/ 47 w 223"/>
                <a:gd name="T71" fmla="*/ 139 h 354"/>
                <a:gd name="T72" fmla="*/ 52 w 223"/>
                <a:gd name="T73" fmla="*/ 150 h 354"/>
                <a:gd name="T74" fmla="*/ 59 w 223"/>
                <a:gd name="T75" fmla="*/ 161 h 354"/>
                <a:gd name="T76" fmla="*/ 53 w 223"/>
                <a:gd name="T77" fmla="*/ 165 h 354"/>
                <a:gd name="T78" fmla="*/ 51 w 223"/>
                <a:gd name="T79" fmla="*/ 167 h 354"/>
                <a:gd name="T80" fmla="*/ 43 w 223"/>
                <a:gd name="T81" fmla="*/ 173 h 354"/>
                <a:gd name="T82" fmla="*/ 41 w 223"/>
                <a:gd name="T83" fmla="*/ 179 h 354"/>
                <a:gd name="T84" fmla="*/ 35 w 223"/>
                <a:gd name="T85" fmla="*/ 193 h 354"/>
                <a:gd name="T86" fmla="*/ 29 w 223"/>
                <a:gd name="T87" fmla="*/ 206 h 354"/>
                <a:gd name="T88" fmla="*/ 26 w 223"/>
                <a:gd name="T89" fmla="*/ 213 h 354"/>
                <a:gd name="T90" fmla="*/ 25 w 223"/>
                <a:gd name="T91" fmla="*/ 226 h 354"/>
                <a:gd name="T92" fmla="*/ 96 w 223"/>
                <a:gd name="T93" fmla="*/ 335 h 354"/>
                <a:gd name="T94" fmla="*/ 223 w 223"/>
                <a:gd name="T95" fmla="*/ 243 h 354"/>
                <a:gd name="T96" fmla="*/ 223 w 223"/>
                <a:gd name="T97" fmla="*/ 24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3" h="354">
                  <a:moveTo>
                    <a:pt x="214" y="243"/>
                  </a:moveTo>
                  <a:cubicBezTo>
                    <a:pt x="214" y="243"/>
                    <a:pt x="214" y="243"/>
                    <a:pt x="214" y="243"/>
                  </a:cubicBezTo>
                  <a:cubicBezTo>
                    <a:pt x="214" y="243"/>
                    <a:pt x="214" y="243"/>
                    <a:pt x="214" y="243"/>
                  </a:cubicBezTo>
                  <a:cubicBezTo>
                    <a:pt x="213" y="243"/>
                    <a:pt x="213" y="243"/>
                    <a:pt x="213" y="243"/>
                  </a:cubicBezTo>
                  <a:cubicBezTo>
                    <a:pt x="212" y="243"/>
                    <a:pt x="212" y="242"/>
                    <a:pt x="212" y="242"/>
                  </a:cubicBezTo>
                  <a:cubicBezTo>
                    <a:pt x="212" y="242"/>
                    <a:pt x="212" y="242"/>
                    <a:pt x="212" y="242"/>
                  </a:cubicBezTo>
                  <a:cubicBezTo>
                    <a:pt x="211" y="241"/>
                    <a:pt x="211" y="241"/>
                    <a:pt x="211" y="241"/>
                  </a:cubicBezTo>
                  <a:cubicBezTo>
                    <a:pt x="211" y="241"/>
                    <a:pt x="211" y="240"/>
                    <a:pt x="211" y="240"/>
                  </a:cubicBezTo>
                  <a:cubicBezTo>
                    <a:pt x="210" y="238"/>
                    <a:pt x="209" y="237"/>
                    <a:pt x="207" y="235"/>
                  </a:cubicBezTo>
                  <a:cubicBezTo>
                    <a:pt x="207" y="235"/>
                    <a:pt x="207" y="235"/>
                    <a:pt x="207" y="235"/>
                  </a:cubicBezTo>
                  <a:cubicBezTo>
                    <a:pt x="203" y="234"/>
                    <a:pt x="199" y="236"/>
                    <a:pt x="199" y="236"/>
                  </a:cubicBezTo>
                  <a:cubicBezTo>
                    <a:pt x="199" y="236"/>
                    <a:pt x="197" y="235"/>
                    <a:pt x="194" y="235"/>
                  </a:cubicBezTo>
                  <a:cubicBezTo>
                    <a:pt x="192" y="235"/>
                    <a:pt x="191" y="234"/>
                    <a:pt x="190" y="234"/>
                  </a:cubicBezTo>
                  <a:cubicBezTo>
                    <a:pt x="187" y="233"/>
                    <a:pt x="187" y="231"/>
                    <a:pt x="186" y="230"/>
                  </a:cubicBezTo>
                  <a:cubicBezTo>
                    <a:pt x="186" y="230"/>
                    <a:pt x="185" y="230"/>
                    <a:pt x="184" y="230"/>
                  </a:cubicBezTo>
                  <a:cubicBezTo>
                    <a:pt x="184" y="230"/>
                    <a:pt x="184" y="230"/>
                    <a:pt x="184" y="230"/>
                  </a:cubicBezTo>
                  <a:cubicBezTo>
                    <a:pt x="184" y="231"/>
                    <a:pt x="178" y="232"/>
                    <a:pt x="178" y="232"/>
                  </a:cubicBezTo>
                  <a:cubicBezTo>
                    <a:pt x="177" y="232"/>
                    <a:pt x="175" y="232"/>
                    <a:pt x="173" y="232"/>
                  </a:cubicBezTo>
                  <a:cubicBezTo>
                    <a:pt x="170" y="232"/>
                    <a:pt x="170" y="233"/>
                    <a:pt x="165" y="231"/>
                  </a:cubicBezTo>
                  <a:cubicBezTo>
                    <a:pt x="162" y="230"/>
                    <a:pt x="160" y="228"/>
                    <a:pt x="158" y="226"/>
                  </a:cubicBezTo>
                  <a:cubicBezTo>
                    <a:pt x="157" y="225"/>
                    <a:pt x="157" y="225"/>
                    <a:pt x="157" y="225"/>
                  </a:cubicBezTo>
                  <a:cubicBezTo>
                    <a:pt x="155" y="224"/>
                    <a:pt x="154" y="222"/>
                    <a:pt x="152" y="219"/>
                  </a:cubicBezTo>
                  <a:cubicBezTo>
                    <a:pt x="152" y="219"/>
                    <a:pt x="152" y="219"/>
                    <a:pt x="152" y="218"/>
                  </a:cubicBezTo>
                  <a:cubicBezTo>
                    <a:pt x="150" y="216"/>
                    <a:pt x="150" y="215"/>
                    <a:pt x="150" y="213"/>
                  </a:cubicBezTo>
                  <a:cubicBezTo>
                    <a:pt x="150" y="213"/>
                    <a:pt x="150" y="213"/>
                    <a:pt x="150" y="213"/>
                  </a:cubicBezTo>
                  <a:cubicBezTo>
                    <a:pt x="150" y="212"/>
                    <a:pt x="150" y="212"/>
                    <a:pt x="150" y="212"/>
                  </a:cubicBezTo>
                  <a:cubicBezTo>
                    <a:pt x="150" y="211"/>
                    <a:pt x="150" y="211"/>
                    <a:pt x="150" y="211"/>
                  </a:cubicBezTo>
                  <a:cubicBezTo>
                    <a:pt x="150" y="210"/>
                    <a:pt x="149" y="209"/>
                    <a:pt x="149" y="207"/>
                  </a:cubicBezTo>
                  <a:cubicBezTo>
                    <a:pt x="147" y="206"/>
                    <a:pt x="146" y="204"/>
                    <a:pt x="144" y="202"/>
                  </a:cubicBezTo>
                  <a:cubicBezTo>
                    <a:pt x="144" y="202"/>
                    <a:pt x="143" y="201"/>
                    <a:pt x="142" y="200"/>
                  </a:cubicBezTo>
                  <a:cubicBezTo>
                    <a:pt x="140" y="198"/>
                    <a:pt x="141" y="197"/>
                    <a:pt x="141" y="194"/>
                  </a:cubicBezTo>
                  <a:cubicBezTo>
                    <a:pt x="140" y="191"/>
                    <a:pt x="140" y="186"/>
                    <a:pt x="138" y="179"/>
                  </a:cubicBezTo>
                  <a:cubicBezTo>
                    <a:pt x="137" y="176"/>
                    <a:pt x="136" y="175"/>
                    <a:pt x="136" y="173"/>
                  </a:cubicBezTo>
                  <a:cubicBezTo>
                    <a:pt x="135" y="170"/>
                    <a:pt x="137" y="168"/>
                    <a:pt x="137" y="164"/>
                  </a:cubicBezTo>
                  <a:cubicBezTo>
                    <a:pt x="137" y="163"/>
                    <a:pt x="137" y="163"/>
                    <a:pt x="137" y="163"/>
                  </a:cubicBezTo>
                  <a:cubicBezTo>
                    <a:pt x="137" y="162"/>
                    <a:pt x="136" y="162"/>
                    <a:pt x="135" y="162"/>
                  </a:cubicBezTo>
                  <a:cubicBezTo>
                    <a:pt x="134" y="163"/>
                    <a:pt x="132" y="165"/>
                    <a:pt x="131" y="166"/>
                  </a:cubicBezTo>
                  <a:cubicBezTo>
                    <a:pt x="129" y="168"/>
                    <a:pt x="128" y="168"/>
                    <a:pt x="125" y="166"/>
                  </a:cubicBezTo>
                  <a:cubicBezTo>
                    <a:pt x="123" y="165"/>
                    <a:pt x="125" y="162"/>
                    <a:pt x="127" y="159"/>
                  </a:cubicBezTo>
                  <a:cubicBezTo>
                    <a:pt x="127" y="158"/>
                    <a:pt x="127" y="157"/>
                    <a:pt x="127" y="155"/>
                  </a:cubicBezTo>
                  <a:cubicBezTo>
                    <a:pt x="127" y="152"/>
                    <a:pt x="127" y="148"/>
                    <a:pt x="128" y="144"/>
                  </a:cubicBezTo>
                  <a:cubicBezTo>
                    <a:pt x="129" y="139"/>
                    <a:pt x="133" y="143"/>
                    <a:pt x="137" y="136"/>
                  </a:cubicBezTo>
                  <a:cubicBezTo>
                    <a:pt x="138" y="134"/>
                    <a:pt x="138" y="134"/>
                    <a:pt x="138" y="134"/>
                  </a:cubicBezTo>
                  <a:cubicBezTo>
                    <a:pt x="139" y="130"/>
                    <a:pt x="137" y="125"/>
                    <a:pt x="134" y="121"/>
                  </a:cubicBezTo>
                  <a:cubicBezTo>
                    <a:pt x="132" y="118"/>
                    <a:pt x="131" y="114"/>
                    <a:pt x="133" y="110"/>
                  </a:cubicBezTo>
                  <a:cubicBezTo>
                    <a:pt x="133" y="110"/>
                    <a:pt x="133" y="109"/>
                    <a:pt x="133" y="108"/>
                  </a:cubicBezTo>
                  <a:cubicBezTo>
                    <a:pt x="133" y="108"/>
                    <a:pt x="133" y="108"/>
                    <a:pt x="133" y="107"/>
                  </a:cubicBezTo>
                  <a:cubicBezTo>
                    <a:pt x="133" y="105"/>
                    <a:pt x="130" y="103"/>
                    <a:pt x="129" y="101"/>
                  </a:cubicBezTo>
                  <a:cubicBezTo>
                    <a:pt x="128" y="100"/>
                    <a:pt x="128" y="99"/>
                    <a:pt x="128" y="98"/>
                  </a:cubicBezTo>
                  <a:cubicBezTo>
                    <a:pt x="125" y="94"/>
                    <a:pt x="128" y="88"/>
                    <a:pt x="127" y="84"/>
                  </a:cubicBezTo>
                  <a:cubicBezTo>
                    <a:pt x="127" y="84"/>
                    <a:pt x="127" y="83"/>
                    <a:pt x="127" y="83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5" y="79"/>
                    <a:pt x="124" y="78"/>
                    <a:pt x="120" y="78"/>
                  </a:cubicBezTo>
                  <a:cubicBezTo>
                    <a:pt x="117" y="77"/>
                    <a:pt x="120" y="70"/>
                    <a:pt x="120" y="70"/>
                  </a:cubicBezTo>
                  <a:cubicBezTo>
                    <a:pt x="117" y="71"/>
                    <a:pt x="116" y="68"/>
                    <a:pt x="114" y="64"/>
                  </a:cubicBezTo>
                  <a:cubicBezTo>
                    <a:pt x="114" y="63"/>
                    <a:pt x="114" y="63"/>
                    <a:pt x="114" y="63"/>
                  </a:cubicBezTo>
                  <a:cubicBezTo>
                    <a:pt x="114" y="62"/>
                    <a:pt x="113" y="61"/>
                    <a:pt x="112" y="59"/>
                  </a:cubicBezTo>
                  <a:cubicBezTo>
                    <a:pt x="110" y="55"/>
                    <a:pt x="107" y="51"/>
                    <a:pt x="105" y="47"/>
                  </a:cubicBezTo>
                  <a:cubicBezTo>
                    <a:pt x="104" y="45"/>
                    <a:pt x="104" y="44"/>
                    <a:pt x="104" y="43"/>
                  </a:cubicBezTo>
                  <a:cubicBezTo>
                    <a:pt x="104" y="42"/>
                    <a:pt x="104" y="41"/>
                    <a:pt x="104" y="41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0"/>
                    <a:pt x="105" y="39"/>
                    <a:pt x="106" y="38"/>
                  </a:cubicBezTo>
                  <a:cubicBezTo>
                    <a:pt x="107" y="36"/>
                    <a:pt x="108" y="33"/>
                    <a:pt x="108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9" y="28"/>
                    <a:pt x="109" y="25"/>
                    <a:pt x="110" y="23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0" y="16"/>
                    <a:pt x="115" y="6"/>
                    <a:pt x="115" y="6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5" y="132"/>
                    <a:pt x="46" y="136"/>
                    <a:pt x="47" y="139"/>
                  </a:cubicBezTo>
                  <a:cubicBezTo>
                    <a:pt x="49" y="141"/>
                    <a:pt x="51" y="143"/>
                    <a:pt x="51" y="145"/>
                  </a:cubicBezTo>
                  <a:cubicBezTo>
                    <a:pt x="51" y="147"/>
                    <a:pt x="51" y="148"/>
                    <a:pt x="52" y="150"/>
                  </a:cubicBezTo>
                  <a:cubicBezTo>
                    <a:pt x="53" y="152"/>
                    <a:pt x="55" y="153"/>
                    <a:pt x="57" y="156"/>
                  </a:cubicBezTo>
                  <a:cubicBezTo>
                    <a:pt x="59" y="158"/>
                    <a:pt x="59" y="159"/>
                    <a:pt x="59" y="161"/>
                  </a:cubicBezTo>
                  <a:cubicBezTo>
                    <a:pt x="58" y="163"/>
                    <a:pt x="57" y="165"/>
                    <a:pt x="55" y="165"/>
                  </a:cubicBezTo>
                  <a:cubicBezTo>
                    <a:pt x="54" y="165"/>
                    <a:pt x="53" y="165"/>
                    <a:pt x="53" y="165"/>
                  </a:cubicBezTo>
                  <a:cubicBezTo>
                    <a:pt x="52" y="165"/>
                    <a:pt x="52" y="165"/>
                    <a:pt x="51" y="166"/>
                  </a:cubicBezTo>
                  <a:cubicBezTo>
                    <a:pt x="51" y="166"/>
                    <a:pt x="51" y="166"/>
                    <a:pt x="51" y="167"/>
                  </a:cubicBezTo>
                  <a:cubicBezTo>
                    <a:pt x="50" y="169"/>
                    <a:pt x="47" y="170"/>
                    <a:pt x="45" y="171"/>
                  </a:cubicBezTo>
                  <a:cubicBezTo>
                    <a:pt x="44" y="171"/>
                    <a:pt x="43" y="172"/>
                    <a:pt x="43" y="173"/>
                  </a:cubicBezTo>
                  <a:cubicBezTo>
                    <a:pt x="42" y="174"/>
                    <a:pt x="42" y="175"/>
                    <a:pt x="42" y="176"/>
                  </a:cubicBezTo>
                  <a:cubicBezTo>
                    <a:pt x="42" y="177"/>
                    <a:pt x="41" y="178"/>
                    <a:pt x="41" y="179"/>
                  </a:cubicBezTo>
                  <a:cubicBezTo>
                    <a:pt x="41" y="180"/>
                    <a:pt x="41" y="180"/>
                    <a:pt x="41" y="180"/>
                  </a:cubicBezTo>
                  <a:cubicBezTo>
                    <a:pt x="41" y="180"/>
                    <a:pt x="38" y="187"/>
                    <a:pt x="35" y="193"/>
                  </a:cubicBezTo>
                  <a:cubicBezTo>
                    <a:pt x="34" y="196"/>
                    <a:pt x="32" y="200"/>
                    <a:pt x="32" y="201"/>
                  </a:cubicBezTo>
                  <a:cubicBezTo>
                    <a:pt x="32" y="202"/>
                    <a:pt x="31" y="205"/>
                    <a:pt x="29" y="206"/>
                  </a:cubicBezTo>
                  <a:cubicBezTo>
                    <a:pt x="27" y="208"/>
                    <a:pt x="26" y="210"/>
                    <a:pt x="26" y="212"/>
                  </a:cubicBezTo>
                  <a:cubicBezTo>
                    <a:pt x="26" y="213"/>
                    <a:pt x="26" y="213"/>
                    <a:pt x="26" y="213"/>
                  </a:cubicBezTo>
                  <a:cubicBezTo>
                    <a:pt x="26" y="216"/>
                    <a:pt x="23" y="219"/>
                    <a:pt x="24" y="222"/>
                  </a:cubicBezTo>
                  <a:cubicBezTo>
                    <a:pt x="25" y="224"/>
                    <a:pt x="25" y="226"/>
                    <a:pt x="25" y="226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96" y="335"/>
                    <a:pt x="96" y="335"/>
                    <a:pt x="96" y="335"/>
                  </a:cubicBezTo>
                  <a:cubicBezTo>
                    <a:pt x="199" y="354"/>
                    <a:pt x="199" y="354"/>
                    <a:pt x="199" y="354"/>
                  </a:cubicBezTo>
                  <a:cubicBezTo>
                    <a:pt x="223" y="243"/>
                    <a:pt x="223" y="243"/>
                    <a:pt x="223" y="243"/>
                  </a:cubicBezTo>
                  <a:cubicBezTo>
                    <a:pt x="223" y="244"/>
                    <a:pt x="223" y="244"/>
                    <a:pt x="223" y="244"/>
                  </a:cubicBezTo>
                  <a:cubicBezTo>
                    <a:pt x="223" y="243"/>
                    <a:pt x="223" y="243"/>
                    <a:pt x="223" y="243"/>
                  </a:cubicBezTo>
                  <a:cubicBezTo>
                    <a:pt x="221" y="243"/>
                    <a:pt x="217" y="243"/>
                    <a:pt x="214" y="24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5" name="Freeform 176"/>
            <p:cNvSpPr>
              <a:spLocks/>
            </p:cNvSpPr>
            <p:nvPr/>
          </p:nvSpPr>
          <p:spPr bwMode="auto">
            <a:xfrm>
              <a:off x="6128361" y="1749495"/>
              <a:ext cx="740551" cy="1175188"/>
            </a:xfrm>
            <a:custGeom>
              <a:avLst/>
              <a:gdLst>
                <a:gd name="T0" fmla="*/ 216 w 227"/>
                <a:gd name="T1" fmla="*/ 244 h 360"/>
                <a:gd name="T2" fmla="*/ 216 w 227"/>
                <a:gd name="T3" fmla="*/ 244 h 360"/>
                <a:gd name="T4" fmla="*/ 209 w 227"/>
                <a:gd name="T5" fmla="*/ 236 h 360"/>
                <a:gd name="T6" fmla="*/ 190 w 227"/>
                <a:gd name="T7" fmla="*/ 233 h 360"/>
                <a:gd name="T8" fmla="*/ 184 w 227"/>
                <a:gd name="T9" fmla="*/ 233 h 360"/>
                <a:gd name="T10" fmla="*/ 185 w 227"/>
                <a:gd name="T11" fmla="*/ 232 h 360"/>
                <a:gd name="T12" fmla="*/ 180 w 227"/>
                <a:gd name="T13" fmla="*/ 233 h 360"/>
                <a:gd name="T14" fmla="*/ 156 w 227"/>
                <a:gd name="T15" fmla="*/ 221 h 360"/>
                <a:gd name="T16" fmla="*/ 152 w 227"/>
                <a:gd name="T17" fmla="*/ 209 h 360"/>
                <a:gd name="T18" fmla="*/ 140 w 227"/>
                <a:gd name="T19" fmla="*/ 176 h 360"/>
                <a:gd name="T20" fmla="*/ 136 w 227"/>
                <a:gd name="T21" fmla="*/ 164 h 360"/>
                <a:gd name="T22" fmla="*/ 128 w 227"/>
                <a:gd name="T23" fmla="*/ 168 h 360"/>
                <a:gd name="T24" fmla="*/ 129 w 227"/>
                <a:gd name="T25" fmla="*/ 166 h 360"/>
                <a:gd name="T26" fmla="*/ 134 w 227"/>
                <a:gd name="T27" fmla="*/ 146 h 360"/>
                <a:gd name="T28" fmla="*/ 136 w 227"/>
                <a:gd name="T29" fmla="*/ 117 h 360"/>
                <a:gd name="T30" fmla="*/ 132 w 227"/>
                <a:gd name="T31" fmla="*/ 103 h 360"/>
                <a:gd name="T32" fmla="*/ 130 w 227"/>
                <a:gd name="T33" fmla="*/ 84 h 360"/>
                <a:gd name="T34" fmla="*/ 123 w 227"/>
                <a:gd name="T35" fmla="*/ 79 h 360"/>
                <a:gd name="T36" fmla="*/ 121 w 227"/>
                <a:gd name="T37" fmla="*/ 71 h 360"/>
                <a:gd name="T38" fmla="*/ 116 w 227"/>
                <a:gd name="T39" fmla="*/ 61 h 360"/>
                <a:gd name="T40" fmla="*/ 107 w 227"/>
                <a:gd name="T41" fmla="*/ 45 h 360"/>
                <a:gd name="T42" fmla="*/ 112 w 227"/>
                <a:gd name="T43" fmla="*/ 32 h 360"/>
                <a:gd name="T44" fmla="*/ 97 w 227"/>
                <a:gd name="T45" fmla="*/ 3 h 360"/>
                <a:gd name="T46" fmla="*/ 50 w 227"/>
                <a:gd name="T47" fmla="*/ 146 h 360"/>
                <a:gd name="T48" fmla="*/ 57 w 227"/>
                <a:gd name="T49" fmla="*/ 166 h 360"/>
                <a:gd name="T50" fmla="*/ 51 w 227"/>
                <a:gd name="T51" fmla="*/ 169 h 360"/>
                <a:gd name="T52" fmla="*/ 41 w 227"/>
                <a:gd name="T53" fmla="*/ 182 h 360"/>
                <a:gd name="T54" fmla="*/ 30 w 227"/>
                <a:gd name="T55" fmla="*/ 208 h 360"/>
                <a:gd name="T56" fmla="*/ 25 w 227"/>
                <a:gd name="T57" fmla="*/ 228 h 360"/>
                <a:gd name="T58" fmla="*/ 227 w 227"/>
                <a:gd name="T59" fmla="*/ 246 h 360"/>
                <a:gd name="T60" fmla="*/ 216 w 227"/>
                <a:gd name="T61" fmla="*/ 248 h 360"/>
                <a:gd name="T62" fmla="*/ 199 w 227"/>
                <a:gd name="T63" fmla="*/ 355 h 360"/>
                <a:gd name="T64" fmla="*/ 30 w 227"/>
                <a:gd name="T65" fmla="*/ 215 h 360"/>
                <a:gd name="T66" fmla="*/ 36 w 227"/>
                <a:gd name="T67" fmla="*/ 204 h 360"/>
                <a:gd name="T68" fmla="*/ 45 w 227"/>
                <a:gd name="T69" fmla="*/ 183 h 360"/>
                <a:gd name="T70" fmla="*/ 53 w 227"/>
                <a:gd name="T71" fmla="*/ 170 h 360"/>
                <a:gd name="T72" fmla="*/ 57 w 227"/>
                <a:gd name="T73" fmla="*/ 170 h 360"/>
                <a:gd name="T74" fmla="*/ 51 w 227"/>
                <a:gd name="T75" fmla="*/ 141 h 360"/>
                <a:gd name="T76" fmla="*/ 117 w 227"/>
                <a:gd name="T77" fmla="*/ 9 h 360"/>
                <a:gd name="T78" fmla="*/ 108 w 227"/>
                <a:gd name="T79" fmla="*/ 32 h 360"/>
                <a:gd name="T80" fmla="*/ 104 w 227"/>
                <a:gd name="T81" fmla="*/ 45 h 360"/>
                <a:gd name="T82" fmla="*/ 115 w 227"/>
                <a:gd name="T83" fmla="*/ 68 h 360"/>
                <a:gd name="T84" fmla="*/ 119 w 227"/>
                <a:gd name="T85" fmla="*/ 81 h 360"/>
                <a:gd name="T86" fmla="*/ 127 w 227"/>
                <a:gd name="T87" fmla="*/ 89 h 360"/>
                <a:gd name="T88" fmla="*/ 133 w 227"/>
                <a:gd name="T89" fmla="*/ 111 h 360"/>
                <a:gd name="T90" fmla="*/ 140 w 227"/>
                <a:gd name="T91" fmla="*/ 137 h 360"/>
                <a:gd name="T92" fmla="*/ 127 w 227"/>
                <a:gd name="T93" fmla="*/ 158 h 360"/>
                <a:gd name="T94" fmla="*/ 132 w 227"/>
                <a:gd name="T95" fmla="*/ 172 h 360"/>
                <a:gd name="T96" fmla="*/ 138 w 227"/>
                <a:gd name="T97" fmla="*/ 167 h 360"/>
                <a:gd name="T98" fmla="*/ 138 w 227"/>
                <a:gd name="T99" fmla="*/ 167 h 360"/>
                <a:gd name="T100" fmla="*/ 136 w 227"/>
                <a:gd name="T101" fmla="*/ 175 h 360"/>
                <a:gd name="T102" fmla="*/ 149 w 227"/>
                <a:gd name="T103" fmla="*/ 211 h 360"/>
                <a:gd name="T104" fmla="*/ 152 w 227"/>
                <a:gd name="T105" fmla="*/ 222 h 360"/>
                <a:gd name="T106" fmla="*/ 173 w 227"/>
                <a:gd name="T107" fmla="*/ 237 h 360"/>
                <a:gd name="T108" fmla="*/ 188 w 227"/>
                <a:gd name="T109" fmla="*/ 234 h 360"/>
                <a:gd name="T110" fmla="*/ 187 w 227"/>
                <a:gd name="T111" fmla="*/ 235 h 360"/>
                <a:gd name="T112" fmla="*/ 200 w 227"/>
                <a:gd name="T113" fmla="*/ 241 h 360"/>
                <a:gd name="T114" fmla="*/ 207 w 227"/>
                <a:gd name="T115" fmla="*/ 240 h 360"/>
                <a:gd name="T116" fmla="*/ 211 w 227"/>
                <a:gd name="T117" fmla="*/ 245 h 360"/>
                <a:gd name="T118" fmla="*/ 216 w 227"/>
                <a:gd name="T119" fmla="*/ 248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7" h="360">
                  <a:moveTo>
                    <a:pt x="216" y="246"/>
                  </a:moveTo>
                  <a:cubicBezTo>
                    <a:pt x="216" y="244"/>
                    <a:pt x="216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5" y="246"/>
                    <a:pt x="215" y="246"/>
                    <a:pt x="215" y="246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4" y="245"/>
                    <a:pt x="214" y="245"/>
                    <a:pt x="214" y="245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5" y="244"/>
                    <a:pt x="215" y="244"/>
                    <a:pt x="215" y="244"/>
                  </a:cubicBezTo>
                  <a:cubicBezTo>
                    <a:pt x="215" y="243"/>
                    <a:pt x="215" y="243"/>
                    <a:pt x="215" y="243"/>
                  </a:cubicBezTo>
                  <a:cubicBezTo>
                    <a:pt x="213" y="244"/>
                    <a:pt x="213" y="244"/>
                    <a:pt x="213" y="244"/>
                  </a:cubicBezTo>
                  <a:cubicBezTo>
                    <a:pt x="215" y="243"/>
                    <a:pt x="215" y="243"/>
                    <a:pt x="215" y="243"/>
                  </a:cubicBezTo>
                  <a:cubicBezTo>
                    <a:pt x="215" y="243"/>
                    <a:pt x="215" y="243"/>
                    <a:pt x="215" y="242"/>
                  </a:cubicBezTo>
                  <a:cubicBezTo>
                    <a:pt x="215" y="242"/>
                    <a:pt x="215" y="242"/>
                    <a:pt x="215" y="242"/>
                  </a:cubicBezTo>
                  <a:cubicBezTo>
                    <a:pt x="215" y="242"/>
                    <a:pt x="215" y="242"/>
                    <a:pt x="215" y="242"/>
                  </a:cubicBezTo>
                  <a:cubicBezTo>
                    <a:pt x="214" y="240"/>
                    <a:pt x="212" y="238"/>
                    <a:pt x="210" y="236"/>
                  </a:cubicBezTo>
                  <a:cubicBezTo>
                    <a:pt x="210" y="236"/>
                    <a:pt x="210" y="236"/>
                    <a:pt x="210" y="236"/>
                  </a:cubicBezTo>
                  <a:cubicBezTo>
                    <a:pt x="210" y="236"/>
                    <a:pt x="210" y="236"/>
                    <a:pt x="210" y="236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9" y="236"/>
                    <a:pt x="209" y="236"/>
                    <a:pt x="209" y="236"/>
                  </a:cubicBezTo>
                  <a:cubicBezTo>
                    <a:pt x="208" y="236"/>
                    <a:pt x="208" y="236"/>
                    <a:pt x="207" y="236"/>
                  </a:cubicBezTo>
                  <a:cubicBezTo>
                    <a:pt x="204" y="236"/>
                    <a:pt x="201" y="238"/>
                    <a:pt x="200" y="238"/>
                  </a:cubicBezTo>
                  <a:cubicBezTo>
                    <a:pt x="201" y="239"/>
                    <a:pt x="201" y="239"/>
                    <a:pt x="201" y="239"/>
                  </a:cubicBezTo>
                  <a:cubicBezTo>
                    <a:pt x="203" y="238"/>
                    <a:pt x="203" y="238"/>
                    <a:pt x="203" y="238"/>
                  </a:cubicBezTo>
                  <a:cubicBezTo>
                    <a:pt x="202" y="238"/>
                    <a:pt x="200" y="236"/>
                    <a:pt x="196" y="236"/>
                  </a:cubicBezTo>
                  <a:cubicBezTo>
                    <a:pt x="194" y="236"/>
                    <a:pt x="193" y="236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2" y="235"/>
                    <a:pt x="192" y="235"/>
                    <a:pt x="192" y="235"/>
                  </a:cubicBezTo>
                  <a:cubicBezTo>
                    <a:pt x="192" y="235"/>
                    <a:pt x="192" y="235"/>
                    <a:pt x="191" y="234"/>
                  </a:cubicBezTo>
                  <a:cubicBezTo>
                    <a:pt x="191" y="234"/>
                    <a:pt x="191" y="233"/>
                    <a:pt x="190" y="233"/>
                  </a:cubicBezTo>
                  <a:cubicBezTo>
                    <a:pt x="190" y="233"/>
                    <a:pt x="190" y="232"/>
                    <a:pt x="189" y="232"/>
                  </a:cubicBezTo>
                  <a:cubicBezTo>
                    <a:pt x="189" y="232"/>
                    <a:pt x="189" y="232"/>
                    <a:pt x="189" y="232"/>
                  </a:cubicBezTo>
                  <a:cubicBezTo>
                    <a:pt x="188" y="231"/>
                    <a:pt x="188" y="231"/>
                    <a:pt x="187" y="231"/>
                  </a:cubicBezTo>
                  <a:cubicBezTo>
                    <a:pt x="187" y="231"/>
                    <a:pt x="186" y="231"/>
                    <a:pt x="186" y="231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4" y="233"/>
                    <a:pt x="184" y="233"/>
                    <a:pt x="184" y="233"/>
                  </a:cubicBezTo>
                  <a:cubicBezTo>
                    <a:pt x="184" y="233"/>
                    <a:pt x="184" y="233"/>
                    <a:pt x="184" y="233"/>
                  </a:cubicBezTo>
                  <a:cubicBezTo>
                    <a:pt x="184" y="233"/>
                    <a:pt x="184" y="233"/>
                    <a:pt x="184" y="233"/>
                  </a:cubicBezTo>
                  <a:cubicBezTo>
                    <a:pt x="186" y="233"/>
                    <a:pt x="186" y="233"/>
                    <a:pt x="186" y="233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4" y="232"/>
                    <a:pt x="184" y="233"/>
                    <a:pt x="184" y="233"/>
                  </a:cubicBezTo>
                  <a:cubicBezTo>
                    <a:pt x="186" y="233"/>
                    <a:pt x="186" y="233"/>
                    <a:pt x="186" y="233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3"/>
                    <a:pt x="185" y="233"/>
                    <a:pt x="185" y="233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3"/>
                    <a:pt x="185" y="233"/>
                    <a:pt x="185" y="233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185" y="232"/>
                    <a:pt x="184" y="232"/>
                    <a:pt x="184" y="232"/>
                  </a:cubicBezTo>
                  <a:cubicBezTo>
                    <a:pt x="183" y="233"/>
                    <a:pt x="182" y="233"/>
                    <a:pt x="181" y="233"/>
                  </a:cubicBezTo>
                  <a:cubicBezTo>
                    <a:pt x="181" y="233"/>
                    <a:pt x="180" y="233"/>
                    <a:pt x="180" y="233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9" y="233"/>
                    <a:pt x="177" y="233"/>
                    <a:pt x="175" y="233"/>
                  </a:cubicBezTo>
                  <a:cubicBezTo>
                    <a:pt x="174" y="233"/>
                    <a:pt x="173" y="233"/>
                    <a:pt x="173" y="233"/>
                  </a:cubicBezTo>
                  <a:cubicBezTo>
                    <a:pt x="172" y="233"/>
                    <a:pt x="172" y="233"/>
                    <a:pt x="171" y="233"/>
                  </a:cubicBezTo>
                  <a:cubicBezTo>
                    <a:pt x="170" y="233"/>
                    <a:pt x="169" y="232"/>
                    <a:pt x="168" y="232"/>
                  </a:cubicBezTo>
                  <a:cubicBezTo>
                    <a:pt x="165" y="231"/>
                    <a:pt x="163" y="229"/>
                    <a:pt x="161" y="228"/>
                  </a:cubicBezTo>
                  <a:cubicBezTo>
                    <a:pt x="161" y="227"/>
                    <a:pt x="161" y="227"/>
                    <a:pt x="161" y="227"/>
                  </a:cubicBezTo>
                  <a:cubicBezTo>
                    <a:pt x="161" y="227"/>
                    <a:pt x="161" y="227"/>
                    <a:pt x="161" y="227"/>
                  </a:cubicBezTo>
                  <a:cubicBezTo>
                    <a:pt x="159" y="228"/>
                    <a:pt x="159" y="228"/>
                    <a:pt x="159" y="228"/>
                  </a:cubicBezTo>
                  <a:cubicBezTo>
                    <a:pt x="161" y="227"/>
                    <a:pt x="161" y="227"/>
                    <a:pt x="161" y="227"/>
                  </a:cubicBezTo>
                  <a:cubicBezTo>
                    <a:pt x="159" y="225"/>
                    <a:pt x="157" y="223"/>
                    <a:pt x="156" y="221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56" y="221"/>
                    <a:pt x="155" y="221"/>
                    <a:pt x="155" y="220"/>
                  </a:cubicBezTo>
                  <a:cubicBezTo>
                    <a:pt x="154" y="218"/>
                    <a:pt x="154" y="217"/>
                    <a:pt x="154" y="216"/>
                  </a:cubicBezTo>
                  <a:cubicBezTo>
                    <a:pt x="154" y="216"/>
                    <a:pt x="154" y="216"/>
                    <a:pt x="154" y="216"/>
                  </a:cubicBezTo>
                  <a:cubicBezTo>
                    <a:pt x="154" y="215"/>
                    <a:pt x="154" y="215"/>
                    <a:pt x="154" y="215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54" y="215"/>
                    <a:pt x="154" y="215"/>
                    <a:pt x="154" y="215"/>
                  </a:cubicBezTo>
                  <a:cubicBezTo>
                    <a:pt x="154" y="214"/>
                    <a:pt x="154" y="214"/>
                    <a:pt x="154" y="214"/>
                  </a:cubicBezTo>
                  <a:cubicBezTo>
                    <a:pt x="154" y="212"/>
                    <a:pt x="153" y="211"/>
                    <a:pt x="152" y="209"/>
                  </a:cubicBezTo>
                  <a:cubicBezTo>
                    <a:pt x="152" y="209"/>
                    <a:pt x="152" y="209"/>
                    <a:pt x="152" y="209"/>
                  </a:cubicBezTo>
                  <a:cubicBezTo>
                    <a:pt x="152" y="209"/>
                    <a:pt x="152" y="209"/>
                    <a:pt x="152" y="209"/>
                  </a:cubicBezTo>
                  <a:cubicBezTo>
                    <a:pt x="151" y="207"/>
                    <a:pt x="149" y="206"/>
                    <a:pt x="148" y="204"/>
                  </a:cubicBezTo>
                  <a:cubicBezTo>
                    <a:pt x="147" y="203"/>
                    <a:pt x="147" y="203"/>
                    <a:pt x="146" y="202"/>
                  </a:cubicBezTo>
                  <a:cubicBezTo>
                    <a:pt x="146" y="202"/>
                    <a:pt x="146" y="202"/>
                    <a:pt x="146" y="202"/>
                  </a:cubicBezTo>
                  <a:cubicBezTo>
                    <a:pt x="146" y="202"/>
                    <a:pt x="146" y="202"/>
                    <a:pt x="146" y="202"/>
                  </a:cubicBezTo>
                  <a:cubicBezTo>
                    <a:pt x="145" y="201"/>
                    <a:pt x="145" y="200"/>
                    <a:pt x="145" y="200"/>
                  </a:cubicBezTo>
                  <a:cubicBezTo>
                    <a:pt x="145" y="199"/>
                    <a:pt x="145" y="198"/>
                    <a:pt x="145" y="197"/>
                  </a:cubicBezTo>
                  <a:cubicBezTo>
                    <a:pt x="144" y="194"/>
                    <a:pt x="144" y="188"/>
                    <a:pt x="142" y="181"/>
                  </a:cubicBezTo>
                  <a:cubicBezTo>
                    <a:pt x="141" y="179"/>
                    <a:pt x="140" y="177"/>
                    <a:pt x="140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40" y="175"/>
                    <a:pt x="140" y="175"/>
                    <a:pt x="140" y="175"/>
                  </a:cubicBezTo>
                  <a:cubicBezTo>
                    <a:pt x="140" y="174"/>
                    <a:pt x="140" y="173"/>
                    <a:pt x="141" y="172"/>
                  </a:cubicBezTo>
                  <a:cubicBezTo>
                    <a:pt x="141" y="170"/>
                    <a:pt x="141" y="169"/>
                    <a:pt x="141" y="167"/>
                  </a:cubicBezTo>
                  <a:cubicBezTo>
                    <a:pt x="141" y="167"/>
                    <a:pt x="141" y="167"/>
                    <a:pt x="141" y="167"/>
                  </a:cubicBezTo>
                  <a:cubicBezTo>
                    <a:pt x="141" y="166"/>
                    <a:pt x="141" y="166"/>
                    <a:pt x="141" y="166"/>
                  </a:cubicBezTo>
                  <a:cubicBezTo>
                    <a:pt x="141" y="166"/>
                    <a:pt x="141" y="166"/>
                    <a:pt x="141" y="166"/>
                  </a:cubicBezTo>
                  <a:cubicBezTo>
                    <a:pt x="141" y="165"/>
                    <a:pt x="141" y="165"/>
                    <a:pt x="141" y="165"/>
                  </a:cubicBezTo>
                  <a:cubicBezTo>
                    <a:pt x="141" y="165"/>
                    <a:pt x="141" y="164"/>
                    <a:pt x="140" y="164"/>
                  </a:cubicBezTo>
                  <a:cubicBezTo>
                    <a:pt x="139" y="163"/>
                    <a:pt x="139" y="163"/>
                    <a:pt x="138" y="163"/>
                  </a:cubicBezTo>
                  <a:cubicBezTo>
                    <a:pt x="137" y="163"/>
                    <a:pt x="137" y="163"/>
                    <a:pt x="136" y="164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36" y="164"/>
                    <a:pt x="136" y="164"/>
                    <a:pt x="136" y="164"/>
                  </a:cubicBezTo>
                  <a:cubicBezTo>
                    <a:pt x="135" y="165"/>
                    <a:pt x="133" y="166"/>
                    <a:pt x="132" y="167"/>
                  </a:cubicBezTo>
                  <a:cubicBezTo>
                    <a:pt x="131" y="168"/>
                    <a:pt x="131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29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9" y="167"/>
                    <a:pt x="129" y="166"/>
                  </a:cubicBezTo>
                  <a:cubicBezTo>
                    <a:pt x="129" y="165"/>
                    <a:pt x="130" y="164"/>
                    <a:pt x="130" y="163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31" y="161"/>
                    <a:pt x="131" y="160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6"/>
                    <a:pt x="131" y="155"/>
                    <a:pt x="131" y="154"/>
                  </a:cubicBezTo>
                  <a:cubicBezTo>
                    <a:pt x="131" y="152"/>
                    <a:pt x="132" y="150"/>
                    <a:pt x="132" y="148"/>
                  </a:cubicBezTo>
                  <a:cubicBezTo>
                    <a:pt x="132" y="147"/>
                    <a:pt x="132" y="147"/>
                    <a:pt x="133" y="146"/>
                  </a:cubicBezTo>
                  <a:cubicBezTo>
                    <a:pt x="133" y="146"/>
                    <a:pt x="133" y="146"/>
                    <a:pt x="134" y="146"/>
                  </a:cubicBezTo>
                  <a:cubicBezTo>
                    <a:pt x="135" y="145"/>
                    <a:pt x="136" y="145"/>
                    <a:pt x="137" y="144"/>
                  </a:cubicBezTo>
                  <a:cubicBezTo>
                    <a:pt x="138" y="143"/>
                    <a:pt x="140" y="142"/>
                    <a:pt x="141" y="139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42" y="137"/>
                    <a:pt x="142" y="135"/>
                    <a:pt x="142" y="134"/>
                  </a:cubicBezTo>
                  <a:cubicBezTo>
                    <a:pt x="142" y="130"/>
                    <a:pt x="140" y="126"/>
                    <a:pt x="138" y="123"/>
                  </a:cubicBezTo>
                  <a:cubicBezTo>
                    <a:pt x="138" y="123"/>
                    <a:pt x="138" y="123"/>
                    <a:pt x="138" y="123"/>
                  </a:cubicBezTo>
                  <a:cubicBezTo>
                    <a:pt x="138" y="123"/>
                    <a:pt x="138" y="123"/>
                    <a:pt x="138" y="123"/>
                  </a:cubicBezTo>
                  <a:cubicBezTo>
                    <a:pt x="137" y="121"/>
                    <a:pt x="136" y="119"/>
                    <a:pt x="136" y="117"/>
                  </a:cubicBezTo>
                  <a:cubicBezTo>
                    <a:pt x="136" y="116"/>
                    <a:pt x="136" y="115"/>
                    <a:pt x="137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7" y="113"/>
                    <a:pt x="137" y="112"/>
                    <a:pt x="137" y="112"/>
                  </a:cubicBezTo>
                  <a:cubicBezTo>
                    <a:pt x="137" y="111"/>
                    <a:pt x="137" y="111"/>
                    <a:pt x="137" y="111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7" y="110"/>
                    <a:pt x="137" y="110"/>
                    <a:pt x="137" y="110"/>
                  </a:cubicBezTo>
                  <a:cubicBezTo>
                    <a:pt x="137" y="108"/>
                    <a:pt x="136" y="107"/>
                    <a:pt x="135" y="106"/>
                  </a:cubicBezTo>
                  <a:cubicBezTo>
                    <a:pt x="134" y="105"/>
                    <a:pt x="133" y="104"/>
                    <a:pt x="132" y="103"/>
                  </a:cubicBezTo>
                  <a:cubicBezTo>
                    <a:pt x="132" y="103"/>
                    <a:pt x="132" y="103"/>
                    <a:pt x="132" y="103"/>
                  </a:cubicBezTo>
                  <a:cubicBezTo>
                    <a:pt x="132" y="102"/>
                    <a:pt x="132" y="102"/>
                    <a:pt x="132" y="101"/>
                  </a:cubicBezTo>
                  <a:cubicBezTo>
                    <a:pt x="131" y="101"/>
                    <a:pt x="131" y="101"/>
                    <a:pt x="131" y="101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1" y="99"/>
                    <a:pt x="131" y="98"/>
                    <a:pt x="131" y="97"/>
                  </a:cubicBezTo>
                  <a:cubicBezTo>
                    <a:pt x="131" y="95"/>
                    <a:pt x="131" y="92"/>
                    <a:pt x="131" y="89"/>
                  </a:cubicBezTo>
                  <a:cubicBezTo>
                    <a:pt x="131" y="88"/>
                    <a:pt x="131" y="87"/>
                    <a:pt x="13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86"/>
                    <a:pt x="131" y="86"/>
                    <a:pt x="131" y="86"/>
                  </a:cubicBezTo>
                  <a:cubicBezTo>
                    <a:pt x="131" y="86"/>
                    <a:pt x="131" y="86"/>
                    <a:pt x="131" y="85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4"/>
                    <a:pt x="130" y="84"/>
                    <a:pt x="130" y="84"/>
                  </a:cubicBezTo>
                  <a:cubicBezTo>
                    <a:pt x="130" y="83"/>
                    <a:pt x="129" y="81"/>
                    <a:pt x="127" y="80"/>
                  </a:cubicBezTo>
                  <a:cubicBezTo>
                    <a:pt x="126" y="79"/>
                    <a:pt x="125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ubicBezTo>
                    <a:pt x="123" y="78"/>
                    <a:pt x="123" y="78"/>
                    <a:pt x="123" y="78"/>
                  </a:cubicBezTo>
                  <a:cubicBezTo>
                    <a:pt x="123" y="78"/>
                    <a:pt x="123" y="76"/>
                    <a:pt x="123" y="75"/>
                  </a:cubicBezTo>
                  <a:cubicBezTo>
                    <a:pt x="123" y="75"/>
                    <a:pt x="124" y="75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4" y="74"/>
                    <a:pt x="124" y="74"/>
                    <a:pt x="124" y="74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1"/>
                    <a:pt x="120" y="71"/>
                    <a:pt x="120" y="70"/>
                  </a:cubicBezTo>
                  <a:cubicBezTo>
                    <a:pt x="119" y="69"/>
                    <a:pt x="119" y="68"/>
                    <a:pt x="118" y="67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7" y="64"/>
                    <a:pt x="117" y="63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4" y="57"/>
                    <a:pt x="110" y="52"/>
                    <a:pt x="109" y="49"/>
                  </a:cubicBezTo>
                  <a:cubicBezTo>
                    <a:pt x="108" y="48"/>
                    <a:pt x="108" y="47"/>
                    <a:pt x="108" y="46"/>
                  </a:cubicBezTo>
                  <a:cubicBezTo>
                    <a:pt x="108" y="46"/>
                    <a:pt x="108" y="46"/>
                    <a:pt x="108" y="46"/>
                  </a:cubicBezTo>
                  <a:cubicBezTo>
                    <a:pt x="108" y="46"/>
                    <a:pt x="108" y="46"/>
                    <a:pt x="108" y="46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4"/>
                    <a:pt x="109" y="43"/>
                    <a:pt x="109" y="42"/>
                  </a:cubicBezTo>
                  <a:cubicBezTo>
                    <a:pt x="111" y="39"/>
                    <a:pt x="112" y="36"/>
                    <a:pt x="112" y="33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3" y="31"/>
                    <a:pt x="113" y="29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3"/>
                    <a:pt x="115" y="19"/>
                    <a:pt x="116" y="16"/>
                  </a:cubicBezTo>
                  <a:cubicBezTo>
                    <a:pt x="117" y="14"/>
                    <a:pt x="117" y="13"/>
                    <a:pt x="118" y="12"/>
                  </a:cubicBezTo>
                  <a:cubicBezTo>
                    <a:pt x="118" y="11"/>
                    <a:pt x="119" y="10"/>
                    <a:pt x="119" y="10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6"/>
                    <a:pt x="46" y="140"/>
                    <a:pt x="48" y="143"/>
                  </a:cubicBezTo>
                  <a:cubicBezTo>
                    <a:pt x="48" y="143"/>
                    <a:pt x="48" y="143"/>
                    <a:pt x="48" y="143"/>
                  </a:cubicBezTo>
                  <a:cubicBezTo>
                    <a:pt x="48" y="143"/>
                    <a:pt x="48" y="143"/>
                    <a:pt x="48" y="143"/>
                  </a:cubicBezTo>
                  <a:cubicBezTo>
                    <a:pt x="48" y="144"/>
                    <a:pt x="49" y="145"/>
                    <a:pt x="50" y="146"/>
                  </a:cubicBezTo>
                  <a:cubicBezTo>
                    <a:pt x="50" y="147"/>
                    <a:pt x="51" y="148"/>
                    <a:pt x="51" y="148"/>
                  </a:cubicBezTo>
                  <a:cubicBezTo>
                    <a:pt x="51" y="150"/>
                    <a:pt x="51" y="152"/>
                    <a:pt x="52" y="154"/>
                  </a:cubicBezTo>
                  <a:cubicBezTo>
                    <a:pt x="52" y="154"/>
                    <a:pt x="52" y="154"/>
                    <a:pt x="52" y="154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54" y="156"/>
                    <a:pt x="56" y="158"/>
                    <a:pt x="58" y="160"/>
                  </a:cubicBezTo>
                  <a:cubicBezTo>
                    <a:pt x="59" y="161"/>
                    <a:pt x="59" y="162"/>
                    <a:pt x="59" y="162"/>
                  </a:cubicBezTo>
                  <a:cubicBezTo>
                    <a:pt x="59" y="163"/>
                    <a:pt x="59" y="163"/>
                    <a:pt x="59" y="163"/>
                  </a:cubicBezTo>
                  <a:cubicBezTo>
                    <a:pt x="59" y="163"/>
                    <a:pt x="59" y="163"/>
                    <a:pt x="59" y="163"/>
                  </a:cubicBezTo>
                  <a:cubicBezTo>
                    <a:pt x="59" y="164"/>
                    <a:pt x="59" y="164"/>
                    <a:pt x="59" y="164"/>
                  </a:cubicBezTo>
                  <a:cubicBezTo>
                    <a:pt x="58" y="165"/>
                    <a:pt x="57" y="166"/>
                    <a:pt x="57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56" y="166"/>
                    <a:pt x="55" y="166"/>
                    <a:pt x="54" y="166"/>
                  </a:cubicBezTo>
                  <a:cubicBezTo>
                    <a:pt x="54" y="166"/>
                    <a:pt x="54" y="166"/>
                    <a:pt x="54" y="166"/>
                  </a:cubicBezTo>
                  <a:cubicBezTo>
                    <a:pt x="54" y="166"/>
                    <a:pt x="54" y="166"/>
                    <a:pt x="54" y="166"/>
                  </a:cubicBezTo>
                  <a:cubicBezTo>
                    <a:pt x="54" y="166"/>
                    <a:pt x="53" y="167"/>
                    <a:pt x="52" y="167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2" y="167"/>
                    <a:pt x="52" y="167"/>
                    <a:pt x="52" y="167"/>
                  </a:cubicBezTo>
                  <a:cubicBezTo>
                    <a:pt x="51" y="168"/>
                    <a:pt x="51" y="169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1" y="169"/>
                    <a:pt x="51" y="169"/>
                    <a:pt x="51" y="169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50" y="170"/>
                    <a:pt x="48" y="171"/>
                    <a:pt x="46" y="172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6" y="172"/>
                    <a:pt x="46" y="172"/>
                    <a:pt x="46" y="172"/>
                  </a:cubicBezTo>
                  <a:cubicBezTo>
                    <a:pt x="45" y="173"/>
                    <a:pt x="44" y="173"/>
                    <a:pt x="43" y="174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42" y="176"/>
                    <a:pt x="42" y="178"/>
                    <a:pt x="42" y="179"/>
                  </a:cubicBezTo>
                  <a:cubicBezTo>
                    <a:pt x="42" y="179"/>
                    <a:pt x="42" y="179"/>
                    <a:pt x="42" y="179"/>
                  </a:cubicBezTo>
                  <a:cubicBezTo>
                    <a:pt x="42" y="179"/>
                    <a:pt x="42" y="180"/>
                    <a:pt x="41" y="182"/>
                  </a:cubicBezTo>
                  <a:cubicBezTo>
                    <a:pt x="41" y="182"/>
                    <a:pt x="41" y="182"/>
                    <a:pt x="41" y="182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3" y="183"/>
                    <a:pt x="43" y="183"/>
                    <a:pt x="43" y="183"/>
                  </a:cubicBezTo>
                  <a:cubicBezTo>
                    <a:pt x="41" y="182"/>
                    <a:pt x="41" y="182"/>
                    <a:pt x="41" y="182"/>
                  </a:cubicBezTo>
                  <a:cubicBezTo>
                    <a:pt x="41" y="182"/>
                    <a:pt x="38" y="189"/>
                    <a:pt x="35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35" y="195"/>
                    <a:pt x="35" y="195"/>
                    <a:pt x="35" y="195"/>
                  </a:cubicBezTo>
                  <a:cubicBezTo>
                    <a:pt x="34" y="197"/>
                    <a:pt x="34" y="199"/>
                    <a:pt x="33" y="200"/>
                  </a:cubicBezTo>
                  <a:cubicBezTo>
                    <a:pt x="33" y="201"/>
                    <a:pt x="33" y="201"/>
                    <a:pt x="33" y="202"/>
                  </a:cubicBezTo>
                  <a:cubicBezTo>
                    <a:pt x="32" y="202"/>
                    <a:pt x="32" y="203"/>
                    <a:pt x="32" y="203"/>
                  </a:cubicBezTo>
                  <a:cubicBezTo>
                    <a:pt x="32" y="204"/>
                    <a:pt x="32" y="205"/>
                    <a:pt x="31" y="206"/>
                  </a:cubicBezTo>
                  <a:cubicBezTo>
                    <a:pt x="31" y="206"/>
                    <a:pt x="30" y="207"/>
                    <a:pt x="30" y="208"/>
                  </a:cubicBezTo>
                  <a:cubicBezTo>
                    <a:pt x="29" y="208"/>
                    <a:pt x="29" y="208"/>
                    <a:pt x="29" y="208"/>
                  </a:cubicBezTo>
                  <a:cubicBezTo>
                    <a:pt x="29" y="208"/>
                    <a:pt x="29" y="208"/>
                    <a:pt x="29" y="208"/>
                  </a:cubicBezTo>
                  <a:cubicBezTo>
                    <a:pt x="27" y="210"/>
                    <a:pt x="26" y="213"/>
                    <a:pt x="26" y="215"/>
                  </a:cubicBezTo>
                  <a:cubicBezTo>
                    <a:pt x="26" y="215"/>
                    <a:pt x="26" y="215"/>
                    <a:pt x="26" y="215"/>
                  </a:cubicBezTo>
                  <a:cubicBezTo>
                    <a:pt x="26" y="216"/>
                    <a:pt x="26" y="216"/>
                    <a:pt x="26" y="216"/>
                  </a:cubicBezTo>
                  <a:cubicBezTo>
                    <a:pt x="26" y="216"/>
                    <a:pt x="26" y="216"/>
                    <a:pt x="26" y="216"/>
                  </a:cubicBezTo>
                  <a:cubicBezTo>
                    <a:pt x="26" y="216"/>
                    <a:pt x="26" y="216"/>
                    <a:pt x="26" y="216"/>
                  </a:cubicBezTo>
                  <a:cubicBezTo>
                    <a:pt x="26" y="217"/>
                    <a:pt x="25" y="218"/>
                    <a:pt x="25" y="219"/>
                  </a:cubicBezTo>
                  <a:cubicBezTo>
                    <a:pt x="24" y="220"/>
                    <a:pt x="24" y="222"/>
                    <a:pt x="24" y="223"/>
                  </a:cubicBezTo>
                  <a:cubicBezTo>
                    <a:pt x="24" y="224"/>
                    <a:pt x="24" y="225"/>
                    <a:pt x="24" y="225"/>
                  </a:cubicBezTo>
                  <a:cubicBezTo>
                    <a:pt x="25" y="227"/>
                    <a:pt x="25" y="227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0" y="315"/>
                    <a:pt x="0" y="315"/>
                    <a:pt x="0" y="315"/>
                  </a:cubicBezTo>
                  <a:cubicBezTo>
                    <a:pt x="98" y="340"/>
                    <a:pt x="98" y="340"/>
                    <a:pt x="98" y="340"/>
                  </a:cubicBezTo>
                  <a:cubicBezTo>
                    <a:pt x="202" y="360"/>
                    <a:pt x="202" y="360"/>
                    <a:pt x="202" y="360"/>
                  </a:cubicBezTo>
                  <a:cubicBezTo>
                    <a:pt x="227" y="246"/>
                    <a:pt x="227" y="246"/>
                    <a:pt x="227" y="246"/>
                  </a:cubicBezTo>
                  <a:cubicBezTo>
                    <a:pt x="223" y="245"/>
                    <a:pt x="223" y="245"/>
                    <a:pt x="223" y="245"/>
                  </a:cubicBezTo>
                  <a:cubicBezTo>
                    <a:pt x="223" y="246"/>
                    <a:pt x="223" y="246"/>
                    <a:pt x="223" y="246"/>
                  </a:cubicBezTo>
                  <a:cubicBezTo>
                    <a:pt x="227" y="247"/>
                    <a:pt x="227" y="247"/>
                    <a:pt x="227" y="247"/>
                  </a:cubicBezTo>
                  <a:cubicBezTo>
                    <a:pt x="227" y="246"/>
                    <a:pt x="227" y="246"/>
                    <a:pt x="227" y="246"/>
                  </a:cubicBezTo>
                  <a:cubicBezTo>
                    <a:pt x="227" y="243"/>
                    <a:pt x="227" y="243"/>
                    <a:pt x="227" y="243"/>
                  </a:cubicBezTo>
                  <a:cubicBezTo>
                    <a:pt x="225" y="244"/>
                    <a:pt x="225" y="244"/>
                    <a:pt x="225" y="244"/>
                  </a:cubicBezTo>
                  <a:cubicBezTo>
                    <a:pt x="223" y="244"/>
                    <a:pt x="219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6" y="244"/>
                    <a:pt x="216" y="244"/>
                    <a:pt x="216" y="244"/>
                  </a:cubicBezTo>
                  <a:cubicBezTo>
                    <a:pt x="216" y="246"/>
                    <a:pt x="216" y="246"/>
                    <a:pt x="216" y="246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9" y="248"/>
                    <a:pt x="223" y="248"/>
                    <a:pt x="225" y="248"/>
                  </a:cubicBezTo>
                  <a:cubicBezTo>
                    <a:pt x="225" y="246"/>
                    <a:pt x="225" y="246"/>
                    <a:pt x="225" y="246"/>
                  </a:cubicBezTo>
                  <a:cubicBezTo>
                    <a:pt x="223" y="245"/>
                    <a:pt x="223" y="245"/>
                    <a:pt x="223" y="245"/>
                  </a:cubicBezTo>
                  <a:cubicBezTo>
                    <a:pt x="223" y="246"/>
                    <a:pt x="223" y="246"/>
                    <a:pt x="223" y="246"/>
                  </a:cubicBezTo>
                  <a:cubicBezTo>
                    <a:pt x="227" y="247"/>
                    <a:pt x="227" y="247"/>
                    <a:pt x="227" y="247"/>
                  </a:cubicBezTo>
                  <a:cubicBezTo>
                    <a:pt x="227" y="246"/>
                    <a:pt x="227" y="246"/>
                    <a:pt x="227" y="246"/>
                  </a:cubicBezTo>
                  <a:cubicBezTo>
                    <a:pt x="225" y="246"/>
                    <a:pt x="225" y="246"/>
                    <a:pt x="225" y="246"/>
                  </a:cubicBezTo>
                  <a:cubicBezTo>
                    <a:pt x="223" y="245"/>
                    <a:pt x="223" y="245"/>
                    <a:pt x="223" y="245"/>
                  </a:cubicBezTo>
                  <a:cubicBezTo>
                    <a:pt x="199" y="355"/>
                    <a:pt x="199" y="355"/>
                    <a:pt x="199" y="355"/>
                  </a:cubicBezTo>
                  <a:cubicBezTo>
                    <a:pt x="99" y="336"/>
                    <a:pt x="99" y="336"/>
                    <a:pt x="99" y="336"/>
                  </a:cubicBezTo>
                  <a:cubicBezTo>
                    <a:pt x="5" y="312"/>
                    <a:pt x="5" y="312"/>
                    <a:pt x="5" y="312"/>
                  </a:cubicBezTo>
                  <a:cubicBezTo>
                    <a:pt x="28" y="229"/>
                    <a:pt x="28" y="229"/>
                    <a:pt x="28" y="229"/>
                  </a:cubicBezTo>
                  <a:cubicBezTo>
                    <a:pt x="28" y="229"/>
                    <a:pt x="29" y="229"/>
                    <a:pt x="29" y="228"/>
                  </a:cubicBezTo>
                  <a:cubicBezTo>
                    <a:pt x="29" y="227"/>
                    <a:pt x="28" y="225"/>
                    <a:pt x="28" y="224"/>
                  </a:cubicBezTo>
                  <a:cubicBezTo>
                    <a:pt x="28" y="223"/>
                    <a:pt x="28" y="223"/>
                    <a:pt x="28" y="223"/>
                  </a:cubicBezTo>
                  <a:cubicBezTo>
                    <a:pt x="28" y="223"/>
                    <a:pt x="28" y="222"/>
                    <a:pt x="28" y="221"/>
                  </a:cubicBezTo>
                  <a:cubicBezTo>
                    <a:pt x="29" y="219"/>
                    <a:pt x="30" y="218"/>
                    <a:pt x="30" y="216"/>
                  </a:cubicBezTo>
                  <a:cubicBezTo>
                    <a:pt x="28" y="216"/>
                    <a:pt x="28" y="216"/>
                    <a:pt x="28" y="216"/>
                  </a:cubicBezTo>
                  <a:cubicBezTo>
                    <a:pt x="30" y="216"/>
                    <a:pt x="30" y="216"/>
                    <a:pt x="30" y="216"/>
                  </a:cubicBezTo>
                  <a:cubicBezTo>
                    <a:pt x="30" y="215"/>
                    <a:pt x="30" y="215"/>
                    <a:pt x="30" y="215"/>
                  </a:cubicBezTo>
                  <a:cubicBezTo>
                    <a:pt x="28" y="215"/>
                    <a:pt x="28" y="215"/>
                    <a:pt x="28" y="215"/>
                  </a:cubicBezTo>
                  <a:cubicBezTo>
                    <a:pt x="30" y="216"/>
                    <a:pt x="30" y="216"/>
                    <a:pt x="30" y="216"/>
                  </a:cubicBezTo>
                  <a:cubicBezTo>
                    <a:pt x="30" y="214"/>
                    <a:pt x="31" y="212"/>
                    <a:pt x="32" y="211"/>
                  </a:cubicBezTo>
                  <a:cubicBezTo>
                    <a:pt x="31" y="209"/>
                    <a:pt x="31" y="209"/>
                    <a:pt x="31" y="209"/>
                  </a:cubicBezTo>
                  <a:cubicBezTo>
                    <a:pt x="32" y="211"/>
                    <a:pt x="32" y="211"/>
                    <a:pt x="32" y="211"/>
                  </a:cubicBezTo>
                  <a:cubicBezTo>
                    <a:pt x="33" y="210"/>
                    <a:pt x="34" y="209"/>
                    <a:pt x="35" y="208"/>
                  </a:cubicBezTo>
                  <a:cubicBezTo>
                    <a:pt x="36" y="206"/>
                    <a:pt x="36" y="205"/>
                    <a:pt x="36" y="204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6" y="204"/>
                    <a:pt x="36" y="204"/>
                    <a:pt x="36" y="204"/>
                  </a:cubicBezTo>
                  <a:cubicBezTo>
                    <a:pt x="36" y="204"/>
                    <a:pt x="37" y="202"/>
                    <a:pt x="37" y="201"/>
                  </a:cubicBezTo>
                  <a:cubicBezTo>
                    <a:pt x="38" y="200"/>
                    <a:pt x="38" y="198"/>
                    <a:pt x="39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9" y="197"/>
                    <a:pt x="39" y="197"/>
                    <a:pt x="39" y="197"/>
                  </a:cubicBezTo>
                  <a:cubicBezTo>
                    <a:pt x="40" y="194"/>
                    <a:pt x="42" y="190"/>
                    <a:pt x="43" y="188"/>
                  </a:cubicBezTo>
                  <a:cubicBezTo>
                    <a:pt x="44" y="185"/>
                    <a:pt x="45" y="184"/>
                    <a:pt x="45" y="184"/>
                  </a:cubicBezTo>
                  <a:cubicBezTo>
                    <a:pt x="45" y="183"/>
                    <a:pt x="45" y="183"/>
                    <a:pt x="45" y="183"/>
                  </a:cubicBezTo>
                  <a:cubicBezTo>
                    <a:pt x="45" y="182"/>
                    <a:pt x="45" y="182"/>
                    <a:pt x="45" y="182"/>
                  </a:cubicBezTo>
                  <a:cubicBezTo>
                    <a:pt x="43" y="182"/>
                    <a:pt x="43" y="182"/>
                    <a:pt x="43" y="182"/>
                  </a:cubicBezTo>
                  <a:cubicBezTo>
                    <a:pt x="45" y="183"/>
                    <a:pt x="45" y="183"/>
                    <a:pt x="45" y="183"/>
                  </a:cubicBezTo>
                  <a:cubicBezTo>
                    <a:pt x="45" y="182"/>
                    <a:pt x="46" y="181"/>
                    <a:pt x="46" y="179"/>
                  </a:cubicBezTo>
                  <a:cubicBezTo>
                    <a:pt x="46" y="179"/>
                    <a:pt x="46" y="179"/>
                    <a:pt x="46" y="179"/>
                  </a:cubicBezTo>
                  <a:cubicBezTo>
                    <a:pt x="46" y="178"/>
                    <a:pt x="46" y="177"/>
                    <a:pt x="47" y="176"/>
                  </a:cubicBezTo>
                  <a:cubicBezTo>
                    <a:pt x="45" y="176"/>
                    <a:pt x="45" y="176"/>
                    <a:pt x="45" y="176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7" y="176"/>
                    <a:pt x="47" y="176"/>
                    <a:pt x="48" y="175"/>
                  </a:cubicBezTo>
                  <a:cubicBezTo>
                    <a:pt x="47" y="174"/>
                    <a:pt x="47" y="174"/>
                    <a:pt x="47" y="174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9" y="175"/>
                    <a:pt x="50" y="175"/>
                    <a:pt x="52" y="174"/>
                  </a:cubicBezTo>
                  <a:cubicBezTo>
                    <a:pt x="53" y="173"/>
                    <a:pt x="54" y="172"/>
                    <a:pt x="55" y="170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5" y="170"/>
                    <a:pt x="55" y="170"/>
                    <a:pt x="55" y="170"/>
                  </a:cubicBezTo>
                  <a:cubicBezTo>
                    <a:pt x="55" y="170"/>
                    <a:pt x="55" y="170"/>
                    <a:pt x="56" y="170"/>
                  </a:cubicBezTo>
                  <a:cubicBezTo>
                    <a:pt x="55" y="168"/>
                    <a:pt x="55" y="168"/>
                    <a:pt x="55" y="168"/>
                  </a:cubicBezTo>
                  <a:cubicBezTo>
                    <a:pt x="56" y="170"/>
                    <a:pt x="56" y="170"/>
                    <a:pt x="56" y="170"/>
                  </a:cubicBezTo>
                  <a:cubicBezTo>
                    <a:pt x="56" y="170"/>
                    <a:pt x="56" y="170"/>
                    <a:pt x="57" y="169"/>
                  </a:cubicBezTo>
                  <a:cubicBezTo>
                    <a:pt x="57" y="168"/>
                    <a:pt x="57" y="168"/>
                    <a:pt x="57" y="168"/>
                  </a:cubicBezTo>
                  <a:cubicBezTo>
                    <a:pt x="57" y="170"/>
                    <a:pt x="57" y="170"/>
                    <a:pt x="57" y="170"/>
                  </a:cubicBezTo>
                  <a:cubicBezTo>
                    <a:pt x="57" y="170"/>
                    <a:pt x="57" y="170"/>
                    <a:pt x="57" y="170"/>
                  </a:cubicBezTo>
                  <a:cubicBezTo>
                    <a:pt x="60" y="169"/>
                    <a:pt x="62" y="167"/>
                    <a:pt x="63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2" y="164"/>
                    <a:pt x="62" y="164"/>
                    <a:pt x="62" y="164"/>
                  </a:cubicBezTo>
                  <a:cubicBezTo>
                    <a:pt x="63" y="164"/>
                    <a:pt x="63" y="163"/>
                    <a:pt x="63" y="162"/>
                  </a:cubicBezTo>
                  <a:cubicBezTo>
                    <a:pt x="63" y="161"/>
                    <a:pt x="62" y="159"/>
                    <a:pt x="61" y="158"/>
                  </a:cubicBezTo>
                  <a:cubicBezTo>
                    <a:pt x="59" y="155"/>
                    <a:pt x="57" y="153"/>
                    <a:pt x="55" y="152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5" y="151"/>
                    <a:pt x="55" y="150"/>
                    <a:pt x="55" y="148"/>
                  </a:cubicBezTo>
                  <a:cubicBezTo>
                    <a:pt x="55" y="146"/>
                    <a:pt x="54" y="145"/>
                    <a:pt x="53" y="144"/>
                  </a:cubicBezTo>
                  <a:cubicBezTo>
                    <a:pt x="53" y="143"/>
                    <a:pt x="52" y="142"/>
                    <a:pt x="51" y="141"/>
                  </a:cubicBezTo>
                  <a:cubicBezTo>
                    <a:pt x="49" y="142"/>
                    <a:pt x="49" y="142"/>
                    <a:pt x="49" y="142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0" y="138"/>
                    <a:pt x="49" y="135"/>
                    <a:pt x="48" y="133"/>
                  </a:cubicBezTo>
                  <a:cubicBezTo>
                    <a:pt x="47" y="134"/>
                    <a:pt x="47" y="134"/>
                    <a:pt x="47" y="134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116" y="11"/>
                    <a:pt x="116" y="11"/>
                    <a:pt x="116" y="11"/>
                  </a:cubicBezTo>
                  <a:cubicBezTo>
                    <a:pt x="117" y="9"/>
                    <a:pt x="117" y="9"/>
                    <a:pt x="117" y="9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9"/>
                    <a:pt x="114" y="11"/>
                    <a:pt x="113" y="14"/>
                  </a:cubicBezTo>
                  <a:cubicBezTo>
                    <a:pt x="111" y="18"/>
                    <a:pt x="110" y="22"/>
                    <a:pt x="110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8"/>
                    <a:pt x="109" y="30"/>
                    <a:pt x="108" y="32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5"/>
                    <a:pt x="107" y="38"/>
                    <a:pt x="106" y="40"/>
                  </a:cubicBezTo>
                  <a:cubicBezTo>
                    <a:pt x="105" y="41"/>
                    <a:pt x="105" y="42"/>
                    <a:pt x="104" y="43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4"/>
                    <a:pt x="104" y="44"/>
                    <a:pt x="104" y="45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7"/>
                    <a:pt x="104" y="49"/>
                    <a:pt x="105" y="51"/>
                  </a:cubicBezTo>
                  <a:cubicBezTo>
                    <a:pt x="107" y="55"/>
                    <a:pt x="110" y="60"/>
                    <a:pt x="112" y="63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3" y="65"/>
                    <a:pt x="114" y="66"/>
                    <a:pt x="114" y="67"/>
                  </a:cubicBezTo>
                  <a:cubicBezTo>
                    <a:pt x="116" y="66"/>
                    <a:pt x="116" y="66"/>
                    <a:pt x="116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7"/>
                    <a:pt x="116" y="67"/>
                    <a:pt x="116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5" y="69"/>
                    <a:pt x="116" y="71"/>
                    <a:pt x="117" y="73"/>
                  </a:cubicBezTo>
                  <a:cubicBezTo>
                    <a:pt x="117" y="73"/>
                    <a:pt x="118" y="74"/>
                    <a:pt x="118" y="74"/>
                  </a:cubicBezTo>
                  <a:cubicBezTo>
                    <a:pt x="119" y="75"/>
                    <a:pt x="120" y="75"/>
                    <a:pt x="121" y="75"/>
                  </a:cubicBezTo>
                  <a:cubicBezTo>
                    <a:pt x="122" y="75"/>
                    <a:pt x="122" y="75"/>
                    <a:pt x="123" y="75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20" y="72"/>
                    <a:pt x="120" y="73"/>
                    <a:pt x="119" y="74"/>
                  </a:cubicBezTo>
                  <a:cubicBezTo>
                    <a:pt x="119" y="75"/>
                    <a:pt x="119" y="77"/>
                    <a:pt x="119" y="78"/>
                  </a:cubicBezTo>
                  <a:cubicBezTo>
                    <a:pt x="119" y="79"/>
                    <a:pt x="119" y="80"/>
                    <a:pt x="119" y="81"/>
                  </a:cubicBezTo>
                  <a:cubicBezTo>
                    <a:pt x="120" y="82"/>
                    <a:pt x="121" y="83"/>
                    <a:pt x="122" y="83"/>
                  </a:cubicBezTo>
                  <a:cubicBezTo>
                    <a:pt x="124" y="83"/>
                    <a:pt x="125" y="83"/>
                    <a:pt x="125" y="84"/>
                  </a:cubicBezTo>
                  <a:cubicBezTo>
                    <a:pt x="126" y="84"/>
                    <a:pt x="126" y="85"/>
                    <a:pt x="127" y="86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9" y="86"/>
                    <a:pt x="129" y="86"/>
                    <a:pt x="129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7"/>
                    <a:pt x="127" y="87"/>
                    <a:pt x="127" y="88"/>
                  </a:cubicBezTo>
                  <a:cubicBezTo>
                    <a:pt x="127" y="87"/>
                    <a:pt x="127" y="87"/>
                    <a:pt x="127" y="87"/>
                  </a:cubicBezTo>
                  <a:cubicBezTo>
                    <a:pt x="127" y="88"/>
                    <a:pt x="127" y="89"/>
                    <a:pt x="127" y="89"/>
                  </a:cubicBezTo>
                  <a:cubicBezTo>
                    <a:pt x="128" y="91"/>
                    <a:pt x="127" y="94"/>
                    <a:pt x="127" y="97"/>
                  </a:cubicBezTo>
                  <a:cubicBezTo>
                    <a:pt x="127" y="99"/>
                    <a:pt x="127" y="101"/>
                    <a:pt x="128" y="102"/>
                  </a:cubicBezTo>
                  <a:cubicBezTo>
                    <a:pt x="130" y="101"/>
                    <a:pt x="130" y="101"/>
                    <a:pt x="130" y="101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28" y="103"/>
                    <a:pt x="128" y="104"/>
                    <a:pt x="129" y="105"/>
                  </a:cubicBezTo>
                  <a:cubicBezTo>
                    <a:pt x="129" y="105"/>
                    <a:pt x="129" y="105"/>
                    <a:pt x="129" y="105"/>
                  </a:cubicBezTo>
                  <a:cubicBezTo>
                    <a:pt x="130" y="106"/>
                    <a:pt x="131" y="107"/>
                    <a:pt x="132" y="108"/>
                  </a:cubicBezTo>
                  <a:cubicBezTo>
                    <a:pt x="133" y="109"/>
                    <a:pt x="133" y="110"/>
                    <a:pt x="133" y="111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33" y="111"/>
                    <a:pt x="133" y="111"/>
                    <a:pt x="133" y="111"/>
                  </a:cubicBezTo>
                  <a:cubicBezTo>
                    <a:pt x="133" y="111"/>
                    <a:pt x="133" y="111"/>
                    <a:pt x="133" y="111"/>
                  </a:cubicBezTo>
                  <a:cubicBezTo>
                    <a:pt x="133" y="112"/>
                    <a:pt x="133" y="112"/>
                    <a:pt x="133" y="113"/>
                  </a:cubicBezTo>
                  <a:cubicBezTo>
                    <a:pt x="135" y="113"/>
                    <a:pt x="135" y="113"/>
                    <a:pt x="135" y="113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33" y="114"/>
                    <a:pt x="132" y="116"/>
                    <a:pt x="132" y="117"/>
                  </a:cubicBezTo>
                  <a:cubicBezTo>
                    <a:pt x="132" y="120"/>
                    <a:pt x="133" y="123"/>
                    <a:pt x="135" y="125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7" y="128"/>
                    <a:pt x="138" y="131"/>
                    <a:pt x="138" y="134"/>
                  </a:cubicBezTo>
                  <a:cubicBezTo>
                    <a:pt x="138" y="135"/>
                    <a:pt x="138" y="136"/>
                    <a:pt x="138" y="137"/>
                  </a:cubicBezTo>
                  <a:cubicBezTo>
                    <a:pt x="140" y="137"/>
                    <a:pt x="140" y="137"/>
                    <a:pt x="140" y="137"/>
                  </a:cubicBezTo>
                  <a:cubicBezTo>
                    <a:pt x="138" y="137"/>
                    <a:pt x="138" y="137"/>
                    <a:pt x="138" y="137"/>
                  </a:cubicBezTo>
                  <a:cubicBezTo>
                    <a:pt x="137" y="138"/>
                    <a:pt x="137" y="138"/>
                    <a:pt x="137" y="138"/>
                  </a:cubicBezTo>
                  <a:cubicBezTo>
                    <a:pt x="139" y="139"/>
                    <a:pt x="139" y="139"/>
                    <a:pt x="139" y="139"/>
                  </a:cubicBezTo>
                  <a:cubicBezTo>
                    <a:pt x="137" y="138"/>
                    <a:pt x="137" y="138"/>
                    <a:pt x="137" y="138"/>
                  </a:cubicBezTo>
                  <a:cubicBezTo>
                    <a:pt x="136" y="139"/>
                    <a:pt x="136" y="140"/>
                    <a:pt x="135" y="141"/>
                  </a:cubicBezTo>
                  <a:cubicBezTo>
                    <a:pt x="134" y="142"/>
                    <a:pt x="133" y="142"/>
                    <a:pt x="131" y="142"/>
                  </a:cubicBezTo>
                  <a:cubicBezTo>
                    <a:pt x="131" y="143"/>
                    <a:pt x="130" y="143"/>
                    <a:pt x="129" y="144"/>
                  </a:cubicBezTo>
                  <a:cubicBezTo>
                    <a:pt x="129" y="145"/>
                    <a:pt x="128" y="146"/>
                    <a:pt x="128" y="147"/>
                  </a:cubicBezTo>
                  <a:cubicBezTo>
                    <a:pt x="128" y="149"/>
                    <a:pt x="127" y="152"/>
                    <a:pt x="127" y="154"/>
                  </a:cubicBezTo>
                  <a:cubicBezTo>
                    <a:pt x="127" y="155"/>
                    <a:pt x="127" y="156"/>
                    <a:pt x="127" y="158"/>
                  </a:cubicBezTo>
                  <a:cubicBezTo>
                    <a:pt x="127" y="158"/>
                    <a:pt x="127" y="158"/>
                    <a:pt x="127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7" y="158"/>
                    <a:pt x="127" y="158"/>
                    <a:pt x="127" y="158"/>
                  </a:cubicBezTo>
                  <a:cubicBezTo>
                    <a:pt x="127" y="159"/>
                    <a:pt x="127" y="160"/>
                    <a:pt x="127" y="161"/>
                  </a:cubicBezTo>
                  <a:cubicBezTo>
                    <a:pt x="129" y="162"/>
                    <a:pt x="129" y="162"/>
                    <a:pt x="129" y="162"/>
                  </a:cubicBezTo>
                  <a:cubicBezTo>
                    <a:pt x="127" y="161"/>
                    <a:pt x="127" y="161"/>
                    <a:pt x="127" y="161"/>
                  </a:cubicBezTo>
                  <a:cubicBezTo>
                    <a:pt x="126" y="162"/>
                    <a:pt x="126" y="163"/>
                    <a:pt x="125" y="164"/>
                  </a:cubicBezTo>
                  <a:cubicBezTo>
                    <a:pt x="125" y="165"/>
                    <a:pt x="124" y="166"/>
                    <a:pt x="124" y="168"/>
                  </a:cubicBezTo>
                  <a:cubicBezTo>
                    <a:pt x="124" y="168"/>
                    <a:pt x="124" y="169"/>
                    <a:pt x="125" y="170"/>
                  </a:cubicBezTo>
                  <a:cubicBezTo>
                    <a:pt x="125" y="170"/>
                    <a:pt x="126" y="171"/>
                    <a:pt x="126" y="171"/>
                  </a:cubicBezTo>
                  <a:cubicBezTo>
                    <a:pt x="127" y="172"/>
                    <a:pt x="129" y="172"/>
                    <a:pt x="130" y="172"/>
                  </a:cubicBezTo>
                  <a:cubicBezTo>
                    <a:pt x="131" y="172"/>
                    <a:pt x="132" y="172"/>
                    <a:pt x="132" y="172"/>
                  </a:cubicBezTo>
                  <a:cubicBezTo>
                    <a:pt x="133" y="171"/>
                    <a:pt x="134" y="171"/>
                    <a:pt x="134" y="170"/>
                  </a:cubicBezTo>
                  <a:cubicBezTo>
                    <a:pt x="136" y="169"/>
                    <a:pt x="137" y="168"/>
                    <a:pt x="138" y="167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6"/>
                    <a:pt x="138" y="166"/>
                    <a:pt x="138" y="166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8" y="167"/>
                    <a:pt x="138" y="167"/>
                    <a:pt x="138" y="167"/>
                  </a:cubicBezTo>
                  <a:cubicBezTo>
                    <a:pt x="139" y="166"/>
                    <a:pt x="139" y="166"/>
                    <a:pt x="139" y="166"/>
                  </a:cubicBezTo>
                  <a:cubicBezTo>
                    <a:pt x="137" y="166"/>
                    <a:pt x="137" y="166"/>
                    <a:pt x="137" y="166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7"/>
                    <a:pt x="139" y="167"/>
                    <a:pt x="139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8"/>
                    <a:pt x="137" y="169"/>
                    <a:pt x="137" y="171"/>
                  </a:cubicBezTo>
                  <a:cubicBezTo>
                    <a:pt x="137" y="172"/>
                    <a:pt x="136" y="173"/>
                    <a:pt x="136" y="175"/>
                  </a:cubicBezTo>
                  <a:cubicBezTo>
                    <a:pt x="136" y="175"/>
                    <a:pt x="136" y="176"/>
                    <a:pt x="136" y="177"/>
                  </a:cubicBezTo>
                  <a:cubicBezTo>
                    <a:pt x="138" y="176"/>
                    <a:pt x="138" y="176"/>
                    <a:pt x="138" y="176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6" y="178"/>
                    <a:pt x="137" y="180"/>
                    <a:pt x="138" y="183"/>
                  </a:cubicBezTo>
                  <a:cubicBezTo>
                    <a:pt x="140" y="189"/>
                    <a:pt x="140" y="194"/>
                    <a:pt x="141" y="197"/>
                  </a:cubicBezTo>
                  <a:cubicBezTo>
                    <a:pt x="141" y="198"/>
                    <a:pt x="141" y="199"/>
                    <a:pt x="141" y="201"/>
                  </a:cubicBezTo>
                  <a:cubicBezTo>
                    <a:pt x="141" y="202"/>
                    <a:pt x="142" y="203"/>
                    <a:pt x="143" y="204"/>
                  </a:cubicBezTo>
                  <a:cubicBezTo>
                    <a:pt x="144" y="203"/>
                    <a:pt x="144" y="203"/>
                    <a:pt x="144" y="203"/>
                  </a:cubicBezTo>
                  <a:cubicBezTo>
                    <a:pt x="143" y="204"/>
                    <a:pt x="143" y="204"/>
                    <a:pt x="143" y="204"/>
                  </a:cubicBezTo>
                  <a:cubicBezTo>
                    <a:pt x="143" y="205"/>
                    <a:pt x="144" y="206"/>
                    <a:pt x="145" y="207"/>
                  </a:cubicBezTo>
                  <a:cubicBezTo>
                    <a:pt x="147" y="208"/>
                    <a:pt x="148" y="210"/>
                    <a:pt x="149" y="211"/>
                  </a:cubicBezTo>
                  <a:cubicBezTo>
                    <a:pt x="151" y="210"/>
                    <a:pt x="151" y="210"/>
                    <a:pt x="151" y="210"/>
                  </a:cubicBezTo>
                  <a:cubicBezTo>
                    <a:pt x="149" y="211"/>
                    <a:pt x="149" y="211"/>
                    <a:pt x="149" y="211"/>
                  </a:cubicBezTo>
                  <a:cubicBezTo>
                    <a:pt x="149" y="212"/>
                    <a:pt x="150" y="213"/>
                    <a:pt x="150" y="214"/>
                  </a:cubicBezTo>
                  <a:cubicBezTo>
                    <a:pt x="150" y="214"/>
                    <a:pt x="150" y="214"/>
                    <a:pt x="150" y="214"/>
                  </a:cubicBezTo>
                  <a:cubicBezTo>
                    <a:pt x="150" y="214"/>
                    <a:pt x="150" y="214"/>
                    <a:pt x="150" y="214"/>
                  </a:cubicBezTo>
                  <a:cubicBezTo>
                    <a:pt x="150" y="215"/>
                    <a:pt x="150" y="215"/>
                    <a:pt x="150" y="215"/>
                  </a:cubicBezTo>
                  <a:cubicBezTo>
                    <a:pt x="150" y="216"/>
                    <a:pt x="150" y="216"/>
                    <a:pt x="150" y="216"/>
                  </a:cubicBezTo>
                  <a:cubicBezTo>
                    <a:pt x="150" y="216"/>
                    <a:pt x="150" y="216"/>
                    <a:pt x="150" y="216"/>
                  </a:cubicBezTo>
                  <a:cubicBezTo>
                    <a:pt x="150" y="216"/>
                    <a:pt x="150" y="216"/>
                    <a:pt x="150" y="216"/>
                  </a:cubicBezTo>
                  <a:cubicBezTo>
                    <a:pt x="150" y="216"/>
                    <a:pt x="150" y="216"/>
                    <a:pt x="150" y="216"/>
                  </a:cubicBezTo>
                  <a:cubicBezTo>
                    <a:pt x="150" y="218"/>
                    <a:pt x="151" y="220"/>
                    <a:pt x="152" y="222"/>
                  </a:cubicBezTo>
                  <a:cubicBezTo>
                    <a:pt x="152" y="223"/>
                    <a:pt x="152" y="223"/>
                    <a:pt x="153" y="223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3" y="223"/>
                    <a:pt x="153" y="223"/>
                    <a:pt x="153" y="223"/>
                  </a:cubicBezTo>
                  <a:cubicBezTo>
                    <a:pt x="154" y="226"/>
                    <a:pt x="156" y="228"/>
                    <a:pt x="158" y="230"/>
                  </a:cubicBezTo>
                  <a:cubicBezTo>
                    <a:pt x="158" y="230"/>
                    <a:pt x="158" y="230"/>
                    <a:pt x="158" y="230"/>
                  </a:cubicBezTo>
                  <a:cubicBezTo>
                    <a:pt x="159" y="231"/>
                    <a:pt x="159" y="231"/>
                    <a:pt x="159" y="231"/>
                  </a:cubicBezTo>
                  <a:cubicBezTo>
                    <a:pt x="160" y="229"/>
                    <a:pt x="160" y="229"/>
                    <a:pt x="160" y="229"/>
                  </a:cubicBezTo>
                  <a:cubicBezTo>
                    <a:pt x="159" y="230"/>
                    <a:pt x="159" y="230"/>
                    <a:pt x="159" y="230"/>
                  </a:cubicBezTo>
                  <a:cubicBezTo>
                    <a:pt x="160" y="232"/>
                    <a:pt x="163" y="234"/>
                    <a:pt x="166" y="236"/>
                  </a:cubicBezTo>
                  <a:cubicBezTo>
                    <a:pt x="168" y="236"/>
                    <a:pt x="169" y="237"/>
                    <a:pt x="170" y="237"/>
                  </a:cubicBezTo>
                  <a:cubicBezTo>
                    <a:pt x="171" y="237"/>
                    <a:pt x="172" y="237"/>
                    <a:pt x="173" y="237"/>
                  </a:cubicBezTo>
                  <a:cubicBezTo>
                    <a:pt x="173" y="237"/>
                    <a:pt x="174" y="237"/>
                    <a:pt x="175" y="237"/>
                  </a:cubicBezTo>
                  <a:cubicBezTo>
                    <a:pt x="177" y="237"/>
                    <a:pt x="179" y="237"/>
                    <a:pt x="180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81" y="237"/>
                    <a:pt x="183" y="237"/>
                    <a:pt x="184" y="236"/>
                  </a:cubicBezTo>
                  <a:cubicBezTo>
                    <a:pt x="185" y="236"/>
                    <a:pt x="186" y="236"/>
                    <a:pt x="186" y="236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8" y="235"/>
                    <a:pt x="188" y="235"/>
                    <a:pt x="188" y="235"/>
                  </a:cubicBezTo>
                  <a:cubicBezTo>
                    <a:pt x="188" y="235"/>
                    <a:pt x="188" y="234"/>
                    <a:pt x="188" y="233"/>
                  </a:cubicBezTo>
                  <a:cubicBezTo>
                    <a:pt x="186" y="233"/>
                    <a:pt x="186" y="233"/>
                    <a:pt x="186" y="233"/>
                  </a:cubicBezTo>
                  <a:cubicBezTo>
                    <a:pt x="188" y="234"/>
                    <a:pt x="188" y="234"/>
                    <a:pt x="188" y="234"/>
                  </a:cubicBezTo>
                  <a:cubicBezTo>
                    <a:pt x="188" y="234"/>
                    <a:pt x="188" y="234"/>
                    <a:pt x="188" y="234"/>
                  </a:cubicBezTo>
                  <a:cubicBezTo>
                    <a:pt x="186" y="233"/>
                    <a:pt x="186" y="233"/>
                    <a:pt x="186" y="233"/>
                  </a:cubicBezTo>
                  <a:cubicBezTo>
                    <a:pt x="186" y="235"/>
                    <a:pt x="186" y="235"/>
                    <a:pt x="186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87" y="235"/>
                    <a:pt x="187" y="236"/>
                    <a:pt x="188" y="237"/>
                  </a:cubicBezTo>
                  <a:cubicBezTo>
                    <a:pt x="189" y="237"/>
                    <a:pt x="190" y="239"/>
                    <a:pt x="191" y="239"/>
                  </a:cubicBezTo>
                  <a:cubicBezTo>
                    <a:pt x="192" y="237"/>
                    <a:pt x="192" y="237"/>
                    <a:pt x="192" y="237"/>
                  </a:cubicBezTo>
                  <a:cubicBezTo>
                    <a:pt x="191" y="239"/>
                    <a:pt x="191" y="239"/>
                    <a:pt x="191" y="239"/>
                  </a:cubicBezTo>
                  <a:cubicBezTo>
                    <a:pt x="192" y="239"/>
                    <a:pt x="194" y="240"/>
                    <a:pt x="196" y="240"/>
                  </a:cubicBezTo>
                  <a:cubicBezTo>
                    <a:pt x="197" y="240"/>
                    <a:pt x="198" y="240"/>
                    <a:pt x="199" y="240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1" y="241"/>
                    <a:pt x="201" y="241"/>
                    <a:pt x="201" y="241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1" y="241"/>
                    <a:pt x="201" y="241"/>
                    <a:pt x="201" y="241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1" y="242"/>
                    <a:pt x="201" y="242"/>
                    <a:pt x="201" y="242"/>
                  </a:cubicBezTo>
                  <a:cubicBezTo>
                    <a:pt x="202" y="241"/>
                    <a:pt x="202" y="241"/>
                    <a:pt x="202" y="241"/>
                  </a:cubicBezTo>
                  <a:cubicBezTo>
                    <a:pt x="203" y="241"/>
                    <a:pt x="203" y="241"/>
                    <a:pt x="203" y="241"/>
                  </a:cubicBezTo>
                  <a:cubicBezTo>
                    <a:pt x="203" y="241"/>
                    <a:pt x="205" y="240"/>
                    <a:pt x="207" y="240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9" y="238"/>
                    <a:pt x="209" y="238"/>
                    <a:pt x="209" y="238"/>
                  </a:cubicBezTo>
                  <a:cubicBezTo>
                    <a:pt x="207" y="240"/>
                    <a:pt x="207" y="240"/>
                    <a:pt x="207" y="240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9" y="238"/>
                    <a:pt x="209" y="238"/>
                    <a:pt x="209" y="238"/>
                  </a:cubicBezTo>
                  <a:cubicBezTo>
                    <a:pt x="207" y="240"/>
                    <a:pt x="207" y="240"/>
                    <a:pt x="207" y="240"/>
                  </a:cubicBezTo>
                  <a:cubicBezTo>
                    <a:pt x="209" y="241"/>
                    <a:pt x="211" y="243"/>
                    <a:pt x="211" y="244"/>
                  </a:cubicBezTo>
                  <a:cubicBezTo>
                    <a:pt x="213" y="243"/>
                    <a:pt x="213" y="243"/>
                    <a:pt x="213" y="243"/>
                  </a:cubicBezTo>
                  <a:cubicBezTo>
                    <a:pt x="211" y="243"/>
                    <a:pt x="211" y="243"/>
                    <a:pt x="211" y="243"/>
                  </a:cubicBezTo>
                  <a:cubicBezTo>
                    <a:pt x="211" y="244"/>
                    <a:pt x="211" y="244"/>
                    <a:pt x="211" y="244"/>
                  </a:cubicBezTo>
                  <a:cubicBezTo>
                    <a:pt x="211" y="245"/>
                    <a:pt x="211" y="245"/>
                    <a:pt x="211" y="245"/>
                  </a:cubicBezTo>
                  <a:cubicBezTo>
                    <a:pt x="212" y="245"/>
                    <a:pt x="212" y="245"/>
                    <a:pt x="212" y="245"/>
                  </a:cubicBezTo>
                  <a:cubicBezTo>
                    <a:pt x="212" y="245"/>
                    <a:pt x="212" y="245"/>
                    <a:pt x="212" y="245"/>
                  </a:cubicBezTo>
                  <a:cubicBezTo>
                    <a:pt x="212" y="246"/>
                    <a:pt x="212" y="246"/>
                    <a:pt x="212" y="246"/>
                  </a:cubicBezTo>
                  <a:cubicBezTo>
                    <a:pt x="212" y="246"/>
                    <a:pt x="212" y="246"/>
                    <a:pt x="212" y="246"/>
                  </a:cubicBezTo>
                  <a:cubicBezTo>
                    <a:pt x="212" y="246"/>
                    <a:pt x="212" y="246"/>
                    <a:pt x="212" y="246"/>
                  </a:cubicBezTo>
                  <a:cubicBezTo>
                    <a:pt x="212" y="246"/>
                    <a:pt x="213" y="247"/>
                    <a:pt x="213" y="247"/>
                  </a:cubicBezTo>
                  <a:cubicBezTo>
                    <a:pt x="214" y="248"/>
                    <a:pt x="214" y="248"/>
                    <a:pt x="215" y="248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6" y="248"/>
                    <a:pt x="216" y="248"/>
                    <a:pt x="216" y="248"/>
                  </a:cubicBezTo>
                  <a:lnTo>
                    <a:pt x="216" y="2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6" name="Freeform 177"/>
            <p:cNvSpPr>
              <a:spLocks/>
            </p:cNvSpPr>
            <p:nvPr/>
          </p:nvSpPr>
          <p:spPr bwMode="auto">
            <a:xfrm>
              <a:off x="5296945" y="1944856"/>
              <a:ext cx="1037377" cy="826872"/>
            </a:xfrm>
            <a:custGeom>
              <a:avLst/>
              <a:gdLst>
                <a:gd name="T0" fmla="*/ 306 w 318"/>
                <a:gd name="T1" fmla="*/ 85 h 253"/>
                <a:gd name="T2" fmla="*/ 242 w 318"/>
                <a:gd name="T3" fmla="*/ 58 h 253"/>
                <a:gd name="T4" fmla="*/ 236 w 318"/>
                <a:gd name="T5" fmla="*/ 57 h 253"/>
                <a:gd name="T6" fmla="*/ 222 w 318"/>
                <a:gd name="T7" fmla="*/ 59 h 253"/>
                <a:gd name="T8" fmla="*/ 218 w 318"/>
                <a:gd name="T9" fmla="*/ 58 h 253"/>
                <a:gd name="T10" fmla="*/ 217 w 318"/>
                <a:gd name="T11" fmla="*/ 58 h 253"/>
                <a:gd name="T12" fmla="*/ 176 w 318"/>
                <a:gd name="T13" fmla="*/ 55 h 253"/>
                <a:gd name="T14" fmla="*/ 163 w 318"/>
                <a:gd name="T15" fmla="*/ 53 h 253"/>
                <a:gd name="T16" fmla="*/ 151 w 318"/>
                <a:gd name="T17" fmla="*/ 47 h 253"/>
                <a:gd name="T18" fmla="*/ 139 w 318"/>
                <a:gd name="T19" fmla="*/ 46 h 253"/>
                <a:gd name="T20" fmla="*/ 124 w 318"/>
                <a:gd name="T21" fmla="*/ 39 h 253"/>
                <a:gd name="T22" fmla="*/ 120 w 318"/>
                <a:gd name="T23" fmla="*/ 35 h 253"/>
                <a:gd name="T24" fmla="*/ 119 w 318"/>
                <a:gd name="T25" fmla="*/ 21 h 253"/>
                <a:gd name="T26" fmla="*/ 109 w 318"/>
                <a:gd name="T27" fmla="*/ 12 h 253"/>
                <a:gd name="T28" fmla="*/ 87 w 318"/>
                <a:gd name="T29" fmla="*/ 2 h 253"/>
                <a:gd name="T30" fmla="*/ 82 w 318"/>
                <a:gd name="T31" fmla="*/ 10 h 253"/>
                <a:gd name="T32" fmla="*/ 71 w 318"/>
                <a:gd name="T33" fmla="*/ 33 h 253"/>
                <a:gd name="T34" fmla="*/ 67 w 318"/>
                <a:gd name="T35" fmla="*/ 42 h 253"/>
                <a:gd name="T36" fmla="*/ 58 w 318"/>
                <a:gd name="T37" fmla="*/ 60 h 253"/>
                <a:gd name="T38" fmla="*/ 50 w 318"/>
                <a:gd name="T39" fmla="*/ 77 h 253"/>
                <a:gd name="T40" fmla="*/ 49 w 318"/>
                <a:gd name="T41" fmla="*/ 86 h 253"/>
                <a:gd name="T42" fmla="*/ 42 w 318"/>
                <a:gd name="T43" fmla="*/ 97 h 253"/>
                <a:gd name="T44" fmla="*/ 34 w 318"/>
                <a:gd name="T45" fmla="*/ 109 h 253"/>
                <a:gd name="T46" fmla="*/ 28 w 318"/>
                <a:gd name="T47" fmla="*/ 118 h 253"/>
                <a:gd name="T48" fmla="*/ 22 w 318"/>
                <a:gd name="T49" fmla="*/ 128 h 253"/>
                <a:gd name="T50" fmla="*/ 18 w 318"/>
                <a:gd name="T51" fmla="*/ 138 h 253"/>
                <a:gd name="T52" fmla="*/ 5 w 318"/>
                <a:gd name="T53" fmla="*/ 138 h 253"/>
                <a:gd name="T54" fmla="*/ 9 w 318"/>
                <a:gd name="T55" fmla="*/ 156 h 253"/>
                <a:gd name="T56" fmla="*/ 6 w 318"/>
                <a:gd name="T57" fmla="*/ 168 h 253"/>
                <a:gd name="T58" fmla="*/ 7 w 318"/>
                <a:gd name="T59" fmla="*/ 182 h 253"/>
                <a:gd name="T60" fmla="*/ 257 w 318"/>
                <a:gd name="T61" fmla="*/ 253 h 253"/>
                <a:gd name="T62" fmla="*/ 281 w 318"/>
                <a:gd name="T63" fmla="*/ 165 h 253"/>
                <a:gd name="T64" fmla="*/ 286 w 318"/>
                <a:gd name="T65" fmla="*/ 149 h 253"/>
                <a:gd name="T66" fmla="*/ 296 w 318"/>
                <a:gd name="T67" fmla="*/ 127 h 253"/>
                <a:gd name="T68" fmla="*/ 302 w 318"/>
                <a:gd name="T69" fmla="*/ 114 h 253"/>
                <a:gd name="T70" fmla="*/ 312 w 318"/>
                <a:gd name="T71" fmla="*/ 108 h 253"/>
                <a:gd name="T72" fmla="*/ 308 w 318"/>
                <a:gd name="T73" fmla="*/ 9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18" h="253">
                  <a:moveTo>
                    <a:pt x="308" y="91"/>
                  </a:moveTo>
                  <a:cubicBezTo>
                    <a:pt x="308" y="88"/>
                    <a:pt x="308" y="88"/>
                    <a:pt x="306" y="85"/>
                  </a:cubicBezTo>
                  <a:cubicBezTo>
                    <a:pt x="305" y="83"/>
                    <a:pt x="302" y="76"/>
                    <a:pt x="302" y="74"/>
                  </a:cubicBezTo>
                  <a:cubicBezTo>
                    <a:pt x="242" y="58"/>
                    <a:pt x="242" y="58"/>
                    <a:pt x="242" y="58"/>
                  </a:cubicBezTo>
                  <a:cubicBezTo>
                    <a:pt x="241" y="57"/>
                    <a:pt x="240" y="57"/>
                    <a:pt x="239" y="57"/>
                  </a:cubicBezTo>
                  <a:cubicBezTo>
                    <a:pt x="239" y="57"/>
                    <a:pt x="237" y="57"/>
                    <a:pt x="236" y="57"/>
                  </a:cubicBezTo>
                  <a:cubicBezTo>
                    <a:pt x="233" y="57"/>
                    <a:pt x="228" y="58"/>
                    <a:pt x="228" y="58"/>
                  </a:cubicBezTo>
                  <a:cubicBezTo>
                    <a:pt x="226" y="58"/>
                    <a:pt x="224" y="59"/>
                    <a:pt x="222" y="59"/>
                  </a:cubicBezTo>
                  <a:cubicBezTo>
                    <a:pt x="220" y="59"/>
                    <a:pt x="220" y="58"/>
                    <a:pt x="220" y="58"/>
                  </a:cubicBezTo>
                  <a:cubicBezTo>
                    <a:pt x="219" y="58"/>
                    <a:pt x="219" y="58"/>
                    <a:pt x="218" y="58"/>
                  </a:cubicBezTo>
                  <a:cubicBezTo>
                    <a:pt x="218" y="58"/>
                    <a:pt x="218" y="58"/>
                    <a:pt x="218" y="58"/>
                  </a:cubicBezTo>
                  <a:cubicBezTo>
                    <a:pt x="217" y="58"/>
                    <a:pt x="217" y="58"/>
                    <a:pt x="217" y="58"/>
                  </a:cubicBezTo>
                  <a:cubicBezTo>
                    <a:pt x="210" y="61"/>
                    <a:pt x="195" y="60"/>
                    <a:pt x="189" y="58"/>
                  </a:cubicBezTo>
                  <a:cubicBezTo>
                    <a:pt x="185" y="57"/>
                    <a:pt x="181" y="56"/>
                    <a:pt x="176" y="55"/>
                  </a:cubicBezTo>
                  <a:cubicBezTo>
                    <a:pt x="174" y="55"/>
                    <a:pt x="170" y="55"/>
                    <a:pt x="167" y="55"/>
                  </a:cubicBezTo>
                  <a:cubicBezTo>
                    <a:pt x="166" y="55"/>
                    <a:pt x="164" y="54"/>
                    <a:pt x="163" y="53"/>
                  </a:cubicBezTo>
                  <a:cubicBezTo>
                    <a:pt x="160" y="52"/>
                    <a:pt x="159" y="49"/>
                    <a:pt x="158" y="47"/>
                  </a:cubicBezTo>
                  <a:cubicBezTo>
                    <a:pt x="156" y="47"/>
                    <a:pt x="152" y="47"/>
                    <a:pt x="151" y="47"/>
                  </a:cubicBezTo>
                  <a:cubicBezTo>
                    <a:pt x="150" y="47"/>
                    <a:pt x="146" y="48"/>
                    <a:pt x="145" y="48"/>
                  </a:cubicBezTo>
                  <a:cubicBezTo>
                    <a:pt x="144" y="48"/>
                    <a:pt x="142" y="47"/>
                    <a:pt x="139" y="46"/>
                  </a:cubicBezTo>
                  <a:cubicBezTo>
                    <a:pt x="137" y="46"/>
                    <a:pt x="135" y="45"/>
                    <a:pt x="133" y="45"/>
                  </a:cubicBezTo>
                  <a:cubicBezTo>
                    <a:pt x="130" y="44"/>
                    <a:pt x="127" y="42"/>
                    <a:pt x="124" y="39"/>
                  </a:cubicBezTo>
                  <a:cubicBezTo>
                    <a:pt x="122" y="37"/>
                    <a:pt x="120" y="35"/>
                    <a:pt x="120" y="35"/>
                  </a:cubicBezTo>
                  <a:cubicBezTo>
                    <a:pt x="120" y="35"/>
                    <a:pt x="118" y="35"/>
                    <a:pt x="120" y="35"/>
                  </a:cubicBezTo>
                  <a:cubicBezTo>
                    <a:pt x="121" y="33"/>
                    <a:pt x="122" y="30"/>
                    <a:pt x="120" y="28"/>
                  </a:cubicBezTo>
                  <a:cubicBezTo>
                    <a:pt x="119" y="27"/>
                    <a:pt x="119" y="23"/>
                    <a:pt x="119" y="21"/>
                  </a:cubicBezTo>
                  <a:cubicBezTo>
                    <a:pt x="119" y="20"/>
                    <a:pt x="118" y="18"/>
                    <a:pt x="117" y="17"/>
                  </a:cubicBezTo>
                  <a:cubicBezTo>
                    <a:pt x="116" y="15"/>
                    <a:pt x="112" y="13"/>
                    <a:pt x="109" y="12"/>
                  </a:cubicBezTo>
                  <a:cubicBezTo>
                    <a:pt x="106" y="11"/>
                    <a:pt x="99" y="9"/>
                    <a:pt x="96" y="7"/>
                  </a:cubicBezTo>
                  <a:cubicBezTo>
                    <a:pt x="92" y="5"/>
                    <a:pt x="87" y="2"/>
                    <a:pt x="87" y="2"/>
                  </a:cubicBezTo>
                  <a:cubicBezTo>
                    <a:pt x="87" y="2"/>
                    <a:pt x="83" y="0"/>
                    <a:pt x="82" y="3"/>
                  </a:cubicBezTo>
                  <a:cubicBezTo>
                    <a:pt x="81" y="7"/>
                    <a:pt x="81" y="7"/>
                    <a:pt x="82" y="10"/>
                  </a:cubicBezTo>
                  <a:cubicBezTo>
                    <a:pt x="82" y="13"/>
                    <a:pt x="82" y="17"/>
                    <a:pt x="80" y="21"/>
                  </a:cubicBezTo>
                  <a:cubicBezTo>
                    <a:pt x="79" y="25"/>
                    <a:pt x="71" y="33"/>
                    <a:pt x="71" y="33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7" y="42"/>
                    <a:pt x="63" y="45"/>
                    <a:pt x="61" y="49"/>
                  </a:cubicBezTo>
                  <a:cubicBezTo>
                    <a:pt x="60" y="52"/>
                    <a:pt x="58" y="58"/>
                    <a:pt x="58" y="60"/>
                  </a:cubicBezTo>
                  <a:cubicBezTo>
                    <a:pt x="58" y="62"/>
                    <a:pt x="54" y="66"/>
                    <a:pt x="53" y="70"/>
                  </a:cubicBezTo>
                  <a:cubicBezTo>
                    <a:pt x="53" y="74"/>
                    <a:pt x="52" y="75"/>
                    <a:pt x="50" y="77"/>
                  </a:cubicBezTo>
                  <a:cubicBezTo>
                    <a:pt x="49" y="78"/>
                    <a:pt x="48" y="79"/>
                    <a:pt x="50" y="82"/>
                  </a:cubicBezTo>
                  <a:cubicBezTo>
                    <a:pt x="51" y="84"/>
                    <a:pt x="50" y="85"/>
                    <a:pt x="49" y="86"/>
                  </a:cubicBezTo>
                  <a:cubicBezTo>
                    <a:pt x="47" y="88"/>
                    <a:pt x="44" y="89"/>
                    <a:pt x="44" y="92"/>
                  </a:cubicBezTo>
                  <a:cubicBezTo>
                    <a:pt x="44" y="94"/>
                    <a:pt x="45" y="96"/>
                    <a:pt x="42" y="97"/>
                  </a:cubicBezTo>
                  <a:cubicBezTo>
                    <a:pt x="40" y="98"/>
                    <a:pt x="37" y="100"/>
                    <a:pt x="36" y="102"/>
                  </a:cubicBezTo>
                  <a:cubicBezTo>
                    <a:pt x="35" y="105"/>
                    <a:pt x="34" y="109"/>
                    <a:pt x="34" y="109"/>
                  </a:cubicBezTo>
                  <a:cubicBezTo>
                    <a:pt x="34" y="109"/>
                    <a:pt x="30" y="110"/>
                    <a:pt x="29" y="113"/>
                  </a:cubicBezTo>
                  <a:cubicBezTo>
                    <a:pt x="28" y="116"/>
                    <a:pt x="28" y="118"/>
                    <a:pt x="28" y="118"/>
                  </a:cubicBezTo>
                  <a:cubicBezTo>
                    <a:pt x="28" y="118"/>
                    <a:pt x="27" y="121"/>
                    <a:pt x="24" y="122"/>
                  </a:cubicBezTo>
                  <a:cubicBezTo>
                    <a:pt x="22" y="124"/>
                    <a:pt x="22" y="126"/>
                    <a:pt x="22" y="128"/>
                  </a:cubicBezTo>
                  <a:cubicBezTo>
                    <a:pt x="22" y="131"/>
                    <a:pt x="21" y="133"/>
                    <a:pt x="19" y="135"/>
                  </a:cubicBezTo>
                  <a:cubicBezTo>
                    <a:pt x="17" y="137"/>
                    <a:pt x="18" y="138"/>
                    <a:pt x="18" y="138"/>
                  </a:cubicBezTo>
                  <a:cubicBezTo>
                    <a:pt x="18" y="138"/>
                    <a:pt x="18" y="139"/>
                    <a:pt x="15" y="139"/>
                  </a:cubicBezTo>
                  <a:cubicBezTo>
                    <a:pt x="12" y="139"/>
                    <a:pt x="7" y="137"/>
                    <a:pt x="5" y="138"/>
                  </a:cubicBezTo>
                  <a:cubicBezTo>
                    <a:pt x="3" y="139"/>
                    <a:pt x="0" y="142"/>
                    <a:pt x="3" y="146"/>
                  </a:cubicBezTo>
                  <a:cubicBezTo>
                    <a:pt x="6" y="149"/>
                    <a:pt x="9" y="152"/>
                    <a:pt x="9" y="156"/>
                  </a:cubicBezTo>
                  <a:cubicBezTo>
                    <a:pt x="9" y="160"/>
                    <a:pt x="9" y="164"/>
                    <a:pt x="9" y="164"/>
                  </a:cubicBezTo>
                  <a:cubicBezTo>
                    <a:pt x="9" y="164"/>
                    <a:pt x="7" y="165"/>
                    <a:pt x="6" y="168"/>
                  </a:cubicBezTo>
                  <a:cubicBezTo>
                    <a:pt x="6" y="172"/>
                    <a:pt x="7" y="178"/>
                    <a:pt x="7" y="178"/>
                  </a:cubicBezTo>
                  <a:cubicBezTo>
                    <a:pt x="7" y="178"/>
                    <a:pt x="8" y="181"/>
                    <a:pt x="7" y="182"/>
                  </a:cubicBezTo>
                  <a:cubicBezTo>
                    <a:pt x="148" y="225"/>
                    <a:pt x="148" y="225"/>
                    <a:pt x="148" y="225"/>
                  </a:cubicBezTo>
                  <a:cubicBezTo>
                    <a:pt x="257" y="253"/>
                    <a:pt x="257" y="253"/>
                    <a:pt x="257" y="253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2" y="169"/>
                    <a:pt x="282" y="167"/>
                    <a:pt x="281" y="165"/>
                  </a:cubicBezTo>
                  <a:cubicBezTo>
                    <a:pt x="280" y="162"/>
                    <a:pt x="283" y="159"/>
                    <a:pt x="283" y="156"/>
                  </a:cubicBezTo>
                  <a:cubicBezTo>
                    <a:pt x="283" y="153"/>
                    <a:pt x="284" y="151"/>
                    <a:pt x="286" y="149"/>
                  </a:cubicBezTo>
                  <a:cubicBezTo>
                    <a:pt x="288" y="148"/>
                    <a:pt x="289" y="145"/>
                    <a:pt x="289" y="144"/>
                  </a:cubicBezTo>
                  <a:cubicBezTo>
                    <a:pt x="289" y="142"/>
                    <a:pt x="296" y="127"/>
                    <a:pt x="296" y="127"/>
                  </a:cubicBezTo>
                  <a:cubicBezTo>
                    <a:pt x="296" y="127"/>
                    <a:pt x="299" y="121"/>
                    <a:pt x="299" y="119"/>
                  </a:cubicBezTo>
                  <a:cubicBezTo>
                    <a:pt x="299" y="117"/>
                    <a:pt x="300" y="114"/>
                    <a:pt x="302" y="114"/>
                  </a:cubicBezTo>
                  <a:cubicBezTo>
                    <a:pt x="304" y="113"/>
                    <a:pt x="307" y="112"/>
                    <a:pt x="308" y="110"/>
                  </a:cubicBezTo>
                  <a:cubicBezTo>
                    <a:pt x="308" y="108"/>
                    <a:pt x="310" y="108"/>
                    <a:pt x="312" y="108"/>
                  </a:cubicBezTo>
                  <a:cubicBezTo>
                    <a:pt x="313" y="107"/>
                    <a:pt x="318" y="104"/>
                    <a:pt x="314" y="99"/>
                  </a:cubicBezTo>
                  <a:cubicBezTo>
                    <a:pt x="311" y="95"/>
                    <a:pt x="308" y="93"/>
                    <a:pt x="308" y="91"/>
                  </a:cubicBezTo>
                  <a:close/>
                </a:path>
              </a:pathLst>
            </a:custGeom>
            <a:solidFill>
              <a:srgbClr val="C00000"/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7" name="Freeform 179"/>
            <p:cNvSpPr>
              <a:spLocks/>
            </p:cNvSpPr>
            <p:nvPr/>
          </p:nvSpPr>
          <p:spPr bwMode="auto">
            <a:xfrm>
              <a:off x="5560453" y="1616227"/>
              <a:ext cx="858675" cy="570936"/>
            </a:xfrm>
            <a:custGeom>
              <a:avLst/>
              <a:gdLst>
                <a:gd name="T0" fmla="*/ 39 w 263"/>
                <a:gd name="T1" fmla="*/ 136 h 175"/>
                <a:gd name="T2" fmla="*/ 49 w 263"/>
                <a:gd name="T3" fmla="*/ 144 h 175"/>
                <a:gd name="T4" fmla="*/ 64 w 263"/>
                <a:gd name="T5" fmla="*/ 149 h 175"/>
                <a:gd name="T6" fmla="*/ 77 w 263"/>
                <a:gd name="T7" fmla="*/ 148 h 175"/>
                <a:gd name="T8" fmla="*/ 82 w 263"/>
                <a:gd name="T9" fmla="*/ 154 h 175"/>
                <a:gd name="T10" fmla="*/ 95 w 263"/>
                <a:gd name="T11" fmla="*/ 156 h 175"/>
                <a:gd name="T12" fmla="*/ 110 w 263"/>
                <a:gd name="T13" fmla="*/ 159 h 175"/>
                <a:gd name="T14" fmla="*/ 136 w 263"/>
                <a:gd name="T15" fmla="*/ 159 h 175"/>
                <a:gd name="T16" fmla="*/ 137 w 263"/>
                <a:gd name="T17" fmla="*/ 159 h 175"/>
                <a:gd name="T18" fmla="*/ 146 w 263"/>
                <a:gd name="T19" fmla="*/ 159 h 175"/>
                <a:gd name="T20" fmla="*/ 149 w 263"/>
                <a:gd name="T21" fmla="*/ 158 h 175"/>
                <a:gd name="T22" fmla="*/ 157 w 263"/>
                <a:gd name="T23" fmla="*/ 158 h 175"/>
                <a:gd name="T24" fmla="*/ 159 w 263"/>
                <a:gd name="T25" fmla="*/ 158 h 175"/>
                <a:gd name="T26" fmla="*/ 221 w 263"/>
                <a:gd name="T27" fmla="*/ 175 h 175"/>
                <a:gd name="T28" fmla="*/ 221 w 263"/>
                <a:gd name="T29" fmla="*/ 175 h 175"/>
                <a:gd name="T30" fmla="*/ 90 w 263"/>
                <a:gd name="T31" fmla="*/ 0 h 175"/>
                <a:gd name="T32" fmla="*/ 91 w 263"/>
                <a:gd name="T33" fmla="*/ 10 h 175"/>
                <a:gd name="T34" fmla="*/ 93 w 263"/>
                <a:gd name="T35" fmla="*/ 12 h 175"/>
                <a:gd name="T36" fmla="*/ 94 w 263"/>
                <a:gd name="T37" fmla="*/ 15 h 175"/>
                <a:gd name="T38" fmla="*/ 92 w 263"/>
                <a:gd name="T39" fmla="*/ 22 h 175"/>
                <a:gd name="T40" fmla="*/ 91 w 263"/>
                <a:gd name="T41" fmla="*/ 27 h 175"/>
                <a:gd name="T42" fmla="*/ 88 w 263"/>
                <a:gd name="T43" fmla="*/ 37 h 175"/>
                <a:gd name="T44" fmla="*/ 92 w 263"/>
                <a:gd name="T45" fmla="*/ 36 h 175"/>
                <a:gd name="T46" fmla="*/ 95 w 263"/>
                <a:gd name="T47" fmla="*/ 48 h 175"/>
                <a:gd name="T48" fmla="*/ 91 w 263"/>
                <a:gd name="T49" fmla="*/ 51 h 175"/>
                <a:gd name="T50" fmla="*/ 83 w 263"/>
                <a:gd name="T51" fmla="*/ 52 h 175"/>
                <a:gd name="T52" fmla="*/ 78 w 263"/>
                <a:gd name="T53" fmla="*/ 61 h 175"/>
                <a:gd name="T54" fmla="*/ 75 w 263"/>
                <a:gd name="T55" fmla="*/ 69 h 175"/>
                <a:gd name="T56" fmla="*/ 71 w 263"/>
                <a:gd name="T57" fmla="*/ 67 h 175"/>
                <a:gd name="T58" fmla="*/ 74 w 263"/>
                <a:gd name="T59" fmla="*/ 57 h 175"/>
                <a:gd name="T60" fmla="*/ 78 w 263"/>
                <a:gd name="T61" fmla="*/ 44 h 175"/>
                <a:gd name="T62" fmla="*/ 70 w 263"/>
                <a:gd name="T63" fmla="*/ 57 h 175"/>
                <a:gd name="T64" fmla="*/ 77 w 263"/>
                <a:gd name="T65" fmla="*/ 39 h 175"/>
                <a:gd name="T66" fmla="*/ 75 w 263"/>
                <a:gd name="T67" fmla="*/ 38 h 175"/>
                <a:gd name="T68" fmla="*/ 70 w 263"/>
                <a:gd name="T69" fmla="*/ 29 h 175"/>
                <a:gd name="T70" fmla="*/ 68 w 263"/>
                <a:gd name="T71" fmla="*/ 34 h 175"/>
                <a:gd name="T72" fmla="*/ 62 w 263"/>
                <a:gd name="T73" fmla="*/ 27 h 175"/>
                <a:gd name="T74" fmla="*/ 50 w 263"/>
                <a:gd name="T75" fmla="*/ 26 h 175"/>
                <a:gd name="T76" fmla="*/ 43 w 263"/>
                <a:gd name="T77" fmla="*/ 20 h 175"/>
                <a:gd name="T78" fmla="*/ 20 w 263"/>
                <a:gd name="T79" fmla="*/ 2 h 175"/>
                <a:gd name="T80" fmla="*/ 16 w 263"/>
                <a:gd name="T81" fmla="*/ 18 h 175"/>
                <a:gd name="T82" fmla="*/ 20 w 263"/>
                <a:gd name="T83" fmla="*/ 33 h 175"/>
                <a:gd name="T84" fmla="*/ 17 w 263"/>
                <a:gd name="T85" fmla="*/ 49 h 175"/>
                <a:gd name="T86" fmla="*/ 15 w 263"/>
                <a:gd name="T87" fmla="*/ 63 h 175"/>
                <a:gd name="T88" fmla="*/ 13 w 263"/>
                <a:gd name="T89" fmla="*/ 72 h 175"/>
                <a:gd name="T90" fmla="*/ 21 w 263"/>
                <a:gd name="T91" fmla="*/ 72 h 175"/>
                <a:gd name="T92" fmla="*/ 12 w 263"/>
                <a:gd name="T93" fmla="*/ 75 h 175"/>
                <a:gd name="T94" fmla="*/ 14 w 263"/>
                <a:gd name="T95" fmla="*/ 87 h 175"/>
                <a:gd name="T96" fmla="*/ 8 w 263"/>
                <a:gd name="T97" fmla="*/ 96 h 175"/>
                <a:gd name="T98" fmla="*/ 6 w 263"/>
                <a:gd name="T99" fmla="*/ 83 h 175"/>
                <a:gd name="T100" fmla="*/ 5 w 263"/>
                <a:gd name="T101" fmla="*/ 77 h 175"/>
                <a:gd name="T102" fmla="*/ 4 w 263"/>
                <a:gd name="T103" fmla="*/ 85 h 175"/>
                <a:gd name="T104" fmla="*/ 3 w 263"/>
                <a:gd name="T105" fmla="*/ 100 h 175"/>
                <a:gd name="T106" fmla="*/ 19 w 263"/>
                <a:gd name="T107" fmla="*/ 104 h 175"/>
                <a:gd name="T108" fmla="*/ 39 w 263"/>
                <a:gd name="T109" fmla="*/ 117 h 175"/>
                <a:gd name="T110" fmla="*/ 39 w 263"/>
                <a:gd name="T111" fmla="*/ 124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3" h="175">
                  <a:moveTo>
                    <a:pt x="39" y="129"/>
                  </a:moveTo>
                  <a:cubicBezTo>
                    <a:pt x="40" y="130"/>
                    <a:pt x="41" y="136"/>
                    <a:pt x="39" y="136"/>
                  </a:cubicBezTo>
                  <a:cubicBezTo>
                    <a:pt x="39" y="136"/>
                    <a:pt x="41" y="138"/>
                    <a:pt x="43" y="140"/>
                  </a:cubicBezTo>
                  <a:cubicBezTo>
                    <a:pt x="45" y="142"/>
                    <a:pt x="47" y="144"/>
                    <a:pt x="49" y="144"/>
                  </a:cubicBezTo>
                  <a:cubicBezTo>
                    <a:pt x="51" y="145"/>
                    <a:pt x="54" y="146"/>
                    <a:pt x="58" y="147"/>
                  </a:cubicBezTo>
                  <a:cubicBezTo>
                    <a:pt x="61" y="148"/>
                    <a:pt x="63" y="148"/>
                    <a:pt x="64" y="149"/>
                  </a:cubicBezTo>
                  <a:cubicBezTo>
                    <a:pt x="65" y="149"/>
                    <a:pt x="75" y="146"/>
                    <a:pt x="77" y="148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7" y="149"/>
                    <a:pt x="78" y="149"/>
                    <a:pt x="78" y="149"/>
                  </a:cubicBezTo>
                  <a:cubicBezTo>
                    <a:pt x="79" y="151"/>
                    <a:pt x="80" y="153"/>
                    <a:pt x="82" y="154"/>
                  </a:cubicBezTo>
                  <a:cubicBezTo>
                    <a:pt x="83" y="154"/>
                    <a:pt x="83" y="155"/>
                    <a:pt x="84" y="155"/>
                  </a:cubicBezTo>
                  <a:cubicBezTo>
                    <a:pt x="86" y="155"/>
                    <a:pt x="91" y="155"/>
                    <a:pt x="95" y="156"/>
                  </a:cubicBezTo>
                  <a:cubicBezTo>
                    <a:pt x="97" y="156"/>
                    <a:pt x="98" y="156"/>
                    <a:pt x="98" y="156"/>
                  </a:cubicBezTo>
                  <a:cubicBezTo>
                    <a:pt x="98" y="156"/>
                    <a:pt x="107" y="158"/>
                    <a:pt x="110" y="159"/>
                  </a:cubicBezTo>
                  <a:cubicBezTo>
                    <a:pt x="113" y="160"/>
                    <a:pt x="118" y="160"/>
                    <a:pt x="120" y="160"/>
                  </a:cubicBezTo>
                  <a:cubicBezTo>
                    <a:pt x="122" y="160"/>
                    <a:pt x="131" y="161"/>
                    <a:pt x="136" y="159"/>
                  </a:cubicBezTo>
                  <a:cubicBezTo>
                    <a:pt x="137" y="159"/>
                    <a:pt x="137" y="159"/>
                    <a:pt x="137" y="159"/>
                  </a:cubicBezTo>
                  <a:cubicBezTo>
                    <a:pt x="137" y="159"/>
                    <a:pt x="137" y="159"/>
                    <a:pt x="137" y="159"/>
                  </a:cubicBezTo>
                  <a:cubicBezTo>
                    <a:pt x="138" y="159"/>
                    <a:pt x="138" y="159"/>
                    <a:pt x="139" y="159"/>
                  </a:cubicBezTo>
                  <a:cubicBezTo>
                    <a:pt x="139" y="159"/>
                    <a:pt x="140" y="162"/>
                    <a:pt x="146" y="159"/>
                  </a:cubicBezTo>
                  <a:cubicBezTo>
                    <a:pt x="147" y="159"/>
                    <a:pt x="147" y="159"/>
                    <a:pt x="147" y="159"/>
                  </a:cubicBezTo>
                  <a:cubicBezTo>
                    <a:pt x="147" y="158"/>
                    <a:pt x="148" y="158"/>
                    <a:pt x="149" y="158"/>
                  </a:cubicBezTo>
                  <a:cubicBezTo>
                    <a:pt x="150" y="158"/>
                    <a:pt x="152" y="158"/>
                    <a:pt x="155" y="158"/>
                  </a:cubicBezTo>
                  <a:cubicBezTo>
                    <a:pt x="156" y="158"/>
                    <a:pt x="157" y="158"/>
                    <a:pt x="157" y="158"/>
                  </a:cubicBezTo>
                  <a:cubicBezTo>
                    <a:pt x="157" y="158"/>
                    <a:pt x="158" y="158"/>
                    <a:pt x="158" y="158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61" y="159"/>
                    <a:pt x="161" y="159"/>
                    <a:pt x="161" y="159"/>
                  </a:cubicBezTo>
                  <a:cubicBezTo>
                    <a:pt x="173" y="162"/>
                    <a:pt x="221" y="175"/>
                    <a:pt x="221" y="175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63" y="44"/>
                    <a:pt x="263" y="44"/>
                    <a:pt x="263" y="4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89" y="4"/>
                    <a:pt x="91" y="5"/>
                  </a:cubicBezTo>
                  <a:cubicBezTo>
                    <a:pt x="93" y="6"/>
                    <a:pt x="93" y="8"/>
                    <a:pt x="91" y="10"/>
                  </a:cubicBezTo>
                  <a:cubicBezTo>
                    <a:pt x="89" y="11"/>
                    <a:pt x="87" y="14"/>
                    <a:pt x="88" y="14"/>
                  </a:cubicBezTo>
                  <a:cubicBezTo>
                    <a:pt x="89" y="15"/>
                    <a:pt x="92" y="13"/>
                    <a:pt x="93" y="12"/>
                  </a:cubicBezTo>
                  <a:cubicBezTo>
                    <a:pt x="93" y="11"/>
                    <a:pt x="96" y="10"/>
                    <a:pt x="96" y="11"/>
                  </a:cubicBezTo>
                  <a:cubicBezTo>
                    <a:pt x="97" y="12"/>
                    <a:pt x="96" y="13"/>
                    <a:pt x="94" y="15"/>
                  </a:cubicBezTo>
                  <a:cubicBezTo>
                    <a:pt x="93" y="16"/>
                    <a:pt x="92" y="18"/>
                    <a:pt x="93" y="19"/>
                  </a:cubicBezTo>
                  <a:cubicBezTo>
                    <a:pt x="94" y="20"/>
                    <a:pt x="94" y="22"/>
                    <a:pt x="92" y="22"/>
                  </a:cubicBezTo>
                  <a:cubicBezTo>
                    <a:pt x="91" y="22"/>
                    <a:pt x="90" y="22"/>
                    <a:pt x="91" y="24"/>
                  </a:cubicBezTo>
                  <a:cubicBezTo>
                    <a:pt x="92" y="26"/>
                    <a:pt x="92" y="26"/>
                    <a:pt x="91" y="27"/>
                  </a:cubicBezTo>
                  <a:cubicBezTo>
                    <a:pt x="90" y="29"/>
                    <a:pt x="87" y="31"/>
                    <a:pt x="87" y="31"/>
                  </a:cubicBezTo>
                  <a:cubicBezTo>
                    <a:pt x="87" y="31"/>
                    <a:pt x="85" y="35"/>
                    <a:pt x="88" y="37"/>
                  </a:cubicBezTo>
                  <a:cubicBezTo>
                    <a:pt x="88" y="37"/>
                    <a:pt x="89" y="37"/>
                    <a:pt x="90" y="36"/>
                  </a:cubicBezTo>
                  <a:cubicBezTo>
                    <a:pt x="90" y="35"/>
                    <a:pt x="92" y="34"/>
                    <a:pt x="92" y="36"/>
                  </a:cubicBezTo>
                  <a:cubicBezTo>
                    <a:pt x="92" y="38"/>
                    <a:pt x="92" y="43"/>
                    <a:pt x="92" y="43"/>
                  </a:cubicBezTo>
                  <a:cubicBezTo>
                    <a:pt x="92" y="43"/>
                    <a:pt x="94" y="46"/>
                    <a:pt x="95" y="48"/>
                  </a:cubicBezTo>
                  <a:cubicBezTo>
                    <a:pt x="95" y="50"/>
                    <a:pt x="95" y="55"/>
                    <a:pt x="94" y="55"/>
                  </a:cubicBezTo>
                  <a:cubicBezTo>
                    <a:pt x="92" y="55"/>
                    <a:pt x="91" y="52"/>
                    <a:pt x="91" y="51"/>
                  </a:cubicBezTo>
                  <a:cubicBezTo>
                    <a:pt x="91" y="50"/>
                    <a:pt x="91" y="47"/>
                    <a:pt x="88" y="47"/>
                  </a:cubicBezTo>
                  <a:cubicBezTo>
                    <a:pt x="86" y="47"/>
                    <a:pt x="84" y="50"/>
                    <a:pt x="83" y="52"/>
                  </a:cubicBezTo>
                  <a:cubicBezTo>
                    <a:pt x="82" y="53"/>
                    <a:pt x="83" y="56"/>
                    <a:pt x="81" y="56"/>
                  </a:cubicBezTo>
                  <a:cubicBezTo>
                    <a:pt x="80" y="56"/>
                    <a:pt x="77" y="59"/>
                    <a:pt x="78" y="61"/>
                  </a:cubicBezTo>
                  <a:cubicBezTo>
                    <a:pt x="80" y="64"/>
                    <a:pt x="81" y="66"/>
                    <a:pt x="80" y="67"/>
                  </a:cubicBezTo>
                  <a:cubicBezTo>
                    <a:pt x="79" y="68"/>
                    <a:pt x="75" y="68"/>
                    <a:pt x="75" y="69"/>
                  </a:cubicBezTo>
                  <a:cubicBezTo>
                    <a:pt x="75" y="71"/>
                    <a:pt x="76" y="75"/>
                    <a:pt x="75" y="75"/>
                  </a:cubicBezTo>
                  <a:cubicBezTo>
                    <a:pt x="74" y="75"/>
                    <a:pt x="70" y="72"/>
                    <a:pt x="71" y="67"/>
                  </a:cubicBezTo>
                  <a:cubicBezTo>
                    <a:pt x="72" y="63"/>
                    <a:pt x="75" y="61"/>
                    <a:pt x="75" y="60"/>
                  </a:cubicBezTo>
                  <a:cubicBezTo>
                    <a:pt x="75" y="58"/>
                    <a:pt x="74" y="57"/>
                    <a:pt x="74" y="57"/>
                  </a:cubicBezTo>
                  <a:cubicBezTo>
                    <a:pt x="74" y="56"/>
                    <a:pt x="78" y="54"/>
                    <a:pt x="78" y="52"/>
                  </a:cubicBezTo>
                  <a:cubicBezTo>
                    <a:pt x="78" y="51"/>
                    <a:pt x="80" y="45"/>
                    <a:pt x="78" y="44"/>
                  </a:cubicBezTo>
                  <a:cubicBezTo>
                    <a:pt x="76" y="44"/>
                    <a:pt x="74" y="46"/>
                    <a:pt x="73" y="49"/>
                  </a:cubicBezTo>
                  <a:cubicBezTo>
                    <a:pt x="72" y="51"/>
                    <a:pt x="71" y="57"/>
                    <a:pt x="70" y="57"/>
                  </a:cubicBezTo>
                  <a:cubicBezTo>
                    <a:pt x="69" y="57"/>
                    <a:pt x="66" y="53"/>
                    <a:pt x="70" y="48"/>
                  </a:cubicBezTo>
                  <a:cubicBezTo>
                    <a:pt x="73" y="42"/>
                    <a:pt x="76" y="41"/>
                    <a:pt x="77" y="39"/>
                  </a:cubicBezTo>
                  <a:cubicBezTo>
                    <a:pt x="77" y="38"/>
                    <a:pt x="77" y="36"/>
                    <a:pt x="77" y="35"/>
                  </a:cubicBezTo>
                  <a:cubicBezTo>
                    <a:pt x="77" y="36"/>
                    <a:pt x="76" y="39"/>
                    <a:pt x="75" y="38"/>
                  </a:cubicBezTo>
                  <a:cubicBezTo>
                    <a:pt x="73" y="37"/>
                    <a:pt x="72" y="31"/>
                    <a:pt x="72" y="31"/>
                  </a:cubicBezTo>
                  <a:cubicBezTo>
                    <a:pt x="72" y="31"/>
                    <a:pt x="72" y="29"/>
                    <a:pt x="70" y="29"/>
                  </a:cubicBezTo>
                  <a:cubicBezTo>
                    <a:pt x="69" y="29"/>
                    <a:pt x="70" y="32"/>
                    <a:pt x="70" y="33"/>
                  </a:cubicBezTo>
                  <a:cubicBezTo>
                    <a:pt x="70" y="33"/>
                    <a:pt x="70" y="34"/>
                    <a:pt x="68" y="34"/>
                  </a:cubicBezTo>
                  <a:cubicBezTo>
                    <a:pt x="67" y="34"/>
                    <a:pt x="66" y="31"/>
                    <a:pt x="66" y="30"/>
                  </a:cubicBezTo>
                  <a:cubicBezTo>
                    <a:pt x="66" y="29"/>
                    <a:pt x="64" y="27"/>
                    <a:pt x="62" y="27"/>
                  </a:cubicBezTo>
                  <a:cubicBezTo>
                    <a:pt x="59" y="27"/>
                    <a:pt x="56" y="27"/>
                    <a:pt x="54" y="26"/>
                  </a:cubicBezTo>
                  <a:cubicBezTo>
                    <a:pt x="52" y="25"/>
                    <a:pt x="51" y="25"/>
                    <a:pt x="50" y="26"/>
                  </a:cubicBezTo>
                  <a:cubicBezTo>
                    <a:pt x="49" y="26"/>
                    <a:pt x="48" y="25"/>
                    <a:pt x="47" y="24"/>
                  </a:cubicBezTo>
                  <a:cubicBezTo>
                    <a:pt x="46" y="23"/>
                    <a:pt x="46" y="21"/>
                    <a:pt x="43" y="20"/>
                  </a:cubicBezTo>
                  <a:cubicBezTo>
                    <a:pt x="40" y="20"/>
                    <a:pt x="37" y="20"/>
                    <a:pt x="34" y="17"/>
                  </a:cubicBezTo>
                  <a:cubicBezTo>
                    <a:pt x="31" y="14"/>
                    <a:pt x="20" y="2"/>
                    <a:pt x="20" y="2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18"/>
                    <a:pt x="16" y="18"/>
                  </a:cubicBezTo>
                  <a:cubicBezTo>
                    <a:pt x="16" y="18"/>
                    <a:pt x="13" y="21"/>
                    <a:pt x="16" y="24"/>
                  </a:cubicBezTo>
                  <a:cubicBezTo>
                    <a:pt x="19" y="28"/>
                    <a:pt x="21" y="30"/>
                    <a:pt x="20" y="33"/>
                  </a:cubicBezTo>
                  <a:cubicBezTo>
                    <a:pt x="19" y="36"/>
                    <a:pt x="19" y="43"/>
                    <a:pt x="19" y="43"/>
                  </a:cubicBezTo>
                  <a:cubicBezTo>
                    <a:pt x="19" y="43"/>
                    <a:pt x="18" y="48"/>
                    <a:pt x="17" y="49"/>
                  </a:cubicBezTo>
                  <a:cubicBezTo>
                    <a:pt x="17" y="51"/>
                    <a:pt x="15" y="54"/>
                    <a:pt x="15" y="56"/>
                  </a:cubicBezTo>
                  <a:cubicBezTo>
                    <a:pt x="15" y="59"/>
                    <a:pt x="15" y="62"/>
                    <a:pt x="15" y="63"/>
                  </a:cubicBezTo>
                  <a:cubicBezTo>
                    <a:pt x="14" y="64"/>
                    <a:pt x="10" y="66"/>
                    <a:pt x="10" y="68"/>
                  </a:cubicBezTo>
                  <a:cubicBezTo>
                    <a:pt x="9" y="70"/>
                    <a:pt x="10" y="74"/>
                    <a:pt x="13" y="72"/>
                  </a:cubicBezTo>
                  <a:cubicBezTo>
                    <a:pt x="15" y="70"/>
                    <a:pt x="15" y="68"/>
                    <a:pt x="15" y="68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3" y="75"/>
                    <a:pt x="20" y="75"/>
                  </a:cubicBezTo>
                  <a:cubicBezTo>
                    <a:pt x="17" y="75"/>
                    <a:pt x="12" y="75"/>
                    <a:pt x="12" y="75"/>
                  </a:cubicBezTo>
                  <a:cubicBezTo>
                    <a:pt x="12" y="75"/>
                    <a:pt x="18" y="80"/>
                    <a:pt x="18" y="82"/>
                  </a:cubicBezTo>
                  <a:cubicBezTo>
                    <a:pt x="18" y="84"/>
                    <a:pt x="18" y="85"/>
                    <a:pt x="14" y="87"/>
                  </a:cubicBezTo>
                  <a:cubicBezTo>
                    <a:pt x="11" y="88"/>
                    <a:pt x="11" y="91"/>
                    <a:pt x="11" y="92"/>
                  </a:cubicBezTo>
                  <a:cubicBezTo>
                    <a:pt x="11" y="93"/>
                    <a:pt x="10" y="96"/>
                    <a:pt x="8" y="96"/>
                  </a:cubicBezTo>
                  <a:cubicBezTo>
                    <a:pt x="5" y="96"/>
                    <a:pt x="7" y="92"/>
                    <a:pt x="7" y="90"/>
                  </a:cubicBezTo>
                  <a:cubicBezTo>
                    <a:pt x="7" y="87"/>
                    <a:pt x="6" y="85"/>
                    <a:pt x="6" y="83"/>
                  </a:cubicBezTo>
                  <a:cubicBezTo>
                    <a:pt x="7" y="82"/>
                    <a:pt x="9" y="81"/>
                    <a:pt x="9" y="80"/>
                  </a:cubicBezTo>
                  <a:cubicBezTo>
                    <a:pt x="8" y="78"/>
                    <a:pt x="8" y="77"/>
                    <a:pt x="5" y="77"/>
                  </a:cubicBezTo>
                  <a:cubicBezTo>
                    <a:pt x="2" y="77"/>
                    <a:pt x="0" y="78"/>
                    <a:pt x="0" y="79"/>
                  </a:cubicBezTo>
                  <a:cubicBezTo>
                    <a:pt x="0" y="80"/>
                    <a:pt x="4" y="83"/>
                    <a:pt x="4" y="85"/>
                  </a:cubicBezTo>
                  <a:cubicBezTo>
                    <a:pt x="4" y="87"/>
                    <a:pt x="3" y="91"/>
                    <a:pt x="3" y="91"/>
                  </a:cubicBezTo>
                  <a:cubicBezTo>
                    <a:pt x="3" y="92"/>
                    <a:pt x="1" y="98"/>
                    <a:pt x="3" y="100"/>
                  </a:cubicBezTo>
                  <a:cubicBezTo>
                    <a:pt x="5" y="101"/>
                    <a:pt x="8" y="101"/>
                    <a:pt x="11" y="100"/>
                  </a:cubicBezTo>
                  <a:cubicBezTo>
                    <a:pt x="14" y="100"/>
                    <a:pt x="18" y="103"/>
                    <a:pt x="19" y="104"/>
                  </a:cubicBezTo>
                  <a:cubicBezTo>
                    <a:pt x="21" y="106"/>
                    <a:pt x="27" y="108"/>
                    <a:pt x="29" y="109"/>
                  </a:cubicBezTo>
                  <a:cubicBezTo>
                    <a:pt x="31" y="111"/>
                    <a:pt x="39" y="114"/>
                    <a:pt x="39" y="117"/>
                  </a:cubicBezTo>
                  <a:cubicBezTo>
                    <a:pt x="40" y="119"/>
                    <a:pt x="39" y="124"/>
                    <a:pt x="39" y="124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4"/>
                    <a:pt x="37" y="126"/>
                    <a:pt x="39" y="1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8" name="Freeform 180"/>
            <p:cNvSpPr>
              <a:spLocks/>
            </p:cNvSpPr>
            <p:nvPr/>
          </p:nvSpPr>
          <p:spPr bwMode="auto">
            <a:xfrm>
              <a:off x="5554396" y="1608655"/>
              <a:ext cx="870791" cy="584565"/>
            </a:xfrm>
            <a:custGeom>
              <a:avLst/>
              <a:gdLst>
                <a:gd name="T0" fmla="*/ 59 w 267"/>
                <a:gd name="T1" fmla="*/ 151 h 179"/>
                <a:gd name="T2" fmla="*/ 77 w 267"/>
                <a:gd name="T3" fmla="*/ 151 h 179"/>
                <a:gd name="T4" fmla="*/ 86 w 267"/>
                <a:gd name="T5" fmla="*/ 159 h 179"/>
                <a:gd name="T6" fmla="*/ 139 w 267"/>
                <a:gd name="T7" fmla="*/ 162 h 179"/>
                <a:gd name="T8" fmla="*/ 159 w 267"/>
                <a:gd name="T9" fmla="*/ 162 h 179"/>
                <a:gd name="T10" fmla="*/ 90 w 267"/>
                <a:gd name="T11" fmla="*/ 4 h 179"/>
                <a:gd name="T12" fmla="*/ 91 w 267"/>
                <a:gd name="T13" fmla="*/ 18 h 179"/>
                <a:gd name="T14" fmla="*/ 97 w 267"/>
                <a:gd name="T15" fmla="*/ 14 h 179"/>
                <a:gd name="T16" fmla="*/ 94 w 267"/>
                <a:gd name="T17" fmla="*/ 23 h 179"/>
                <a:gd name="T18" fmla="*/ 92 w 267"/>
                <a:gd name="T19" fmla="*/ 28 h 179"/>
                <a:gd name="T20" fmla="*/ 94 w 267"/>
                <a:gd name="T21" fmla="*/ 39 h 179"/>
                <a:gd name="T22" fmla="*/ 92 w 267"/>
                <a:gd name="T23" fmla="*/ 45 h 179"/>
                <a:gd name="T24" fmla="*/ 96 w 267"/>
                <a:gd name="T25" fmla="*/ 56 h 179"/>
                <a:gd name="T26" fmla="*/ 83 w 267"/>
                <a:gd name="T27" fmla="*/ 56 h 179"/>
                <a:gd name="T28" fmla="*/ 81 w 267"/>
                <a:gd name="T29" fmla="*/ 68 h 179"/>
                <a:gd name="T30" fmla="*/ 76 w 267"/>
                <a:gd name="T31" fmla="*/ 76 h 179"/>
                <a:gd name="T32" fmla="*/ 78 w 267"/>
                <a:gd name="T33" fmla="*/ 75 h 179"/>
                <a:gd name="T34" fmla="*/ 78 w 267"/>
                <a:gd name="T35" fmla="*/ 59 h 179"/>
                <a:gd name="T36" fmla="*/ 71 w 267"/>
                <a:gd name="T37" fmla="*/ 58 h 179"/>
                <a:gd name="T38" fmla="*/ 81 w 267"/>
                <a:gd name="T39" fmla="*/ 26 h 179"/>
                <a:gd name="T40" fmla="*/ 76 w 267"/>
                <a:gd name="T41" fmla="*/ 33 h 179"/>
                <a:gd name="T42" fmla="*/ 70 w 267"/>
                <a:gd name="T43" fmla="*/ 35 h 179"/>
                <a:gd name="T44" fmla="*/ 71 w 267"/>
                <a:gd name="T45" fmla="*/ 34 h 179"/>
                <a:gd name="T46" fmla="*/ 41 w 267"/>
                <a:gd name="T47" fmla="*/ 20 h 179"/>
                <a:gd name="T48" fmla="*/ 16 w 267"/>
                <a:gd name="T49" fmla="*/ 18 h 179"/>
                <a:gd name="T50" fmla="*/ 15 w 267"/>
                <a:gd name="T51" fmla="*/ 64 h 179"/>
                <a:gd name="T52" fmla="*/ 16 w 267"/>
                <a:gd name="T53" fmla="*/ 72 h 179"/>
                <a:gd name="T54" fmla="*/ 22 w 267"/>
                <a:gd name="T55" fmla="*/ 75 h 179"/>
                <a:gd name="T56" fmla="*/ 19 w 267"/>
                <a:gd name="T57" fmla="*/ 84 h 179"/>
                <a:gd name="T58" fmla="*/ 10 w 267"/>
                <a:gd name="T59" fmla="*/ 96 h 179"/>
                <a:gd name="T60" fmla="*/ 10 w 267"/>
                <a:gd name="T61" fmla="*/ 86 h 179"/>
                <a:gd name="T62" fmla="*/ 2 w 267"/>
                <a:gd name="T63" fmla="*/ 99 h 179"/>
                <a:gd name="T64" fmla="*/ 39 w 267"/>
                <a:gd name="T65" fmla="*/ 121 h 179"/>
                <a:gd name="T66" fmla="*/ 43 w 267"/>
                <a:gd name="T67" fmla="*/ 119 h 179"/>
                <a:gd name="T68" fmla="*/ 4 w 267"/>
                <a:gd name="T69" fmla="*/ 81 h 179"/>
                <a:gd name="T70" fmla="*/ 9 w 267"/>
                <a:gd name="T71" fmla="*/ 82 h 179"/>
                <a:gd name="T72" fmla="*/ 7 w 267"/>
                <a:gd name="T73" fmla="*/ 89 h 179"/>
                <a:gd name="T74" fmla="*/ 22 w 267"/>
                <a:gd name="T75" fmla="*/ 84 h 179"/>
                <a:gd name="T76" fmla="*/ 24 w 267"/>
                <a:gd name="T77" fmla="*/ 73 h 179"/>
                <a:gd name="T78" fmla="*/ 13 w 267"/>
                <a:gd name="T79" fmla="*/ 74 h 179"/>
                <a:gd name="T80" fmla="*/ 22 w 267"/>
                <a:gd name="T81" fmla="*/ 51 h 179"/>
                <a:gd name="T82" fmla="*/ 22 w 267"/>
                <a:gd name="T83" fmla="*/ 4 h 179"/>
                <a:gd name="T84" fmla="*/ 67 w 267"/>
                <a:gd name="T85" fmla="*/ 35 h 179"/>
                <a:gd name="T86" fmla="*/ 73 w 267"/>
                <a:gd name="T87" fmla="*/ 32 h 179"/>
                <a:gd name="T88" fmla="*/ 76 w 267"/>
                <a:gd name="T89" fmla="*/ 42 h 179"/>
                <a:gd name="T90" fmla="*/ 72 w 267"/>
                <a:gd name="T91" fmla="*/ 61 h 179"/>
                <a:gd name="T92" fmla="*/ 79 w 267"/>
                <a:gd name="T93" fmla="*/ 48 h 179"/>
                <a:gd name="T94" fmla="*/ 75 w 267"/>
                <a:gd name="T95" fmla="*/ 62 h 179"/>
                <a:gd name="T96" fmla="*/ 75 w 267"/>
                <a:gd name="T97" fmla="*/ 78 h 179"/>
                <a:gd name="T98" fmla="*/ 80 w 267"/>
                <a:gd name="T99" fmla="*/ 71 h 179"/>
                <a:gd name="T100" fmla="*/ 92 w 267"/>
                <a:gd name="T101" fmla="*/ 56 h 179"/>
                <a:gd name="T102" fmla="*/ 90 w 267"/>
                <a:gd name="T103" fmla="*/ 37 h 179"/>
                <a:gd name="T104" fmla="*/ 89 w 267"/>
                <a:gd name="T105" fmla="*/ 33 h 179"/>
                <a:gd name="T106" fmla="*/ 95 w 267"/>
                <a:gd name="T107" fmla="*/ 25 h 179"/>
                <a:gd name="T108" fmla="*/ 96 w 267"/>
                <a:gd name="T109" fmla="*/ 20 h 179"/>
                <a:gd name="T110" fmla="*/ 91 w 267"/>
                <a:gd name="T111" fmla="*/ 14 h 179"/>
                <a:gd name="T112" fmla="*/ 96 w 267"/>
                <a:gd name="T113" fmla="*/ 7 h 179"/>
                <a:gd name="T114" fmla="*/ 161 w 267"/>
                <a:gd name="T115" fmla="*/ 158 h 179"/>
                <a:gd name="T116" fmla="*/ 148 w 267"/>
                <a:gd name="T117" fmla="*/ 159 h 179"/>
                <a:gd name="T118" fmla="*/ 122 w 267"/>
                <a:gd name="T119" fmla="*/ 160 h 179"/>
                <a:gd name="T120" fmla="*/ 78 w 267"/>
                <a:gd name="T121" fmla="*/ 148 h 179"/>
                <a:gd name="T122" fmla="*/ 43 w 267"/>
                <a:gd name="T123" fmla="*/ 1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7" h="179">
                  <a:moveTo>
                    <a:pt x="41" y="131"/>
                  </a:moveTo>
                  <a:cubicBezTo>
                    <a:pt x="39" y="132"/>
                    <a:pt x="39" y="132"/>
                    <a:pt x="39" y="132"/>
                  </a:cubicBezTo>
                  <a:cubicBezTo>
                    <a:pt x="39" y="132"/>
                    <a:pt x="40" y="133"/>
                    <a:pt x="40" y="133"/>
                  </a:cubicBezTo>
                  <a:cubicBezTo>
                    <a:pt x="40" y="134"/>
                    <a:pt x="40" y="135"/>
                    <a:pt x="40" y="135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1" y="136"/>
                    <a:pt x="40" y="136"/>
                    <a:pt x="40" y="136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39" y="139"/>
                    <a:pt x="41" y="141"/>
                    <a:pt x="44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6" y="145"/>
                    <a:pt x="48" y="147"/>
                    <a:pt x="50" y="148"/>
                  </a:cubicBezTo>
                  <a:cubicBezTo>
                    <a:pt x="52" y="149"/>
                    <a:pt x="56" y="150"/>
                    <a:pt x="59" y="151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61" y="151"/>
                    <a:pt x="62" y="152"/>
                    <a:pt x="63" y="152"/>
                  </a:cubicBezTo>
                  <a:cubicBezTo>
                    <a:pt x="64" y="152"/>
                    <a:pt x="64" y="152"/>
                    <a:pt x="65" y="152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5" y="152"/>
                    <a:pt x="65" y="152"/>
                    <a:pt x="65" y="152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66" y="153"/>
                    <a:pt x="66" y="153"/>
                    <a:pt x="66" y="153"/>
                  </a:cubicBezTo>
                  <a:cubicBezTo>
                    <a:pt x="67" y="153"/>
                    <a:pt x="68" y="153"/>
                    <a:pt x="69" y="153"/>
                  </a:cubicBezTo>
                  <a:cubicBezTo>
                    <a:pt x="71" y="152"/>
                    <a:pt x="74" y="151"/>
                    <a:pt x="76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1"/>
                    <a:pt x="78" y="151"/>
                    <a:pt x="78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9" y="152"/>
                    <a:pt x="79" y="152"/>
                    <a:pt x="79" y="152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79" y="154"/>
                    <a:pt x="81" y="156"/>
                    <a:pt x="83" y="158"/>
                  </a:cubicBezTo>
                  <a:cubicBezTo>
                    <a:pt x="83" y="158"/>
                    <a:pt x="83" y="158"/>
                    <a:pt x="83" y="158"/>
                  </a:cubicBezTo>
                  <a:cubicBezTo>
                    <a:pt x="83" y="158"/>
                    <a:pt x="83" y="158"/>
                    <a:pt x="83" y="158"/>
                  </a:cubicBezTo>
                  <a:cubicBezTo>
                    <a:pt x="84" y="158"/>
                    <a:pt x="85" y="159"/>
                    <a:pt x="86" y="159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88" y="159"/>
                    <a:pt x="93" y="159"/>
                    <a:pt x="97" y="160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9" y="160"/>
                    <a:pt x="100" y="160"/>
                    <a:pt x="100" y="160"/>
                  </a:cubicBezTo>
                  <a:cubicBezTo>
                    <a:pt x="100" y="158"/>
                    <a:pt x="100" y="158"/>
                    <a:pt x="100" y="158"/>
                  </a:cubicBezTo>
                  <a:cubicBezTo>
                    <a:pt x="100" y="160"/>
                    <a:pt x="100" y="160"/>
                    <a:pt x="100" y="160"/>
                  </a:cubicBezTo>
                  <a:cubicBezTo>
                    <a:pt x="100" y="160"/>
                    <a:pt x="102" y="161"/>
                    <a:pt x="105" y="161"/>
                  </a:cubicBezTo>
                  <a:cubicBezTo>
                    <a:pt x="107" y="162"/>
                    <a:pt x="110" y="163"/>
                    <a:pt x="111" y="163"/>
                  </a:cubicBezTo>
                  <a:cubicBezTo>
                    <a:pt x="113" y="164"/>
                    <a:pt x="115" y="164"/>
                    <a:pt x="117" y="164"/>
                  </a:cubicBezTo>
                  <a:cubicBezTo>
                    <a:pt x="119" y="164"/>
                    <a:pt x="121" y="164"/>
                    <a:pt x="122" y="164"/>
                  </a:cubicBezTo>
                  <a:cubicBezTo>
                    <a:pt x="123" y="164"/>
                    <a:pt x="125" y="164"/>
                    <a:pt x="127" y="164"/>
                  </a:cubicBezTo>
                  <a:cubicBezTo>
                    <a:pt x="131" y="164"/>
                    <a:pt x="135" y="164"/>
                    <a:pt x="139" y="163"/>
                  </a:cubicBezTo>
                  <a:cubicBezTo>
                    <a:pt x="139" y="163"/>
                    <a:pt x="139" y="163"/>
                    <a:pt x="139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1" y="163"/>
                    <a:pt x="141" y="163"/>
                    <a:pt x="141" y="162"/>
                  </a:cubicBezTo>
                  <a:cubicBezTo>
                    <a:pt x="141" y="161"/>
                    <a:pt x="141" y="161"/>
                    <a:pt x="141" y="161"/>
                  </a:cubicBezTo>
                  <a:cubicBezTo>
                    <a:pt x="139" y="162"/>
                    <a:pt x="139" y="162"/>
                    <a:pt x="139" y="162"/>
                  </a:cubicBezTo>
                  <a:cubicBezTo>
                    <a:pt x="139" y="162"/>
                    <a:pt x="139" y="162"/>
                    <a:pt x="140" y="163"/>
                  </a:cubicBezTo>
                  <a:cubicBezTo>
                    <a:pt x="141" y="163"/>
                    <a:pt x="142" y="164"/>
                    <a:pt x="144" y="164"/>
                  </a:cubicBezTo>
                  <a:cubicBezTo>
                    <a:pt x="145" y="164"/>
                    <a:pt x="147" y="164"/>
                    <a:pt x="149" y="162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3"/>
                    <a:pt x="149" y="163"/>
                    <a:pt x="149" y="163"/>
                  </a:cubicBezTo>
                  <a:cubicBezTo>
                    <a:pt x="149" y="163"/>
                    <a:pt x="149" y="163"/>
                    <a:pt x="149" y="163"/>
                  </a:cubicBezTo>
                  <a:cubicBezTo>
                    <a:pt x="149" y="163"/>
                    <a:pt x="149" y="163"/>
                    <a:pt x="149" y="163"/>
                  </a:cubicBezTo>
                  <a:cubicBezTo>
                    <a:pt x="149" y="163"/>
                    <a:pt x="149" y="163"/>
                    <a:pt x="149" y="163"/>
                  </a:cubicBezTo>
                  <a:cubicBezTo>
                    <a:pt x="150" y="162"/>
                    <a:pt x="151" y="162"/>
                    <a:pt x="151" y="162"/>
                  </a:cubicBezTo>
                  <a:cubicBezTo>
                    <a:pt x="152" y="162"/>
                    <a:pt x="154" y="162"/>
                    <a:pt x="157" y="162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7" y="162"/>
                    <a:pt x="158" y="162"/>
                    <a:pt x="159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1"/>
                    <a:pt x="159" y="161"/>
                    <a:pt x="159" y="161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1"/>
                    <a:pt x="159" y="161"/>
                    <a:pt x="159" y="161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159" y="162"/>
                    <a:pt x="160" y="162"/>
                    <a:pt x="160" y="162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60" y="162"/>
                    <a:pt x="160" y="162"/>
                    <a:pt x="160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8" y="164"/>
                    <a:pt x="183" y="168"/>
                    <a:pt x="197" y="172"/>
                  </a:cubicBezTo>
                  <a:cubicBezTo>
                    <a:pt x="204" y="174"/>
                    <a:pt x="210" y="175"/>
                    <a:pt x="214" y="177"/>
                  </a:cubicBezTo>
                  <a:cubicBezTo>
                    <a:pt x="219" y="178"/>
                    <a:pt x="222" y="179"/>
                    <a:pt x="222" y="179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22" y="179"/>
                    <a:pt x="222" y="179"/>
                    <a:pt x="222" y="179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67" y="44"/>
                    <a:pt x="267" y="44"/>
                    <a:pt x="267" y="4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2"/>
                    <a:pt x="90" y="3"/>
                    <a:pt x="90" y="4"/>
                  </a:cubicBezTo>
                  <a:cubicBezTo>
                    <a:pt x="90" y="5"/>
                    <a:pt x="90" y="6"/>
                    <a:pt x="90" y="6"/>
                  </a:cubicBezTo>
                  <a:cubicBezTo>
                    <a:pt x="91" y="7"/>
                    <a:pt x="91" y="8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3" y="9"/>
                    <a:pt x="92" y="10"/>
                    <a:pt x="92" y="10"/>
                  </a:cubicBezTo>
                  <a:cubicBezTo>
                    <a:pt x="91" y="11"/>
                    <a:pt x="90" y="11"/>
                    <a:pt x="89" y="12"/>
                  </a:cubicBezTo>
                  <a:cubicBezTo>
                    <a:pt x="89" y="13"/>
                    <a:pt x="89" y="13"/>
                    <a:pt x="89" y="14"/>
                  </a:cubicBezTo>
                  <a:cubicBezTo>
                    <a:pt x="88" y="14"/>
                    <a:pt x="88" y="15"/>
                    <a:pt x="88" y="16"/>
                  </a:cubicBezTo>
                  <a:cubicBezTo>
                    <a:pt x="88" y="16"/>
                    <a:pt x="88" y="16"/>
                    <a:pt x="88" y="17"/>
                  </a:cubicBezTo>
                  <a:cubicBezTo>
                    <a:pt x="89" y="17"/>
                    <a:pt x="89" y="18"/>
                    <a:pt x="89" y="18"/>
                  </a:cubicBezTo>
                  <a:cubicBezTo>
                    <a:pt x="90" y="18"/>
                    <a:pt x="91" y="18"/>
                    <a:pt x="91" y="18"/>
                  </a:cubicBezTo>
                  <a:cubicBezTo>
                    <a:pt x="92" y="18"/>
                    <a:pt x="93" y="18"/>
                    <a:pt x="94" y="17"/>
                  </a:cubicBezTo>
                  <a:cubicBezTo>
                    <a:pt x="95" y="17"/>
                    <a:pt x="95" y="16"/>
                    <a:pt x="96" y="16"/>
                  </a:cubicBezTo>
                  <a:cubicBezTo>
                    <a:pt x="96" y="15"/>
                    <a:pt x="97" y="15"/>
                    <a:pt x="97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4"/>
                    <a:pt x="96" y="15"/>
                    <a:pt x="95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4" y="16"/>
                    <a:pt x="94" y="17"/>
                    <a:pt x="93" y="17"/>
                  </a:cubicBezTo>
                  <a:cubicBezTo>
                    <a:pt x="93" y="18"/>
                    <a:pt x="92" y="19"/>
                    <a:pt x="92" y="20"/>
                  </a:cubicBezTo>
                  <a:cubicBezTo>
                    <a:pt x="92" y="21"/>
                    <a:pt x="93" y="21"/>
                    <a:pt x="93" y="22"/>
                  </a:cubicBezTo>
                  <a:cubicBezTo>
                    <a:pt x="93" y="22"/>
                    <a:pt x="94" y="23"/>
                    <a:pt x="93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3" y="22"/>
                    <a:pt x="92" y="22"/>
                  </a:cubicBezTo>
                  <a:cubicBezTo>
                    <a:pt x="92" y="22"/>
                    <a:pt x="92" y="23"/>
                    <a:pt x="91" y="23"/>
                  </a:cubicBezTo>
                  <a:cubicBezTo>
                    <a:pt x="91" y="24"/>
                    <a:pt x="91" y="24"/>
                    <a:pt x="91" y="25"/>
                  </a:cubicBezTo>
                  <a:cubicBezTo>
                    <a:pt x="91" y="26"/>
                    <a:pt x="91" y="27"/>
                    <a:pt x="91" y="27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91" y="28"/>
                    <a:pt x="91" y="28"/>
                    <a:pt x="91" y="28"/>
                  </a:cubicBezTo>
                  <a:cubicBezTo>
                    <a:pt x="90" y="29"/>
                    <a:pt x="88" y="32"/>
                    <a:pt x="88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8" y="32"/>
                    <a:pt x="87" y="34"/>
                    <a:pt x="87" y="36"/>
                  </a:cubicBezTo>
                  <a:cubicBezTo>
                    <a:pt x="87" y="37"/>
                    <a:pt x="87" y="38"/>
                    <a:pt x="87" y="38"/>
                  </a:cubicBezTo>
                  <a:cubicBezTo>
                    <a:pt x="87" y="39"/>
                    <a:pt x="88" y="40"/>
                    <a:pt x="89" y="40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90" y="41"/>
                    <a:pt x="90" y="41"/>
                  </a:cubicBezTo>
                  <a:cubicBezTo>
                    <a:pt x="91" y="41"/>
                    <a:pt x="91" y="41"/>
                    <a:pt x="92" y="41"/>
                  </a:cubicBezTo>
                  <a:cubicBezTo>
                    <a:pt x="92" y="40"/>
                    <a:pt x="93" y="40"/>
                    <a:pt x="94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9"/>
                    <a:pt x="92" y="41"/>
                    <a:pt x="92" y="42"/>
                  </a:cubicBezTo>
                  <a:cubicBezTo>
                    <a:pt x="92" y="43"/>
                    <a:pt x="92" y="45"/>
                    <a:pt x="92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47"/>
                    <a:pt x="95" y="50"/>
                    <a:pt x="95" y="51"/>
                  </a:cubicBezTo>
                  <a:cubicBezTo>
                    <a:pt x="95" y="51"/>
                    <a:pt x="95" y="52"/>
                    <a:pt x="95" y="52"/>
                  </a:cubicBezTo>
                  <a:cubicBezTo>
                    <a:pt x="95" y="53"/>
                    <a:pt x="95" y="54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6" y="55"/>
                    <a:pt x="96" y="55"/>
                    <a:pt x="95" y="54"/>
                  </a:cubicBezTo>
                  <a:cubicBezTo>
                    <a:pt x="95" y="54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3"/>
                    <a:pt x="95" y="53"/>
                    <a:pt x="95" y="53"/>
                  </a:cubicBezTo>
                  <a:cubicBezTo>
                    <a:pt x="95" y="52"/>
                    <a:pt x="95" y="51"/>
                    <a:pt x="94" y="50"/>
                  </a:cubicBezTo>
                  <a:cubicBezTo>
                    <a:pt x="94" y="49"/>
                    <a:pt x="94" y="48"/>
                    <a:pt x="93" y="48"/>
                  </a:cubicBezTo>
                  <a:cubicBezTo>
                    <a:pt x="92" y="47"/>
                    <a:pt x="91" y="47"/>
                    <a:pt x="90" y="47"/>
                  </a:cubicBezTo>
                  <a:cubicBezTo>
                    <a:pt x="89" y="47"/>
                    <a:pt x="89" y="47"/>
                    <a:pt x="88" y="48"/>
                  </a:cubicBezTo>
                  <a:cubicBezTo>
                    <a:pt x="86" y="49"/>
                    <a:pt x="84" y="51"/>
                    <a:pt x="83" y="53"/>
                  </a:cubicBezTo>
                  <a:cubicBezTo>
                    <a:pt x="83" y="54"/>
                    <a:pt x="83" y="55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1" y="57"/>
                    <a:pt x="80" y="58"/>
                  </a:cubicBezTo>
                  <a:cubicBezTo>
                    <a:pt x="79" y="59"/>
                    <a:pt x="78" y="60"/>
                    <a:pt x="78" y="62"/>
                  </a:cubicBezTo>
                  <a:cubicBezTo>
                    <a:pt x="78" y="63"/>
                    <a:pt x="78" y="63"/>
                    <a:pt x="79" y="64"/>
                  </a:cubicBezTo>
                  <a:cubicBezTo>
                    <a:pt x="79" y="65"/>
                    <a:pt x="79" y="66"/>
                    <a:pt x="80" y="66"/>
                  </a:cubicBezTo>
                  <a:cubicBezTo>
                    <a:pt x="80" y="67"/>
                    <a:pt x="80" y="67"/>
                    <a:pt x="80" y="68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1" y="68"/>
                    <a:pt x="81" y="68"/>
                    <a:pt x="81" y="68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80" y="67"/>
                    <a:pt x="80" y="67"/>
                    <a:pt x="80" y="67"/>
                  </a:cubicBezTo>
                  <a:cubicBezTo>
                    <a:pt x="79" y="68"/>
                    <a:pt x="78" y="68"/>
                    <a:pt x="77" y="68"/>
                  </a:cubicBezTo>
                  <a:cubicBezTo>
                    <a:pt x="77" y="68"/>
                    <a:pt x="76" y="69"/>
                    <a:pt x="76" y="69"/>
                  </a:cubicBezTo>
                  <a:cubicBezTo>
                    <a:pt x="76" y="70"/>
                    <a:pt x="75" y="70"/>
                    <a:pt x="75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3"/>
                    <a:pt x="75" y="74"/>
                  </a:cubicBezTo>
                  <a:cubicBezTo>
                    <a:pt x="75" y="75"/>
                    <a:pt x="75" y="75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7" y="75"/>
                    <a:pt x="76" y="75"/>
                    <a:pt x="76" y="75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7" y="75"/>
                    <a:pt x="77" y="74"/>
                    <a:pt x="76" y="73"/>
                  </a:cubicBezTo>
                  <a:cubicBezTo>
                    <a:pt x="75" y="73"/>
                    <a:pt x="75" y="72"/>
                    <a:pt x="75" y="71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5" y="68"/>
                    <a:pt x="76" y="67"/>
                    <a:pt x="77" y="66"/>
                  </a:cubicBezTo>
                  <a:cubicBezTo>
                    <a:pt x="77" y="65"/>
                    <a:pt x="78" y="65"/>
                    <a:pt x="78" y="64"/>
                  </a:cubicBezTo>
                  <a:cubicBezTo>
                    <a:pt x="79" y="64"/>
                    <a:pt x="79" y="63"/>
                    <a:pt x="79" y="62"/>
                  </a:cubicBezTo>
                  <a:cubicBezTo>
                    <a:pt x="79" y="61"/>
                    <a:pt x="79" y="61"/>
                    <a:pt x="79" y="61"/>
                  </a:cubicBezTo>
                  <a:cubicBezTo>
                    <a:pt x="79" y="61"/>
                    <a:pt x="79" y="61"/>
                    <a:pt x="79" y="61"/>
                  </a:cubicBezTo>
                  <a:cubicBezTo>
                    <a:pt x="79" y="61"/>
                    <a:pt x="78" y="60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8" y="60"/>
                    <a:pt x="78" y="60"/>
                    <a:pt x="78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8" y="59"/>
                    <a:pt x="79" y="59"/>
                    <a:pt x="80" y="58"/>
                  </a:cubicBezTo>
                  <a:cubicBezTo>
                    <a:pt x="80" y="58"/>
                    <a:pt x="81" y="57"/>
                    <a:pt x="81" y="57"/>
                  </a:cubicBezTo>
                  <a:cubicBezTo>
                    <a:pt x="82" y="56"/>
                    <a:pt x="82" y="56"/>
                    <a:pt x="82" y="55"/>
                  </a:cubicBezTo>
                  <a:cubicBezTo>
                    <a:pt x="82" y="54"/>
                    <a:pt x="82" y="53"/>
                    <a:pt x="83" y="52"/>
                  </a:cubicBezTo>
                  <a:cubicBezTo>
                    <a:pt x="83" y="51"/>
                    <a:pt x="83" y="50"/>
                    <a:pt x="83" y="49"/>
                  </a:cubicBezTo>
                  <a:cubicBezTo>
                    <a:pt x="83" y="48"/>
                    <a:pt x="83" y="47"/>
                    <a:pt x="83" y="46"/>
                  </a:cubicBezTo>
                  <a:cubicBezTo>
                    <a:pt x="83" y="46"/>
                    <a:pt x="82" y="46"/>
                    <a:pt x="82" y="45"/>
                  </a:cubicBezTo>
                  <a:cubicBezTo>
                    <a:pt x="81" y="45"/>
                    <a:pt x="81" y="44"/>
                    <a:pt x="80" y="44"/>
                  </a:cubicBezTo>
                  <a:cubicBezTo>
                    <a:pt x="80" y="44"/>
                    <a:pt x="80" y="44"/>
                    <a:pt x="80" y="44"/>
                  </a:cubicBezTo>
                  <a:cubicBezTo>
                    <a:pt x="78" y="44"/>
                    <a:pt x="77" y="45"/>
                    <a:pt x="76" y="46"/>
                  </a:cubicBezTo>
                  <a:cubicBezTo>
                    <a:pt x="74" y="47"/>
                    <a:pt x="73" y="48"/>
                    <a:pt x="73" y="50"/>
                  </a:cubicBezTo>
                  <a:cubicBezTo>
                    <a:pt x="72" y="51"/>
                    <a:pt x="72" y="53"/>
                    <a:pt x="71" y="55"/>
                  </a:cubicBezTo>
                  <a:cubicBezTo>
                    <a:pt x="71" y="56"/>
                    <a:pt x="71" y="57"/>
                    <a:pt x="70" y="57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0" y="57"/>
                    <a:pt x="70" y="57"/>
                    <a:pt x="70" y="57"/>
                  </a:cubicBezTo>
                  <a:cubicBezTo>
                    <a:pt x="71" y="58"/>
                    <a:pt x="71" y="58"/>
                    <a:pt x="71" y="58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6"/>
                    <a:pt x="72" y="55"/>
                  </a:cubicBezTo>
                  <a:cubicBezTo>
                    <a:pt x="72" y="54"/>
                    <a:pt x="72" y="53"/>
                    <a:pt x="73" y="51"/>
                  </a:cubicBezTo>
                  <a:cubicBezTo>
                    <a:pt x="75" y="48"/>
                    <a:pt x="76" y="47"/>
                    <a:pt x="78" y="45"/>
                  </a:cubicBezTo>
                  <a:cubicBezTo>
                    <a:pt x="78" y="45"/>
                    <a:pt x="79" y="44"/>
                    <a:pt x="79" y="44"/>
                  </a:cubicBezTo>
                  <a:cubicBezTo>
                    <a:pt x="80" y="43"/>
                    <a:pt x="81" y="43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1" y="42"/>
                    <a:pt x="81" y="42"/>
                    <a:pt x="81" y="42"/>
                  </a:cubicBezTo>
                  <a:cubicBezTo>
                    <a:pt x="81" y="41"/>
                    <a:pt x="81" y="39"/>
                    <a:pt x="81" y="39"/>
                  </a:cubicBezTo>
                  <a:cubicBezTo>
                    <a:pt x="81" y="38"/>
                    <a:pt x="81" y="38"/>
                    <a:pt x="81" y="37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9"/>
                    <a:pt x="77" y="39"/>
                    <a:pt x="77" y="39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78" y="38"/>
                    <a:pt x="77" y="36"/>
                    <a:pt x="77" y="35"/>
                  </a:cubicBezTo>
                  <a:cubicBezTo>
                    <a:pt x="76" y="34"/>
                    <a:pt x="76" y="33"/>
                    <a:pt x="76" y="33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1"/>
                  </a:cubicBezTo>
                  <a:cubicBezTo>
                    <a:pt x="76" y="31"/>
                    <a:pt x="75" y="30"/>
                    <a:pt x="75" y="30"/>
                  </a:cubicBezTo>
                  <a:cubicBezTo>
                    <a:pt x="74" y="29"/>
                    <a:pt x="73" y="29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72" y="29"/>
                    <a:pt x="71" y="29"/>
                    <a:pt x="71" y="30"/>
                  </a:cubicBezTo>
                  <a:cubicBezTo>
                    <a:pt x="70" y="30"/>
                    <a:pt x="70" y="31"/>
                    <a:pt x="70" y="31"/>
                  </a:cubicBezTo>
                  <a:cubicBezTo>
                    <a:pt x="69" y="32"/>
                    <a:pt x="69" y="32"/>
                    <a:pt x="69" y="33"/>
                  </a:cubicBezTo>
                  <a:cubicBezTo>
                    <a:pt x="69" y="33"/>
                    <a:pt x="69" y="34"/>
                    <a:pt x="70" y="34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0" y="33"/>
                    <a:pt x="70" y="32"/>
                    <a:pt x="70" y="31"/>
                  </a:cubicBezTo>
                  <a:cubicBezTo>
                    <a:pt x="70" y="31"/>
                    <a:pt x="69" y="29"/>
                    <a:pt x="68" y="29"/>
                  </a:cubicBezTo>
                  <a:cubicBezTo>
                    <a:pt x="67" y="28"/>
                    <a:pt x="66" y="27"/>
                    <a:pt x="64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3" y="27"/>
                    <a:pt x="62" y="27"/>
                  </a:cubicBezTo>
                  <a:cubicBezTo>
                    <a:pt x="60" y="27"/>
                    <a:pt x="58" y="27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5" y="26"/>
                    <a:pt x="54" y="25"/>
                    <a:pt x="53" y="25"/>
                  </a:cubicBezTo>
                  <a:cubicBezTo>
                    <a:pt x="53" y="25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5"/>
                    <a:pt x="50" y="24"/>
                    <a:pt x="49" y="23"/>
                  </a:cubicBezTo>
                  <a:cubicBezTo>
                    <a:pt x="49" y="22"/>
                    <a:pt x="47" y="21"/>
                    <a:pt x="45" y="20"/>
                  </a:cubicBezTo>
                  <a:cubicBezTo>
                    <a:pt x="44" y="20"/>
                    <a:pt x="42" y="20"/>
                    <a:pt x="41" y="20"/>
                  </a:cubicBezTo>
                  <a:cubicBezTo>
                    <a:pt x="40" y="19"/>
                    <a:pt x="38" y="19"/>
                    <a:pt x="37" y="18"/>
                  </a:cubicBezTo>
                  <a:cubicBezTo>
                    <a:pt x="36" y="16"/>
                    <a:pt x="32" y="13"/>
                    <a:pt x="29" y="9"/>
                  </a:cubicBezTo>
                  <a:cubicBezTo>
                    <a:pt x="26" y="6"/>
                    <a:pt x="23" y="3"/>
                    <a:pt x="23" y="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3"/>
                    <a:pt x="19" y="15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5" y="20"/>
                    <a:pt x="15" y="22"/>
                  </a:cubicBezTo>
                  <a:cubicBezTo>
                    <a:pt x="15" y="24"/>
                    <a:pt x="15" y="26"/>
                    <a:pt x="17" y="28"/>
                  </a:cubicBezTo>
                  <a:cubicBezTo>
                    <a:pt x="18" y="29"/>
                    <a:pt x="19" y="31"/>
                    <a:pt x="20" y="32"/>
                  </a:cubicBezTo>
                  <a:cubicBezTo>
                    <a:pt x="20" y="33"/>
                    <a:pt x="20" y="33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9"/>
                    <a:pt x="19" y="41"/>
                  </a:cubicBezTo>
                  <a:cubicBezTo>
                    <a:pt x="19" y="43"/>
                    <a:pt x="19" y="45"/>
                    <a:pt x="19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6"/>
                    <a:pt x="19" y="47"/>
                  </a:cubicBezTo>
                  <a:cubicBezTo>
                    <a:pt x="18" y="48"/>
                    <a:pt x="18" y="49"/>
                    <a:pt x="18" y="49"/>
                  </a:cubicBezTo>
                  <a:cubicBezTo>
                    <a:pt x="18" y="50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7" y="51"/>
                    <a:pt x="17" y="52"/>
                    <a:pt x="16" y="54"/>
                  </a:cubicBezTo>
                  <a:cubicBezTo>
                    <a:pt x="16" y="55"/>
                    <a:pt x="15" y="57"/>
                    <a:pt x="15" y="58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9"/>
                    <a:pt x="15" y="60"/>
                    <a:pt x="15" y="61"/>
                  </a:cubicBezTo>
                  <a:cubicBezTo>
                    <a:pt x="15" y="62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4"/>
                    <a:pt x="15" y="64"/>
                    <a:pt x="14" y="64"/>
                  </a:cubicBezTo>
                  <a:cubicBezTo>
                    <a:pt x="14" y="65"/>
                    <a:pt x="13" y="65"/>
                    <a:pt x="12" y="66"/>
                  </a:cubicBezTo>
                  <a:cubicBezTo>
                    <a:pt x="11" y="67"/>
                    <a:pt x="10" y="68"/>
                    <a:pt x="10" y="69"/>
                  </a:cubicBezTo>
                  <a:cubicBezTo>
                    <a:pt x="10" y="70"/>
                    <a:pt x="10" y="71"/>
                    <a:pt x="10" y="71"/>
                  </a:cubicBezTo>
                  <a:cubicBezTo>
                    <a:pt x="10" y="72"/>
                    <a:pt x="10" y="73"/>
                    <a:pt x="10" y="74"/>
                  </a:cubicBezTo>
                  <a:cubicBezTo>
                    <a:pt x="10" y="75"/>
                    <a:pt x="11" y="75"/>
                    <a:pt x="11" y="76"/>
                  </a:cubicBezTo>
                  <a:cubicBezTo>
                    <a:pt x="12" y="76"/>
                    <a:pt x="13" y="77"/>
                    <a:pt x="13" y="77"/>
                  </a:cubicBezTo>
                  <a:cubicBezTo>
                    <a:pt x="14" y="77"/>
                    <a:pt x="15" y="76"/>
                    <a:pt x="16" y="76"/>
                  </a:cubicBezTo>
                  <a:cubicBezTo>
                    <a:pt x="19" y="73"/>
                    <a:pt x="19" y="71"/>
                    <a:pt x="19" y="70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2" y="77"/>
                    <a:pt x="22" y="77"/>
                    <a:pt x="22" y="77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18" y="75"/>
                    <a:pt x="13" y="75"/>
                    <a:pt x="13" y="75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3" y="79"/>
                    <a:pt x="13" y="79"/>
                  </a:cubicBezTo>
                  <a:cubicBezTo>
                    <a:pt x="14" y="80"/>
                    <a:pt x="16" y="81"/>
                    <a:pt x="17" y="82"/>
                  </a:cubicBezTo>
                  <a:cubicBezTo>
                    <a:pt x="17" y="83"/>
                    <a:pt x="18" y="83"/>
                    <a:pt x="18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18" y="85"/>
                    <a:pt x="18" y="85"/>
                  </a:cubicBezTo>
                  <a:cubicBezTo>
                    <a:pt x="17" y="86"/>
                    <a:pt x="17" y="86"/>
                    <a:pt x="15" y="87"/>
                  </a:cubicBezTo>
                  <a:cubicBezTo>
                    <a:pt x="14" y="88"/>
                    <a:pt x="12" y="89"/>
                    <a:pt x="12" y="90"/>
                  </a:cubicBezTo>
                  <a:cubicBezTo>
                    <a:pt x="11" y="91"/>
                    <a:pt x="11" y="92"/>
                    <a:pt x="11" y="93"/>
                  </a:cubicBezTo>
                  <a:cubicBezTo>
                    <a:pt x="11" y="93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5"/>
                    <a:pt x="11" y="95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10" y="95"/>
                    <a:pt x="11" y="93"/>
                    <a:pt x="11" y="9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11" y="90"/>
                    <a:pt x="11" y="89"/>
                    <a:pt x="11" y="88"/>
                  </a:cubicBezTo>
                  <a:cubicBezTo>
                    <a:pt x="10" y="87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10" y="86"/>
                    <a:pt x="11" y="86"/>
                    <a:pt x="11" y="85"/>
                  </a:cubicBezTo>
                  <a:cubicBezTo>
                    <a:pt x="12" y="85"/>
                    <a:pt x="12" y="85"/>
                    <a:pt x="12" y="84"/>
                  </a:cubicBezTo>
                  <a:cubicBezTo>
                    <a:pt x="13" y="84"/>
                    <a:pt x="13" y="83"/>
                    <a:pt x="13" y="82"/>
                  </a:cubicBezTo>
                  <a:cubicBezTo>
                    <a:pt x="13" y="82"/>
                    <a:pt x="13" y="81"/>
                    <a:pt x="13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79"/>
                    <a:pt x="11" y="78"/>
                  </a:cubicBezTo>
                  <a:cubicBezTo>
                    <a:pt x="10" y="77"/>
                    <a:pt x="9" y="77"/>
                    <a:pt x="7" y="77"/>
                  </a:cubicBezTo>
                  <a:cubicBezTo>
                    <a:pt x="5" y="77"/>
                    <a:pt x="3" y="77"/>
                    <a:pt x="2" y="78"/>
                  </a:cubicBezTo>
                  <a:cubicBezTo>
                    <a:pt x="1" y="79"/>
                    <a:pt x="0" y="80"/>
                    <a:pt x="0" y="81"/>
                  </a:cubicBezTo>
                  <a:cubicBezTo>
                    <a:pt x="0" y="82"/>
                    <a:pt x="0" y="82"/>
                    <a:pt x="1" y="83"/>
                  </a:cubicBezTo>
                  <a:cubicBezTo>
                    <a:pt x="1" y="84"/>
                    <a:pt x="2" y="84"/>
                    <a:pt x="3" y="85"/>
                  </a:cubicBezTo>
                  <a:cubicBezTo>
                    <a:pt x="3" y="86"/>
                    <a:pt x="3" y="86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9"/>
                    <a:pt x="4" y="90"/>
                    <a:pt x="3" y="91"/>
                  </a:cubicBezTo>
                  <a:cubicBezTo>
                    <a:pt x="3" y="92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2" y="96"/>
                    <a:pt x="2" y="99"/>
                  </a:cubicBezTo>
                  <a:cubicBezTo>
                    <a:pt x="2" y="99"/>
                    <a:pt x="2" y="100"/>
                    <a:pt x="2" y="101"/>
                  </a:cubicBezTo>
                  <a:cubicBezTo>
                    <a:pt x="3" y="102"/>
                    <a:pt x="3" y="103"/>
                    <a:pt x="4" y="103"/>
                  </a:cubicBezTo>
                  <a:cubicBezTo>
                    <a:pt x="5" y="104"/>
                    <a:pt x="7" y="105"/>
                    <a:pt x="9" y="105"/>
                  </a:cubicBezTo>
                  <a:cubicBezTo>
                    <a:pt x="10" y="105"/>
                    <a:pt x="12" y="105"/>
                    <a:pt x="13" y="104"/>
                  </a:cubicBezTo>
                  <a:cubicBezTo>
                    <a:pt x="14" y="104"/>
                    <a:pt x="14" y="104"/>
                    <a:pt x="14" y="104"/>
                  </a:cubicBezTo>
                  <a:cubicBezTo>
                    <a:pt x="15" y="104"/>
                    <a:pt x="16" y="105"/>
                    <a:pt x="17" y="105"/>
                  </a:cubicBezTo>
                  <a:cubicBezTo>
                    <a:pt x="18" y="106"/>
                    <a:pt x="19" y="107"/>
                    <a:pt x="20" y="108"/>
                  </a:cubicBezTo>
                  <a:cubicBezTo>
                    <a:pt x="21" y="108"/>
                    <a:pt x="22" y="109"/>
                    <a:pt x="22" y="109"/>
                  </a:cubicBezTo>
                  <a:cubicBezTo>
                    <a:pt x="25" y="111"/>
                    <a:pt x="29" y="112"/>
                    <a:pt x="30" y="113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0" y="113"/>
                    <a:pt x="30" y="113"/>
                    <a:pt x="30" y="113"/>
                  </a:cubicBezTo>
                  <a:cubicBezTo>
                    <a:pt x="31" y="114"/>
                    <a:pt x="34" y="115"/>
                    <a:pt x="36" y="116"/>
                  </a:cubicBezTo>
                  <a:cubicBezTo>
                    <a:pt x="37" y="117"/>
                    <a:pt x="38" y="118"/>
                    <a:pt x="39" y="118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20"/>
                    <a:pt x="39" y="121"/>
                  </a:cubicBezTo>
                  <a:cubicBezTo>
                    <a:pt x="39" y="122"/>
                    <a:pt x="39" y="123"/>
                    <a:pt x="39" y="124"/>
                  </a:cubicBezTo>
                  <a:cubicBezTo>
                    <a:pt x="39" y="125"/>
                    <a:pt x="39" y="126"/>
                    <a:pt x="39" y="126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39" y="125"/>
                    <a:pt x="38" y="126"/>
                    <a:pt x="38" y="128"/>
                  </a:cubicBezTo>
                  <a:cubicBezTo>
                    <a:pt x="38" y="130"/>
                    <a:pt x="38" y="131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3"/>
                    <a:pt x="43" y="121"/>
                  </a:cubicBezTo>
                  <a:cubicBezTo>
                    <a:pt x="43" y="120"/>
                    <a:pt x="43" y="119"/>
                    <a:pt x="43" y="119"/>
                  </a:cubicBezTo>
                  <a:cubicBezTo>
                    <a:pt x="43" y="117"/>
                    <a:pt x="42" y="116"/>
                    <a:pt x="41" y="115"/>
                  </a:cubicBezTo>
                  <a:cubicBezTo>
                    <a:pt x="40" y="114"/>
                    <a:pt x="38" y="113"/>
                    <a:pt x="36" y="112"/>
                  </a:cubicBezTo>
                  <a:cubicBezTo>
                    <a:pt x="35" y="111"/>
                    <a:pt x="33" y="110"/>
                    <a:pt x="32" y="110"/>
                  </a:cubicBezTo>
                  <a:cubicBezTo>
                    <a:pt x="32" y="110"/>
                    <a:pt x="32" y="110"/>
                    <a:pt x="32" y="110"/>
                  </a:cubicBezTo>
                  <a:cubicBezTo>
                    <a:pt x="31" y="109"/>
                    <a:pt x="29" y="108"/>
                    <a:pt x="27" y="107"/>
                  </a:cubicBezTo>
                  <a:cubicBezTo>
                    <a:pt x="26" y="107"/>
                    <a:pt x="25" y="106"/>
                    <a:pt x="24" y="106"/>
                  </a:cubicBezTo>
                  <a:cubicBezTo>
                    <a:pt x="24" y="106"/>
                    <a:pt x="23" y="105"/>
                    <a:pt x="23" y="105"/>
                  </a:cubicBezTo>
                  <a:cubicBezTo>
                    <a:pt x="22" y="104"/>
                    <a:pt x="21" y="103"/>
                    <a:pt x="19" y="102"/>
                  </a:cubicBezTo>
                  <a:cubicBezTo>
                    <a:pt x="18" y="101"/>
                    <a:pt x="16" y="100"/>
                    <a:pt x="14" y="100"/>
                  </a:cubicBezTo>
                  <a:cubicBezTo>
                    <a:pt x="13" y="100"/>
                    <a:pt x="13" y="100"/>
                    <a:pt x="12" y="100"/>
                  </a:cubicBezTo>
                  <a:cubicBezTo>
                    <a:pt x="11" y="101"/>
                    <a:pt x="10" y="101"/>
                    <a:pt x="9" y="101"/>
                  </a:cubicBezTo>
                  <a:cubicBezTo>
                    <a:pt x="8" y="101"/>
                    <a:pt x="7" y="101"/>
                    <a:pt x="6" y="100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6" y="97"/>
                    <a:pt x="7" y="95"/>
                    <a:pt x="7" y="94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3"/>
                    <a:pt x="7" y="93"/>
                    <a:pt x="7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8" y="86"/>
                    <a:pt x="7" y="85"/>
                    <a:pt x="7" y="84"/>
                  </a:cubicBezTo>
                  <a:cubicBezTo>
                    <a:pt x="6" y="83"/>
                    <a:pt x="5" y="82"/>
                    <a:pt x="5" y="82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5" y="81"/>
                  </a:cubicBezTo>
                  <a:cubicBezTo>
                    <a:pt x="5" y="81"/>
                    <a:pt x="6" y="81"/>
                    <a:pt x="7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7" y="83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5"/>
                    <a:pt x="6" y="86"/>
                    <a:pt x="6" y="86"/>
                  </a:cubicBezTo>
                  <a:cubicBezTo>
                    <a:pt x="6" y="87"/>
                    <a:pt x="7" y="88"/>
                    <a:pt x="7" y="89"/>
                  </a:cubicBezTo>
                  <a:cubicBezTo>
                    <a:pt x="7" y="89"/>
                    <a:pt x="7" y="90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92"/>
                    <a:pt x="6" y="94"/>
                    <a:pt x="6" y="96"/>
                  </a:cubicBezTo>
                  <a:cubicBezTo>
                    <a:pt x="6" y="96"/>
                    <a:pt x="6" y="97"/>
                    <a:pt x="7" y="98"/>
                  </a:cubicBezTo>
                  <a:cubicBezTo>
                    <a:pt x="7" y="99"/>
                    <a:pt x="8" y="99"/>
                    <a:pt x="8" y="100"/>
                  </a:cubicBezTo>
                  <a:cubicBezTo>
                    <a:pt x="9" y="100"/>
                    <a:pt x="9" y="100"/>
                    <a:pt x="10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0" y="100"/>
                    <a:pt x="10" y="100"/>
                    <a:pt x="10" y="100"/>
                  </a:cubicBezTo>
                  <a:cubicBezTo>
                    <a:pt x="11" y="100"/>
                    <a:pt x="12" y="100"/>
                    <a:pt x="13" y="99"/>
                  </a:cubicBezTo>
                  <a:cubicBezTo>
                    <a:pt x="14" y="98"/>
                    <a:pt x="14" y="97"/>
                    <a:pt x="15" y="96"/>
                  </a:cubicBezTo>
                  <a:cubicBezTo>
                    <a:pt x="15" y="95"/>
                    <a:pt x="15" y="95"/>
                    <a:pt x="15" y="94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5" y="93"/>
                    <a:pt x="15" y="93"/>
                    <a:pt x="15" y="93"/>
                  </a:cubicBezTo>
                  <a:cubicBezTo>
                    <a:pt x="15" y="93"/>
                    <a:pt x="15" y="92"/>
                    <a:pt x="15" y="92"/>
                  </a:cubicBezTo>
                  <a:cubicBezTo>
                    <a:pt x="16" y="91"/>
                    <a:pt x="16" y="91"/>
                    <a:pt x="17" y="90"/>
                  </a:cubicBezTo>
                  <a:cubicBezTo>
                    <a:pt x="19" y="90"/>
                    <a:pt x="20" y="89"/>
                    <a:pt x="21" y="87"/>
                  </a:cubicBezTo>
                  <a:cubicBezTo>
                    <a:pt x="22" y="86"/>
                    <a:pt x="22" y="85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3"/>
                    <a:pt x="22" y="82"/>
                    <a:pt x="22" y="82"/>
                  </a:cubicBezTo>
                  <a:cubicBezTo>
                    <a:pt x="21" y="81"/>
                    <a:pt x="20" y="81"/>
                    <a:pt x="20" y="80"/>
                  </a:cubicBezTo>
                  <a:cubicBezTo>
                    <a:pt x="18" y="78"/>
                    <a:pt x="15" y="76"/>
                    <a:pt x="15" y="76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9"/>
                    <a:pt x="15" y="79"/>
                    <a:pt x="17" y="79"/>
                  </a:cubicBezTo>
                  <a:cubicBezTo>
                    <a:pt x="18" y="79"/>
                    <a:pt x="20" y="79"/>
                    <a:pt x="21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3" y="79"/>
                    <a:pt x="24" y="78"/>
                    <a:pt x="24" y="78"/>
                  </a:cubicBezTo>
                  <a:cubicBezTo>
                    <a:pt x="25" y="77"/>
                    <a:pt x="25" y="76"/>
                    <a:pt x="25" y="76"/>
                  </a:cubicBezTo>
                  <a:cubicBezTo>
                    <a:pt x="25" y="75"/>
                    <a:pt x="25" y="74"/>
                    <a:pt x="25" y="74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5" y="71"/>
                    <a:pt x="15" y="71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4" y="73"/>
                    <a:pt x="14" y="72"/>
                    <a:pt x="14" y="71"/>
                  </a:cubicBezTo>
                  <a:cubicBezTo>
                    <a:pt x="14" y="71"/>
                    <a:pt x="14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5" y="69"/>
                    <a:pt x="16" y="69"/>
                    <a:pt x="16" y="68"/>
                  </a:cubicBezTo>
                  <a:cubicBezTo>
                    <a:pt x="17" y="68"/>
                    <a:pt x="17" y="67"/>
                    <a:pt x="18" y="67"/>
                  </a:cubicBezTo>
                  <a:cubicBezTo>
                    <a:pt x="18" y="67"/>
                    <a:pt x="18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5"/>
                    <a:pt x="19" y="64"/>
                    <a:pt x="19" y="64"/>
                  </a:cubicBezTo>
                  <a:cubicBezTo>
                    <a:pt x="19" y="63"/>
                    <a:pt x="19" y="62"/>
                    <a:pt x="19" y="61"/>
                  </a:cubicBezTo>
                  <a:cubicBezTo>
                    <a:pt x="19" y="60"/>
                    <a:pt x="19" y="59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7"/>
                    <a:pt x="20" y="56"/>
                    <a:pt x="20" y="55"/>
                  </a:cubicBezTo>
                  <a:cubicBezTo>
                    <a:pt x="20" y="54"/>
                    <a:pt x="21" y="53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2"/>
                    <a:pt x="22" y="51"/>
                    <a:pt x="22" y="51"/>
                  </a:cubicBezTo>
                  <a:cubicBezTo>
                    <a:pt x="22" y="48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3"/>
                    <a:pt x="23" y="41"/>
                  </a:cubicBezTo>
                  <a:cubicBezTo>
                    <a:pt x="24" y="39"/>
                    <a:pt x="24" y="37"/>
                    <a:pt x="24" y="36"/>
                  </a:cubicBezTo>
                  <a:cubicBezTo>
                    <a:pt x="24" y="35"/>
                    <a:pt x="24" y="34"/>
                    <a:pt x="24" y="34"/>
                  </a:cubicBezTo>
                  <a:cubicBezTo>
                    <a:pt x="24" y="32"/>
                    <a:pt x="24" y="31"/>
                    <a:pt x="23" y="30"/>
                  </a:cubicBezTo>
                  <a:cubicBezTo>
                    <a:pt x="22" y="28"/>
                    <a:pt x="21" y="27"/>
                    <a:pt x="20" y="25"/>
                  </a:cubicBezTo>
                  <a:cubicBezTo>
                    <a:pt x="19" y="24"/>
                    <a:pt x="19" y="23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20" y="21"/>
                    <a:pt x="20" y="21"/>
                  </a:cubicBezTo>
                  <a:cubicBezTo>
                    <a:pt x="21" y="20"/>
                    <a:pt x="22" y="19"/>
                    <a:pt x="22" y="18"/>
                  </a:cubicBezTo>
                  <a:cubicBezTo>
                    <a:pt x="23" y="14"/>
                    <a:pt x="23" y="10"/>
                    <a:pt x="23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3" y="9"/>
                    <a:pt x="26" y="12"/>
                  </a:cubicBezTo>
                  <a:cubicBezTo>
                    <a:pt x="29" y="15"/>
                    <a:pt x="33" y="19"/>
                    <a:pt x="34" y="21"/>
                  </a:cubicBezTo>
                  <a:cubicBezTo>
                    <a:pt x="36" y="22"/>
                    <a:pt x="38" y="23"/>
                    <a:pt x="40" y="23"/>
                  </a:cubicBezTo>
                  <a:cubicBezTo>
                    <a:pt x="42" y="24"/>
                    <a:pt x="43" y="24"/>
                    <a:pt x="44" y="24"/>
                  </a:cubicBezTo>
                  <a:cubicBezTo>
                    <a:pt x="45" y="25"/>
                    <a:pt x="46" y="25"/>
                    <a:pt x="46" y="25"/>
                  </a:cubicBezTo>
                  <a:cubicBezTo>
                    <a:pt x="46" y="26"/>
                    <a:pt x="47" y="27"/>
                    <a:pt x="47" y="28"/>
                  </a:cubicBezTo>
                  <a:cubicBezTo>
                    <a:pt x="48" y="28"/>
                    <a:pt x="49" y="29"/>
                    <a:pt x="49" y="29"/>
                  </a:cubicBezTo>
                  <a:cubicBezTo>
                    <a:pt x="50" y="29"/>
                    <a:pt x="51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29"/>
                    <a:pt x="54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7" y="30"/>
                    <a:pt x="60" y="31"/>
                    <a:pt x="62" y="31"/>
                  </a:cubicBezTo>
                  <a:cubicBezTo>
                    <a:pt x="63" y="31"/>
                    <a:pt x="63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33"/>
                    <a:pt x="66" y="34"/>
                    <a:pt x="67" y="35"/>
                  </a:cubicBezTo>
                  <a:cubicBezTo>
                    <a:pt x="67" y="36"/>
                    <a:pt x="67" y="36"/>
                    <a:pt x="68" y="37"/>
                  </a:cubicBezTo>
                  <a:cubicBezTo>
                    <a:pt x="68" y="37"/>
                    <a:pt x="69" y="38"/>
                    <a:pt x="70" y="38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1" y="38"/>
                    <a:pt x="72" y="38"/>
                    <a:pt x="72" y="38"/>
                  </a:cubicBezTo>
                  <a:cubicBezTo>
                    <a:pt x="73" y="37"/>
                    <a:pt x="73" y="36"/>
                    <a:pt x="73" y="36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3" y="33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4"/>
                    <a:pt x="72" y="34"/>
                  </a:cubicBezTo>
                  <a:cubicBezTo>
                    <a:pt x="73" y="35"/>
                    <a:pt x="73" y="37"/>
                    <a:pt x="73" y="38"/>
                  </a:cubicBezTo>
                  <a:cubicBezTo>
                    <a:pt x="73" y="39"/>
                    <a:pt x="74" y="39"/>
                    <a:pt x="74" y="40"/>
                  </a:cubicBezTo>
                  <a:cubicBezTo>
                    <a:pt x="74" y="40"/>
                    <a:pt x="75" y="41"/>
                    <a:pt x="76" y="42"/>
                  </a:cubicBezTo>
                  <a:cubicBezTo>
                    <a:pt x="76" y="42"/>
                    <a:pt x="77" y="42"/>
                    <a:pt x="77" y="42"/>
                  </a:cubicBezTo>
                  <a:cubicBezTo>
                    <a:pt x="78" y="42"/>
                    <a:pt x="79" y="42"/>
                    <a:pt x="79" y="41"/>
                  </a:cubicBezTo>
                  <a:cubicBezTo>
                    <a:pt x="80" y="41"/>
                    <a:pt x="80" y="40"/>
                    <a:pt x="81" y="39"/>
                  </a:cubicBezTo>
                  <a:cubicBezTo>
                    <a:pt x="81" y="39"/>
                    <a:pt x="81" y="38"/>
                    <a:pt x="81" y="38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8"/>
                    <a:pt x="77" y="38"/>
                    <a:pt x="77" y="39"/>
                  </a:cubicBezTo>
                  <a:cubicBezTo>
                    <a:pt x="77" y="39"/>
                    <a:pt x="77" y="40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1"/>
                    <a:pt x="76" y="42"/>
                    <a:pt x="74" y="43"/>
                  </a:cubicBezTo>
                  <a:cubicBezTo>
                    <a:pt x="73" y="44"/>
                    <a:pt x="71" y="46"/>
                    <a:pt x="70" y="49"/>
                  </a:cubicBezTo>
                  <a:cubicBezTo>
                    <a:pt x="68" y="51"/>
                    <a:pt x="68" y="53"/>
                    <a:pt x="68" y="55"/>
                  </a:cubicBezTo>
                  <a:cubicBezTo>
                    <a:pt x="68" y="57"/>
                    <a:pt x="68" y="58"/>
                    <a:pt x="69" y="59"/>
                  </a:cubicBezTo>
                  <a:cubicBezTo>
                    <a:pt x="69" y="59"/>
                    <a:pt x="69" y="60"/>
                    <a:pt x="70" y="60"/>
                  </a:cubicBezTo>
                  <a:cubicBezTo>
                    <a:pt x="70" y="60"/>
                    <a:pt x="71" y="61"/>
                    <a:pt x="72" y="61"/>
                  </a:cubicBezTo>
                  <a:cubicBezTo>
                    <a:pt x="72" y="61"/>
                    <a:pt x="73" y="60"/>
                    <a:pt x="73" y="60"/>
                  </a:cubicBezTo>
                  <a:cubicBezTo>
                    <a:pt x="73" y="60"/>
                    <a:pt x="74" y="60"/>
                    <a:pt x="74" y="59"/>
                  </a:cubicBezTo>
                  <a:cubicBezTo>
                    <a:pt x="74" y="59"/>
                    <a:pt x="74" y="58"/>
                    <a:pt x="75" y="57"/>
                  </a:cubicBezTo>
                  <a:cubicBezTo>
                    <a:pt x="75" y="55"/>
                    <a:pt x="76" y="53"/>
                    <a:pt x="76" y="51"/>
                  </a:cubicBezTo>
                  <a:cubicBezTo>
                    <a:pt x="77" y="50"/>
                    <a:pt x="77" y="50"/>
                    <a:pt x="78" y="49"/>
                  </a:cubicBezTo>
                  <a:cubicBezTo>
                    <a:pt x="79" y="49"/>
                    <a:pt x="79" y="48"/>
                    <a:pt x="80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9" y="48"/>
                    <a:pt x="79" y="49"/>
                  </a:cubicBezTo>
                  <a:cubicBezTo>
                    <a:pt x="79" y="49"/>
                    <a:pt x="79" y="51"/>
                    <a:pt x="79" y="52"/>
                  </a:cubicBezTo>
                  <a:cubicBezTo>
                    <a:pt x="79" y="53"/>
                    <a:pt x="78" y="54"/>
                    <a:pt x="78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5"/>
                    <a:pt x="77" y="56"/>
                  </a:cubicBezTo>
                  <a:cubicBezTo>
                    <a:pt x="76" y="56"/>
                    <a:pt x="76" y="56"/>
                    <a:pt x="75" y="57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5" y="57"/>
                    <a:pt x="74" y="58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60"/>
                    <a:pt x="74" y="61"/>
                  </a:cubicBezTo>
                  <a:cubicBezTo>
                    <a:pt x="75" y="61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4" y="63"/>
                    <a:pt x="73" y="64"/>
                  </a:cubicBezTo>
                  <a:cubicBezTo>
                    <a:pt x="73" y="65"/>
                    <a:pt x="72" y="67"/>
                    <a:pt x="71" y="69"/>
                  </a:cubicBezTo>
                  <a:cubicBezTo>
                    <a:pt x="71" y="70"/>
                    <a:pt x="71" y="70"/>
                    <a:pt x="71" y="71"/>
                  </a:cubicBezTo>
                  <a:cubicBezTo>
                    <a:pt x="71" y="73"/>
                    <a:pt x="72" y="75"/>
                    <a:pt x="73" y="76"/>
                  </a:cubicBezTo>
                  <a:cubicBezTo>
                    <a:pt x="74" y="77"/>
                    <a:pt x="74" y="78"/>
                    <a:pt x="75" y="78"/>
                  </a:cubicBezTo>
                  <a:cubicBezTo>
                    <a:pt x="76" y="78"/>
                    <a:pt x="76" y="78"/>
                    <a:pt x="76" y="78"/>
                  </a:cubicBezTo>
                  <a:cubicBezTo>
                    <a:pt x="76" y="78"/>
                    <a:pt x="76" y="79"/>
                    <a:pt x="77" y="79"/>
                  </a:cubicBezTo>
                  <a:cubicBezTo>
                    <a:pt x="78" y="79"/>
                    <a:pt x="78" y="78"/>
                    <a:pt x="79" y="78"/>
                  </a:cubicBezTo>
                  <a:cubicBezTo>
                    <a:pt x="79" y="77"/>
                    <a:pt x="79" y="77"/>
                    <a:pt x="79" y="77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5"/>
                    <a:pt x="79" y="74"/>
                    <a:pt x="79" y="73"/>
                  </a:cubicBezTo>
                  <a:cubicBezTo>
                    <a:pt x="79" y="73"/>
                    <a:pt x="79" y="72"/>
                    <a:pt x="79" y="72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80" y="72"/>
                    <a:pt x="80" y="71"/>
                  </a:cubicBezTo>
                  <a:cubicBezTo>
                    <a:pt x="81" y="71"/>
                    <a:pt x="81" y="71"/>
                    <a:pt x="82" y="71"/>
                  </a:cubicBezTo>
                  <a:cubicBezTo>
                    <a:pt x="82" y="71"/>
                    <a:pt x="83" y="71"/>
                    <a:pt x="83" y="70"/>
                  </a:cubicBezTo>
                  <a:cubicBezTo>
                    <a:pt x="84" y="69"/>
                    <a:pt x="84" y="68"/>
                    <a:pt x="84" y="68"/>
                  </a:cubicBezTo>
                  <a:cubicBezTo>
                    <a:pt x="84" y="67"/>
                    <a:pt x="84" y="66"/>
                    <a:pt x="83" y="65"/>
                  </a:cubicBezTo>
                  <a:cubicBezTo>
                    <a:pt x="83" y="64"/>
                    <a:pt x="83" y="63"/>
                    <a:pt x="82" y="62"/>
                  </a:cubicBezTo>
                  <a:cubicBezTo>
                    <a:pt x="82" y="62"/>
                    <a:pt x="82" y="62"/>
                    <a:pt x="82" y="62"/>
                  </a:cubicBezTo>
                  <a:cubicBezTo>
                    <a:pt x="82" y="62"/>
                    <a:pt x="82" y="61"/>
                    <a:pt x="83" y="61"/>
                  </a:cubicBezTo>
                  <a:cubicBezTo>
                    <a:pt x="83" y="60"/>
                    <a:pt x="84" y="60"/>
                    <a:pt x="84" y="60"/>
                  </a:cubicBezTo>
                  <a:cubicBezTo>
                    <a:pt x="85" y="60"/>
                    <a:pt x="86" y="59"/>
                    <a:pt x="86" y="58"/>
                  </a:cubicBezTo>
                  <a:cubicBezTo>
                    <a:pt x="87" y="57"/>
                    <a:pt x="86" y="56"/>
                    <a:pt x="87" y="56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4"/>
                    <a:pt x="88" y="53"/>
                    <a:pt x="89" y="52"/>
                  </a:cubicBezTo>
                  <a:cubicBezTo>
                    <a:pt x="89" y="52"/>
                    <a:pt x="90" y="51"/>
                    <a:pt x="90" y="51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1"/>
                    <a:pt x="91" y="51"/>
                    <a:pt x="91" y="52"/>
                  </a:cubicBezTo>
                  <a:cubicBezTo>
                    <a:pt x="91" y="52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4"/>
                    <a:pt x="92" y="55"/>
                    <a:pt x="92" y="56"/>
                  </a:cubicBezTo>
                  <a:cubicBezTo>
                    <a:pt x="92" y="57"/>
                    <a:pt x="93" y="57"/>
                    <a:pt x="93" y="58"/>
                  </a:cubicBezTo>
                  <a:cubicBezTo>
                    <a:pt x="94" y="58"/>
                    <a:pt x="95" y="59"/>
                    <a:pt x="96" y="59"/>
                  </a:cubicBezTo>
                  <a:cubicBezTo>
                    <a:pt x="96" y="59"/>
                    <a:pt x="97" y="59"/>
                    <a:pt x="97" y="58"/>
                  </a:cubicBezTo>
                  <a:cubicBezTo>
                    <a:pt x="98" y="58"/>
                    <a:pt x="98" y="58"/>
                    <a:pt x="98" y="57"/>
                  </a:cubicBezTo>
                  <a:cubicBezTo>
                    <a:pt x="99" y="56"/>
                    <a:pt x="99" y="54"/>
                    <a:pt x="99" y="52"/>
                  </a:cubicBezTo>
                  <a:cubicBezTo>
                    <a:pt x="99" y="51"/>
                    <a:pt x="99" y="51"/>
                    <a:pt x="99" y="50"/>
                  </a:cubicBezTo>
                  <a:cubicBezTo>
                    <a:pt x="98" y="48"/>
                    <a:pt x="98" y="47"/>
                    <a:pt x="97" y="46"/>
                  </a:cubicBezTo>
                  <a:cubicBezTo>
                    <a:pt x="97" y="45"/>
                    <a:pt x="96" y="44"/>
                    <a:pt x="96" y="44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45"/>
                    <a:pt x="96" y="44"/>
                    <a:pt x="96" y="42"/>
                  </a:cubicBezTo>
                  <a:cubicBezTo>
                    <a:pt x="96" y="41"/>
                    <a:pt x="96" y="39"/>
                    <a:pt x="96" y="38"/>
                  </a:cubicBezTo>
                  <a:cubicBezTo>
                    <a:pt x="96" y="37"/>
                    <a:pt x="96" y="37"/>
                    <a:pt x="95" y="36"/>
                  </a:cubicBezTo>
                  <a:cubicBezTo>
                    <a:pt x="95" y="35"/>
                    <a:pt x="94" y="35"/>
                    <a:pt x="93" y="35"/>
                  </a:cubicBezTo>
                  <a:cubicBezTo>
                    <a:pt x="92" y="35"/>
                    <a:pt x="92" y="35"/>
                    <a:pt x="91" y="36"/>
                  </a:cubicBezTo>
                  <a:cubicBezTo>
                    <a:pt x="91" y="36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91" y="36"/>
                    <a:pt x="91" y="35"/>
                    <a:pt x="91" y="35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1" y="34"/>
                    <a:pt x="91" y="34"/>
                    <a:pt x="92" y="33"/>
                  </a:cubicBezTo>
                  <a:cubicBezTo>
                    <a:pt x="93" y="32"/>
                    <a:pt x="94" y="31"/>
                    <a:pt x="94" y="31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5" y="31"/>
                    <a:pt x="95" y="30"/>
                    <a:pt x="95" y="30"/>
                  </a:cubicBezTo>
                  <a:cubicBezTo>
                    <a:pt x="95" y="29"/>
                    <a:pt x="96" y="29"/>
                    <a:pt x="96" y="28"/>
                  </a:cubicBezTo>
                  <a:cubicBezTo>
                    <a:pt x="96" y="27"/>
                    <a:pt x="96" y="27"/>
                    <a:pt x="95" y="26"/>
                  </a:cubicBezTo>
                  <a:cubicBezTo>
                    <a:pt x="95" y="26"/>
                    <a:pt x="95" y="26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4" y="26"/>
                    <a:pt x="94" y="26"/>
                    <a:pt x="94" y="26"/>
                  </a:cubicBezTo>
                  <a:cubicBezTo>
                    <a:pt x="95" y="26"/>
                    <a:pt x="96" y="26"/>
                    <a:pt x="97" y="25"/>
                  </a:cubicBezTo>
                  <a:cubicBezTo>
                    <a:pt x="97" y="24"/>
                    <a:pt x="97" y="24"/>
                    <a:pt x="97" y="23"/>
                  </a:cubicBezTo>
                  <a:cubicBezTo>
                    <a:pt x="97" y="22"/>
                    <a:pt x="97" y="21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7" y="19"/>
                    <a:pt x="98" y="18"/>
                  </a:cubicBezTo>
                  <a:cubicBezTo>
                    <a:pt x="98" y="18"/>
                    <a:pt x="98" y="18"/>
                    <a:pt x="98" y="18"/>
                  </a:cubicBezTo>
                  <a:cubicBezTo>
                    <a:pt x="99" y="18"/>
                    <a:pt x="99" y="17"/>
                    <a:pt x="100" y="16"/>
                  </a:cubicBezTo>
                  <a:cubicBezTo>
                    <a:pt x="100" y="16"/>
                    <a:pt x="101" y="15"/>
                    <a:pt x="101" y="14"/>
                  </a:cubicBezTo>
                  <a:cubicBezTo>
                    <a:pt x="101" y="13"/>
                    <a:pt x="100" y="12"/>
                    <a:pt x="100" y="12"/>
                  </a:cubicBezTo>
                  <a:cubicBezTo>
                    <a:pt x="100" y="11"/>
                    <a:pt x="99" y="11"/>
                    <a:pt x="99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6" y="11"/>
                    <a:pt x="96" y="11"/>
                    <a:pt x="95" y="11"/>
                  </a:cubicBezTo>
                  <a:cubicBezTo>
                    <a:pt x="94" y="12"/>
                    <a:pt x="94" y="12"/>
                    <a:pt x="93" y="13"/>
                  </a:cubicBezTo>
                  <a:cubicBezTo>
                    <a:pt x="93" y="13"/>
                    <a:pt x="92" y="13"/>
                    <a:pt x="92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5"/>
                    <a:pt x="93" y="15"/>
                  </a:cubicBezTo>
                  <a:cubicBezTo>
                    <a:pt x="93" y="14"/>
                    <a:pt x="94" y="14"/>
                    <a:pt x="94" y="13"/>
                  </a:cubicBezTo>
                  <a:cubicBezTo>
                    <a:pt x="95" y="13"/>
                    <a:pt x="95" y="12"/>
                    <a:pt x="96" y="12"/>
                  </a:cubicBezTo>
                  <a:cubicBezTo>
                    <a:pt x="96" y="11"/>
                    <a:pt x="97" y="10"/>
                    <a:pt x="97" y="9"/>
                  </a:cubicBezTo>
                  <a:cubicBezTo>
                    <a:pt x="97" y="8"/>
                    <a:pt x="96" y="8"/>
                    <a:pt x="96" y="7"/>
                  </a:cubicBezTo>
                  <a:cubicBezTo>
                    <a:pt x="96" y="6"/>
                    <a:pt x="95" y="6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4"/>
                    <a:pt x="94" y="4"/>
                  </a:cubicBezTo>
                  <a:cubicBezTo>
                    <a:pt x="94" y="4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3" y="177"/>
                    <a:pt x="223" y="177"/>
                    <a:pt x="223" y="177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7"/>
                    <a:pt x="223" y="177"/>
                    <a:pt x="223" y="177"/>
                  </a:cubicBezTo>
                  <a:cubicBezTo>
                    <a:pt x="223" y="175"/>
                    <a:pt x="223" y="175"/>
                    <a:pt x="223" y="175"/>
                  </a:cubicBezTo>
                  <a:cubicBezTo>
                    <a:pt x="223" y="175"/>
                    <a:pt x="176" y="162"/>
                    <a:pt x="163" y="159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0" y="158"/>
                    <a:pt x="160" y="158"/>
                    <a:pt x="160" y="158"/>
                  </a:cubicBezTo>
                  <a:cubicBezTo>
                    <a:pt x="160" y="158"/>
                    <a:pt x="160" y="158"/>
                    <a:pt x="159" y="158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9" y="158"/>
                    <a:pt x="159" y="158"/>
                    <a:pt x="158" y="158"/>
                  </a:cubicBezTo>
                  <a:cubicBezTo>
                    <a:pt x="158" y="158"/>
                    <a:pt x="157" y="158"/>
                    <a:pt x="156" y="158"/>
                  </a:cubicBezTo>
                  <a:cubicBezTo>
                    <a:pt x="157" y="160"/>
                    <a:pt x="157" y="160"/>
                    <a:pt x="157" y="160"/>
                  </a:cubicBezTo>
                  <a:cubicBezTo>
                    <a:pt x="156" y="158"/>
                    <a:pt x="156" y="158"/>
                    <a:pt x="156" y="158"/>
                  </a:cubicBezTo>
                  <a:cubicBezTo>
                    <a:pt x="154" y="158"/>
                    <a:pt x="152" y="158"/>
                    <a:pt x="151" y="158"/>
                  </a:cubicBezTo>
                  <a:cubicBezTo>
                    <a:pt x="150" y="158"/>
                    <a:pt x="149" y="158"/>
                    <a:pt x="148" y="159"/>
                  </a:cubicBezTo>
                  <a:cubicBezTo>
                    <a:pt x="149" y="161"/>
                    <a:pt x="149" y="161"/>
                    <a:pt x="149" y="161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46" y="160"/>
                    <a:pt x="144" y="160"/>
                    <a:pt x="144" y="160"/>
                  </a:cubicBezTo>
                  <a:cubicBezTo>
                    <a:pt x="143" y="160"/>
                    <a:pt x="142" y="160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1" y="158"/>
                    <a:pt x="141" y="158"/>
                    <a:pt x="141" y="158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9" y="161"/>
                    <a:pt x="139" y="161"/>
                    <a:pt x="139" y="161"/>
                  </a:cubicBezTo>
                  <a:cubicBezTo>
                    <a:pt x="139" y="159"/>
                    <a:pt x="139" y="159"/>
                    <a:pt x="139" y="159"/>
                  </a:cubicBezTo>
                  <a:cubicBezTo>
                    <a:pt x="138" y="159"/>
                    <a:pt x="138" y="159"/>
                    <a:pt x="138" y="159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8" y="161"/>
                    <a:pt x="138" y="161"/>
                    <a:pt x="138" y="161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5" y="160"/>
                    <a:pt x="131" y="160"/>
                    <a:pt x="127" y="160"/>
                  </a:cubicBezTo>
                  <a:cubicBezTo>
                    <a:pt x="125" y="160"/>
                    <a:pt x="123" y="160"/>
                    <a:pt x="122" y="160"/>
                  </a:cubicBezTo>
                  <a:cubicBezTo>
                    <a:pt x="121" y="160"/>
                    <a:pt x="119" y="160"/>
                    <a:pt x="117" y="160"/>
                  </a:cubicBezTo>
                  <a:cubicBezTo>
                    <a:pt x="115" y="160"/>
                    <a:pt x="114" y="160"/>
                    <a:pt x="112" y="159"/>
                  </a:cubicBezTo>
                  <a:cubicBezTo>
                    <a:pt x="111" y="159"/>
                    <a:pt x="108" y="158"/>
                    <a:pt x="105" y="158"/>
                  </a:cubicBezTo>
                  <a:cubicBezTo>
                    <a:pt x="103" y="157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101" y="156"/>
                    <a:pt x="99" y="156"/>
                    <a:pt x="98" y="156"/>
                  </a:cubicBezTo>
                  <a:cubicBezTo>
                    <a:pt x="97" y="158"/>
                    <a:pt x="97" y="158"/>
                    <a:pt x="97" y="158"/>
                  </a:cubicBezTo>
                  <a:cubicBezTo>
                    <a:pt x="98" y="156"/>
                    <a:pt x="98" y="156"/>
                    <a:pt x="98" y="156"/>
                  </a:cubicBezTo>
                  <a:cubicBezTo>
                    <a:pt x="93" y="155"/>
                    <a:pt x="89" y="155"/>
                    <a:pt x="86" y="155"/>
                  </a:cubicBezTo>
                  <a:cubicBezTo>
                    <a:pt x="86" y="155"/>
                    <a:pt x="86" y="155"/>
                    <a:pt x="86" y="155"/>
                  </a:cubicBezTo>
                  <a:cubicBezTo>
                    <a:pt x="86" y="155"/>
                    <a:pt x="85" y="154"/>
                    <a:pt x="85" y="154"/>
                  </a:cubicBezTo>
                  <a:cubicBezTo>
                    <a:pt x="84" y="156"/>
                    <a:pt x="84" y="156"/>
                    <a:pt x="84" y="156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4" y="153"/>
                    <a:pt x="82" y="152"/>
                    <a:pt x="82" y="151"/>
                  </a:cubicBezTo>
                  <a:cubicBezTo>
                    <a:pt x="81" y="149"/>
                    <a:pt x="80" y="149"/>
                    <a:pt x="80" y="149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0" y="148"/>
                    <a:pt x="79" y="148"/>
                    <a:pt x="78" y="148"/>
                  </a:cubicBezTo>
                  <a:cubicBezTo>
                    <a:pt x="78" y="147"/>
                    <a:pt x="77" y="147"/>
                    <a:pt x="76" y="147"/>
                  </a:cubicBezTo>
                  <a:cubicBezTo>
                    <a:pt x="74" y="147"/>
                    <a:pt x="72" y="148"/>
                    <a:pt x="70" y="148"/>
                  </a:cubicBezTo>
                  <a:cubicBezTo>
                    <a:pt x="69" y="148"/>
                    <a:pt x="68" y="148"/>
                    <a:pt x="68" y="149"/>
                  </a:cubicBezTo>
                  <a:cubicBezTo>
                    <a:pt x="67" y="149"/>
                    <a:pt x="66" y="149"/>
                    <a:pt x="66" y="149"/>
                  </a:cubicBezTo>
                  <a:cubicBezTo>
                    <a:pt x="66" y="150"/>
                    <a:pt x="66" y="150"/>
                    <a:pt x="66" y="150"/>
                  </a:cubicBezTo>
                  <a:cubicBezTo>
                    <a:pt x="67" y="149"/>
                    <a:pt x="67" y="149"/>
                    <a:pt x="67" y="149"/>
                  </a:cubicBezTo>
                  <a:cubicBezTo>
                    <a:pt x="66" y="149"/>
                    <a:pt x="66" y="149"/>
                    <a:pt x="66" y="149"/>
                  </a:cubicBezTo>
                  <a:cubicBezTo>
                    <a:pt x="66" y="150"/>
                    <a:pt x="66" y="150"/>
                    <a:pt x="66" y="150"/>
                  </a:cubicBezTo>
                  <a:cubicBezTo>
                    <a:pt x="67" y="149"/>
                    <a:pt x="67" y="149"/>
                    <a:pt x="67" y="149"/>
                  </a:cubicBezTo>
                  <a:cubicBezTo>
                    <a:pt x="66" y="151"/>
                    <a:pt x="66" y="151"/>
                    <a:pt x="66" y="151"/>
                  </a:cubicBezTo>
                  <a:cubicBezTo>
                    <a:pt x="67" y="149"/>
                    <a:pt x="67" y="149"/>
                    <a:pt x="67" y="149"/>
                  </a:cubicBezTo>
                  <a:cubicBezTo>
                    <a:pt x="67" y="149"/>
                    <a:pt x="66" y="149"/>
                    <a:pt x="66" y="149"/>
                  </a:cubicBezTo>
                  <a:cubicBezTo>
                    <a:pt x="65" y="148"/>
                    <a:pt x="63" y="148"/>
                    <a:pt x="60" y="147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57" y="146"/>
                    <a:pt x="53" y="145"/>
                    <a:pt x="52" y="145"/>
                  </a:cubicBezTo>
                  <a:cubicBezTo>
                    <a:pt x="51" y="144"/>
                    <a:pt x="48" y="142"/>
                    <a:pt x="46" y="141"/>
                  </a:cubicBezTo>
                  <a:cubicBezTo>
                    <a:pt x="45" y="142"/>
                    <a:pt x="45" y="142"/>
                    <a:pt x="45" y="142"/>
                  </a:cubicBezTo>
                  <a:cubicBezTo>
                    <a:pt x="46" y="141"/>
                    <a:pt x="46" y="141"/>
                    <a:pt x="46" y="141"/>
                  </a:cubicBezTo>
                  <a:cubicBezTo>
                    <a:pt x="45" y="140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2" y="140"/>
                    <a:pt x="42" y="139"/>
                    <a:pt x="43" y="139"/>
                  </a:cubicBezTo>
                  <a:cubicBezTo>
                    <a:pt x="44" y="138"/>
                    <a:pt x="44" y="138"/>
                    <a:pt x="44" y="137"/>
                  </a:cubicBezTo>
                  <a:cubicBezTo>
                    <a:pt x="44" y="136"/>
                    <a:pt x="44" y="136"/>
                    <a:pt x="44" y="135"/>
                  </a:cubicBezTo>
                  <a:cubicBezTo>
                    <a:pt x="44" y="134"/>
                    <a:pt x="44" y="133"/>
                    <a:pt x="44" y="132"/>
                  </a:cubicBezTo>
                  <a:cubicBezTo>
                    <a:pt x="43" y="131"/>
                    <a:pt x="43" y="130"/>
                    <a:pt x="42" y="129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2" y="130"/>
                    <a:pt x="42" y="130"/>
                    <a:pt x="42" y="130"/>
                  </a:cubicBezTo>
                  <a:lnTo>
                    <a:pt x="41" y="13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9" name="Freeform 181"/>
            <p:cNvSpPr>
              <a:spLocks/>
            </p:cNvSpPr>
            <p:nvPr/>
          </p:nvSpPr>
          <p:spPr bwMode="auto">
            <a:xfrm>
              <a:off x="9741762" y="3690979"/>
              <a:ext cx="1210020" cy="467956"/>
            </a:xfrm>
            <a:custGeom>
              <a:avLst/>
              <a:gdLst>
                <a:gd name="T0" fmla="*/ 142 w 371"/>
                <a:gd name="T1" fmla="*/ 33 h 143"/>
                <a:gd name="T2" fmla="*/ 133 w 371"/>
                <a:gd name="T3" fmla="*/ 46 h 143"/>
                <a:gd name="T4" fmla="*/ 123 w 371"/>
                <a:gd name="T5" fmla="*/ 55 h 143"/>
                <a:gd name="T6" fmla="*/ 106 w 371"/>
                <a:gd name="T7" fmla="*/ 68 h 143"/>
                <a:gd name="T8" fmla="*/ 104 w 371"/>
                <a:gd name="T9" fmla="*/ 72 h 143"/>
                <a:gd name="T10" fmla="*/ 103 w 371"/>
                <a:gd name="T11" fmla="*/ 73 h 143"/>
                <a:gd name="T12" fmla="*/ 91 w 371"/>
                <a:gd name="T13" fmla="*/ 80 h 143"/>
                <a:gd name="T14" fmla="*/ 86 w 371"/>
                <a:gd name="T15" fmla="*/ 86 h 143"/>
                <a:gd name="T16" fmla="*/ 63 w 371"/>
                <a:gd name="T17" fmla="*/ 99 h 143"/>
                <a:gd name="T18" fmla="*/ 54 w 371"/>
                <a:gd name="T19" fmla="*/ 102 h 143"/>
                <a:gd name="T20" fmla="*/ 44 w 371"/>
                <a:gd name="T21" fmla="*/ 110 h 143"/>
                <a:gd name="T22" fmla="*/ 40 w 371"/>
                <a:gd name="T23" fmla="*/ 115 h 143"/>
                <a:gd name="T24" fmla="*/ 40 w 371"/>
                <a:gd name="T25" fmla="*/ 115 h 143"/>
                <a:gd name="T26" fmla="*/ 0 w 371"/>
                <a:gd name="T27" fmla="*/ 123 h 143"/>
                <a:gd name="T28" fmla="*/ 117 w 371"/>
                <a:gd name="T29" fmla="*/ 99 h 143"/>
                <a:gd name="T30" fmla="*/ 187 w 371"/>
                <a:gd name="T31" fmla="*/ 109 h 143"/>
                <a:gd name="T32" fmla="*/ 272 w 371"/>
                <a:gd name="T33" fmla="*/ 142 h 143"/>
                <a:gd name="T34" fmla="*/ 280 w 371"/>
                <a:gd name="T35" fmla="*/ 140 h 143"/>
                <a:gd name="T36" fmla="*/ 287 w 371"/>
                <a:gd name="T37" fmla="*/ 135 h 143"/>
                <a:gd name="T38" fmla="*/ 289 w 371"/>
                <a:gd name="T39" fmla="*/ 126 h 143"/>
                <a:gd name="T40" fmla="*/ 303 w 371"/>
                <a:gd name="T41" fmla="*/ 135 h 143"/>
                <a:gd name="T42" fmla="*/ 305 w 371"/>
                <a:gd name="T43" fmla="*/ 118 h 143"/>
                <a:gd name="T44" fmla="*/ 305 w 371"/>
                <a:gd name="T45" fmla="*/ 111 h 143"/>
                <a:gd name="T46" fmla="*/ 313 w 371"/>
                <a:gd name="T47" fmla="*/ 102 h 143"/>
                <a:gd name="T48" fmla="*/ 306 w 371"/>
                <a:gd name="T49" fmla="*/ 101 h 143"/>
                <a:gd name="T50" fmla="*/ 328 w 371"/>
                <a:gd name="T51" fmla="*/ 90 h 143"/>
                <a:gd name="T52" fmla="*/ 340 w 371"/>
                <a:gd name="T53" fmla="*/ 86 h 143"/>
                <a:gd name="T54" fmla="*/ 352 w 371"/>
                <a:gd name="T55" fmla="*/ 70 h 143"/>
                <a:gd name="T56" fmla="*/ 333 w 371"/>
                <a:gd name="T57" fmla="*/ 78 h 143"/>
                <a:gd name="T58" fmla="*/ 329 w 371"/>
                <a:gd name="T59" fmla="*/ 75 h 143"/>
                <a:gd name="T60" fmla="*/ 339 w 371"/>
                <a:gd name="T61" fmla="*/ 73 h 143"/>
                <a:gd name="T62" fmla="*/ 341 w 371"/>
                <a:gd name="T63" fmla="*/ 65 h 143"/>
                <a:gd name="T64" fmla="*/ 326 w 371"/>
                <a:gd name="T65" fmla="*/ 66 h 143"/>
                <a:gd name="T66" fmla="*/ 320 w 371"/>
                <a:gd name="T67" fmla="*/ 64 h 143"/>
                <a:gd name="T68" fmla="*/ 332 w 371"/>
                <a:gd name="T69" fmla="*/ 61 h 143"/>
                <a:gd name="T70" fmla="*/ 335 w 371"/>
                <a:gd name="T71" fmla="*/ 58 h 143"/>
                <a:gd name="T72" fmla="*/ 337 w 371"/>
                <a:gd name="T73" fmla="*/ 54 h 143"/>
                <a:gd name="T74" fmla="*/ 348 w 371"/>
                <a:gd name="T75" fmla="*/ 60 h 143"/>
                <a:gd name="T76" fmla="*/ 357 w 371"/>
                <a:gd name="T77" fmla="*/ 49 h 143"/>
                <a:gd name="T78" fmla="*/ 343 w 371"/>
                <a:gd name="T79" fmla="*/ 47 h 143"/>
                <a:gd name="T80" fmla="*/ 364 w 371"/>
                <a:gd name="T81" fmla="*/ 36 h 143"/>
                <a:gd name="T82" fmla="*/ 355 w 371"/>
                <a:gd name="T83" fmla="*/ 33 h 143"/>
                <a:gd name="T84" fmla="*/ 351 w 371"/>
                <a:gd name="T85" fmla="*/ 34 h 143"/>
                <a:gd name="T86" fmla="*/ 345 w 371"/>
                <a:gd name="T87" fmla="*/ 30 h 143"/>
                <a:gd name="T88" fmla="*/ 330 w 371"/>
                <a:gd name="T89" fmla="*/ 34 h 143"/>
                <a:gd name="T90" fmla="*/ 330 w 371"/>
                <a:gd name="T91" fmla="*/ 27 h 143"/>
                <a:gd name="T92" fmla="*/ 335 w 371"/>
                <a:gd name="T93" fmla="*/ 20 h 143"/>
                <a:gd name="T94" fmla="*/ 352 w 371"/>
                <a:gd name="T95" fmla="*/ 20 h 143"/>
                <a:gd name="T96" fmla="*/ 348 w 371"/>
                <a:gd name="T97" fmla="*/ 5 h 143"/>
                <a:gd name="T98" fmla="*/ 359 w 371"/>
                <a:gd name="T99" fmla="*/ 16 h 143"/>
                <a:gd name="T100" fmla="*/ 371 w 371"/>
                <a:gd name="T101" fmla="*/ 3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1" h="143">
                  <a:moveTo>
                    <a:pt x="353" y="0"/>
                  </a:moveTo>
                  <a:cubicBezTo>
                    <a:pt x="142" y="33"/>
                    <a:pt x="142" y="33"/>
                    <a:pt x="142" y="33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36" y="42"/>
                    <a:pt x="135" y="44"/>
                    <a:pt x="133" y="46"/>
                  </a:cubicBezTo>
                  <a:cubicBezTo>
                    <a:pt x="131" y="48"/>
                    <a:pt x="128" y="50"/>
                    <a:pt x="126" y="51"/>
                  </a:cubicBezTo>
                  <a:cubicBezTo>
                    <a:pt x="125" y="52"/>
                    <a:pt x="124" y="53"/>
                    <a:pt x="123" y="55"/>
                  </a:cubicBezTo>
                  <a:cubicBezTo>
                    <a:pt x="122" y="56"/>
                    <a:pt x="122" y="57"/>
                    <a:pt x="122" y="57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6" y="68"/>
                    <a:pt x="104" y="71"/>
                    <a:pt x="104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2" y="73"/>
                    <a:pt x="101" y="73"/>
                    <a:pt x="99" y="74"/>
                  </a:cubicBezTo>
                  <a:cubicBezTo>
                    <a:pt x="96" y="75"/>
                    <a:pt x="93" y="77"/>
                    <a:pt x="91" y="80"/>
                  </a:cubicBezTo>
                  <a:cubicBezTo>
                    <a:pt x="90" y="81"/>
                    <a:pt x="89" y="82"/>
                    <a:pt x="88" y="83"/>
                  </a:cubicBezTo>
                  <a:cubicBezTo>
                    <a:pt x="87" y="84"/>
                    <a:pt x="87" y="85"/>
                    <a:pt x="86" y="86"/>
                  </a:cubicBezTo>
                  <a:cubicBezTo>
                    <a:pt x="82" y="91"/>
                    <a:pt x="71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0" y="99"/>
                    <a:pt x="58" y="100"/>
                    <a:pt x="57" y="100"/>
                  </a:cubicBezTo>
                  <a:cubicBezTo>
                    <a:pt x="56" y="101"/>
                    <a:pt x="55" y="102"/>
                    <a:pt x="54" y="102"/>
                  </a:cubicBezTo>
                  <a:cubicBezTo>
                    <a:pt x="52" y="104"/>
                    <a:pt x="52" y="105"/>
                    <a:pt x="52" y="105"/>
                  </a:cubicBezTo>
                  <a:cubicBezTo>
                    <a:pt x="52" y="105"/>
                    <a:pt x="47" y="107"/>
                    <a:pt x="44" y="110"/>
                  </a:cubicBezTo>
                  <a:cubicBezTo>
                    <a:pt x="42" y="111"/>
                    <a:pt x="41" y="113"/>
                    <a:pt x="40" y="113"/>
                  </a:cubicBezTo>
                  <a:cubicBezTo>
                    <a:pt x="40" y="114"/>
                    <a:pt x="40" y="114"/>
                    <a:pt x="40" y="115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38" y="116"/>
                    <a:pt x="36" y="119"/>
                    <a:pt x="36" y="119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93" y="113"/>
                    <a:pt x="93" y="113"/>
                    <a:pt x="93" y="113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87" y="109"/>
                    <a:pt x="187" y="109"/>
                    <a:pt x="187" y="109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272" y="142"/>
                    <a:pt x="272" y="142"/>
                    <a:pt x="272" y="142"/>
                  </a:cubicBezTo>
                  <a:cubicBezTo>
                    <a:pt x="272" y="142"/>
                    <a:pt x="274" y="143"/>
                    <a:pt x="276" y="142"/>
                  </a:cubicBezTo>
                  <a:cubicBezTo>
                    <a:pt x="277" y="141"/>
                    <a:pt x="280" y="140"/>
                    <a:pt x="280" y="140"/>
                  </a:cubicBezTo>
                  <a:cubicBezTo>
                    <a:pt x="280" y="140"/>
                    <a:pt x="280" y="140"/>
                    <a:pt x="280" y="138"/>
                  </a:cubicBezTo>
                  <a:cubicBezTo>
                    <a:pt x="280" y="136"/>
                    <a:pt x="283" y="133"/>
                    <a:pt x="287" y="135"/>
                  </a:cubicBezTo>
                  <a:cubicBezTo>
                    <a:pt x="291" y="137"/>
                    <a:pt x="297" y="139"/>
                    <a:pt x="292" y="133"/>
                  </a:cubicBezTo>
                  <a:cubicBezTo>
                    <a:pt x="288" y="127"/>
                    <a:pt x="289" y="126"/>
                    <a:pt x="289" y="126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7"/>
                    <a:pt x="305" y="137"/>
                    <a:pt x="303" y="135"/>
                  </a:cubicBezTo>
                  <a:cubicBezTo>
                    <a:pt x="302" y="132"/>
                    <a:pt x="299" y="128"/>
                    <a:pt x="300" y="125"/>
                  </a:cubicBezTo>
                  <a:cubicBezTo>
                    <a:pt x="301" y="122"/>
                    <a:pt x="304" y="119"/>
                    <a:pt x="305" y="118"/>
                  </a:cubicBezTo>
                  <a:cubicBezTo>
                    <a:pt x="306" y="117"/>
                    <a:pt x="307" y="116"/>
                    <a:pt x="307" y="115"/>
                  </a:cubicBezTo>
                  <a:cubicBezTo>
                    <a:pt x="307" y="114"/>
                    <a:pt x="306" y="112"/>
                    <a:pt x="305" y="111"/>
                  </a:cubicBezTo>
                  <a:cubicBezTo>
                    <a:pt x="304" y="111"/>
                    <a:pt x="308" y="110"/>
                    <a:pt x="310" y="107"/>
                  </a:cubicBezTo>
                  <a:cubicBezTo>
                    <a:pt x="311" y="105"/>
                    <a:pt x="312" y="103"/>
                    <a:pt x="313" y="102"/>
                  </a:cubicBezTo>
                  <a:cubicBezTo>
                    <a:pt x="314" y="102"/>
                    <a:pt x="309" y="103"/>
                    <a:pt x="308" y="104"/>
                  </a:cubicBezTo>
                  <a:cubicBezTo>
                    <a:pt x="307" y="105"/>
                    <a:pt x="306" y="103"/>
                    <a:pt x="306" y="101"/>
                  </a:cubicBezTo>
                  <a:cubicBezTo>
                    <a:pt x="307" y="100"/>
                    <a:pt x="312" y="94"/>
                    <a:pt x="316" y="92"/>
                  </a:cubicBezTo>
                  <a:cubicBezTo>
                    <a:pt x="319" y="90"/>
                    <a:pt x="325" y="92"/>
                    <a:pt x="328" y="90"/>
                  </a:cubicBezTo>
                  <a:cubicBezTo>
                    <a:pt x="330" y="88"/>
                    <a:pt x="333" y="86"/>
                    <a:pt x="333" y="86"/>
                  </a:cubicBezTo>
                  <a:cubicBezTo>
                    <a:pt x="333" y="86"/>
                    <a:pt x="336" y="85"/>
                    <a:pt x="340" y="86"/>
                  </a:cubicBezTo>
                  <a:cubicBezTo>
                    <a:pt x="345" y="87"/>
                    <a:pt x="348" y="84"/>
                    <a:pt x="350" y="81"/>
                  </a:cubicBezTo>
                  <a:cubicBezTo>
                    <a:pt x="352" y="77"/>
                    <a:pt x="355" y="72"/>
                    <a:pt x="352" y="70"/>
                  </a:cubicBezTo>
                  <a:cubicBezTo>
                    <a:pt x="349" y="68"/>
                    <a:pt x="346" y="70"/>
                    <a:pt x="343" y="73"/>
                  </a:cubicBezTo>
                  <a:cubicBezTo>
                    <a:pt x="340" y="76"/>
                    <a:pt x="338" y="78"/>
                    <a:pt x="333" y="78"/>
                  </a:cubicBezTo>
                  <a:cubicBezTo>
                    <a:pt x="328" y="79"/>
                    <a:pt x="323" y="75"/>
                    <a:pt x="321" y="72"/>
                  </a:cubicBezTo>
                  <a:cubicBezTo>
                    <a:pt x="321" y="72"/>
                    <a:pt x="324" y="71"/>
                    <a:pt x="329" y="75"/>
                  </a:cubicBezTo>
                  <a:cubicBezTo>
                    <a:pt x="329" y="75"/>
                    <a:pt x="331" y="77"/>
                    <a:pt x="333" y="76"/>
                  </a:cubicBezTo>
                  <a:cubicBezTo>
                    <a:pt x="335" y="76"/>
                    <a:pt x="336" y="76"/>
                    <a:pt x="339" y="73"/>
                  </a:cubicBezTo>
                  <a:cubicBezTo>
                    <a:pt x="341" y="71"/>
                    <a:pt x="345" y="68"/>
                    <a:pt x="345" y="66"/>
                  </a:cubicBezTo>
                  <a:cubicBezTo>
                    <a:pt x="344" y="64"/>
                    <a:pt x="343" y="63"/>
                    <a:pt x="341" y="65"/>
                  </a:cubicBezTo>
                  <a:cubicBezTo>
                    <a:pt x="340" y="66"/>
                    <a:pt x="337" y="68"/>
                    <a:pt x="334" y="68"/>
                  </a:cubicBezTo>
                  <a:cubicBezTo>
                    <a:pt x="331" y="69"/>
                    <a:pt x="327" y="67"/>
                    <a:pt x="326" y="66"/>
                  </a:cubicBezTo>
                  <a:cubicBezTo>
                    <a:pt x="325" y="64"/>
                    <a:pt x="324" y="65"/>
                    <a:pt x="323" y="66"/>
                  </a:cubicBezTo>
                  <a:cubicBezTo>
                    <a:pt x="323" y="67"/>
                    <a:pt x="320" y="66"/>
                    <a:pt x="320" y="64"/>
                  </a:cubicBezTo>
                  <a:cubicBezTo>
                    <a:pt x="320" y="62"/>
                    <a:pt x="323" y="58"/>
                    <a:pt x="326" y="58"/>
                  </a:cubicBezTo>
                  <a:cubicBezTo>
                    <a:pt x="329" y="58"/>
                    <a:pt x="330" y="60"/>
                    <a:pt x="332" y="61"/>
                  </a:cubicBezTo>
                  <a:cubicBezTo>
                    <a:pt x="333" y="62"/>
                    <a:pt x="335" y="62"/>
                    <a:pt x="335" y="62"/>
                  </a:cubicBezTo>
                  <a:cubicBezTo>
                    <a:pt x="336" y="61"/>
                    <a:pt x="337" y="60"/>
                    <a:pt x="335" y="58"/>
                  </a:cubicBezTo>
                  <a:cubicBezTo>
                    <a:pt x="332" y="57"/>
                    <a:pt x="331" y="53"/>
                    <a:pt x="333" y="52"/>
                  </a:cubicBezTo>
                  <a:cubicBezTo>
                    <a:pt x="335" y="51"/>
                    <a:pt x="337" y="53"/>
                    <a:pt x="337" y="54"/>
                  </a:cubicBezTo>
                  <a:cubicBezTo>
                    <a:pt x="337" y="56"/>
                    <a:pt x="342" y="62"/>
                    <a:pt x="345" y="62"/>
                  </a:cubicBezTo>
                  <a:cubicBezTo>
                    <a:pt x="348" y="62"/>
                    <a:pt x="348" y="61"/>
                    <a:pt x="348" y="60"/>
                  </a:cubicBezTo>
                  <a:cubicBezTo>
                    <a:pt x="348" y="58"/>
                    <a:pt x="348" y="57"/>
                    <a:pt x="351" y="57"/>
                  </a:cubicBezTo>
                  <a:cubicBezTo>
                    <a:pt x="354" y="57"/>
                    <a:pt x="359" y="54"/>
                    <a:pt x="357" y="49"/>
                  </a:cubicBezTo>
                  <a:cubicBezTo>
                    <a:pt x="357" y="49"/>
                    <a:pt x="358" y="48"/>
                    <a:pt x="355" y="48"/>
                  </a:cubicBezTo>
                  <a:cubicBezTo>
                    <a:pt x="352" y="48"/>
                    <a:pt x="345" y="49"/>
                    <a:pt x="343" y="47"/>
                  </a:cubicBezTo>
                  <a:cubicBezTo>
                    <a:pt x="343" y="47"/>
                    <a:pt x="345" y="42"/>
                    <a:pt x="353" y="44"/>
                  </a:cubicBezTo>
                  <a:cubicBezTo>
                    <a:pt x="360" y="46"/>
                    <a:pt x="364" y="41"/>
                    <a:pt x="364" y="36"/>
                  </a:cubicBezTo>
                  <a:cubicBezTo>
                    <a:pt x="363" y="32"/>
                    <a:pt x="362" y="23"/>
                    <a:pt x="357" y="24"/>
                  </a:cubicBezTo>
                  <a:cubicBezTo>
                    <a:pt x="353" y="25"/>
                    <a:pt x="355" y="31"/>
                    <a:pt x="355" y="33"/>
                  </a:cubicBezTo>
                  <a:cubicBezTo>
                    <a:pt x="356" y="35"/>
                    <a:pt x="357" y="40"/>
                    <a:pt x="354" y="40"/>
                  </a:cubicBezTo>
                  <a:cubicBezTo>
                    <a:pt x="351" y="40"/>
                    <a:pt x="350" y="36"/>
                    <a:pt x="351" y="34"/>
                  </a:cubicBezTo>
                  <a:cubicBezTo>
                    <a:pt x="353" y="31"/>
                    <a:pt x="352" y="25"/>
                    <a:pt x="350" y="25"/>
                  </a:cubicBezTo>
                  <a:cubicBezTo>
                    <a:pt x="348" y="25"/>
                    <a:pt x="346" y="29"/>
                    <a:pt x="345" y="30"/>
                  </a:cubicBezTo>
                  <a:cubicBezTo>
                    <a:pt x="344" y="31"/>
                    <a:pt x="341" y="29"/>
                    <a:pt x="338" y="29"/>
                  </a:cubicBezTo>
                  <a:cubicBezTo>
                    <a:pt x="336" y="30"/>
                    <a:pt x="332" y="32"/>
                    <a:pt x="330" y="34"/>
                  </a:cubicBezTo>
                  <a:cubicBezTo>
                    <a:pt x="327" y="36"/>
                    <a:pt x="324" y="39"/>
                    <a:pt x="324" y="34"/>
                  </a:cubicBezTo>
                  <a:cubicBezTo>
                    <a:pt x="324" y="30"/>
                    <a:pt x="327" y="27"/>
                    <a:pt x="330" y="27"/>
                  </a:cubicBezTo>
                  <a:cubicBezTo>
                    <a:pt x="333" y="27"/>
                    <a:pt x="338" y="26"/>
                    <a:pt x="338" y="23"/>
                  </a:cubicBezTo>
                  <a:cubicBezTo>
                    <a:pt x="339" y="20"/>
                    <a:pt x="335" y="21"/>
                    <a:pt x="335" y="20"/>
                  </a:cubicBezTo>
                  <a:cubicBezTo>
                    <a:pt x="335" y="18"/>
                    <a:pt x="339" y="16"/>
                    <a:pt x="342" y="19"/>
                  </a:cubicBezTo>
                  <a:cubicBezTo>
                    <a:pt x="346" y="22"/>
                    <a:pt x="351" y="23"/>
                    <a:pt x="352" y="20"/>
                  </a:cubicBezTo>
                  <a:cubicBezTo>
                    <a:pt x="354" y="17"/>
                    <a:pt x="353" y="12"/>
                    <a:pt x="347" y="9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8" y="5"/>
                    <a:pt x="350" y="2"/>
                    <a:pt x="351" y="5"/>
                  </a:cubicBezTo>
                  <a:cubicBezTo>
                    <a:pt x="352" y="8"/>
                    <a:pt x="356" y="13"/>
                    <a:pt x="359" y="16"/>
                  </a:cubicBezTo>
                  <a:cubicBezTo>
                    <a:pt x="361" y="18"/>
                    <a:pt x="363" y="23"/>
                    <a:pt x="364" y="26"/>
                  </a:cubicBezTo>
                  <a:cubicBezTo>
                    <a:pt x="365" y="29"/>
                    <a:pt x="369" y="34"/>
                    <a:pt x="371" y="35"/>
                  </a:cubicBezTo>
                  <a:lnTo>
                    <a:pt x="35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0" name="Freeform 182"/>
            <p:cNvSpPr>
              <a:spLocks/>
            </p:cNvSpPr>
            <p:nvPr/>
          </p:nvSpPr>
          <p:spPr bwMode="auto">
            <a:xfrm>
              <a:off x="9741762" y="3684921"/>
              <a:ext cx="1226678" cy="477042"/>
            </a:xfrm>
            <a:custGeom>
              <a:avLst/>
              <a:gdLst>
                <a:gd name="T0" fmla="*/ 104 w 376"/>
                <a:gd name="T1" fmla="*/ 69 h 146"/>
                <a:gd name="T2" fmla="*/ 98 w 376"/>
                <a:gd name="T3" fmla="*/ 74 h 146"/>
                <a:gd name="T4" fmla="*/ 56 w 376"/>
                <a:gd name="T5" fmla="*/ 101 h 146"/>
                <a:gd name="T6" fmla="*/ 38 w 376"/>
                <a:gd name="T7" fmla="*/ 115 h 146"/>
                <a:gd name="T8" fmla="*/ 276 w 376"/>
                <a:gd name="T9" fmla="*/ 146 h 146"/>
                <a:gd name="T10" fmla="*/ 290 w 376"/>
                <a:gd name="T11" fmla="*/ 128 h 146"/>
                <a:gd name="T12" fmla="*/ 309 w 376"/>
                <a:gd name="T13" fmla="*/ 116 h 146"/>
                <a:gd name="T14" fmla="*/ 305 w 376"/>
                <a:gd name="T15" fmla="*/ 113 h 146"/>
                <a:gd name="T16" fmla="*/ 314 w 376"/>
                <a:gd name="T17" fmla="*/ 106 h 146"/>
                <a:gd name="T18" fmla="*/ 308 w 376"/>
                <a:gd name="T19" fmla="*/ 105 h 146"/>
                <a:gd name="T20" fmla="*/ 308 w 376"/>
                <a:gd name="T21" fmla="*/ 104 h 146"/>
                <a:gd name="T22" fmla="*/ 334 w 376"/>
                <a:gd name="T23" fmla="*/ 90 h 146"/>
                <a:gd name="T24" fmla="*/ 322 w 376"/>
                <a:gd name="T25" fmla="*/ 76 h 146"/>
                <a:gd name="T26" fmla="*/ 347 w 376"/>
                <a:gd name="T27" fmla="*/ 68 h 146"/>
                <a:gd name="T28" fmla="*/ 323 w 376"/>
                <a:gd name="T29" fmla="*/ 67 h 146"/>
                <a:gd name="T30" fmla="*/ 322 w 376"/>
                <a:gd name="T31" fmla="*/ 66 h 146"/>
                <a:gd name="T32" fmla="*/ 334 w 376"/>
                <a:gd name="T33" fmla="*/ 55 h 146"/>
                <a:gd name="T34" fmla="*/ 349 w 376"/>
                <a:gd name="T35" fmla="*/ 65 h 146"/>
                <a:gd name="T36" fmla="*/ 351 w 376"/>
                <a:gd name="T37" fmla="*/ 61 h 146"/>
                <a:gd name="T38" fmla="*/ 345 w 376"/>
                <a:gd name="T39" fmla="*/ 50 h 146"/>
                <a:gd name="T40" fmla="*/ 354 w 376"/>
                <a:gd name="T41" fmla="*/ 36 h 146"/>
                <a:gd name="T42" fmla="*/ 353 w 376"/>
                <a:gd name="T43" fmla="*/ 37 h 146"/>
                <a:gd name="T44" fmla="*/ 344 w 376"/>
                <a:gd name="T45" fmla="*/ 31 h 146"/>
                <a:gd name="T46" fmla="*/ 325 w 376"/>
                <a:gd name="T47" fmla="*/ 37 h 146"/>
                <a:gd name="T48" fmla="*/ 336 w 376"/>
                <a:gd name="T49" fmla="*/ 30 h 146"/>
                <a:gd name="T50" fmla="*/ 337 w 376"/>
                <a:gd name="T51" fmla="*/ 21 h 146"/>
                <a:gd name="T52" fmla="*/ 337 w 376"/>
                <a:gd name="T53" fmla="*/ 22 h 146"/>
                <a:gd name="T54" fmla="*/ 349 w 376"/>
                <a:gd name="T55" fmla="*/ 8 h 146"/>
                <a:gd name="T56" fmla="*/ 349 w 376"/>
                <a:gd name="T57" fmla="*/ 7 h 146"/>
                <a:gd name="T58" fmla="*/ 366 w 376"/>
                <a:gd name="T59" fmla="*/ 35 h 146"/>
                <a:gd name="T60" fmla="*/ 350 w 376"/>
                <a:gd name="T61" fmla="*/ 4 h 146"/>
                <a:gd name="T62" fmla="*/ 334 w 376"/>
                <a:gd name="T63" fmla="*/ 23 h 146"/>
                <a:gd name="T64" fmla="*/ 334 w 376"/>
                <a:gd name="T65" fmla="*/ 27 h 146"/>
                <a:gd name="T66" fmla="*/ 350 w 376"/>
                <a:gd name="T67" fmla="*/ 29 h 146"/>
                <a:gd name="T68" fmla="*/ 349 w 376"/>
                <a:gd name="T69" fmla="*/ 35 h 146"/>
                <a:gd name="T70" fmla="*/ 362 w 376"/>
                <a:gd name="T71" fmla="*/ 39 h 146"/>
                <a:gd name="T72" fmla="*/ 356 w 376"/>
                <a:gd name="T73" fmla="*/ 52 h 146"/>
                <a:gd name="T74" fmla="*/ 355 w 376"/>
                <a:gd name="T75" fmla="*/ 51 h 146"/>
                <a:gd name="T76" fmla="*/ 347 w 376"/>
                <a:gd name="T77" fmla="*/ 63 h 146"/>
                <a:gd name="T78" fmla="*/ 339 w 376"/>
                <a:gd name="T79" fmla="*/ 56 h 146"/>
                <a:gd name="T80" fmla="*/ 334 w 376"/>
                <a:gd name="T81" fmla="*/ 62 h 146"/>
                <a:gd name="T82" fmla="*/ 334 w 376"/>
                <a:gd name="T83" fmla="*/ 62 h 146"/>
                <a:gd name="T84" fmla="*/ 325 w 376"/>
                <a:gd name="T85" fmla="*/ 69 h 146"/>
                <a:gd name="T86" fmla="*/ 342 w 376"/>
                <a:gd name="T87" fmla="*/ 68 h 146"/>
                <a:gd name="T88" fmla="*/ 342 w 376"/>
                <a:gd name="T89" fmla="*/ 69 h 146"/>
                <a:gd name="T90" fmla="*/ 318 w 376"/>
                <a:gd name="T91" fmla="*/ 72 h 146"/>
                <a:gd name="T92" fmla="*/ 333 w 376"/>
                <a:gd name="T93" fmla="*/ 88 h 146"/>
                <a:gd name="T94" fmla="*/ 309 w 376"/>
                <a:gd name="T95" fmla="*/ 107 h 146"/>
                <a:gd name="T96" fmla="*/ 313 w 376"/>
                <a:gd name="T97" fmla="*/ 105 h 146"/>
                <a:gd name="T98" fmla="*/ 312 w 376"/>
                <a:gd name="T99" fmla="*/ 103 h 146"/>
                <a:gd name="T100" fmla="*/ 303 w 376"/>
                <a:gd name="T101" fmla="*/ 115 h 146"/>
                <a:gd name="T102" fmla="*/ 305 w 376"/>
                <a:gd name="T103" fmla="*/ 117 h 146"/>
                <a:gd name="T104" fmla="*/ 301 w 376"/>
                <a:gd name="T105" fmla="*/ 137 h 146"/>
                <a:gd name="T106" fmla="*/ 304 w 376"/>
                <a:gd name="T107" fmla="*/ 138 h 146"/>
                <a:gd name="T108" fmla="*/ 293 w 376"/>
                <a:gd name="T109" fmla="*/ 138 h 146"/>
                <a:gd name="T110" fmla="*/ 279 w 376"/>
                <a:gd name="T111" fmla="*/ 140 h 146"/>
                <a:gd name="T112" fmla="*/ 92 w 376"/>
                <a:gd name="T113" fmla="*/ 113 h 146"/>
                <a:gd name="T114" fmla="*/ 42 w 376"/>
                <a:gd name="T115" fmla="*/ 116 h 146"/>
                <a:gd name="T116" fmla="*/ 55 w 376"/>
                <a:gd name="T117" fmla="*/ 106 h 146"/>
                <a:gd name="T118" fmla="*/ 90 w 376"/>
                <a:gd name="T119" fmla="*/ 86 h 146"/>
                <a:gd name="T120" fmla="*/ 105 w 376"/>
                <a:gd name="T121" fmla="*/ 74 h 146"/>
                <a:gd name="T122" fmla="*/ 124 w 376"/>
                <a:gd name="T123" fmla="*/ 6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6" h="146">
                  <a:moveTo>
                    <a:pt x="353" y="2"/>
                  </a:moveTo>
                  <a:cubicBezTo>
                    <a:pt x="353" y="0"/>
                    <a:pt x="353" y="0"/>
                    <a:pt x="353" y="0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5" y="43"/>
                    <a:pt x="133" y="45"/>
                    <a:pt x="132" y="4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29" y="49"/>
                    <a:pt x="127" y="50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3" y="52"/>
                    <a:pt x="122" y="54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0" y="57"/>
                    <a:pt x="120" y="59"/>
                    <a:pt x="120" y="59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4" y="69"/>
                    <a:pt x="104" y="69"/>
                    <a:pt x="104" y="69"/>
                  </a:cubicBezTo>
                  <a:cubicBezTo>
                    <a:pt x="104" y="69"/>
                    <a:pt x="104" y="70"/>
                    <a:pt x="103" y="71"/>
                  </a:cubicBezTo>
                  <a:cubicBezTo>
                    <a:pt x="103" y="71"/>
                    <a:pt x="103" y="72"/>
                    <a:pt x="102" y="72"/>
                  </a:cubicBezTo>
                  <a:cubicBezTo>
                    <a:pt x="102" y="73"/>
                    <a:pt x="102" y="73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2" y="73"/>
                    <a:pt x="100" y="73"/>
                    <a:pt x="98" y="74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95" y="75"/>
                    <a:pt x="92" y="78"/>
                    <a:pt x="90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8" y="83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5" y="86"/>
                    <a:pt x="84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4" y="87"/>
                    <a:pt x="84" y="87"/>
                    <a:pt x="84" y="87"/>
                  </a:cubicBezTo>
                  <a:cubicBezTo>
                    <a:pt x="83" y="89"/>
                    <a:pt x="79" y="92"/>
                    <a:pt x="75" y="95"/>
                  </a:cubicBezTo>
                  <a:cubicBezTo>
                    <a:pt x="71" y="97"/>
                    <a:pt x="66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0" y="99"/>
                    <a:pt x="58" y="100"/>
                    <a:pt x="56" y="101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6" y="101"/>
                    <a:pt x="56" y="101"/>
                    <a:pt x="56" y="101"/>
                  </a:cubicBezTo>
                  <a:cubicBezTo>
                    <a:pt x="55" y="101"/>
                    <a:pt x="54" y="102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3" y="103"/>
                    <a:pt x="53" y="103"/>
                    <a:pt x="53" y="103"/>
                  </a:cubicBezTo>
                  <a:cubicBezTo>
                    <a:pt x="50" y="105"/>
                    <a:pt x="50" y="107"/>
                    <a:pt x="50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1" y="106"/>
                    <a:pt x="51" y="106"/>
                    <a:pt x="51" y="106"/>
                  </a:cubicBezTo>
                  <a:cubicBezTo>
                    <a:pt x="51" y="106"/>
                    <a:pt x="46" y="107"/>
                    <a:pt x="43" y="110"/>
                  </a:cubicBezTo>
                  <a:cubicBezTo>
                    <a:pt x="42" y="110"/>
                    <a:pt x="42" y="110"/>
                    <a:pt x="42" y="110"/>
                  </a:cubicBezTo>
                  <a:cubicBezTo>
                    <a:pt x="42" y="110"/>
                    <a:pt x="42" y="110"/>
                    <a:pt x="42" y="110"/>
                  </a:cubicBezTo>
                  <a:cubicBezTo>
                    <a:pt x="41" y="112"/>
                    <a:pt x="39" y="113"/>
                    <a:pt x="39" y="114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8" y="115"/>
                    <a:pt x="38" y="116"/>
                    <a:pt x="38" y="116"/>
                  </a:cubicBezTo>
                  <a:cubicBezTo>
                    <a:pt x="38" y="117"/>
                    <a:pt x="38" y="117"/>
                    <a:pt x="38" y="117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39" y="115"/>
                    <a:pt x="39" y="115"/>
                    <a:pt x="39" y="115"/>
                  </a:cubicBezTo>
                  <a:cubicBezTo>
                    <a:pt x="37" y="116"/>
                    <a:pt x="36" y="117"/>
                    <a:pt x="35" y="118"/>
                  </a:cubicBezTo>
                  <a:cubicBezTo>
                    <a:pt x="35" y="119"/>
                    <a:pt x="34" y="120"/>
                    <a:pt x="34" y="120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118" y="103"/>
                    <a:pt x="118" y="103"/>
                    <a:pt x="118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71" y="145"/>
                    <a:pt x="271" y="145"/>
                    <a:pt x="271" y="145"/>
                  </a:cubicBezTo>
                  <a:cubicBezTo>
                    <a:pt x="271" y="145"/>
                    <a:pt x="271" y="145"/>
                    <a:pt x="271" y="145"/>
                  </a:cubicBezTo>
                  <a:cubicBezTo>
                    <a:pt x="271" y="145"/>
                    <a:pt x="272" y="146"/>
                    <a:pt x="274" y="146"/>
                  </a:cubicBezTo>
                  <a:cubicBezTo>
                    <a:pt x="275" y="146"/>
                    <a:pt x="276" y="146"/>
                    <a:pt x="276" y="146"/>
                  </a:cubicBezTo>
                  <a:cubicBezTo>
                    <a:pt x="278" y="145"/>
                    <a:pt x="281" y="144"/>
                    <a:pt x="281" y="144"/>
                  </a:cubicBezTo>
                  <a:cubicBezTo>
                    <a:pt x="281" y="144"/>
                    <a:pt x="281" y="144"/>
                    <a:pt x="281" y="144"/>
                  </a:cubicBezTo>
                  <a:cubicBezTo>
                    <a:pt x="281" y="143"/>
                    <a:pt x="281" y="143"/>
                    <a:pt x="281" y="143"/>
                  </a:cubicBezTo>
                  <a:cubicBezTo>
                    <a:pt x="282" y="143"/>
                    <a:pt x="282" y="142"/>
                    <a:pt x="282" y="142"/>
                  </a:cubicBezTo>
                  <a:cubicBezTo>
                    <a:pt x="282" y="141"/>
                    <a:pt x="282" y="141"/>
                    <a:pt x="282" y="140"/>
                  </a:cubicBezTo>
                  <a:cubicBezTo>
                    <a:pt x="282" y="139"/>
                    <a:pt x="282" y="139"/>
                    <a:pt x="284" y="139"/>
                  </a:cubicBezTo>
                  <a:cubicBezTo>
                    <a:pt x="284" y="139"/>
                    <a:pt x="285" y="139"/>
                    <a:pt x="286" y="139"/>
                  </a:cubicBezTo>
                  <a:cubicBezTo>
                    <a:pt x="287" y="140"/>
                    <a:pt x="288" y="140"/>
                    <a:pt x="289" y="140"/>
                  </a:cubicBezTo>
                  <a:cubicBezTo>
                    <a:pt x="290" y="141"/>
                    <a:pt x="291" y="141"/>
                    <a:pt x="292" y="141"/>
                  </a:cubicBezTo>
                  <a:cubicBezTo>
                    <a:pt x="293" y="141"/>
                    <a:pt x="294" y="141"/>
                    <a:pt x="295" y="140"/>
                  </a:cubicBezTo>
                  <a:cubicBezTo>
                    <a:pt x="295" y="140"/>
                    <a:pt x="296" y="139"/>
                    <a:pt x="296" y="138"/>
                  </a:cubicBezTo>
                  <a:cubicBezTo>
                    <a:pt x="296" y="137"/>
                    <a:pt x="295" y="136"/>
                    <a:pt x="294" y="134"/>
                  </a:cubicBezTo>
                  <a:cubicBezTo>
                    <a:pt x="291" y="130"/>
                    <a:pt x="291" y="129"/>
                    <a:pt x="291" y="128"/>
                  </a:cubicBezTo>
                  <a:cubicBezTo>
                    <a:pt x="291" y="128"/>
                    <a:pt x="291" y="128"/>
                    <a:pt x="291" y="128"/>
                  </a:cubicBezTo>
                  <a:cubicBezTo>
                    <a:pt x="290" y="128"/>
                    <a:pt x="290" y="128"/>
                    <a:pt x="290" y="128"/>
                  </a:cubicBezTo>
                  <a:cubicBezTo>
                    <a:pt x="291" y="129"/>
                    <a:pt x="291" y="129"/>
                    <a:pt x="291" y="129"/>
                  </a:cubicBezTo>
                  <a:cubicBezTo>
                    <a:pt x="291" y="128"/>
                    <a:pt x="291" y="128"/>
                    <a:pt x="291" y="128"/>
                  </a:cubicBezTo>
                  <a:cubicBezTo>
                    <a:pt x="290" y="128"/>
                    <a:pt x="290" y="128"/>
                    <a:pt x="290" y="128"/>
                  </a:cubicBezTo>
                  <a:cubicBezTo>
                    <a:pt x="291" y="129"/>
                    <a:pt x="291" y="129"/>
                    <a:pt x="291" y="129"/>
                  </a:cubicBezTo>
                  <a:cubicBezTo>
                    <a:pt x="289" y="128"/>
                    <a:pt x="289" y="128"/>
                    <a:pt x="289" y="128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2" y="141"/>
                    <a:pt x="303" y="141"/>
                    <a:pt x="304" y="141"/>
                  </a:cubicBezTo>
                  <a:cubicBezTo>
                    <a:pt x="304" y="141"/>
                    <a:pt x="305" y="141"/>
                    <a:pt x="305" y="140"/>
                  </a:cubicBezTo>
                  <a:cubicBezTo>
                    <a:pt x="305" y="139"/>
                    <a:pt x="306" y="139"/>
                    <a:pt x="306" y="138"/>
                  </a:cubicBezTo>
                  <a:cubicBezTo>
                    <a:pt x="306" y="137"/>
                    <a:pt x="305" y="137"/>
                    <a:pt x="305" y="136"/>
                  </a:cubicBezTo>
                  <a:cubicBezTo>
                    <a:pt x="304" y="134"/>
                    <a:pt x="304" y="133"/>
                    <a:pt x="303" y="132"/>
                  </a:cubicBezTo>
                  <a:cubicBezTo>
                    <a:pt x="302" y="130"/>
                    <a:pt x="302" y="129"/>
                    <a:pt x="302" y="128"/>
                  </a:cubicBezTo>
                  <a:cubicBezTo>
                    <a:pt x="302" y="127"/>
                    <a:pt x="302" y="127"/>
                    <a:pt x="302" y="127"/>
                  </a:cubicBezTo>
                  <a:cubicBezTo>
                    <a:pt x="302" y="126"/>
                    <a:pt x="303" y="125"/>
                    <a:pt x="304" y="124"/>
                  </a:cubicBezTo>
                  <a:cubicBezTo>
                    <a:pt x="305" y="123"/>
                    <a:pt x="306" y="122"/>
                    <a:pt x="307" y="121"/>
                  </a:cubicBezTo>
                  <a:cubicBezTo>
                    <a:pt x="307" y="121"/>
                    <a:pt x="308" y="121"/>
                    <a:pt x="308" y="120"/>
                  </a:cubicBezTo>
                  <a:cubicBezTo>
                    <a:pt x="308" y="120"/>
                    <a:pt x="309" y="119"/>
                    <a:pt x="309" y="119"/>
                  </a:cubicBezTo>
                  <a:cubicBezTo>
                    <a:pt x="309" y="118"/>
                    <a:pt x="309" y="118"/>
                    <a:pt x="309" y="117"/>
                  </a:cubicBezTo>
                  <a:cubicBezTo>
                    <a:pt x="309" y="117"/>
                    <a:pt x="309" y="116"/>
                    <a:pt x="309" y="116"/>
                  </a:cubicBezTo>
                  <a:cubicBezTo>
                    <a:pt x="308" y="115"/>
                    <a:pt x="308" y="114"/>
                    <a:pt x="308" y="113"/>
                  </a:cubicBezTo>
                  <a:cubicBezTo>
                    <a:pt x="307" y="112"/>
                    <a:pt x="307" y="112"/>
                    <a:pt x="307" y="112"/>
                  </a:cubicBezTo>
                  <a:cubicBezTo>
                    <a:pt x="307" y="112"/>
                    <a:pt x="307" y="112"/>
                    <a:pt x="307" y="112"/>
                  </a:cubicBezTo>
                  <a:cubicBezTo>
                    <a:pt x="306" y="112"/>
                    <a:pt x="306" y="112"/>
                    <a:pt x="306" y="112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306" y="112"/>
                    <a:pt x="306" y="112"/>
                    <a:pt x="306" y="112"/>
                  </a:cubicBezTo>
                  <a:cubicBezTo>
                    <a:pt x="306" y="112"/>
                    <a:pt x="306" y="112"/>
                    <a:pt x="306" y="112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306" y="112"/>
                    <a:pt x="306" y="112"/>
                    <a:pt x="306" y="112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307" y="113"/>
                    <a:pt x="307" y="113"/>
                    <a:pt x="307" y="113"/>
                  </a:cubicBezTo>
                  <a:cubicBezTo>
                    <a:pt x="307" y="113"/>
                    <a:pt x="307" y="112"/>
                    <a:pt x="306" y="112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307" y="113"/>
                    <a:pt x="307" y="113"/>
                    <a:pt x="307" y="113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3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6" y="114"/>
                    <a:pt x="306" y="114"/>
                    <a:pt x="306" y="114"/>
                  </a:cubicBezTo>
                  <a:cubicBezTo>
                    <a:pt x="306" y="115"/>
                    <a:pt x="306" y="115"/>
                    <a:pt x="306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6" y="114"/>
                    <a:pt x="306" y="114"/>
                    <a:pt x="306" y="114"/>
                  </a:cubicBezTo>
                  <a:cubicBezTo>
                    <a:pt x="306" y="115"/>
                    <a:pt x="306" y="115"/>
                    <a:pt x="306" y="115"/>
                  </a:cubicBezTo>
                  <a:cubicBezTo>
                    <a:pt x="306" y="115"/>
                    <a:pt x="306" y="115"/>
                    <a:pt x="306" y="115"/>
                  </a:cubicBezTo>
                  <a:cubicBezTo>
                    <a:pt x="307" y="114"/>
                    <a:pt x="308" y="114"/>
                    <a:pt x="309" y="113"/>
                  </a:cubicBezTo>
                  <a:cubicBezTo>
                    <a:pt x="310" y="113"/>
                    <a:pt x="311" y="112"/>
                    <a:pt x="311" y="110"/>
                  </a:cubicBezTo>
                  <a:cubicBezTo>
                    <a:pt x="312" y="109"/>
                    <a:pt x="313" y="108"/>
                    <a:pt x="313" y="107"/>
                  </a:cubicBezTo>
                  <a:cubicBezTo>
                    <a:pt x="313" y="107"/>
                    <a:pt x="314" y="107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4" y="106"/>
                    <a:pt x="314" y="106"/>
                    <a:pt x="314" y="106"/>
                  </a:cubicBezTo>
                  <a:cubicBezTo>
                    <a:pt x="315" y="106"/>
                    <a:pt x="315" y="106"/>
                    <a:pt x="315" y="106"/>
                  </a:cubicBezTo>
                  <a:cubicBezTo>
                    <a:pt x="315" y="105"/>
                    <a:pt x="315" y="105"/>
                    <a:pt x="315" y="104"/>
                  </a:cubicBezTo>
                  <a:cubicBezTo>
                    <a:pt x="315" y="104"/>
                    <a:pt x="315" y="103"/>
                    <a:pt x="315" y="103"/>
                  </a:cubicBezTo>
                  <a:cubicBezTo>
                    <a:pt x="314" y="103"/>
                    <a:pt x="314" y="102"/>
                    <a:pt x="314" y="102"/>
                  </a:cubicBezTo>
                  <a:cubicBezTo>
                    <a:pt x="313" y="102"/>
                    <a:pt x="313" y="102"/>
                    <a:pt x="313" y="102"/>
                  </a:cubicBezTo>
                  <a:cubicBezTo>
                    <a:pt x="313" y="102"/>
                    <a:pt x="313" y="102"/>
                    <a:pt x="312" y="102"/>
                  </a:cubicBezTo>
                  <a:cubicBezTo>
                    <a:pt x="312" y="103"/>
                    <a:pt x="311" y="103"/>
                    <a:pt x="310" y="103"/>
                  </a:cubicBezTo>
                  <a:cubicBezTo>
                    <a:pt x="309" y="103"/>
                    <a:pt x="309" y="104"/>
                    <a:pt x="308" y="104"/>
                  </a:cubicBezTo>
                  <a:cubicBezTo>
                    <a:pt x="308" y="104"/>
                    <a:pt x="308" y="104"/>
                    <a:pt x="307" y="104"/>
                  </a:cubicBezTo>
                  <a:cubicBezTo>
                    <a:pt x="308" y="105"/>
                    <a:pt x="308" y="105"/>
                    <a:pt x="308" y="105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7" y="104"/>
                    <a:pt x="307" y="104"/>
                    <a:pt x="307" y="104"/>
                  </a:cubicBezTo>
                  <a:cubicBezTo>
                    <a:pt x="308" y="105"/>
                    <a:pt x="308" y="105"/>
                    <a:pt x="308" y="105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5"/>
                    <a:pt x="308" y="105"/>
                    <a:pt x="308" y="105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5"/>
                    <a:pt x="308" y="105"/>
                    <a:pt x="308" y="105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5"/>
                    <a:pt x="308" y="105"/>
                    <a:pt x="308" y="105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5"/>
                    <a:pt x="308" y="105"/>
                    <a:pt x="308" y="105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8" y="104"/>
                    <a:pt x="308" y="104"/>
                    <a:pt x="308" y="104"/>
                  </a:cubicBezTo>
                  <a:cubicBezTo>
                    <a:pt x="309" y="103"/>
                    <a:pt x="310" y="101"/>
                    <a:pt x="312" y="99"/>
                  </a:cubicBezTo>
                  <a:cubicBezTo>
                    <a:pt x="313" y="98"/>
                    <a:pt x="315" y="96"/>
                    <a:pt x="317" y="96"/>
                  </a:cubicBezTo>
                  <a:cubicBezTo>
                    <a:pt x="317" y="95"/>
                    <a:pt x="319" y="95"/>
                    <a:pt x="320" y="95"/>
                  </a:cubicBezTo>
                  <a:cubicBezTo>
                    <a:pt x="321" y="95"/>
                    <a:pt x="322" y="95"/>
                    <a:pt x="324" y="95"/>
                  </a:cubicBezTo>
                  <a:cubicBezTo>
                    <a:pt x="324" y="95"/>
                    <a:pt x="325" y="95"/>
                    <a:pt x="326" y="95"/>
                  </a:cubicBezTo>
                  <a:cubicBezTo>
                    <a:pt x="327" y="95"/>
                    <a:pt x="328" y="94"/>
                    <a:pt x="329" y="94"/>
                  </a:cubicBezTo>
                  <a:cubicBezTo>
                    <a:pt x="330" y="93"/>
                    <a:pt x="331" y="92"/>
                    <a:pt x="332" y="91"/>
                  </a:cubicBezTo>
                  <a:cubicBezTo>
                    <a:pt x="333" y="91"/>
                    <a:pt x="333" y="90"/>
                    <a:pt x="334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5" y="90"/>
                    <a:pt x="335" y="90"/>
                    <a:pt x="335" y="90"/>
                  </a:cubicBezTo>
                  <a:cubicBezTo>
                    <a:pt x="334" y="89"/>
                    <a:pt x="334" y="89"/>
                    <a:pt x="334" y="89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5" y="90"/>
                    <a:pt x="335" y="90"/>
                    <a:pt x="335" y="90"/>
                  </a:cubicBezTo>
                  <a:cubicBezTo>
                    <a:pt x="334" y="89"/>
                    <a:pt x="334" y="89"/>
                    <a:pt x="334" y="89"/>
                  </a:cubicBezTo>
                  <a:cubicBezTo>
                    <a:pt x="334" y="90"/>
                    <a:pt x="334" y="90"/>
                    <a:pt x="334" y="90"/>
                  </a:cubicBezTo>
                  <a:cubicBezTo>
                    <a:pt x="335" y="90"/>
                    <a:pt x="335" y="89"/>
                    <a:pt x="337" y="89"/>
                  </a:cubicBezTo>
                  <a:cubicBezTo>
                    <a:pt x="338" y="89"/>
                    <a:pt x="339" y="89"/>
                    <a:pt x="340" y="90"/>
                  </a:cubicBezTo>
                  <a:cubicBezTo>
                    <a:pt x="340" y="90"/>
                    <a:pt x="341" y="90"/>
                    <a:pt x="342" y="90"/>
                  </a:cubicBezTo>
                  <a:cubicBezTo>
                    <a:pt x="344" y="90"/>
                    <a:pt x="346" y="89"/>
                    <a:pt x="348" y="88"/>
                  </a:cubicBezTo>
                  <a:cubicBezTo>
                    <a:pt x="349" y="87"/>
                    <a:pt x="351" y="85"/>
                    <a:pt x="352" y="84"/>
                  </a:cubicBezTo>
                  <a:cubicBezTo>
                    <a:pt x="353" y="83"/>
                    <a:pt x="353" y="81"/>
                    <a:pt x="354" y="80"/>
                  </a:cubicBezTo>
                  <a:cubicBezTo>
                    <a:pt x="355" y="78"/>
                    <a:pt x="355" y="76"/>
                    <a:pt x="355" y="75"/>
                  </a:cubicBezTo>
                  <a:cubicBezTo>
                    <a:pt x="355" y="73"/>
                    <a:pt x="355" y="72"/>
                    <a:pt x="353" y="70"/>
                  </a:cubicBezTo>
                  <a:cubicBezTo>
                    <a:pt x="352" y="69"/>
                    <a:pt x="351" y="69"/>
                    <a:pt x="349" y="69"/>
                  </a:cubicBezTo>
                  <a:cubicBezTo>
                    <a:pt x="348" y="69"/>
                    <a:pt x="346" y="69"/>
                    <a:pt x="345" y="70"/>
                  </a:cubicBezTo>
                  <a:cubicBezTo>
                    <a:pt x="344" y="71"/>
                    <a:pt x="343" y="72"/>
                    <a:pt x="342" y="74"/>
                  </a:cubicBezTo>
                  <a:cubicBezTo>
                    <a:pt x="340" y="75"/>
                    <a:pt x="339" y="76"/>
                    <a:pt x="338" y="77"/>
                  </a:cubicBezTo>
                  <a:cubicBezTo>
                    <a:pt x="336" y="78"/>
                    <a:pt x="335" y="78"/>
                    <a:pt x="333" y="78"/>
                  </a:cubicBezTo>
                  <a:cubicBezTo>
                    <a:pt x="332" y="78"/>
                    <a:pt x="332" y="78"/>
                    <a:pt x="332" y="78"/>
                  </a:cubicBezTo>
                  <a:cubicBezTo>
                    <a:pt x="331" y="79"/>
                    <a:pt x="328" y="78"/>
                    <a:pt x="327" y="77"/>
                  </a:cubicBezTo>
                  <a:cubicBezTo>
                    <a:pt x="325" y="76"/>
                    <a:pt x="324" y="74"/>
                    <a:pt x="323" y="73"/>
                  </a:cubicBezTo>
                  <a:cubicBezTo>
                    <a:pt x="321" y="74"/>
                    <a:pt x="321" y="74"/>
                    <a:pt x="321" y="74"/>
                  </a:cubicBezTo>
                  <a:cubicBezTo>
                    <a:pt x="322" y="76"/>
                    <a:pt x="322" y="76"/>
                    <a:pt x="322" y="76"/>
                  </a:cubicBezTo>
                  <a:cubicBezTo>
                    <a:pt x="321" y="75"/>
                    <a:pt x="321" y="75"/>
                    <a:pt x="321" y="75"/>
                  </a:cubicBezTo>
                  <a:cubicBezTo>
                    <a:pt x="322" y="76"/>
                    <a:pt x="322" y="76"/>
                    <a:pt x="322" y="76"/>
                  </a:cubicBezTo>
                  <a:cubicBezTo>
                    <a:pt x="322" y="76"/>
                    <a:pt x="322" y="76"/>
                    <a:pt x="322" y="76"/>
                  </a:cubicBezTo>
                  <a:cubicBezTo>
                    <a:pt x="321" y="75"/>
                    <a:pt x="321" y="75"/>
                    <a:pt x="321" y="75"/>
                  </a:cubicBezTo>
                  <a:cubicBezTo>
                    <a:pt x="322" y="76"/>
                    <a:pt x="322" y="76"/>
                    <a:pt x="322" y="76"/>
                  </a:cubicBezTo>
                  <a:cubicBezTo>
                    <a:pt x="322" y="76"/>
                    <a:pt x="322" y="76"/>
                    <a:pt x="322" y="76"/>
                  </a:cubicBezTo>
                  <a:cubicBezTo>
                    <a:pt x="322" y="76"/>
                    <a:pt x="324" y="76"/>
                    <a:pt x="328" y="78"/>
                  </a:cubicBezTo>
                  <a:cubicBezTo>
                    <a:pt x="329" y="77"/>
                    <a:pt x="329" y="77"/>
                    <a:pt x="329" y="77"/>
                  </a:cubicBezTo>
                  <a:cubicBezTo>
                    <a:pt x="328" y="78"/>
                    <a:pt x="328" y="78"/>
                    <a:pt x="328" y="78"/>
                  </a:cubicBezTo>
                  <a:cubicBezTo>
                    <a:pt x="328" y="78"/>
                    <a:pt x="328" y="79"/>
                    <a:pt x="329" y="79"/>
                  </a:cubicBezTo>
                  <a:cubicBezTo>
                    <a:pt x="330" y="80"/>
                    <a:pt x="331" y="80"/>
                    <a:pt x="333" y="80"/>
                  </a:cubicBezTo>
                  <a:cubicBezTo>
                    <a:pt x="333" y="80"/>
                    <a:pt x="333" y="80"/>
                    <a:pt x="333" y="80"/>
                  </a:cubicBezTo>
                  <a:cubicBezTo>
                    <a:pt x="334" y="80"/>
                    <a:pt x="335" y="80"/>
                    <a:pt x="336" y="79"/>
                  </a:cubicBezTo>
                  <a:cubicBezTo>
                    <a:pt x="338" y="79"/>
                    <a:pt x="339" y="78"/>
                    <a:pt x="340" y="77"/>
                  </a:cubicBezTo>
                  <a:cubicBezTo>
                    <a:pt x="341" y="76"/>
                    <a:pt x="343" y="74"/>
                    <a:pt x="344" y="73"/>
                  </a:cubicBezTo>
                  <a:cubicBezTo>
                    <a:pt x="345" y="73"/>
                    <a:pt x="345" y="72"/>
                    <a:pt x="346" y="71"/>
                  </a:cubicBezTo>
                  <a:cubicBezTo>
                    <a:pt x="346" y="71"/>
                    <a:pt x="347" y="70"/>
                    <a:pt x="347" y="69"/>
                  </a:cubicBezTo>
                  <a:cubicBezTo>
                    <a:pt x="347" y="68"/>
                    <a:pt x="347" y="68"/>
                    <a:pt x="347" y="68"/>
                  </a:cubicBezTo>
                  <a:cubicBezTo>
                    <a:pt x="347" y="68"/>
                    <a:pt x="347" y="68"/>
                    <a:pt x="347" y="68"/>
                  </a:cubicBezTo>
                  <a:cubicBezTo>
                    <a:pt x="347" y="68"/>
                    <a:pt x="347" y="68"/>
                    <a:pt x="347" y="68"/>
                  </a:cubicBezTo>
                  <a:cubicBezTo>
                    <a:pt x="347" y="67"/>
                    <a:pt x="346" y="66"/>
                    <a:pt x="345" y="65"/>
                  </a:cubicBezTo>
                  <a:cubicBezTo>
                    <a:pt x="345" y="65"/>
                    <a:pt x="344" y="64"/>
                    <a:pt x="343" y="64"/>
                  </a:cubicBezTo>
                  <a:cubicBezTo>
                    <a:pt x="342" y="64"/>
                    <a:pt x="341" y="65"/>
                    <a:pt x="340" y="66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40" y="66"/>
                    <a:pt x="340" y="66"/>
                    <a:pt x="340" y="66"/>
                  </a:cubicBezTo>
                  <a:cubicBezTo>
                    <a:pt x="338" y="67"/>
                    <a:pt x="337" y="68"/>
                    <a:pt x="334" y="68"/>
                  </a:cubicBezTo>
                  <a:cubicBezTo>
                    <a:pt x="333" y="68"/>
                    <a:pt x="333" y="68"/>
                    <a:pt x="333" y="68"/>
                  </a:cubicBezTo>
                  <a:cubicBezTo>
                    <a:pt x="332" y="68"/>
                    <a:pt x="331" y="68"/>
                    <a:pt x="330" y="67"/>
                  </a:cubicBezTo>
                  <a:cubicBezTo>
                    <a:pt x="328" y="67"/>
                    <a:pt x="328" y="66"/>
                    <a:pt x="327" y="66"/>
                  </a:cubicBezTo>
                  <a:cubicBezTo>
                    <a:pt x="327" y="66"/>
                    <a:pt x="326" y="65"/>
                    <a:pt x="325" y="65"/>
                  </a:cubicBezTo>
                  <a:cubicBezTo>
                    <a:pt x="324" y="65"/>
                    <a:pt x="323" y="65"/>
                    <a:pt x="323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3" y="67"/>
                    <a:pt x="323" y="67"/>
                    <a:pt x="323" y="67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6"/>
                    <a:pt x="322" y="66"/>
                    <a:pt x="322" y="66"/>
                  </a:cubicBezTo>
                  <a:cubicBezTo>
                    <a:pt x="322" y="65"/>
                    <a:pt x="323" y="64"/>
                    <a:pt x="323" y="63"/>
                  </a:cubicBezTo>
                  <a:cubicBezTo>
                    <a:pt x="324" y="62"/>
                    <a:pt x="325" y="62"/>
                    <a:pt x="326" y="62"/>
                  </a:cubicBezTo>
                  <a:cubicBezTo>
                    <a:pt x="327" y="62"/>
                    <a:pt x="327" y="62"/>
                    <a:pt x="328" y="63"/>
                  </a:cubicBezTo>
                  <a:cubicBezTo>
                    <a:pt x="329" y="63"/>
                    <a:pt x="330" y="64"/>
                    <a:pt x="330" y="65"/>
                  </a:cubicBezTo>
                  <a:cubicBezTo>
                    <a:pt x="331" y="66"/>
                    <a:pt x="333" y="66"/>
                    <a:pt x="334" y="66"/>
                  </a:cubicBezTo>
                  <a:cubicBezTo>
                    <a:pt x="335" y="66"/>
                    <a:pt x="336" y="66"/>
                    <a:pt x="337" y="65"/>
                  </a:cubicBezTo>
                  <a:cubicBezTo>
                    <a:pt x="337" y="65"/>
                    <a:pt x="337" y="65"/>
                    <a:pt x="337" y="65"/>
                  </a:cubicBezTo>
                  <a:cubicBezTo>
                    <a:pt x="337" y="65"/>
                    <a:pt x="337" y="65"/>
                    <a:pt x="337" y="65"/>
                  </a:cubicBezTo>
                  <a:cubicBezTo>
                    <a:pt x="337" y="65"/>
                    <a:pt x="337" y="64"/>
                    <a:pt x="337" y="64"/>
                  </a:cubicBezTo>
                  <a:cubicBezTo>
                    <a:pt x="338" y="63"/>
                    <a:pt x="338" y="63"/>
                    <a:pt x="338" y="62"/>
                  </a:cubicBezTo>
                  <a:cubicBezTo>
                    <a:pt x="338" y="62"/>
                    <a:pt x="338" y="61"/>
                    <a:pt x="337" y="60"/>
                  </a:cubicBezTo>
                  <a:cubicBezTo>
                    <a:pt x="337" y="60"/>
                    <a:pt x="336" y="59"/>
                    <a:pt x="336" y="59"/>
                  </a:cubicBezTo>
                  <a:cubicBezTo>
                    <a:pt x="335" y="58"/>
                    <a:pt x="335" y="58"/>
                    <a:pt x="335" y="57"/>
                  </a:cubicBezTo>
                  <a:cubicBezTo>
                    <a:pt x="334" y="57"/>
                    <a:pt x="334" y="56"/>
                    <a:pt x="334" y="56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3" y="55"/>
                    <a:pt x="333" y="55"/>
                    <a:pt x="333" y="55"/>
                  </a:cubicBezTo>
                  <a:cubicBezTo>
                    <a:pt x="334" y="56"/>
                    <a:pt x="334" y="56"/>
                    <a:pt x="334" y="56"/>
                  </a:cubicBezTo>
                  <a:cubicBezTo>
                    <a:pt x="334" y="55"/>
                    <a:pt x="334" y="55"/>
                    <a:pt x="334" y="55"/>
                  </a:cubicBezTo>
                  <a:cubicBezTo>
                    <a:pt x="333" y="55"/>
                    <a:pt x="333" y="55"/>
                    <a:pt x="333" y="55"/>
                  </a:cubicBezTo>
                  <a:cubicBezTo>
                    <a:pt x="334" y="56"/>
                    <a:pt x="334" y="56"/>
                    <a:pt x="334" y="56"/>
                  </a:cubicBezTo>
                  <a:cubicBezTo>
                    <a:pt x="334" y="56"/>
                    <a:pt x="334" y="56"/>
                    <a:pt x="334" y="56"/>
                  </a:cubicBezTo>
                  <a:cubicBezTo>
                    <a:pt x="335" y="56"/>
                    <a:pt x="335" y="56"/>
                    <a:pt x="335" y="56"/>
                  </a:cubicBezTo>
                  <a:cubicBezTo>
                    <a:pt x="335" y="57"/>
                    <a:pt x="335" y="57"/>
                    <a:pt x="335" y="57"/>
                  </a:cubicBezTo>
                  <a:cubicBezTo>
                    <a:pt x="335" y="58"/>
                    <a:pt x="336" y="59"/>
                    <a:pt x="336" y="59"/>
                  </a:cubicBezTo>
                  <a:cubicBezTo>
                    <a:pt x="337" y="61"/>
                    <a:pt x="339" y="62"/>
                    <a:pt x="340" y="63"/>
                  </a:cubicBezTo>
                  <a:cubicBezTo>
                    <a:pt x="342" y="65"/>
                    <a:pt x="343" y="66"/>
                    <a:pt x="345" y="66"/>
                  </a:cubicBezTo>
                  <a:cubicBezTo>
                    <a:pt x="346" y="66"/>
                    <a:pt x="346" y="66"/>
                    <a:pt x="346" y="66"/>
                  </a:cubicBezTo>
                  <a:cubicBezTo>
                    <a:pt x="347" y="66"/>
                    <a:pt x="348" y="66"/>
                    <a:pt x="349" y="65"/>
                  </a:cubicBezTo>
                  <a:cubicBezTo>
                    <a:pt x="349" y="65"/>
                    <a:pt x="350" y="64"/>
                    <a:pt x="350" y="63"/>
                  </a:cubicBezTo>
                  <a:cubicBezTo>
                    <a:pt x="350" y="63"/>
                    <a:pt x="350" y="63"/>
                    <a:pt x="350" y="62"/>
                  </a:cubicBezTo>
                  <a:cubicBezTo>
                    <a:pt x="350" y="62"/>
                    <a:pt x="350" y="62"/>
                    <a:pt x="350" y="62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0" y="61"/>
                    <a:pt x="350" y="61"/>
                  </a:cubicBezTo>
                  <a:cubicBezTo>
                    <a:pt x="350" y="61"/>
                    <a:pt x="351" y="61"/>
                    <a:pt x="351" y="61"/>
                  </a:cubicBezTo>
                  <a:cubicBezTo>
                    <a:pt x="353" y="61"/>
                    <a:pt x="355" y="60"/>
                    <a:pt x="357" y="58"/>
                  </a:cubicBezTo>
                  <a:cubicBezTo>
                    <a:pt x="358" y="57"/>
                    <a:pt x="360" y="55"/>
                    <a:pt x="360" y="52"/>
                  </a:cubicBezTo>
                  <a:cubicBezTo>
                    <a:pt x="360" y="51"/>
                    <a:pt x="359" y="51"/>
                    <a:pt x="359" y="50"/>
                  </a:cubicBezTo>
                  <a:cubicBezTo>
                    <a:pt x="357" y="51"/>
                    <a:pt x="357" y="51"/>
                    <a:pt x="357" y="51"/>
                  </a:cubicBezTo>
                  <a:cubicBezTo>
                    <a:pt x="359" y="51"/>
                    <a:pt x="359" y="51"/>
                    <a:pt x="359" y="51"/>
                  </a:cubicBezTo>
                  <a:cubicBezTo>
                    <a:pt x="359" y="51"/>
                    <a:pt x="359" y="51"/>
                    <a:pt x="359" y="51"/>
                  </a:cubicBezTo>
                  <a:cubicBezTo>
                    <a:pt x="359" y="50"/>
                    <a:pt x="359" y="50"/>
                    <a:pt x="359" y="49"/>
                  </a:cubicBezTo>
                  <a:cubicBezTo>
                    <a:pt x="359" y="49"/>
                    <a:pt x="358" y="48"/>
                    <a:pt x="357" y="48"/>
                  </a:cubicBezTo>
                  <a:cubicBezTo>
                    <a:pt x="357" y="48"/>
                    <a:pt x="356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3" y="48"/>
                    <a:pt x="350" y="48"/>
                    <a:pt x="348" y="48"/>
                  </a:cubicBezTo>
                  <a:cubicBezTo>
                    <a:pt x="347" y="48"/>
                    <a:pt x="346" y="48"/>
                    <a:pt x="346" y="48"/>
                  </a:cubicBezTo>
                  <a:cubicBezTo>
                    <a:pt x="345" y="48"/>
                    <a:pt x="344" y="48"/>
                    <a:pt x="344" y="47"/>
                  </a:cubicBezTo>
                  <a:cubicBezTo>
                    <a:pt x="343" y="49"/>
                    <a:pt x="343" y="49"/>
                    <a:pt x="343" y="49"/>
                  </a:cubicBezTo>
                  <a:cubicBezTo>
                    <a:pt x="345" y="50"/>
                    <a:pt x="345" y="50"/>
                    <a:pt x="345" y="50"/>
                  </a:cubicBezTo>
                  <a:cubicBezTo>
                    <a:pt x="344" y="49"/>
                    <a:pt x="344" y="49"/>
                    <a:pt x="344" y="49"/>
                  </a:cubicBezTo>
                  <a:cubicBezTo>
                    <a:pt x="344" y="50"/>
                    <a:pt x="344" y="50"/>
                    <a:pt x="344" y="50"/>
                  </a:cubicBezTo>
                  <a:cubicBezTo>
                    <a:pt x="345" y="50"/>
                    <a:pt x="345" y="50"/>
                    <a:pt x="345" y="50"/>
                  </a:cubicBezTo>
                  <a:cubicBezTo>
                    <a:pt x="344" y="49"/>
                    <a:pt x="344" y="49"/>
                    <a:pt x="344" y="49"/>
                  </a:cubicBezTo>
                  <a:cubicBezTo>
                    <a:pt x="344" y="50"/>
                    <a:pt x="344" y="50"/>
                    <a:pt x="344" y="50"/>
                  </a:cubicBezTo>
                  <a:cubicBezTo>
                    <a:pt x="344" y="50"/>
                    <a:pt x="345" y="49"/>
                    <a:pt x="345" y="49"/>
                  </a:cubicBezTo>
                  <a:cubicBezTo>
                    <a:pt x="346" y="48"/>
                    <a:pt x="347" y="48"/>
                    <a:pt x="349" y="48"/>
                  </a:cubicBezTo>
                  <a:cubicBezTo>
                    <a:pt x="350" y="48"/>
                    <a:pt x="351" y="48"/>
                    <a:pt x="352" y="48"/>
                  </a:cubicBezTo>
                  <a:cubicBezTo>
                    <a:pt x="354" y="49"/>
                    <a:pt x="355" y="49"/>
                    <a:pt x="356" y="49"/>
                  </a:cubicBezTo>
                  <a:cubicBezTo>
                    <a:pt x="359" y="49"/>
                    <a:pt x="362" y="47"/>
                    <a:pt x="363" y="46"/>
                  </a:cubicBezTo>
                  <a:cubicBezTo>
                    <a:pt x="365" y="44"/>
                    <a:pt x="366" y="41"/>
                    <a:pt x="366" y="39"/>
                  </a:cubicBezTo>
                  <a:cubicBezTo>
                    <a:pt x="366" y="38"/>
                    <a:pt x="366" y="38"/>
                    <a:pt x="366" y="38"/>
                  </a:cubicBezTo>
                  <a:cubicBezTo>
                    <a:pt x="366" y="38"/>
                    <a:pt x="366" y="38"/>
                    <a:pt x="366" y="38"/>
                  </a:cubicBezTo>
                  <a:cubicBezTo>
                    <a:pt x="366" y="38"/>
                    <a:pt x="366" y="38"/>
                    <a:pt x="366" y="38"/>
                  </a:cubicBezTo>
                  <a:cubicBezTo>
                    <a:pt x="366" y="36"/>
                    <a:pt x="365" y="33"/>
                    <a:pt x="364" y="30"/>
                  </a:cubicBezTo>
                  <a:cubicBezTo>
                    <a:pt x="364" y="28"/>
                    <a:pt x="363" y="27"/>
                    <a:pt x="362" y="26"/>
                  </a:cubicBezTo>
                  <a:cubicBezTo>
                    <a:pt x="361" y="25"/>
                    <a:pt x="360" y="24"/>
                    <a:pt x="358" y="24"/>
                  </a:cubicBezTo>
                  <a:cubicBezTo>
                    <a:pt x="357" y="24"/>
                    <a:pt x="357" y="24"/>
                    <a:pt x="357" y="24"/>
                  </a:cubicBezTo>
                  <a:cubicBezTo>
                    <a:pt x="355" y="24"/>
                    <a:pt x="354" y="25"/>
                    <a:pt x="353" y="26"/>
                  </a:cubicBezTo>
                  <a:cubicBezTo>
                    <a:pt x="353" y="27"/>
                    <a:pt x="352" y="29"/>
                    <a:pt x="352" y="30"/>
                  </a:cubicBezTo>
                  <a:cubicBezTo>
                    <a:pt x="352" y="32"/>
                    <a:pt x="353" y="35"/>
                    <a:pt x="354" y="36"/>
                  </a:cubicBezTo>
                  <a:cubicBezTo>
                    <a:pt x="354" y="36"/>
                    <a:pt x="354" y="38"/>
                    <a:pt x="354" y="39"/>
                  </a:cubicBezTo>
                  <a:cubicBezTo>
                    <a:pt x="354" y="39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3" y="40"/>
                    <a:pt x="353" y="39"/>
                  </a:cubicBezTo>
                  <a:cubicBezTo>
                    <a:pt x="353" y="39"/>
                    <a:pt x="353" y="38"/>
                    <a:pt x="353" y="38"/>
                  </a:cubicBezTo>
                  <a:cubicBezTo>
                    <a:pt x="353" y="37"/>
                    <a:pt x="353" y="37"/>
                    <a:pt x="353" y="37"/>
                  </a:cubicBezTo>
                  <a:cubicBezTo>
                    <a:pt x="353" y="37"/>
                    <a:pt x="353" y="37"/>
                    <a:pt x="353" y="37"/>
                  </a:cubicBezTo>
                  <a:cubicBezTo>
                    <a:pt x="354" y="35"/>
                    <a:pt x="354" y="34"/>
                    <a:pt x="354" y="32"/>
                  </a:cubicBezTo>
                  <a:cubicBezTo>
                    <a:pt x="354" y="31"/>
                    <a:pt x="354" y="29"/>
                    <a:pt x="353" y="28"/>
                  </a:cubicBezTo>
                  <a:cubicBezTo>
                    <a:pt x="353" y="28"/>
                    <a:pt x="353" y="27"/>
                    <a:pt x="352" y="27"/>
                  </a:cubicBezTo>
                  <a:cubicBezTo>
                    <a:pt x="352" y="26"/>
                    <a:pt x="351" y="25"/>
                    <a:pt x="350" y="25"/>
                  </a:cubicBezTo>
                  <a:cubicBezTo>
                    <a:pt x="349" y="25"/>
                    <a:pt x="348" y="26"/>
                    <a:pt x="347" y="27"/>
                  </a:cubicBezTo>
                  <a:cubicBezTo>
                    <a:pt x="347" y="27"/>
                    <a:pt x="346" y="28"/>
                    <a:pt x="345" y="29"/>
                  </a:cubicBezTo>
                  <a:cubicBezTo>
                    <a:pt x="345" y="30"/>
                    <a:pt x="345" y="30"/>
                    <a:pt x="344" y="30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5" y="31"/>
                    <a:pt x="345" y="31"/>
                    <a:pt x="345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5" y="31"/>
                    <a:pt x="345" y="31"/>
                    <a:pt x="345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4" y="31"/>
                    <a:pt x="344" y="31"/>
                  </a:cubicBezTo>
                  <a:cubicBezTo>
                    <a:pt x="344" y="31"/>
                    <a:pt x="343" y="30"/>
                    <a:pt x="342" y="30"/>
                  </a:cubicBezTo>
                  <a:cubicBezTo>
                    <a:pt x="342" y="30"/>
                    <a:pt x="340" y="29"/>
                    <a:pt x="339" y="29"/>
                  </a:cubicBezTo>
                  <a:cubicBezTo>
                    <a:pt x="338" y="30"/>
                    <a:pt x="338" y="30"/>
                    <a:pt x="338" y="30"/>
                  </a:cubicBezTo>
                  <a:cubicBezTo>
                    <a:pt x="337" y="30"/>
                    <a:pt x="335" y="30"/>
                    <a:pt x="333" y="31"/>
                  </a:cubicBezTo>
                  <a:cubicBezTo>
                    <a:pt x="331" y="32"/>
                    <a:pt x="330" y="33"/>
                    <a:pt x="328" y="35"/>
                  </a:cubicBezTo>
                  <a:cubicBezTo>
                    <a:pt x="328" y="35"/>
                    <a:pt x="327" y="36"/>
                    <a:pt x="326" y="36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5" y="37"/>
                    <a:pt x="325" y="37"/>
                    <a:pt x="325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7"/>
                  </a:cubicBezTo>
                  <a:cubicBezTo>
                    <a:pt x="326" y="37"/>
                    <a:pt x="326" y="37"/>
                    <a:pt x="326" y="36"/>
                  </a:cubicBezTo>
                  <a:cubicBezTo>
                    <a:pt x="326" y="34"/>
                    <a:pt x="326" y="33"/>
                    <a:pt x="327" y="33"/>
                  </a:cubicBezTo>
                  <a:cubicBezTo>
                    <a:pt x="328" y="32"/>
                    <a:pt x="329" y="31"/>
                    <a:pt x="330" y="31"/>
                  </a:cubicBezTo>
                  <a:cubicBezTo>
                    <a:pt x="332" y="31"/>
                    <a:pt x="334" y="31"/>
                    <a:pt x="336" y="30"/>
                  </a:cubicBezTo>
                  <a:cubicBezTo>
                    <a:pt x="337" y="30"/>
                    <a:pt x="338" y="29"/>
                    <a:pt x="339" y="29"/>
                  </a:cubicBezTo>
                  <a:cubicBezTo>
                    <a:pt x="340" y="28"/>
                    <a:pt x="340" y="27"/>
                    <a:pt x="340" y="26"/>
                  </a:cubicBezTo>
                  <a:cubicBezTo>
                    <a:pt x="340" y="25"/>
                    <a:pt x="340" y="25"/>
                    <a:pt x="340" y="25"/>
                  </a:cubicBezTo>
                  <a:cubicBezTo>
                    <a:pt x="340" y="25"/>
                    <a:pt x="340" y="25"/>
                    <a:pt x="340" y="25"/>
                  </a:cubicBezTo>
                  <a:cubicBezTo>
                    <a:pt x="340" y="24"/>
                    <a:pt x="340" y="23"/>
                    <a:pt x="339" y="22"/>
                  </a:cubicBezTo>
                  <a:cubicBezTo>
                    <a:pt x="338" y="21"/>
                    <a:pt x="337" y="21"/>
                    <a:pt x="337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7" y="22"/>
                    <a:pt x="337" y="22"/>
                  </a:cubicBezTo>
                  <a:cubicBezTo>
                    <a:pt x="337" y="22"/>
                    <a:pt x="338" y="21"/>
                    <a:pt x="339" y="21"/>
                  </a:cubicBezTo>
                  <a:cubicBezTo>
                    <a:pt x="339" y="21"/>
                    <a:pt x="340" y="22"/>
                    <a:pt x="341" y="22"/>
                  </a:cubicBezTo>
                  <a:cubicBezTo>
                    <a:pt x="343" y="24"/>
                    <a:pt x="346" y="25"/>
                    <a:pt x="349" y="26"/>
                  </a:cubicBezTo>
                  <a:cubicBezTo>
                    <a:pt x="350" y="26"/>
                    <a:pt x="351" y="25"/>
                    <a:pt x="352" y="25"/>
                  </a:cubicBezTo>
                  <a:cubicBezTo>
                    <a:pt x="353" y="24"/>
                    <a:pt x="354" y="24"/>
                    <a:pt x="354" y="23"/>
                  </a:cubicBezTo>
                  <a:cubicBezTo>
                    <a:pt x="355" y="21"/>
                    <a:pt x="355" y="20"/>
                    <a:pt x="355" y="19"/>
                  </a:cubicBezTo>
                  <a:cubicBezTo>
                    <a:pt x="355" y="17"/>
                    <a:pt x="355" y="15"/>
                    <a:pt x="353" y="13"/>
                  </a:cubicBezTo>
                  <a:cubicBezTo>
                    <a:pt x="352" y="12"/>
                    <a:pt x="350" y="10"/>
                    <a:pt x="348" y="9"/>
                  </a:cubicBezTo>
                  <a:cubicBezTo>
                    <a:pt x="347" y="11"/>
                    <a:pt x="347" y="11"/>
                    <a:pt x="347" y="11"/>
                  </a:cubicBezTo>
                  <a:cubicBezTo>
                    <a:pt x="349" y="12"/>
                    <a:pt x="349" y="12"/>
                    <a:pt x="349" y="12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48" y="7"/>
                    <a:pt x="348" y="7"/>
                    <a:pt x="348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49" y="8"/>
                    <a:pt x="349" y="8"/>
                    <a:pt x="349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49" y="8"/>
                    <a:pt x="349" y="8"/>
                    <a:pt x="349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50" y="7"/>
                    <a:pt x="350" y="7"/>
                    <a:pt x="350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49" y="7"/>
                    <a:pt x="349" y="7"/>
                    <a:pt x="349" y="7"/>
                  </a:cubicBezTo>
                  <a:cubicBezTo>
                    <a:pt x="350" y="8"/>
                    <a:pt x="350" y="8"/>
                    <a:pt x="350" y="8"/>
                  </a:cubicBezTo>
                  <a:cubicBezTo>
                    <a:pt x="350" y="9"/>
                    <a:pt x="351" y="11"/>
                    <a:pt x="353" y="14"/>
                  </a:cubicBezTo>
                  <a:cubicBezTo>
                    <a:pt x="354" y="16"/>
                    <a:pt x="356" y="18"/>
                    <a:pt x="357" y="19"/>
                  </a:cubicBezTo>
                  <a:cubicBezTo>
                    <a:pt x="359" y="21"/>
                    <a:pt x="362" y="26"/>
                    <a:pt x="362" y="29"/>
                  </a:cubicBezTo>
                  <a:cubicBezTo>
                    <a:pt x="363" y="31"/>
                    <a:pt x="364" y="33"/>
                    <a:pt x="366" y="35"/>
                  </a:cubicBezTo>
                  <a:cubicBezTo>
                    <a:pt x="367" y="35"/>
                    <a:pt x="367" y="36"/>
                    <a:pt x="368" y="37"/>
                  </a:cubicBezTo>
                  <a:cubicBezTo>
                    <a:pt x="368" y="37"/>
                    <a:pt x="369" y="38"/>
                    <a:pt x="369" y="38"/>
                  </a:cubicBezTo>
                  <a:cubicBezTo>
                    <a:pt x="376" y="43"/>
                    <a:pt x="376" y="43"/>
                    <a:pt x="376" y="43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53" y="2"/>
                    <a:pt x="353" y="2"/>
                    <a:pt x="353" y="2"/>
                  </a:cubicBezTo>
                  <a:cubicBezTo>
                    <a:pt x="352" y="3"/>
                    <a:pt x="352" y="3"/>
                    <a:pt x="352" y="3"/>
                  </a:cubicBezTo>
                  <a:cubicBezTo>
                    <a:pt x="369" y="38"/>
                    <a:pt x="369" y="38"/>
                    <a:pt x="369" y="38"/>
                  </a:cubicBezTo>
                  <a:cubicBezTo>
                    <a:pt x="371" y="37"/>
                    <a:pt x="371" y="37"/>
                    <a:pt x="371" y="37"/>
                  </a:cubicBezTo>
                  <a:cubicBezTo>
                    <a:pt x="372" y="35"/>
                    <a:pt x="372" y="35"/>
                    <a:pt x="372" y="35"/>
                  </a:cubicBezTo>
                  <a:cubicBezTo>
                    <a:pt x="372" y="35"/>
                    <a:pt x="371" y="35"/>
                    <a:pt x="371" y="34"/>
                  </a:cubicBezTo>
                  <a:cubicBezTo>
                    <a:pt x="370" y="33"/>
                    <a:pt x="369" y="32"/>
                    <a:pt x="368" y="31"/>
                  </a:cubicBezTo>
                  <a:cubicBezTo>
                    <a:pt x="367" y="30"/>
                    <a:pt x="367" y="29"/>
                    <a:pt x="366" y="28"/>
                  </a:cubicBezTo>
                  <a:cubicBezTo>
                    <a:pt x="365" y="24"/>
                    <a:pt x="363" y="19"/>
                    <a:pt x="360" y="16"/>
                  </a:cubicBezTo>
                  <a:cubicBezTo>
                    <a:pt x="359" y="15"/>
                    <a:pt x="358" y="13"/>
                    <a:pt x="356" y="11"/>
                  </a:cubicBezTo>
                  <a:cubicBezTo>
                    <a:pt x="355" y="9"/>
                    <a:pt x="354" y="7"/>
                    <a:pt x="353" y="6"/>
                  </a:cubicBezTo>
                  <a:cubicBezTo>
                    <a:pt x="353" y="6"/>
                    <a:pt x="353" y="5"/>
                    <a:pt x="352" y="4"/>
                  </a:cubicBezTo>
                  <a:cubicBezTo>
                    <a:pt x="352" y="4"/>
                    <a:pt x="351" y="4"/>
                    <a:pt x="350" y="4"/>
                  </a:cubicBezTo>
                  <a:cubicBezTo>
                    <a:pt x="349" y="4"/>
                    <a:pt x="348" y="4"/>
                    <a:pt x="347" y="5"/>
                  </a:cubicBezTo>
                  <a:cubicBezTo>
                    <a:pt x="347" y="5"/>
                    <a:pt x="347" y="6"/>
                    <a:pt x="347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5" y="12"/>
                    <a:pt x="345" y="12"/>
                    <a:pt x="345" y="12"/>
                  </a:cubicBezTo>
                  <a:cubicBezTo>
                    <a:pt x="346" y="13"/>
                    <a:pt x="346" y="13"/>
                    <a:pt x="346" y="13"/>
                  </a:cubicBezTo>
                  <a:cubicBezTo>
                    <a:pt x="348" y="14"/>
                    <a:pt x="349" y="15"/>
                    <a:pt x="350" y="16"/>
                  </a:cubicBezTo>
                  <a:cubicBezTo>
                    <a:pt x="351" y="17"/>
                    <a:pt x="351" y="18"/>
                    <a:pt x="351" y="19"/>
                  </a:cubicBezTo>
                  <a:cubicBezTo>
                    <a:pt x="351" y="19"/>
                    <a:pt x="351" y="20"/>
                    <a:pt x="350" y="21"/>
                  </a:cubicBezTo>
                  <a:cubicBezTo>
                    <a:pt x="350" y="21"/>
                    <a:pt x="350" y="21"/>
                    <a:pt x="350" y="21"/>
                  </a:cubicBezTo>
                  <a:cubicBezTo>
                    <a:pt x="350" y="21"/>
                    <a:pt x="349" y="22"/>
                    <a:pt x="349" y="22"/>
                  </a:cubicBezTo>
                  <a:cubicBezTo>
                    <a:pt x="348" y="22"/>
                    <a:pt x="345" y="21"/>
                    <a:pt x="344" y="19"/>
                  </a:cubicBezTo>
                  <a:cubicBezTo>
                    <a:pt x="342" y="18"/>
                    <a:pt x="340" y="17"/>
                    <a:pt x="339" y="17"/>
                  </a:cubicBezTo>
                  <a:cubicBezTo>
                    <a:pt x="337" y="17"/>
                    <a:pt x="336" y="18"/>
                    <a:pt x="335" y="18"/>
                  </a:cubicBezTo>
                  <a:cubicBezTo>
                    <a:pt x="334" y="19"/>
                    <a:pt x="333" y="20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3" y="22"/>
                    <a:pt x="333" y="23"/>
                    <a:pt x="334" y="23"/>
                  </a:cubicBezTo>
                  <a:cubicBezTo>
                    <a:pt x="334" y="24"/>
                    <a:pt x="335" y="24"/>
                    <a:pt x="335" y="24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7" y="25"/>
                    <a:pt x="337" y="25"/>
                    <a:pt x="337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7" y="25"/>
                    <a:pt x="337" y="25"/>
                    <a:pt x="337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5"/>
                    <a:pt x="336" y="25"/>
                    <a:pt x="336" y="25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5" y="27"/>
                    <a:pt x="334" y="27"/>
                  </a:cubicBezTo>
                  <a:cubicBezTo>
                    <a:pt x="333" y="27"/>
                    <a:pt x="331" y="27"/>
                    <a:pt x="330" y="27"/>
                  </a:cubicBezTo>
                  <a:cubicBezTo>
                    <a:pt x="328" y="27"/>
                    <a:pt x="326" y="28"/>
                    <a:pt x="324" y="30"/>
                  </a:cubicBezTo>
                  <a:cubicBezTo>
                    <a:pt x="323" y="31"/>
                    <a:pt x="322" y="34"/>
                    <a:pt x="322" y="36"/>
                  </a:cubicBezTo>
                  <a:cubicBezTo>
                    <a:pt x="322" y="37"/>
                    <a:pt x="322" y="38"/>
                    <a:pt x="323" y="39"/>
                  </a:cubicBezTo>
                  <a:cubicBezTo>
                    <a:pt x="323" y="40"/>
                    <a:pt x="324" y="41"/>
                    <a:pt x="325" y="41"/>
                  </a:cubicBezTo>
                  <a:cubicBezTo>
                    <a:pt x="327" y="41"/>
                    <a:pt x="328" y="40"/>
                    <a:pt x="329" y="40"/>
                  </a:cubicBezTo>
                  <a:cubicBezTo>
                    <a:pt x="330" y="39"/>
                    <a:pt x="330" y="38"/>
                    <a:pt x="331" y="37"/>
                  </a:cubicBezTo>
                  <a:cubicBezTo>
                    <a:pt x="332" y="37"/>
                    <a:pt x="333" y="36"/>
                    <a:pt x="335" y="35"/>
                  </a:cubicBezTo>
                  <a:cubicBezTo>
                    <a:pt x="336" y="34"/>
                    <a:pt x="338" y="34"/>
                    <a:pt x="339" y="33"/>
                  </a:cubicBezTo>
                  <a:cubicBezTo>
                    <a:pt x="339" y="33"/>
                    <a:pt x="339" y="33"/>
                    <a:pt x="339" y="33"/>
                  </a:cubicBezTo>
                  <a:cubicBezTo>
                    <a:pt x="340" y="33"/>
                    <a:pt x="340" y="34"/>
                    <a:pt x="341" y="34"/>
                  </a:cubicBezTo>
                  <a:cubicBezTo>
                    <a:pt x="342" y="34"/>
                    <a:pt x="343" y="35"/>
                    <a:pt x="344" y="35"/>
                  </a:cubicBezTo>
                  <a:cubicBezTo>
                    <a:pt x="345" y="35"/>
                    <a:pt x="346" y="34"/>
                    <a:pt x="346" y="34"/>
                  </a:cubicBezTo>
                  <a:cubicBezTo>
                    <a:pt x="347" y="34"/>
                    <a:pt x="347" y="33"/>
                    <a:pt x="348" y="32"/>
                  </a:cubicBezTo>
                  <a:cubicBezTo>
                    <a:pt x="348" y="32"/>
                    <a:pt x="349" y="31"/>
                    <a:pt x="350" y="30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30"/>
                    <a:pt x="350" y="31"/>
                    <a:pt x="350" y="32"/>
                  </a:cubicBezTo>
                  <a:cubicBezTo>
                    <a:pt x="350" y="33"/>
                    <a:pt x="350" y="34"/>
                    <a:pt x="349" y="35"/>
                  </a:cubicBezTo>
                  <a:cubicBezTo>
                    <a:pt x="349" y="35"/>
                    <a:pt x="349" y="35"/>
                    <a:pt x="349" y="35"/>
                  </a:cubicBezTo>
                  <a:cubicBezTo>
                    <a:pt x="349" y="36"/>
                    <a:pt x="349" y="37"/>
                    <a:pt x="349" y="38"/>
                  </a:cubicBezTo>
                  <a:cubicBezTo>
                    <a:pt x="349" y="39"/>
                    <a:pt x="349" y="41"/>
                    <a:pt x="350" y="42"/>
                  </a:cubicBezTo>
                  <a:cubicBezTo>
                    <a:pt x="351" y="43"/>
                    <a:pt x="352" y="44"/>
                    <a:pt x="354" y="44"/>
                  </a:cubicBezTo>
                  <a:cubicBezTo>
                    <a:pt x="355" y="44"/>
                    <a:pt x="355" y="44"/>
                    <a:pt x="356" y="43"/>
                  </a:cubicBezTo>
                  <a:cubicBezTo>
                    <a:pt x="357" y="43"/>
                    <a:pt x="357" y="42"/>
                    <a:pt x="358" y="41"/>
                  </a:cubicBezTo>
                  <a:cubicBezTo>
                    <a:pt x="358" y="40"/>
                    <a:pt x="358" y="39"/>
                    <a:pt x="358" y="39"/>
                  </a:cubicBezTo>
                  <a:cubicBezTo>
                    <a:pt x="358" y="37"/>
                    <a:pt x="358" y="35"/>
                    <a:pt x="357" y="34"/>
                  </a:cubicBezTo>
                  <a:cubicBezTo>
                    <a:pt x="357" y="34"/>
                    <a:pt x="356" y="32"/>
                    <a:pt x="356" y="30"/>
                  </a:cubicBezTo>
                  <a:cubicBezTo>
                    <a:pt x="356" y="29"/>
                    <a:pt x="356" y="29"/>
                    <a:pt x="357" y="28"/>
                  </a:cubicBezTo>
                  <a:cubicBezTo>
                    <a:pt x="357" y="28"/>
                    <a:pt x="357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8" y="28"/>
                    <a:pt x="358" y="28"/>
                    <a:pt x="359" y="28"/>
                  </a:cubicBezTo>
                  <a:cubicBezTo>
                    <a:pt x="360" y="29"/>
                    <a:pt x="360" y="31"/>
                    <a:pt x="361" y="33"/>
                  </a:cubicBezTo>
                  <a:cubicBezTo>
                    <a:pt x="361" y="35"/>
                    <a:pt x="362" y="37"/>
                    <a:pt x="362" y="38"/>
                  </a:cubicBezTo>
                  <a:cubicBezTo>
                    <a:pt x="362" y="39"/>
                    <a:pt x="362" y="39"/>
                    <a:pt x="362" y="39"/>
                  </a:cubicBezTo>
                  <a:cubicBezTo>
                    <a:pt x="362" y="38"/>
                    <a:pt x="362" y="38"/>
                    <a:pt x="362" y="38"/>
                  </a:cubicBezTo>
                  <a:cubicBezTo>
                    <a:pt x="362" y="39"/>
                    <a:pt x="362" y="39"/>
                    <a:pt x="362" y="39"/>
                  </a:cubicBezTo>
                  <a:cubicBezTo>
                    <a:pt x="362" y="40"/>
                    <a:pt x="361" y="42"/>
                    <a:pt x="360" y="43"/>
                  </a:cubicBezTo>
                  <a:cubicBezTo>
                    <a:pt x="359" y="44"/>
                    <a:pt x="358" y="45"/>
                    <a:pt x="356" y="45"/>
                  </a:cubicBezTo>
                  <a:cubicBezTo>
                    <a:pt x="355" y="45"/>
                    <a:pt x="354" y="45"/>
                    <a:pt x="353" y="44"/>
                  </a:cubicBezTo>
                  <a:cubicBezTo>
                    <a:pt x="352" y="44"/>
                    <a:pt x="350" y="44"/>
                    <a:pt x="349" y="44"/>
                  </a:cubicBezTo>
                  <a:cubicBezTo>
                    <a:pt x="346" y="44"/>
                    <a:pt x="344" y="45"/>
                    <a:pt x="343" y="46"/>
                  </a:cubicBezTo>
                  <a:cubicBezTo>
                    <a:pt x="342" y="47"/>
                    <a:pt x="341" y="47"/>
                    <a:pt x="341" y="48"/>
                  </a:cubicBezTo>
                  <a:cubicBezTo>
                    <a:pt x="340" y="49"/>
                    <a:pt x="340" y="49"/>
                    <a:pt x="340" y="49"/>
                  </a:cubicBezTo>
                  <a:cubicBezTo>
                    <a:pt x="341" y="50"/>
                    <a:pt x="341" y="50"/>
                    <a:pt x="341" y="50"/>
                  </a:cubicBezTo>
                  <a:cubicBezTo>
                    <a:pt x="342" y="51"/>
                    <a:pt x="343" y="52"/>
                    <a:pt x="344" y="52"/>
                  </a:cubicBezTo>
                  <a:cubicBezTo>
                    <a:pt x="346" y="52"/>
                    <a:pt x="347" y="52"/>
                    <a:pt x="348" y="52"/>
                  </a:cubicBezTo>
                  <a:cubicBezTo>
                    <a:pt x="351" y="52"/>
                    <a:pt x="353" y="52"/>
                    <a:pt x="355" y="52"/>
                  </a:cubicBezTo>
                  <a:cubicBezTo>
                    <a:pt x="355" y="52"/>
                    <a:pt x="355" y="52"/>
                    <a:pt x="355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1"/>
                    <a:pt x="356" y="51"/>
                    <a:pt x="356" y="51"/>
                  </a:cubicBezTo>
                  <a:cubicBezTo>
                    <a:pt x="356" y="51"/>
                    <a:pt x="356" y="51"/>
                    <a:pt x="356" y="51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6" y="51"/>
                    <a:pt x="356" y="51"/>
                    <a:pt x="356" y="51"/>
                  </a:cubicBezTo>
                  <a:cubicBezTo>
                    <a:pt x="356" y="51"/>
                    <a:pt x="356" y="51"/>
                    <a:pt x="356" y="51"/>
                  </a:cubicBezTo>
                  <a:cubicBezTo>
                    <a:pt x="357" y="51"/>
                    <a:pt x="357" y="51"/>
                    <a:pt x="357" y="51"/>
                  </a:cubicBezTo>
                  <a:cubicBezTo>
                    <a:pt x="355" y="51"/>
                    <a:pt x="355" y="51"/>
                    <a:pt x="355" y="51"/>
                  </a:cubicBezTo>
                  <a:cubicBezTo>
                    <a:pt x="356" y="51"/>
                    <a:pt x="356" y="51"/>
                    <a:pt x="356" y="51"/>
                  </a:cubicBezTo>
                  <a:cubicBezTo>
                    <a:pt x="357" y="51"/>
                    <a:pt x="357" y="51"/>
                    <a:pt x="357" y="51"/>
                  </a:cubicBezTo>
                  <a:cubicBezTo>
                    <a:pt x="355" y="51"/>
                    <a:pt x="355" y="51"/>
                    <a:pt x="355" y="51"/>
                  </a:cubicBezTo>
                  <a:cubicBezTo>
                    <a:pt x="357" y="51"/>
                    <a:pt x="357" y="51"/>
                    <a:pt x="357" y="51"/>
                  </a:cubicBezTo>
                  <a:cubicBezTo>
                    <a:pt x="355" y="50"/>
                    <a:pt x="355" y="50"/>
                    <a:pt x="355" y="50"/>
                  </a:cubicBezTo>
                  <a:cubicBezTo>
                    <a:pt x="355" y="51"/>
                    <a:pt x="355" y="51"/>
                    <a:pt x="355" y="51"/>
                  </a:cubicBezTo>
                  <a:cubicBezTo>
                    <a:pt x="357" y="51"/>
                    <a:pt x="357" y="51"/>
                    <a:pt x="357" y="51"/>
                  </a:cubicBezTo>
                  <a:cubicBezTo>
                    <a:pt x="355" y="50"/>
                    <a:pt x="355" y="50"/>
                    <a:pt x="355" y="50"/>
                  </a:cubicBezTo>
                  <a:cubicBezTo>
                    <a:pt x="355" y="51"/>
                    <a:pt x="355" y="51"/>
                    <a:pt x="355" y="51"/>
                  </a:cubicBezTo>
                  <a:cubicBezTo>
                    <a:pt x="355" y="51"/>
                    <a:pt x="355" y="51"/>
                    <a:pt x="355" y="51"/>
                  </a:cubicBezTo>
                  <a:cubicBezTo>
                    <a:pt x="356" y="51"/>
                    <a:pt x="356" y="52"/>
                    <a:pt x="356" y="52"/>
                  </a:cubicBezTo>
                  <a:cubicBezTo>
                    <a:pt x="356" y="53"/>
                    <a:pt x="355" y="55"/>
                    <a:pt x="354" y="55"/>
                  </a:cubicBezTo>
                  <a:cubicBezTo>
                    <a:pt x="353" y="56"/>
                    <a:pt x="352" y="57"/>
                    <a:pt x="351" y="57"/>
                  </a:cubicBezTo>
                  <a:cubicBezTo>
                    <a:pt x="350" y="57"/>
                    <a:pt x="349" y="57"/>
                    <a:pt x="349" y="57"/>
                  </a:cubicBezTo>
                  <a:cubicBezTo>
                    <a:pt x="348" y="58"/>
                    <a:pt x="347" y="59"/>
                    <a:pt x="346" y="59"/>
                  </a:cubicBezTo>
                  <a:cubicBezTo>
                    <a:pt x="346" y="60"/>
                    <a:pt x="346" y="61"/>
                    <a:pt x="346" y="61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7" y="63"/>
                    <a:pt x="347" y="63"/>
                    <a:pt x="347" y="63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7" y="63"/>
                    <a:pt x="347" y="63"/>
                    <a:pt x="347" y="63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7" y="62"/>
                    <a:pt x="347" y="62"/>
                    <a:pt x="347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6" y="62"/>
                    <a:pt x="346" y="62"/>
                    <a:pt x="346" y="62"/>
                  </a:cubicBezTo>
                  <a:cubicBezTo>
                    <a:pt x="345" y="62"/>
                    <a:pt x="345" y="62"/>
                    <a:pt x="345" y="62"/>
                  </a:cubicBezTo>
                  <a:cubicBezTo>
                    <a:pt x="345" y="62"/>
                    <a:pt x="345" y="61"/>
                    <a:pt x="344" y="61"/>
                  </a:cubicBezTo>
                  <a:cubicBezTo>
                    <a:pt x="343" y="60"/>
                    <a:pt x="341" y="59"/>
                    <a:pt x="340" y="58"/>
                  </a:cubicBezTo>
                  <a:cubicBezTo>
                    <a:pt x="340" y="58"/>
                    <a:pt x="340" y="57"/>
                    <a:pt x="339" y="57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6"/>
                    <a:pt x="339" y="56"/>
                    <a:pt x="339" y="56"/>
                  </a:cubicBezTo>
                  <a:cubicBezTo>
                    <a:pt x="339" y="55"/>
                    <a:pt x="338" y="54"/>
                    <a:pt x="337" y="53"/>
                  </a:cubicBezTo>
                  <a:cubicBezTo>
                    <a:pt x="336" y="52"/>
                    <a:pt x="335" y="52"/>
                    <a:pt x="334" y="52"/>
                  </a:cubicBezTo>
                  <a:cubicBezTo>
                    <a:pt x="333" y="52"/>
                    <a:pt x="333" y="52"/>
                    <a:pt x="332" y="52"/>
                  </a:cubicBezTo>
                  <a:cubicBezTo>
                    <a:pt x="331" y="53"/>
                    <a:pt x="331" y="53"/>
                    <a:pt x="330" y="54"/>
                  </a:cubicBezTo>
                  <a:cubicBezTo>
                    <a:pt x="330" y="54"/>
                    <a:pt x="330" y="55"/>
                    <a:pt x="330" y="56"/>
                  </a:cubicBezTo>
                  <a:cubicBezTo>
                    <a:pt x="330" y="57"/>
                    <a:pt x="330" y="58"/>
                    <a:pt x="331" y="59"/>
                  </a:cubicBezTo>
                  <a:cubicBezTo>
                    <a:pt x="332" y="60"/>
                    <a:pt x="332" y="61"/>
                    <a:pt x="333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5" y="62"/>
                    <a:pt x="335" y="62"/>
                    <a:pt x="335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5" y="62"/>
                    <a:pt x="335" y="62"/>
                    <a:pt x="335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4" y="62"/>
                    <a:pt x="334" y="62"/>
                    <a:pt x="334" y="62"/>
                  </a:cubicBezTo>
                  <a:cubicBezTo>
                    <a:pt x="333" y="62"/>
                    <a:pt x="333" y="62"/>
                    <a:pt x="333" y="62"/>
                  </a:cubicBezTo>
                  <a:cubicBezTo>
                    <a:pt x="332" y="61"/>
                    <a:pt x="332" y="60"/>
                    <a:pt x="330" y="60"/>
                  </a:cubicBezTo>
                  <a:cubicBezTo>
                    <a:pt x="329" y="59"/>
                    <a:pt x="328" y="58"/>
                    <a:pt x="326" y="58"/>
                  </a:cubicBezTo>
                  <a:cubicBezTo>
                    <a:pt x="323" y="58"/>
                    <a:pt x="322" y="59"/>
                    <a:pt x="320" y="61"/>
                  </a:cubicBezTo>
                  <a:cubicBezTo>
                    <a:pt x="319" y="62"/>
                    <a:pt x="318" y="64"/>
                    <a:pt x="318" y="66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8" y="68"/>
                    <a:pt x="319" y="69"/>
                    <a:pt x="320" y="69"/>
                  </a:cubicBezTo>
                  <a:cubicBezTo>
                    <a:pt x="320" y="70"/>
                    <a:pt x="321" y="70"/>
                    <a:pt x="322" y="70"/>
                  </a:cubicBezTo>
                  <a:cubicBezTo>
                    <a:pt x="323" y="70"/>
                    <a:pt x="324" y="70"/>
                    <a:pt x="325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68"/>
                    <a:pt x="325" y="68"/>
                    <a:pt x="325" y="68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68"/>
                    <a:pt x="325" y="68"/>
                    <a:pt x="325" y="68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68"/>
                    <a:pt x="325" y="68"/>
                    <a:pt x="325" y="68"/>
                  </a:cubicBezTo>
                  <a:cubicBezTo>
                    <a:pt x="324" y="69"/>
                    <a:pt x="324" y="69"/>
                    <a:pt x="324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68"/>
                    <a:pt x="325" y="68"/>
                    <a:pt x="325" y="68"/>
                  </a:cubicBezTo>
                  <a:cubicBezTo>
                    <a:pt x="324" y="69"/>
                    <a:pt x="324" y="69"/>
                    <a:pt x="324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4" y="69"/>
                    <a:pt x="324" y="69"/>
                    <a:pt x="324" y="69"/>
                  </a:cubicBezTo>
                  <a:cubicBezTo>
                    <a:pt x="324" y="69"/>
                    <a:pt x="324" y="69"/>
                    <a:pt x="324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4" y="69"/>
                    <a:pt x="324" y="69"/>
                    <a:pt x="324" y="69"/>
                  </a:cubicBezTo>
                  <a:cubicBezTo>
                    <a:pt x="325" y="69"/>
                    <a:pt x="325" y="69"/>
                    <a:pt x="325" y="69"/>
                  </a:cubicBezTo>
                  <a:cubicBezTo>
                    <a:pt x="325" y="70"/>
                    <a:pt x="326" y="70"/>
                    <a:pt x="328" y="71"/>
                  </a:cubicBezTo>
                  <a:cubicBezTo>
                    <a:pt x="329" y="72"/>
                    <a:pt x="331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8" y="72"/>
                    <a:pt x="341" y="70"/>
                    <a:pt x="342" y="68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342" y="68"/>
                    <a:pt x="342" y="68"/>
                    <a:pt x="342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8"/>
                    <a:pt x="343" y="68"/>
                    <a:pt x="343" y="68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3" y="69"/>
                    <a:pt x="343" y="69"/>
                    <a:pt x="343" y="69"/>
                  </a:cubicBezTo>
                  <a:cubicBezTo>
                    <a:pt x="342" y="69"/>
                    <a:pt x="342" y="69"/>
                    <a:pt x="342" y="69"/>
                  </a:cubicBezTo>
                  <a:cubicBezTo>
                    <a:pt x="342" y="70"/>
                    <a:pt x="339" y="72"/>
                    <a:pt x="337" y="74"/>
                  </a:cubicBezTo>
                  <a:cubicBezTo>
                    <a:pt x="336" y="75"/>
                    <a:pt x="335" y="75"/>
                    <a:pt x="335" y="76"/>
                  </a:cubicBezTo>
                  <a:cubicBezTo>
                    <a:pt x="334" y="76"/>
                    <a:pt x="333" y="76"/>
                    <a:pt x="333" y="76"/>
                  </a:cubicBezTo>
                  <a:cubicBezTo>
                    <a:pt x="333" y="76"/>
                    <a:pt x="333" y="76"/>
                    <a:pt x="333" y="76"/>
                  </a:cubicBezTo>
                  <a:cubicBezTo>
                    <a:pt x="332" y="76"/>
                    <a:pt x="332" y="76"/>
                    <a:pt x="331" y="76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30" y="75"/>
                    <a:pt x="330" y="75"/>
                    <a:pt x="330" y="75"/>
                  </a:cubicBezTo>
                  <a:cubicBezTo>
                    <a:pt x="326" y="72"/>
                    <a:pt x="323" y="72"/>
                    <a:pt x="322" y="72"/>
                  </a:cubicBezTo>
                  <a:cubicBezTo>
                    <a:pt x="321" y="72"/>
                    <a:pt x="321" y="72"/>
                    <a:pt x="321" y="72"/>
                  </a:cubicBezTo>
                  <a:cubicBezTo>
                    <a:pt x="318" y="72"/>
                    <a:pt x="318" y="72"/>
                    <a:pt x="318" y="72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20" y="77"/>
                    <a:pt x="322" y="79"/>
                    <a:pt x="325" y="80"/>
                  </a:cubicBezTo>
                  <a:cubicBezTo>
                    <a:pt x="327" y="82"/>
                    <a:pt x="330" y="82"/>
                    <a:pt x="332" y="82"/>
                  </a:cubicBezTo>
                  <a:cubicBezTo>
                    <a:pt x="333" y="82"/>
                    <a:pt x="333" y="82"/>
                    <a:pt x="333" y="82"/>
                  </a:cubicBezTo>
                  <a:cubicBezTo>
                    <a:pt x="336" y="82"/>
                    <a:pt x="338" y="82"/>
                    <a:pt x="340" y="81"/>
                  </a:cubicBezTo>
                  <a:cubicBezTo>
                    <a:pt x="342" y="79"/>
                    <a:pt x="343" y="78"/>
                    <a:pt x="345" y="76"/>
                  </a:cubicBezTo>
                  <a:cubicBezTo>
                    <a:pt x="345" y="75"/>
                    <a:pt x="346" y="74"/>
                    <a:pt x="347" y="74"/>
                  </a:cubicBezTo>
                  <a:cubicBezTo>
                    <a:pt x="348" y="73"/>
                    <a:pt x="349" y="73"/>
                    <a:pt x="349" y="73"/>
                  </a:cubicBezTo>
                  <a:cubicBezTo>
                    <a:pt x="350" y="73"/>
                    <a:pt x="350" y="73"/>
                    <a:pt x="351" y="73"/>
                  </a:cubicBezTo>
                  <a:cubicBezTo>
                    <a:pt x="351" y="74"/>
                    <a:pt x="351" y="74"/>
                    <a:pt x="351" y="75"/>
                  </a:cubicBezTo>
                  <a:cubicBezTo>
                    <a:pt x="351" y="76"/>
                    <a:pt x="351" y="77"/>
                    <a:pt x="350" y="78"/>
                  </a:cubicBezTo>
                  <a:cubicBezTo>
                    <a:pt x="350" y="79"/>
                    <a:pt x="349" y="80"/>
                    <a:pt x="348" y="81"/>
                  </a:cubicBezTo>
                  <a:cubicBezTo>
                    <a:pt x="348" y="83"/>
                    <a:pt x="347" y="84"/>
                    <a:pt x="345" y="85"/>
                  </a:cubicBezTo>
                  <a:cubicBezTo>
                    <a:pt x="344" y="85"/>
                    <a:pt x="343" y="86"/>
                    <a:pt x="342" y="86"/>
                  </a:cubicBezTo>
                  <a:cubicBezTo>
                    <a:pt x="342" y="86"/>
                    <a:pt x="341" y="86"/>
                    <a:pt x="341" y="86"/>
                  </a:cubicBezTo>
                  <a:cubicBezTo>
                    <a:pt x="339" y="85"/>
                    <a:pt x="338" y="85"/>
                    <a:pt x="337" y="85"/>
                  </a:cubicBezTo>
                  <a:cubicBezTo>
                    <a:pt x="334" y="85"/>
                    <a:pt x="332" y="86"/>
                    <a:pt x="332" y="87"/>
                  </a:cubicBezTo>
                  <a:cubicBezTo>
                    <a:pt x="333" y="88"/>
                    <a:pt x="333" y="88"/>
                    <a:pt x="333" y="88"/>
                  </a:cubicBezTo>
                  <a:cubicBezTo>
                    <a:pt x="332" y="86"/>
                    <a:pt x="332" y="86"/>
                    <a:pt x="332" y="86"/>
                  </a:cubicBezTo>
                  <a:cubicBezTo>
                    <a:pt x="332" y="86"/>
                    <a:pt x="329" y="88"/>
                    <a:pt x="326" y="91"/>
                  </a:cubicBezTo>
                  <a:cubicBezTo>
                    <a:pt x="326" y="91"/>
                    <a:pt x="326" y="91"/>
                    <a:pt x="326" y="91"/>
                  </a:cubicBezTo>
                  <a:cubicBezTo>
                    <a:pt x="325" y="91"/>
                    <a:pt x="324" y="91"/>
                    <a:pt x="324" y="91"/>
                  </a:cubicBezTo>
                  <a:cubicBezTo>
                    <a:pt x="323" y="91"/>
                    <a:pt x="322" y="91"/>
                    <a:pt x="320" y="91"/>
                  </a:cubicBezTo>
                  <a:cubicBezTo>
                    <a:pt x="319" y="91"/>
                    <a:pt x="317" y="91"/>
                    <a:pt x="315" y="92"/>
                  </a:cubicBezTo>
                  <a:cubicBezTo>
                    <a:pt x="313" y="93"/>
                    <a:pt x="310" y="95"/>
                    <a:pt x="308" y="97"/>
                  </a:cubicBezTo>
                  <a:cubicBezTo>
                    <a:pt x="307" y="98"/>
                    <a:pt x="306" y="99"/>
                    <a:pt x="306" y="100"/>
                  </a:cubicBezTo>
                  <a:cubicBezTo>
                    <a:pt x="305" y="101"/>
                    <a:pt x="305" y="101"/>
                    <a:pt x="305" y="102"/>
                  </a:cubicBezTo>
                  <a:cubicBezTo>
                    <a:pt x="305" y="102"/>
                    <a:pt x="304" y="103"/>
                    <a:pt x="304" y="103"/>
                  </a:cubicBezTo>
                  <a:cubicBezTo>
                    <a:pt x="304" y="103"/>
                    <a:pt x="304" y="103"/>
                    <a:pt x="304" y="103"/>
                  </a:cubicBezTo>
                  <a:cubicBezTo>
                    <a:pt x="304" y="103"/>
                    <a:pt x="304" y="103"/>
                    <a:pt x="304" y="103"/>
                  </a:cubicBezTo>
                  <a:cubicBezTo>
                    <a:pt x="304" y="104"/>
                    <a:pt x="304" y="104"/>
                    <a:pt x="304" y="104"/>
                  </a:cubicBezTo>
                  <a:cubicBezTo>
                    <a:pt x="304" y="105"/>
                    <a:pt x="305" y="106"/>
                    <a:pt x="305" y="107"/>
                  </a:cubicBezTo>
                  <a:cubicBezTo>
                    <a:pt x="305" y="107"/>
                    <a:pt x="306" y="107"/>
                    <a:pt x="306" y="108"/>
                  </a:cubicBezTo>
                  <a:cubicBezTo>
                    <a:pt x="307" y="108"/>
                    <a:pt x="307" y="108"/>
                    <a:pt x="308" y="108"/>
                  </a:cubicBezTo>
                  <a:cubicBezTo>
                    <a:pt x="308" y="108"/>
                    <a:pt x="309" y="108"/>
                    <a:pt x="309" y="108"/>
                  </a:cubicBezTo>
                  <a:cubicBezTo>
                    <a:pt x="309" y="107"/>
                    <a:pt x="309" y="107"/>
                    <a:pt x="309" y="107"/>
                  </a:cubicBezTo>
                  <a:cubicBezTo>
                    <a:pt x="309" y="108"/>
                    <a:pt x="309" y="108"/>
                    <a:pt x="309" y="108"/>
                  </a:cubicBezTo>
                  <a:cubicBezTo>
                    <a:pt x="309" y="108"/>
                    <a:pt x="309" y="108"/>
                    <a:pt x="309" y="108"/>
                  </a:cubicBezTo>
                  <a:cubicBezTo>
                    <a:pt x="309" y="107"/>
                    <a:pt x="309" y="107"/>
                    <a:pt x="309" y="107"/>
                  </a:cubicBezTo>
                  <a:cubicBezTo>
                    <a:pt x="309" y="108"/>
                    <a:pt x="309" y="108"/>
                    <a:pt x="309" y="108"/>
                  </a:cubicBezTo>
                  <a:cubicBezTo>
                    <a:pt x="309" y="108"/>
                    <a:pt x="310" y="108"/>
                    <a:pt x="310" y="107"/>
                  </a:cubicBezTo>
                  <a:cubicBezTo>
                    <a:pt x="311" y="107"/>
                    <a:pt x="312" y="107"/>
                    <a:pt x="312" y="107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5"/>
                    <a:pt x="313" y="105"/>
                    <a:pt x="313" y="105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5"/>
                    <a:pt x="313" y="105"/>
                    <a:pt x="313" y="105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5"/>
                    <a:pt x="313" y="105"/>
                    <a:pt x="313" y="105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5"/>
                    <a:pt x="313" y="105"/>
                    <a:pt x="313" y="105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6"/>
                    <a:pt x="312" y="106"/>
                    <a:pt x="312" y="106"/>
                  </a:cubicBezTo>
                  <a:cubicBezTo>
                    <a:pt x="313" y="106"/>
                    <a:pt x="313" y="106"/>
                    <a:pt x="313" y="106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6"/>
                    <a:pt x="312" y="106"/>
                    <a:pt x="312" y="106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1" y="105"/>
                    <a:pt x="311" y="106"/>
                    <a:pt x="312" y="106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1" y="104"/>
                    <a:pt x="311" y="104"/>
                    <a:pt x="311" y="104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1" y="103"/>
                    <a:pt x="311" y="104"/>
                    <a:pt x="311" y="104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3" y="104"/>
                    <a:pt x="313" y="104"/>
                    <a:pt x="313" y="104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2" y="103"/>
                    <a:pt x="312" y="103"/>
                  </a:cubicBezTo>
                  <a:cubicBezTo>
                    <a:pt x="312" y="103"/>
                    <a:pt x="311" y="103"/>
                    <a:pt x="311" y="104"/>
                  </a:cubicBezTo>
                  <a:cubicBezTo>
                    <a:pt x="310" y="105"/>
                    <a:pt x="309" y="107"/>
                    <a:pt x="308" y="108"/>
                  </a:cubicBezTo>
                  <a:cubicBezTo>
                    <a:pt x="308" y="109"/>
                    <a:pt x="307" y="110"/>
                    <a:pt x="306" y="110"/>
                  </a:cubicBezTo>
                  <a:cubicBezTo>
                    <a:pt x="305" y="111"/>
                    <a:pt x="305" y="111"/>
                    <a:pt x="304" y="111"/>
                  </a:cubicBezTo>
                  <a:cubicBezTo>
                    <a:pt x="304" y="112"/>
                    <a:pt x="304" y="112"/>
                    <a:pt x="304" y="112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3" y="112"/>
                    <a:pt x="303" y="112"/>
                    <a:pt x="303" y="113"/>
                  </a:cubicBezTo>
                  <a:cubicBezTo>
                    <a:pt x="303" y="114"/>
                    <a:pt x="303" y="114"/>
                    <a:pt x="303" y="115"/>
                  </a:cubicBezTo>
                  <a:cubicBezTo>
                    <a:pt x="304" y="115"/>
                    <a:pt x="304" y="115"/>
                    <a:pt x="304" y="115"/>
                  </a:cubicBezTo>
                  <a:cubicBezTo>
                    <a:pt x="305" y="114"/>
                    <a:pt x="305" y="114"/>
                    <a:pt x="305" y="114"/>
                  </a:cubicBezTo>
                  <a:cubicBezTo>
                    <a:pt x="304" y="115"/>
                    <a:pt x="304" y="115"/>
                    <a:pt x="304" y="115"/>
                  </a:cubicBezTo>
                  <a:cubicBezTo>
                    <a:pt x="304" y="115"/>
                    <a:pt x="304" y="115"/>
                    <a:pt x="304" y="115"/>
                  </a:cubicBezTo>
                  <a:cubicBezTo>
                    <a:pt x="305" y="114"/>
                    <a:pt x="305" y="114"/>
                    <a:pt x="305" y="114"/>
                  </a:cubicBezTo>
                  <a:cubicBezTo>
                    <a:pt x="304" y="115"/>
                    <a:pt x="304" y="115"/>
                    <a:pt x="304" y="115"/>
                  </a:cubicBezTo>
                  <a:cubicBezTo>
                    <a:pt x="304" y="115"/>
                    <a:pt x="304" y="116"/>
                    <a:pt x="305" y="116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6" y="117"/>
                    <a:pt x="306" y="117"/>
                    <a:pt x="306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6" y="117"/>
                    <a:pt x="306" y="117"/>
                    <a:pt x="306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6" y="117"/>
                    <a:pt x="306" y="117"/>
                    <a:pt x="306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6" y="117"/>
                    <a:pt x="306" y="117"/>
                    <a:pt x="306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7"/>
                    <a:pt x="305" y="117"/>
                  </a:cubicBezTo>
                  <a:cubicBezTo>
                    <a:pt x="305" y="117"/>
                    <a:pt x="305" y="118"/>
                    <a:pt x="304" y="118"/>
                  </a:cubicBezTo>
                  <a:cubicBezTo>
                    <a:pt x="303" y="119"/>
                    <a:pt x="302" y="120"/>
                    <a:pt x="301" y="121"/>
                  </a:cubicBezTo>
                  <a:cubicBezTo>
                    <a:pt x="300" y="123"/>
                    <a:pt x="298" y="124"/>
                    <a:pt x="298" y="126"/>
                  </a:cubicBezTo>
                  <a:cubicBezTo>
                    <a:pt x="298" y="127"/>
                    <a:pt x="298" y="128"/>
                    <a:pt x="298" y="128"/>
                  </a:cubicBezTo>
                  <a:cubicBezTo>
                    <a:pt x="298" y="130"/>
                    <a:pt x="298" y="132"/>
                    <a:pt x="299" y="133"/>
                  </a:cubicBezTo>
                  <a:cubicBezTo>
                    <a:pt x="300" y="135"/>
                    <a:pt x="301" y="136"/>
                    <a:pt x="301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4" y="138"/>
                    <a:pt x="304" y="138"/>
                    <a:pt x="304" y="138"/>
                  </a:cubicBezTo>
                  <a:cubicBezTo>
                    <a:pt x="289" y="124"/>
                    <a:pt x="289" y="124"/>
                    <a:pt x="289" y="124"/>
                  </a:cubicBezTo>
                  <a:cubicBezTo>
                    <a:pt x="288" y="127"/>
                    <a:pt x="288" y="127"/>
                    <a:pt x="288" y="127"/>
                  </a:cubicBezTo>
                  <a:cubicBezTo>
                    <a:pt x="287" y="127"/>
                    <a:pt x="287" y="127"/>
                    <a:pt x="287" y="128"/>
                  </a:cubicBezTo>
                  <a:cubicBezTo>
                    <a:pt x="287" y="130"/>
                    <a:pt x="288" y="132"/>
                    <a:pt x="291" y="136"/>
                  </a:cubicBezTo>
                  <a:cubicBezTo>
                    <a:pt x="291" y="137"/>
                    <a:pt x="292" y="137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2" y="138"/>
                    <a:pt x="292" y="138"/>
                    <a:pt x="292" y="138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3" y="138"/>
                    <a:pt x="293" y="138"/>
                    <a:pt x="293" y="138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2" y="137"/>
                    <a:pt x="292" y="137"/>
                    <a:pt x="292" y="137"/>
                  </a:cubicBezTo>
                  <a:cubicBezTo>
                    <a:pt x="292" y="137"/>
                    <a:pt x="291" y="137"/>
                    <a:pt x="290" y="137"/>
                  </a:cubicBezTo>
                  <a:cubicBezTo>
                    <a:pt x="289" y="136"/>
                    <a:pt x="288" y="136"/>
                    <a:pt x="287" y="135"/>
                  </a:cubicBezTo>
                  <a:cubicBezTo>
                    <a:pt x="286" y="135"/>
                    <a:pt x="285" y="135"/>
                    <a:pt x="284" y="135"/>
                  </a:cubicBezTo>
                  <a:cubicBezTo>
                    <a:pt x="282" y="135"/>
                    <a:pt x="281" y="135"/>
                    <a:pt x="280" y="136"/>
                  </a:cubicBezTo>
                  <a:cubicBezTo>
                    <a:pt x="279" y="137"/>
                    <a:pt x="278" y="138"/>
                    <a:pt x="278" y="140"/>
                  </a:cubicBezTo>
                  <a:cubicBezTo>
                    <a:pt x="278" y="141"/>
                    <a:pt x="278" y="141"/>
                    <a:pt x="278" y="141"/>
                  </a:cubicBezTo>
                  <a:cubicBezTo>
                    <a:pt x="278" y="141"/>
                    <a:pt x="278" y="141"/>
                    <a:pt x="278" y="141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9" y="140"/>
                    <a:pt x="279" y="140"/>
                    <a:pt x="279" y="140"/>
                  </a:cubicBezTo>
                  <a:cubicBezTo>
                    <a:pt x="278" y="141"/>
                    <a:pt x="278" y="141"/>
                    <a:pt x="278" y="141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9" y="140"/>
                    <a:pt x="279" y="140"/>
                    <a:pt x="279" y="140"/>
                  </a:cubicBezTo>
                  <a:cubicBezTo>
                    <a:pt x="280" y="142"/>
                    <a:pt x="280" y="142"/>
                    <a:pt x="280" y="142"/>
                  </a:cubicBezTo>
                  <a:cubicBezTo>
                    <a:pt x="279" y="140"/>
                    <a:pt x="279" y="140"/>
                    <a:pt x="279" y="140"/>
                  </a:cubicBezTo>
                  <a:cubicBezTo>
                    <a:pt x="279" y="140"/>
                    <a:pt x="278" y="140"/>
                    <a:pt x="278" y="141"/>
                  </a:cubicBezTo>
                  <a:cubicBezTo>
                    <a:pt x="277" y="141"/>
                    <a:pt x="276" y="142"/>
                    <a:pt x="275" y="142"/>
                  </a:cubicBezTo>
                  <a:cubicBezTo>
                    <a:pt x="274" y="142"/>
                    <a:pt x="274" y="142"/>
                    <a:pt x="274" y="142"/>
                  </a:cubicBezTo>
                  <a:cubicBezTo>
                    <a:pt x="274" y="142"/>
                    <a:pt x="274" y="142"/>
                    <a:pt x="274" y="142"/>
                  </a:cubicBezTo>
                  <a:cubicBezTo>
                    <a:pt x="274" y="142"/>
                    <a:pt x="274" y="142"/>
                    <a:pt x="274" y="142"/>
                  </a:cubicBezTo>
                  <a:cubicBezTo>
                    <a:pt x="273" y="142"/>
                    <a:pt x="273" y="142"/>
                    <a:pt x="273" y="142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4" y="142"/>
                    <a:pt x="274" y="142"/>
                    <a:pt x="274" y="142"/>
                  </a:cubicBezTo>
                  <a:cubicBezTo>
                    <a:pt x="273" y="142"/>
                    <a:pt x="273" y="142"/>
                    <a:pt x="273" y="142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4" y="142"/>
                    <a:pt x="274" y="142"/>
                    <a:pt x="274" y="142"/>
                  </a:cubicBezTo>
                  <a:cubicBezTo>
                    <a:pt x="223" y="103"/>
                    <a:pt x="223" y="103"/>
                    <a:pt x="223" y="103"/>
                  </a:cubicBezTo>
                  <a:cubicBezTo>
                    <a:pt x="187" y="109"/>
                    <a:pt x="187" y="109"/>
                    <a:pt x="187" y="109"/>
                  </a:cubicBezTo>
                  <a:cubicBezTo>
                    <a:pt x="166" y="96"/>
                    <a:pt x="166" y="96"/>
                    <a:pt x="166" y="96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92" y="113"/>
                    <a:pt x="92" y="113"/>
                    <a:pt x="92" y="11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38" y="122"/>
                    <a:pt x="38" y="121"/>
                    <a:pt x="39" y="120"/>
                  </a:cubicBezTo>
                  <a:cubicBezTo>
                    <a:pt x="39" y="120"/>
                    <a:pt x="40" y="119"/>
                    <a:pt x="41" y="119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43" y="116"/>
                    <a:pt x="43" y="115"/>
                    <a:pt x="45" y="113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6" y="112"/>
                    <a:pt x="48" y="111"/>
                    <a:pt x="50" y="110"/>
                  </a:cubicBezTo>
                  <a:cubicBezTo>
                    <a:pt x="51" y="110"/>
                    <a:pt x="51" y="110"/>
                    <a:pt x="52" y="110"/>
                  </a:cubicBezTo>
                  <a:cubicBezTo>
                    <a:pt x="52" y="109"/>
                    <a:pt x="52" y="109"/>
                    <a:pt x="52" y="109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108"/>
                    <a:pt x="54" y="107"/>
                    <a:pt x="55" y="106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5"/>
                    <a:pt x="57" y="105"/>
                    <a:pt x="58" y="104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9" y="104"/>
                    <a:pt x="61" y="103"/>
                    <a:pt x="63" y="103"/>
                  </a:cubicBezTo>
                  <a:cubicBezTo>
                    <a:pt x="63" y="101"/>
                    <a:pt x="63" y="101"/>
                    <a:pt x="63" y="101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1"/>
                    <a:pt x="63" y="101"/>
                    <a:pt x="63" y="101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8" y="103"/>
                    <a:pt x="73" y="101"/>
                    <a:pt x="77" y="98"/>
                  </a:cubicBezTo>
                  <a:cubicBezTo>
                    <a:pt x="81" y="95"/>
                    <a:pt x="85" y="92"/>
                    <a:pt x="87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88" y="88"/>
                    <a:pt x="89" y="87"/>
                    <a:pt x="90" y="86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1" y="85"/>
                    <a:pt x="92" y="84"/>
                    <a:pt x="92" y="83"/>
                  </a:cubicBezTo>
                  <a:cubicBezTo>
                    <a:pt x="91" y="82"/>
                    <a:pt x="91" y="82"/>
                    <a:pt x="91" y="82"/>
                  </a:cubicBezTo>
                  <a:cubicBezTo>
                    <a:pt x="92" y="83"/>
                    <a:pt x="92" y="83"/>
                    <a:pt x="92" y="83"/>
                  </a:cubicBezTo>
                  <a:cubicBezTo>
                    <a:pt x="95" y="81"/>
                    <a:pt x="98" y="79"/>
                    <a:pt x="100" y="77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1" y="77"/>
                    <a:pt x="102" y="77"/>
                    <a:pt x="103" y="76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4" y="77"/>
                    <a:pt x="104" y="77"/>
                    <a:pt x="104" y="77"/>
                  </a:cubicBezTo>
                  <a:cubicBezTo>
                    <a:pt x="106" y="77"/>
                    <a:pt x="106" y="77"/>
                    <a:pt x="106" y="77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4" y="74"/>
                    <a:pt x="104" y="74"/>
                    <a:pt x="104" y="74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5" y="74"/>
                    <a:pt x="105" y="74"/>
                    <a:pt x="105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06" y="73"/>
                    <a:pt x="106" y="73"/>
                    <a:pt x="106" y="73"/>
                  </a:cubicBezTo>
                  <a:cubicBezTo>
                    <a:pt x="106" y="73"/>
                    <a:pt x="107" y="72"/>
                    <a:pt x="107" y="72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24" y="61"/>
                    <a:pt x="124" y="61"/>
                    <a:pt x="124" y="61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59"/>
                    <a:pt x="124" y="58"/>
                    <a:pt x="125" y="57"/>
                  </a:cubicBezTo>
                  <a:cubicBezTo>
                    <a:pt x="123" y="57"/>
                    <a:pt x="123" y="57"/>
                    <a:pt x="123" y="57"/>
                  </a:cubicBezTo>
                  <a:cubicBezTo>
                    <a:pt x="125" y="58"/>
                    <a:pt x="125" y="58"/>
                    <a:pt x="125" y="58"/>
                  </a:cubicBezTo>
                  <a:cubicBezTo>
                    <a:pt x="125" y="56"/>
                    <a:pt x="126" y="55"/>
                    <a:pt x="127" y="55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7" y="55"/>
                    <a:pt x="127" y="55"/>
                    <a:pt x="127" y="55"/>
                  </a:cubicBezTo>
                  <a:cubicBezTo>
                    <a:pt x="129" y="54"/>
                    <a:pt x="132" y="52"/>
                    <a:pt x="134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9"/>
                    <a:pt x="134" y="49"/>
                    <a:pt x="134" y="49"/>
                  </a:cubicBezTo>
                  <a:cubicBezTo>
                    <a:pt x="136" y="48"/>
                    <a:pt x="138" y="46"/>
                    <a:pt x="139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354" y="4"/>
                    <a:pt x="354" y="4"/>
                    <a:pt x="354" y="4"/>
                  </a:cubicBezTo>
                  <a:cubicBezTo>
                    <a:pt x="353" y="2"/>
                    <a:pt x="353" y="2"/>
                    <a:pt x="353" y="2"/>
                  </a:cubicBezTo>
                  <a:cubicBezTo>
                    <a:pt x="352" y="3"/>
                    <a:pt x="352" y="3"/>
                    <a:pt x="352" y="3"/>
                  </a:cubicBezTo>
                  <a:lnTo>
                    <a:pt x="353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1" name="Freeform 183"/>
            <p:cNvSpPr>
              <a:spLocks/>
            </p:cNvSpPr>
            <p:nvPr/>
          </p:nvSpPr>
          <p:spPr bwMode="auto">
            <a:xfrm>
              <a:off x="9176883" y="3800017"/>
              <a:ext cx="1028290" cy="316514"/>
            </a:xfrm>
            <a:custGeom>
              <a:avLst/>
              <a:gdLst>
                <a:gd name="T0" fmla="*/ 213 w 315"/>
                <a:gd name="T1" fmla="*/ 82 h 97"/>
                <a:gd name="T2" fmla="*/ 213 w 315"/>
                <a:gd name="T3" fmla="*/ 80 h 97"/>
                <a:gd name="T4" fmla="*/ 217 w 315"/>
                <a:gd name="T5" fmla="*/ 77 h 97"/>
                <a:gd name="T6" fmla="*/ 224 w 315"/>
                <a:gd name="T7" fmla="*/ 72 h 97"/>
                <a:gd name="T8" fmla="*/ 227 w 315"/>
                <a:gd name="T9" fmla="*/ 69 h 97"/>
                <a:gd name="T10" fmla="*/ 230 w 315"/>
                <a:gd name="T11" fmla="*/ 67 h 97"/>
                <a:gd name="T12" fmla="*/ 236 w 315"/>
                <a:gd name="T13" fmla="*/ 66 h 97"/>
                <a:gd name="T14" fmla="*/ 237 w 315"/>
                <a:gd name="T15" fmla="*/ 66 h 97"/>
                <a:gd name="T16" fmla="*/ 261 w 315"/>
                <a:gd name="T17" fmla="*/ 50 h 97"/>
                <a:gd name="T18" fmla="*/ 264 w 315"/>
                <a:gd name="T19" fmla="*/ 47 h 97"/>
                <a:gd name="T20" fmla="*/ 266 w 315"/>
                <a:gd name="T21" fmla="*/ 45 h 97"/>
                <a:gd name="T22" fmla="*/ 272 w 315"/>
                <a:gd name="T23" fmla="*/ 41 h 97"/>
                <a:gd name="T24" fmla="*/ 276 w 315"/>
                <a:gd name="T25" fmla="*/ 40 h 97"/>
                <a:gd name="T26" fmla="*/ 277 w 315"/>
                <a:gd name="T27" fmla="*/ 39 h 97"/>
                <a:gd name="T28" fmla="*/ 281 w 315"/>
                <a:gd name="T29" fmla="*/ 34 h 97"/>
                <a:gd name="T30" fmla="*/ 295 w 315"/>
                <a:gd name="T31" fmla="*/ 25 h 97"/>
                <a:gd name="T32" fmla="*/ 296 w 315"/>
                <a:gd name="T33" fmla="*/ 22 h 97"/>
                <a:gd name="T34" fmla="*/ 299 w 315"/>
                <a:gd name="T35" fmla="*/ 18 h 97"/>
                <a:gd name="T36" fmla="*/ 299 w 315"/>
                <a:gd name="T37" fmla="*/ 18 h 97"/>
                <a:gd name="T38" fmla="*/ 299 w 315"/>
                <a:gd name="T39" fmla="*/ 18 h 97"/>
                <a:gd name="T40" fmla="*/ 306 w 315"/>
                <a:gd name="T41" fmla="*/ 13 h 97"/>
                <a:gd name="T42" fmla="*/ 309 w 315"/>
                <a:gd name="T43" fmla="*/ 8 h 97"/>
                <a:gd name="T44" fmla="*/ 315 w 315"/>
                <a:gd name="T45" fmla="*/ 0 h 97"/>
                <a:gd name="T46" fmla="*/ 313 w 315"/>
                <a:gd name="T47" fmla="*/ 0 h 97"/>
                <a:gd name="T48" fmla="*/ 234 w 315"/>
                <a:gd name="T49" fmla="*/ 8 h 97"/>
                <a:gd name="T50" fmla="*/ 219 w 315"/>
                <a:gd name="T51" fmla="*/ 9 h 97"/>
                <a:gd name="T52" fmla="*/ 67 w 315"/>
                <a:gd name="T53" fmla="*/ 20 h 97"/>
                <a:gd name="T54" fmla="*/ 68 w 315"/>
                <a:gd name="T55" fmla="*/ 23 h 97"/>
                <a:gd name="T56" fmla="*/ 71 w 315"/>
                <a:gd name="T57" fmla="*/ 26 h 97"/>
                <a:gd name="T58" fmla="*/ 18 w 315"/>
                <a:gd name="T59" fmla="*/ 30 h 97"/>
                <a:gd name="T60" fmla="*/ 17 w 315"/>
                <a:gd name="T61" fmla="*/ 37 h 97"/>
                <a:gd name="T62" fmla="*/ 17 w 315"/>
                <a:gd name="T63" fmla="*/ 38 h 97"/>
                <a:gd name="T64" fmla="*/ 15 w 315"/>
                <a:gd name="T65" fmla="*/ 45 h 97"/>
                <a:gd name="T66" fmla="*/ 15 w 315"/>
                <a:gd name="T67" fmla="*/ 45 h 97"/>
                <a:gd name="T68" fmla="*/ 14 w 315"/>
                <a:gd name="T69" fmla="*/ 45 h 97"/>
                <a:gd name="T70" fmla="*/ 13 w 315"/>
                <a:gd name="T71" fmla="*/ 50 h 97"/>
                <a:gd name="T72" fmla="*/ 14 w 315"/>
                <a:gd name="T73" fmla="*/ 53 h 97"/>
                <a:gd name="T74" fmla="*/ 16 w 315"/>
                <a:gd name="T75" fmla="*/ 57 h 97"/>
                <a:gd name="T76" fmla="*/ 15 w 315"/>
                <a:gd name="T77" fmla="*/ 60 h 97"/>
                <a:gd name="T78" fmla="*/ 11 w 315"/>
                <a:gd name="T79" fmla="*/ 62 h 97"/>
                <a:gd name="T80" fmla="*/ 13 w 315"/>
                <a:gd name="T81" fmla="*/ 66 h 97"/>
                <a:gd name="T82" fmla="*/ 11 w 315"/>
                <a:gd name="T83" fmla="*/ 68 h 97"/>
                <a:gd name="T84" fmla="*/ 7 w 315"/>
                <a:gd name="T85" fmla="*/ 76 h 97"/>
                <a:gd name="T86" fmla="*/ 1 w 315"/>
                <a:gd name="T87" fmla="*/ 87 h 97"/>
                <a:gd name="T88" fmla="*/ 0 w 315"/>
                <a:gd name="T89" fmla="*/ 94 h 97"/>
                <a:gd name="T90" fmla="*/ 71 w 315"/>
                <a:gd name="T91" fmla="*/ 97 h 97"/>
                <a:gd name="T92" fmla="*/ 173 w 315"/>
                <a:gd name="T93" fmla="*/ 90 h 97"/>
                <a:gd name="T94" fmla="*/ 209 w 315"/>
                <a:gd name="T95" fmla="*/ 86 h 97"/>
                <a:gd name="T96" fmla="*/ 213 w 315"/>
                <a:gd name="T97" fmla="*/ 8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15" h="97">
                  <a:moveTo>
                    <a:pt x="213" y="82"/>
                  </a:moveTo>
                  <a:cubicBezTo>
                    <a:pt x="213" y="82"/>
                    <a:pt x="213" y="81"/>
                    <a:pt x="213" y="80"/>
                  </a:cubicBezTo>
                  <a:cubicBezTo>
                    <a:pt x="214" y="79"/>
                    <a:pt x="215" y="78"/>
                    <a:pt x="217" y="77"/>
                  </a:cubicBezTo>
                  <a:cubicBezTo>
                    <a:pt x="218" y="75"/>
                    <a:pt x="221" y="74"/>
                    <a:pt x="224" y="72"/>
                  </a:cubicBezTo>
                  <a:cubicBezTo>
                    <a:pt x="224" y="72"/>
                    <a:pt x="225" y="71"/>
                    <a:pt x="227" y="69"/>
                  </a:cubicBezTo>
                  <a:cubicBezTo>
                    <a:pt x="228" y="69"/>
                    <a:pt x="229" y="68"/>
                    <a:pt x="230" y="67"/>
                  </a:cubicBezTo>
                  <a:cubicBezTo>
                    <a:pt x="232" y="67"/>
                    <a:pt x="233" y="66"/>
                    <a:pt x="236" y="66"/>
                  </a:cubicBezTo>
                  <a:cubicBezTo>
                    <a:pt x="236" y="66"/>
                    <a:pt x="237" y="66"/>
                    <a:pt x="237" y="66"/>
                  </a:cubicBezTo>
                  <a:cubicBezTo>
                    <a:pt x="245" y="65"/>
                    <a:pt x="255" y="56"/>
                    <a:pt x="261" y="50"/>
                  </a:cubicBezTo>
                  <a:cubicBezTo>
                    <a:pt x="262" y="49"/>
                    <a:pt x="263" y="48"/>
                    <a:pt x="264" y="47"/>
                  </a:cubicBezTo>
                  <a:cubicBezTo>
                    <a:pt x="265" y="46"/>
                    <a:pt x="265" y="46"/>
                    <a:pt x="266" y="45"/>
                  </a:cubicBezTo>
                  <a:cubicBezTo>
                    <a:pt x="267" y="43"/>
                    <a:pt x="270" y="41"/>
                    <a:pt x="272" y="41"/>
                  </a:cubicBezTo>
                  <a:cubicBezTo>
                    <a:pt x="273" y="40"/>
                    <a:pt x="275" y="39"/>
                    <a:pt x="276" y="40"/>
                  </a:cubicBezTo>
                  <a:cubicBezTo>
                    <a:pt x="277" y="39"/>
                    <a:pt x="277" y="39"/>
                    <a:pt x="277" y="39"/>
                  </a:cubicBezTo>
                  <a:cubicBezTo>
                    <a:pt x="277" y="39"/>
                    <a:pt x="277" y="36"/>
                    <a:pt x="281" y="34"/>
                  </a:cubicBezTo>
                  <a:cubicBezTo>
                    <a:pt x="285" y="31"/>
                    <a:pt x="295" y="25"/>
                    <a:pt x="295" y="25"/>
                  </a:cubicBezTo>
                  <a:cubicBezTo>
                    <a:pt x="295" y="25"/>
                    <a:pt x="295" y="23"/>
                    <a:pt x="296" y="22"/>
                  </a:cubicBezTo>
                  <a:cubicBezTo>
                    <a:pt x="297" y="20"/>
                    <a:pt x="298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299" y="18"/>
                    <a:pt x="299" y="18"/>
                    <a:pt x="299" y="18"/>
                  </a:cubicBezTo>
                  <a:cubicBezTo>
                    <a:pt x="301" y="17"/>
                    <a:pt x="304" y="15"/>
                    <a:pt x="306" y="13"/>
                  </a:cubicBezTo>
                  <a:cubicBezTo>
                    <a:pt x="307" y="11"/>
                    <a:pt x="309" y="10"/>
                    <a:pt x="309" y="8"/>
                  </a:cubicBezTo>
                  <a:cubicBezTo>
                    <a:pt x="312" y="3"/>
                    <a:pt x="315" y="0"/>
                    <a:pt x="315" y="0"/>
                  </a:cubicBezTo>
                  <a:cubicBezTo>
                    <a:pt x="313" y="0"/>
                    <a:pt x="313" y="0"/>
                    <a:pt x="313" y="0"/>
                  </a:cubicBezTo>
                  <a:cubicBezTo>
                    <a:pt x="234" y="8"/>
                    <a:pt x="234" y="8"/>
                    <a:pt x="234" y="8"/>
                  </a:cubicBezTo>
                  <a:cubicBezTo>
                    <a:pt x="219" y="9"/>
                    <a:pt x="219" y="9"/>
                    <a:pt x="219" y="9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4"/>
                    <a:pt x="17" y="37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41"/>
                    <a:pt x="15" y="43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7"/>
                    <a:pt x="13" y="49"/>
                    <a:pt x="13" y="50"/>
                  </a:cubicBezTo>
                  <a:cubicBezTo>
                    <a:pt x="14" y="51"/>
                    <a:pt x="14" y="52"/>
                    <a:pt x="14" y="53"/>
                  </a:cubicBezTo>
                  <a:cubicBezTo>
                    <a:pt x="15" y="54"/>
                    <a:pt x="15" y="56"/>
                    <a:pt x="16" y="57"/>
                  </a:cubicBezTo>
                  <a:cubicBezTo>
                    <a:pt x="16" y="59"/>
                    <a:pt x="15" y="60"/>
                    <a:pt x="15" y="60"/>
                  </a:cubicBezTo>
                  <a:cubicBezTo>
                    <a:pt x="14" y="61"/>
                    <a:pt x="13" y="62"/>
                    <a:pt x="11" y="62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73"/>
                    <a:pt x="7" y="76"/>
                  </a:cubicBezTo>
                  <a:cubicBezTo>
                    <a:pt x="3" y="79"/>
                    <a:pt x="1" y="83"/>
                    <a:pt x="1" y="87"/>
                  </a:cubicBezTo>
                  <a:cubicBezTo>
                    <a:pt x="1" y="90"/>
                    <a:pt x="0" y="93"/>
                    <a:pt x="0" y="94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209" y="86"/>
                    <a:pt x="209" y="86"/>
                    <a:pt x="209" y="86"/>
                  </a:cubicBezTo>
                  <a:cubicBezTo>
                    <a:pt x="209" y="84"/>
                    <a:pt x="212" y="83"/>
                    <a:pt x="213" y="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2" name="Freeform 184"/>
            <p:cNvSpPr>
              <a:spLocks/>
            </p:cNvSpPr>
            <p:nvPr/>
          </p:nvSpPr>
          <p:spPr bwMode="auto">
            <a:xfrm>
              <a:off x="9163254" y="3789417"/>
              <a:ext cx="1064636" cy="333172"/>
            </a:xfrm>
            <a:custGeom>
              <a:avLst/>
              <a:gdLst>
                <a:gd name="T0" fmla="*/ 219 w 326"/>
                <a:gd name="T1" fmla="*/ 84 h 102"/>
                <a:gd name="T2" fmla="*/ 229 w 326"/>
                <a:gd name="T3" fmla="*/ 77 h 102"/>
                <a:gd name="T4" fmla="*/ 232 w 326"/>
                <a:gd name="T5" fmla="*/ 74 h 102"/>
                <a:gd name="T6" fmla="*/ 240 w 326"/>
                <a:gd name="T7" fmla="*/ 71 h 102"/>
                <a:gd name="T8" fmla="*/ 255 w 326"/>
                <a:gd name="T9" fmla="*/ 65 h 102"/>
                <a:gd name="T10" fmla="*/ 269 w 326"/>
                <a:gd name="T11" fmla="*/ 51 h 102"/>
                <a:gd name="T12" fmla="*/ 277 w 326"/>
                <a:gd name="T13" fmla="*/ 45 h 102"/>
                <a:gd name="T14" fmla="*/ 280 w 326"/>
                <a:gd name="T15" fmla="*/ 45 h 102"/>
                <a:gd name="T16" fmla="*/ 281 w 326"/>
                <a:gd name="T17" fmla="*/ 44 h 102"/>
                <a:gd name="T18" fmla="*/ 286 w 326"/>
                <a:gd name="T19" fmla="*/ 38 h 102"/>
                <a:gd name="T20" fmla="*/ 302 w 326"/>
                <a:gd name="T21" fmla="*/ 26 h 102"/>
                <a:gd name="T22" fmla="*/ 303 w 326"/>
                <a:gd name="T23" fmla="*/ 23 h 102"/>
                <a:gd name="T24" fmla="*/ 303 w 326"/>
                <a:gd name="T25" fmla="*/ 21 h 102"/>
                <a:gd name="T26" fmla="*/ 315 w 326"/>
                <a:gd name="T27" fmla="*/ 12 h 102"/>
                <a:gd name="T28" fmla="*/ 320 w 326"/>
                <a:gd name="T29" fmla="*/ 4 h 102"/>
                <a:gd name="T30" fmla="*/ 320 w 326"/>
                <a:gd name="T31" fmla="*/ 4 h 102"/>
                <a:gd name="T32" fmla="*/ 223 w 326"/>
                <a:gd name="T33" fmla="*/ 10 h 102"/>
                <a:gd name="T34" fmla="*/ 75 w 326"/>
                <a:gd name="T35" fmla="*/ 27 h 102"/>
                <a:gd name="T36" fmla="*/ 19 w 326"/>
                <a:gd name="T37" fmla="*/ 40 h 102"/>
                <a:gd name="T38" fmla="*/ 17 w 326"/>
                <a:gd name="T39" fmla="*/ 46 h 102"/>
                <a:gd name="T40" fmla="*/ 15 w 326"/>
                <a:gd name="T41" fmla="*/ 53 h 102"/>
                <a:gd name="T42" fmla="*/ 16 w 326"/>
                <a:gd name="T43" fmla="*/ 57 h 102"/>
                <a:gd name="T44" fmla="*/ 17 w 326"/>
                <a:gd name="T45" fmla="*/ 62 h 102"/>
                <a:gd name="T46" fmla="*/ 16 w 326"/>
                <a:gd name="T47" fmla="*/ 63 h 102"/>
                <a:gd name="T48" fmla="*/ 16 w 326"/>
                <a:gd name="T49" fmla="*/ 63 h 102"/>
                <a:gd name="T50" fmla="*/ 12 w 326"/>
                <a:gd name="T51" fmla="*/ 61 h 102"/>
                <a:gd name="T52" fmla="*/ 13 w 326"/>
                <a:gd name="T53" fmla="*/ 71 h 102"/>
                <a:gd name="T54" fmla="*/ 13 w 326"/>
                <a:gd name="T55" fmla="*/ 71 h 102"/>
                <a:gd name="T56" fmla="*/ 0 w 326"/>
                <a:gd name="T57" fmla="*/ 99 h 102"/>
                <a:gd name="T58" fmla="*/ 214 w 326"/>
                <a:gd name="T59" fmla="*/ 89 h 102"/>
                <a:gd name="T60" fmla="*/ 215 w 326"/>
                <a:gd name="T61" fmla="*/ 89 h 102"/>
                <a:gd name="T62" fmla="*/ 216 w 326"/>
                <a:gd name="T63" fmla="*/ 88 h 102"/>
                <a:gd name="T64" fmla="*/ 216 w 326"/>
                <a:gd name="T65" fmla="*/ 83 h 102"/>
                <a:gd name="T66" fmla="*/ 213 w 326"/>
                <a:gd name="T67" fmla="*/ 87 h 102"/>
                <a:gd name="T68" fmla="*/ 5 w 326"/>
                <a:gd name="T69" fmla="*/ 98 h 102"/>
                <a:gd name="T70" fmla="*/ 17 w 326"/>
                <a:gd name="T71" fmla="*/ 71 h 102"/>
                <a:gd name="T72" fmla="*/ 17 w 326"/>
                <a:gd name="T73" fmla="*/ 64 h 102"/>
                <a:gd name="T74" fmla="*/ 20 w 326"/>
                <a:gd name="T75" fmla="*/ 64 h 102"/>
                <a:gd name="T76" fmla="*/ 20 w 326"/>
                <a:gd name="T77" fmla="*/ 55 h 102"/>
                <a:gd name="T78" fmla="*/ 19 w 326"/>
                <a:gd name="T79" fmla="*/ 53 h 102"/>
                <a:gd name="T80" fmla="*/ 20 w 326"/>
                <a:gd name="T81" fmla="*/ 49 h 102"/>
                <a:gd name="T82" fmla="*/ 23 w 326"/>
                <a:gd name="T83" fmla="*/ 41 h 102"/>
                <a:gd name="T84" fmla="*/ 23 w 326"/>
                <a:gd name="T85" fmla="*/ 41 h 102"/>
                <a:gd name="T86" fmla="*/ 74 w 326"/>
                <a:gd name="T87" fmla="*/ 25 h 102"/>
                <a:gd name="T88" fmla="*/ 238 w 326"/>
                <a:gd name="T89" fmla="*/ 13 h 102"/>
                <a:gd name="T90" fmla="*/ 316 w 326"/>
                <a:gd name="T91" fmla="*/ 4 h 102"/>
                <a:gd name="T92" fmla="*/ 310 w 326"/>
                <a:gd name="T93" fmla="*/ 16 h 102"/>
                <a:gd name="T94" fmla="*/ 302 w 326"/>
                <a:gd name="T95" fmla="*/ 19 h 102"/>
                <a:gd name="T96" fmla="*/ 300 w 326"/>
                <a:gd name="T97" fmla="*/ 25 h 102"/>
                <a:gd name="T98" fmla="*/ 292 w 326"/>
                <a:gd name="T99" fmla="*/ 29 h 102"/>
                <a:gd name="T100" fmla="*/ 281 w 326"/>
                <a:gd name="T101" fmla="*/ 42 h 102"/>
                <a:gd name="T102" fmla="*/ 280 w 326"/>
                <a:gd name="T103" fmla="*/ 41 h 102"/>
                <a:gd name="T104" fmla="*/ 268 w 326"/>
                <a:gd name="T105" fmla="*/ 47 h 102"/>
                <a:gd name="T106" fmla="*/ 264 w 326"/>
                <a:gd name="T107" fmla="*/ 52 h 102"/>
                <a:gd name="T108" fmla="*/ 241 w 326"/>
                <a:gd name="T109" fmla="*/ 67 h 102"/>
                <a:gd name="T110" fmla="*/ 233 w 326"/>
                <a:gd name="T111" fmla="*/ 69 h 102"/>
                <a:gd name="T112" fmla="*/ 230 w 326"/>
                <a:gd name="T113" fmla="*/ 71 h 102"/>
                <a:gd name="T114" fmla="*/ 221 w 326"/>
                <a:gd name="T115" fmla="*/ 80 h 102"/>
                <a:gd name="T116" fmla="*/ 215 w 326"/>
                <a:gd name="T117" fmla="*/ 8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6" h="102">
                  <a:moveTo>
                    <a:pt x="217" y="85"/>
                  </a:moveTo>
                  <a:cubicBezTo>
                    <a:pt x="219" y="85"/>
                    <a:pt x="219" y="85"/>
                    <a:pt x="219" y="85"/>
                  </a:cubicBezTo>
                  <a:cubicBezTo>
                    <a:pt x="219" y="85"/>
                    <a:pt x="219" y="85"/>
                    <a:pt x="219" y="84"/>
                  </a:cubicBezTo>
                  <a:cubicBezTo>
                    <a:pt x="219" y="84"/>
                    <a:pt x="219" y="84"/>
                    <a:pt x="219" y="84"/>
                  </a:cubicBezTo>
                  <a:cubicBezTo>
                    <a:pt x="219" y="84"/>
                    <a:pt x="219" y="84"/>
                    <a:pt x="219" y="84"/>
                  </a:cubicBezTo>
                  <a:cubicBezTo>
                    <a:pt x="219" y="84"/>
                    <a:pt x="220" y="82"/>
                    <a:pt x="222" y="81"/>
                  </a:cubicBezTo>
                  <a:cubicBezTo>
                    <a:pt x="222" y="81"/>
                    <a:pt x="222" y="81"/>
                    <a:pt x="222" y="81"/>
                  </a:cubicBezTo>
                  <a:cubicBezTo>
                    <a:pt x="222" y="81"/>
                    <a:pt x="222" y="81"/>
                    <a:pt x="222" y="81"/>
                  </a:cubicBezTo>
                  <a:cubicBezTo>
                    <a:pt x="224" y="80"/>
                    <a:pt x="226" y="79"/>
                    <a:pt x="229" y="77"/>
                  </a:cubicBezTo>
                  <a:cubicBezTo>
                    <a:pt x="229" y="77"/>
                    <a:pt x="229" y="77"/>
                    <a:pt x="229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1" y="75"/>
                    <a:pt x="232" y="74"/>
                  </a:cubicBezTo>
                  <a:cubicBezTo>
                    <a:pt x="232" y="74"/>
                    <a:pt x="232" y="74"/>
                    <a:pt x="232" y="74"/>
                  </a:cubicBezTo>
                  <a:cubicBezTo>
                    <a:pt x="232" y="74"/>
                    <a:pt x="232" y="74"/>
                    <a:pt x="232" y="74"/>
                  </a:cubicBezTo>
                  <a:cubicBezTo>
                    <a:pt x="233" y="73"/>
                    <a:pt x="234" y="73"/>
                    <a:pt x="235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1"/>
                    <a:pt x="238" y="71"/>
                    <a:pt x="240" y="71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40" y="71"/>
                    <a:pt x="241" y="71"/>
                    <a:pt x="241" y="71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6" y="70"/>
                    <a:pt x="251" y="68"/>
                    <a:pt x="255" y="65"/>
                  </a:cubicBezTo>
                  <a:cubicBezTo>
                    <a:pt x="260" y="62"/>
                    <a:pt x="264" y="58"/>
                    <a:pt x="267" y="54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268" y="53"/>
                    <a:pt x="268" y="52"/>
                    <a:pt x="269" y="51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1" y="50"/>
                    <a:pt x="271" y="49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73" y="47"/>
                    <a:pt x="275" y="46"/>
                    <a:pt x="277" y="45"/>
                  </a:cubicBezTo>
                  <a:cubicBezTo>
                    <a:pt x="277" y="45"/>
                    <a:pt x="277" y="45"/>
                    <a:pt x="277" y="45"/>
                  </a:cubicBezTo>
                  <a:cubicBezTo>
                    <a:pt x="277" y="45"/>
                    <a:pt x="277" y="45"/>
                    <a:pt x="277" y="45"/>
                  </a:cubicBezTo>
                  <a:cubicBezTo>
                    <a:pt x="278" y="45"/>
                    <a:pt x="279" y="45"/>
                    <a:pt x="280" y="45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0" y="45"/>
                    <a:pt x="280" y="45"/>
                    <a:pt x="280" y="45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3" y="44"/>
                    <a:pt x="283" y="44"/>
                    <a:pt x="283" y="44"/>
                  </a:cubicBezTo>
                  <a:cubicBezTo>
                    <a:pt x="283" y="42"/>
                    <a:pt x="283" y="42"/>
                    <a:pt x="283" y="42"/>
                  </a:cubicBezTo>
                  <a:cubicBezTo>
                    <a:pt x="283" y="42"/>
                    <a:pt x="283" y="42"/>
                    <a:pt x="283" y="42"/>
                  </a:cubicBezTo>
                  <a:cubicBezTo>
                    <a:pt x="283" y="42"/>
                    <a:pt x="283" y="41"/>
                    <a:pt x="283" y="41"/>
                  </a:cubicBezTo>
                  <a:cubicBezTo>
                    <a:pt x="284" y="40"/>
                    <a:pt x="284" y="39"/>
                    <a:pt x="286" y="38"/>
                  </a:cubicBezTo>
                  <a:cubicBezTo>
                    <a:pt x="290" y="36"/>
                    <a:pt x="300" y="29"/>
                    <a:pt x="300" y="29"/>
                  </a:cubicBezTo>
                  <a:cubicBezTo>
                    <a:pt x="300" y="29"/>
                    <a:pt x="300" y="29"/>
                    <a:pt x="300" y="29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1" y="28"/>
                    <a:pt x="301" y="28"/>
                    <a:pt x="301" y="28"/>
                  </a:cubicBezTo>
                  <a:cubicBezTo>
                    <a:pt x="301" y="28"/>
                    <a:pt x="301" y="27"/>
                    <a:pt x="302" y="26"/>
                  </a:cubicBezTo>
                  <a:cubicBezTo>
                    <a:pt x="302" y="25"/>
                    <a:pt x="302" y="25"/>
                    <a:pt x="302" y="25"/>
                  </a:cubicBezTo>
                  <a:cubicBezTo>
                    <a:pt x="302" y="25"/>
                    <a:pt x="302" y="25"/>
                    <a:pt x="302" y="25"/>
                  </a:cubicBezTo>
                  <a:cubicBezTo>
                    <a:pt x="302" y="25"/>
                    <a:pt x="302" y="24"/>
                    <a:pt x="303" y="24"/>
                  </a:cubicBezTo>
                  <a:cubicBezTo>
                    <a:pt x="303" y="23"/>
                    <a:pt x="303" y="23"/>
                    <a:pt x="303" y="23"/>
                  </a:cubicBezTo>
                  <a:cubicBezTo>
                    <a:pt x="303" y="23"/>
                    <a:pt x="303" y="23"/>
                    <a:pt x="303" y="23"/>
                  </a:cubicBezTo>
                  <a:cubicBezTo>
                    <a:pt x="304" y="23"/>
                    <a:pt x="304" y="23"/>
                    <a:pt x="304" y="23"/>
                  </a:cubicBezTo>
                  <a:cubicBezTo>
                    <a:pt x="304" y="23"/>
                    <a:pt x="304" y="23"/>
                    <a:pt x="304" y="23"/>
                  </a:cubicBezTo>
                  <a:cubicBezTo>
                    <a:pt x="304" y="23"/>
                    <a:pt x="304" y="23"/>
                    <a:pt x="304" y="23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6" y="22"/>
                    <a:pt x="309" y="20"/>
                    <a:pt x="311" y="17"/>
                  </a:cubicBezTo>
                  <a:cubicBezTo>
                    <a:pt x="311" y="17"/>
                    <a:pt x="311" y="17"/>
                    <a:pt x="311" y="17"/>
                  </a:cubicBezTo>
                  <a:cubicBezTo>
                    <a:pt x="311" y="17"/>
                    <a:pt x="311" y="17"/>
                    <a:pt x="311" y="17"/>
                  </a:cubicBezTo>
                  <a:cubicBezTo>
                    <a:pt x="313" y="16"/>
                    <a:pt x="314" y="14"/>
                    <a:pt x="315" y="12"/>
                  </a:cubicBezTo>
                  <a:cubicBezTo>
                    <a:pt x="315" y="12"/>
                    <a:pt x="315" y="12"/>
                    <a:pt x="315" y="12"/>
                  </a:cubicBezTo>
                  <a:cubicBezTo>
                    <a:pt x="316" y="9"/>
                    <a:pt x="318" y="8"/>
                    <a:pt x="319" y="6"/>
                  </a:cubicBezTo>
                  <a:cubicBezTo>
                    <a:pt x="319" y="6"/>
                    <a:pt x="320" y="5"/>
                    <a:pt x="320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317" y="1"/>
                    <a:pt x="317" y="1"/>
                    <a:pt x="317" y="1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19" y="38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3"/>
                    <a:pt x="18" y="45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50"/>
                    <a:pt x="15" y="51"/>
                    <a:pt x="15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5"/>
                    <a:pt x="16" y="56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8"/>
                    <a:pt x="18" y="59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3" y="72"/>
                    <a:pt x="13" y="73"/>
                    <a:pt x="12" y="74"/>
                  </a:cubicBezTo>
                  <a:cubicBezTo>
                    <a:pt x="12" y="75"/>
                    <a:pt x="11" y="76"/>
                    <a:pt x="10" y="77"/>
                  </a:cubicBezTo>
                  <a:cubicBezTo>
                    <a:pt x="5" y="80"/>
                    <a:pt x="3" y="86"/>
                    <a:pt x="3" y="90"/>
                  </a:cubicBezTo>
                  <a:cubicBezTo>
                    <a:pt x="3" y="93"/>
                    <a:pt x="2" y="95"/>
                    <a:pt x="2" y="96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215" y="91"/>
                    <a:pt x="215" y="91"/>
                    <a:pt x="215" y="91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4" y="89"/>
                    <a:pt x="214" y="89"/>
                    <a:pt x="214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4" y="89"/>
                    <a:pt x="214" y="89"/>
                    <a:pt x="214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9"/>
                    <a:pt x="215" y="89"/>
                  </a:cubicBezTo>
                  <a:cubicBezTo>
                    <a:pt x="215" y="89"/>
                    <a:pt x="215" y="88"/>
                    <a:pt x="216" y="88"/>
                  </a:cubicBezTo>
                  <a:cubicBezTo>
                    <a:pt x="217" y="87"/>
                    <a:pt x="217" y="87"/>
                    <a:pt x="218" y="87"/>
                  </a:cubicBezTo>
                  <a:cubicBezTo>
                    <a:pt x="218" y="86"/>
                    <a:pt x="218" y="86"/>
                    <a:pt x="218" y="8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7" y="85"/>
                    <a:pt x="217" y="85"/>
                    <a:pt x="217" y="85"/>
                  </a:cubicBezTo>
                  <a:cubicBezTo>
                    <a:pt x="216" y="83"/>
                    <a:pt x="216" y="83"/>
                    <a:pt x="216" y="83"/>
                  </a:cubicBezTo>
                  <a:cubicBezTo>
                    <a:pt x="215" y="83"/>
                    <a:pt x="214" y="84"/>
                    <a:pt x="213" y="85"/>
                  </a:cubicBezTo>
                  <a:cubicBezTo>
                    <a:pt x="213" y="85"/>
                    <a:pt x="212" y="86"/>
                    <a:pt x="212" y="87"/>
                  </a:cubicBezTo>
                  <a:cubicBezTo>
                    <a:pt x="211" y="87"/>
                    <a:pt x="211" y="88"/>
                    <a:pt x="211" y="89"/>
                  </a:cubicBezTo>
                  <a:cubicBezTo>
                    <a:pt x="213" y="89"/>
                    <a:pt x="213" y="89"/>
                    <a:pt x="213" y="89"/>
                  </a:cubicBezTo>
                  <a:cubicBezTo>
                    <a:pt x="213" y="87"/>
                    <a:pt x="213" y="87"/>
                    <a:pt x="213" y="87"/>
                  </a:cubicBezTo>
                  <a:cubicBezTo>
                    <a:pt x="177" y="91"/>
                    <a:pt x="177" y="91"/>
                    <a:pt x="177" y="91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6" y="96"/>
                    <a:pt x="7" y="94"/>
                    <a:pt x="7" y="90"/>
                  </a:cubicBezTo>
                  <a:cubicBezTo>
                    <a:pt x="7" y="87"/>
                    <a:pt x="9" y="83"/>
                    <a:pt x="12" y="80"/>
                  </a:cubicBezTo>
                  <a:cubicBezTo>
                    <a:pt x="14" y="79"/>
                    <a:pt x="15" y="77"/>
                    <a:pt x="16" y="75"/>
                  </a:cubicBezTo>
                  <a:cubicBezTo>
                    <a:pt x="17" y="73"/>
                    <a:pt x="17" y="72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5" y="67"/>
                    <a:pt x="16" y="67"/>
                    <a:pt x="16" y="67"/>
                  </a:cubicBezTo>
                  <a:cubicBezTo>
                    <a:pt x="17" y="67"/>
                    <a:pt x="18" y="66"/>
                    <a:pt x="19" y="66"/>
                  </a:cubicBezTo>
                  <a:cubicBezTo>
                    <a:pt x="19" y="65"/>
                    <a:pt x="20" y="65"/>
                    <a:pt x="20" y="64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1" y="64"/>
                    <a:pt x="22" y="63"/>
                    <a:pt x="22" y="61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8"/>
                    <a:pt x="20" y="56"/>
                    <a:pt x="20" y="55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0" y="55"/>
                    <a:pt x="20" y="54"/>
                    <a:pt x="19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2"/>
                    <a:pt x="20" y="51"/>
                    <a:pt x="20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1" y="47"/>
                    <a:pt x="23" y="44"/>
                    <a:pt x="23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4" y="37"/>
                    <a:pt x="24" y="33"/>
                    <a:pt x="24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79" y="30"/>
                    <a:pt x="79" y="30"/>
                    <a:pt x="79" y="30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223" y="14"/>
                    <a:pt x="223" y="14"/>
                    <a:pt x="223" y="14"/>
                  </a:cubicBezTo>
                  <a:cubicBezTo>
                    <a:pt x="238" y="13"/>
                    <a:pt x="238" y="13"/>
                    <a:pt x="238" y="13"/>
                  </a:cubicBezTo>
                  <a:cubicBezTo>
                    <a:pt x="318" y="5"/>
                    <a:pt x="318" y="5"/>
                    <a:pt x="318" y="5"/>
                  </a:cubicBezTo>
                  <a:cubicBezTo>
                    <a:pt x="319" y="5"/>
                    <a:pt x="319" y="5"/>
                    <a:pt x="319" y="5"/>
                  </a:cubicBezTo>
                  <a:cubicBezTo>
                    <a:pt x="319" y="3"/>
                    <a:pt x="319" y="3"/>
                    <a:pt x="319" y="3"/>
                  </a:cubicBezTo>
                  <a:cubicBezTo>
                    <a:pt x="318" y="1"/>
                    <a:pt x="318" y="1"/>
                    <a:pt x="318" y="1"/>
                  </a:cubicBezTo>
                  <a:cubicBezTo>
                    <a:pt x="318" y="1"/>
                    <a:pt x="317" y="2"/>
                    <a:pt x="316" y="4"/>
                  </a:cubicBezTo>
                  <a:cubicBezTo>
                    <a:pt x="314" y="5"/>
                    <a:pt x="313" y="7"/>
                    <a:pt x="312" y="10"/>
                  </a:cubicBezTo>
                  <a:cubicBezTo>
                    <a:pt x="311" y="10"/>
                    <a:pt x="311" y="10"/>
                    <a:pt x="311" y="10"/>
                  </a:cubicBezTo>
                  <a:cubicBezTo>
                    <a:pt x="312" y="10"/>
                    <a:pt x="312" y="10"/>
                    <a:pt x="312" y="10"/>
                  </a:cubicBezTo>
                  <a:cubicBezTo>
                    <a:pt x="311" y="12"/>
                    <a:pt x="310" y="13"/>
                    <a:pt x="308" y="15"/>
                  </a:cubicBezTo>
                  <a:cubicBezTo>
                    <a:pt x="310" y="16"/>
                    <a:pt x="310" y="16"/>
                    <a:pt x="310" y="16"/>
                  </a:cubicBezTo>
                  <a:cubicBezTo>
                    <a:pt x="309" y="14"/>
                    <a:pt x="309" y="14"/>
                    <a:pt x="309" y="14"/>
                  </a:cubicBezTo>
                  <a:cubicBezTo>
                    <a:pt x="306" y="16"/>
                    <a:pt x="304" y="18"/>
                    <a:pt x="303" y="19"/>
                  </a:cubicBezTo>
                  <a:cubicBezTo>
                    <a:pt x="303" y="19"/>
                    <a:pt x="303" y="19"/>
                    <a:pt x="303" y="19"/>
                  </a:cubicBezTo>
                  <a:cubicBezTo>
                    <a:pt x="302" y="19"/>
                    <a:pt x="302" y="19"/>
                    <a:pt x="302" y="19"/>
                  </a:cubicBezTo>
                  <a:cubicBezTo>
                    <a:pt x="302" y="19"/>
                    <a:pt x="302" y="19"/>
                    <a:pt x="302" y="19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2" y="19"/>
                    <a:pt x="302" y="19"/>
                    <a:pt x="302" y="19"/>
                  </a:cubicBezTo>
                  <a:cubicBezTo>
                    <a:pt x="301" y="20"/>
                    <a:pt x="300" y="20"/>
                    <a:pt x="300" y="21"/>
                  </a:cubicBezTo>
                  <a:cubicBezTo>
                    <a:pt x="299" y="22"/>
                    <a:pt x="298" y="23"/>
                    <a:pt x="298" y="24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8" y="24"/>
                    <a:pt x="298" y="24"/>
                    <a:pt x="298" y="24"/>
                  </a:cubicBezTo>
                  <a:cubicBezTo>
                    <a:pt x="297" y="25"/>
                    <a:pt x="297" y="27"/>
                    <a:pt x="297" y="27"/>
                  </a:cubicBezTo>
                  <a:cubicBezTo>
                    <a:pt x="299" y="28"/>
                    <a:pt x="299" y="28"/>
                    <a:pt x="299" y="28"/>
                  </a:cubicBezTo>
                  <a:cubicBezTo>
                    <a:pt x="298" y="26"/>
                    <a:pt x="298" y="26"/>
                    <a:pt x="298" y="26"/>
                  </a:cubicBezTo>
                  <a:cubicBezTo>
                    <a:pt x="298" y="26"/>
                    <a:pt x="295" y="27"/>
                    <a:pt x="292" y="29"/>
                  </a:cubicBezTo>
                  <a:cubicBezTo>
                    <a:pt x="289" y="31"/>
                    <a:pt x="286" y="34"/>
                    <a:pt x="283" y="35"/>
                  </a:cubicBezTo>
                  <a:cubicBezTo>
                    <a:pt x="282" y="36"/>
                    <a:pt x="280" y="37"/>
                    <a:pt x="280" y="39"/>
                  </a:cubicBezTo>
                  <a:cubicBezTo>
                    <a:pt x="279" y="40"/>
                    <a:pt x="279" y="41"/>
                    <a:pt x="279" y="42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81" y="42"/>
                    <a:pt x="281" y="42"/>
                    <a:pt x="281" y="42"/>
                  </a:cubicBezTo>
                  <a:cubicBezTo>
                    <a:pt x="281" y="40"/>
                    <a:pt x="281" y="40"/>
                    <a:pt x="281" y="40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80" y="41"/>
                    <a:pt x="280" y="41"/>
                    <a:pt x="280" y="41"/>
                  </a:cubicBezTo>
                  <a:cubicBezTo>
                    <a:pt x="278" y="41"/>
                    <a:pt x="277" y="41"/>
                    <a:pt x="275" y="42"/>
                  </a:cubicBezTo>
                  <a:cubicBezTo>
                    <a:pt x="276" y="44"/>
                    <a:pt x="276" y="44"/>
                    <a:pt x="276" y="44"/>
                  </a:cubicBezTo>
                  <a:cubicBezTo>
                    <a:pt x="275" y="42"/>
                    <a:pt x="275" y="42"/>
                    <a:pt x="275" y="42"/>
                  </a:cubicBezTo>
                  <a:cubicBezTo>
                    <a:pt x="273" y="43"/>
                    <a:pt x="270" y="44"/>
                    <a:pt x="268" y="47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68" y="47"/>
                    <a:pt x="268" y="47"/>
                    <a:pt x="268" y="47"/>
                  </a:cubicBezTo>
                  <a:cubicBezTo>
                    <a:pt x="268" y="47"/>
                    <a:pt x="267" y="48"/>
                    <a:pt x="266" y="49"/>
                  </a:cubicBezTo>
                  <a:cubicBezTo>
                    <a:pt x="268" y="50"/>
                    <a:pt x="268" y="50"/>
                    <a:pt x="268" y="50"/>
                  </a:cubicBezTo>
                  <a:cubicBezTo>
                    <a:pt x="267" y="49"/>
                    <a:pt x="267" y="49"/>
                    <a:pt x="267" y="49"/>
                  </a:cubicBezTo>
                  <a:cubicBezTo>
                    <a:pt x="266" y="50"/>
                    <a:pt x="265" y="51"/>
                    <a:pt x="264" y="52"/>
                  </a:cubicBezTo>
                  <a:cubicBezTo>
                    <a:pt x="265" y="53"/>
                    <a:pt x="265" y="53"/>
                    <a:pt x="265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1" y="55"/>
                    <a:pt x="257" y="58"/>
                    <a:pt x="253" y="61"/>
                  </a:cubicBezTo>
                  <a:cubicBezTo>
                    <a:pt x="249" y="64"/>
                    <a:pt x="244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0" y="67"/>
                    <a:pt x="240" y="67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7" y="67"/>
                    <a:pt x="235" y="68"/>
                    <a:pt x="233" y="69"/>
                  </a:cubicBezTo>
                  <a:cubicBezTo>
                    <a:pt x="234" y="70"/>
                    <a:pt x="234" y="70"/>
                    <a:pt x="234" y="70"/>
                  </a:cubicBezTo>
                  <a:cubicBezTo>
                    <a:pt x="233" y="69"/>
                    <a:pt x="233" y="69"/>
                    <a:pt x="233" y="69"/>
                  </a:cubicBezTo>
                  <a:cubicBezTo>
                    <a:pt x="232" y="69"/>
                    <a:pt x="230" y="70"/>
                    <a:pt x="230" y="71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8" y="73"/>
                    <a:pt x="226" y="74"/>
                    <a:pt x="226" y="74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4" y="75"/>
                    <a:pt x="221" y="77"/>
                    <a:pt x="219" y="78"/>
                  </a:cubicBezTo>
                  <a:cubicBezTo>
                    <a:pt x="221" y="80"/>
                    <a:pt x="221" y="80"/>
                    <a:pt x="221" y="80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18" y="79"/>
                    <a:pt x="216" y="81"/>
                    <a:pt x="216" y="83"/>
                  </a:cubicBezTo>
                  <a:cubicBezTo>
                    <a:pt x="217" y="83"/>
                    <a:pt x="217" y="83"/>
                    <a:pt x="217" y="83"/>
                  </a:cubicBezTo>
                  <a:cubicBezTo>
                    <a:pt x="216" y="82"/>
                    <a:pt x="216" y="82"/>
                    <a:pt x="216" y="82"/>
                  </a:cubicBezTo>
                  <a:cubicBezTo>
                    <a:pt x="215" y="83"/>
                    <a:pt x="215" y="84"/>
                    <a:pt x="215" y="84"/>
                  </a:cubicBezTo>
                  <a:cubicBezTo>
                    <a:pt x="217" y="85"/>
                    <a:pt x="217" y="85"/>
                    <a:pt x="217" y="85"/>
                  </a:cubicBezTo>
                  <a:cubicBezTo>
                    <a:pt x="216" y="83"/>
                    <a:pt x="216" y="83"/>
                    <a:pt x="216" y="83"/>
                  </a:cubicBezTo>
                  <a:lnTo>
                    <a:pt x="217" y="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3" name="Freeform 185"/>
            <p:cNvSpPr>
              <a:spLocks/>
            </p:cNvSpPr>
            <p:nvPr/>
          </p:nvSpPr>
          <p:spPr bwMode="auto">
            <a:xfrm>
              <a:off x="10273322" y="2317403"/>
              <a:ext cx="913194" cy="728435"/>
            </a:xfrm>
            <a:custGeom>
              <a:avLst/>
              <a:gdLst>
                <a:gd name="T0" fmla="*/ 201 w 280"/>
                <a:gd name="T1" fmla="*/ 83 h 223"/>
                <a:gd name="T2" fmla="*/ 201 w 280"/>
                <a:gd name="T3" fmla="*/ 81 h 223"/>
                <a:gd name="T4" fmla="*/ 195 w 280"/>
                <a:gd name="T5" fmla="*/ 85 h 223"/>
                <a:gd name="T6" fmla="*/ 194 w 280"/>
                <a:gd name="T7" fmla="*/ 69 h 223"/>
                <a:gd name="T8" fmla="*/ 191 w 280"/>
                <a:gd name="T9" fmla="*/ 55 h 223"/>
                <a:gd name="T10" fmla="*/ 184 w 280"/>
                <a:gd name="T11" fmla="*/ 33 h 223"/>
                <a:gd name="T12" fmla="*/ 184 w 280"/>
                <a:gd name="T13" fmla="*/ 28 h 223"/>
                <a:gd name="T14" fmla="*/ 184 w 280"/>
                <a:gd name="T15" fmla="*/ 24 h 223"/>
                <a:gd name="T16" fmla="*/ 242 w 280"/>
                <a:gd name="T17" fmla="*/ 0 h 223"/>
                <a:gd name="T18" fmla="*/ 139 w 280"/>
                <a:gd name="T19" fmla="*/ 29 h 223"/>
                <a:gd name="T20" fmla="*/ 124 w 280"/>
                <a:gd name="T21" fmla="*/ 37 h 223"/>
                <a:gd name="T22" fmla="*/ 113 w 280"/>
                <a:gd name="T23" fmla="*/ 52 h 223"/>
                <a:gd name="T24" fmla="*/ 107 w 280"/>
                <a:gd name="T25" fmla="*/ 67 h 223"/>
                <a:gd name="T26" fmla="*/ 99 w 280"/>
                <a:gd name="T27" fmla="*/ 84 h 223"/>
                <a:gd name="T28" fmla="*/ 103 w 280"/>
                <a:gd name="T29" fmla="*/ 87 h 223"/>
                <a:gd name="T30" fmla="*/ 101 w 280"/>
                <a:gd name="T31" fmla="*/ 93 h 223"/>
                <a:gd name="T32" fmla="*/ 103 w 280"/>
                <a:gd name="T33" fmla="*/ 107 h 223"/>
                <a:gd name="T34" fmla="*/ 94 w 280"/>
                <a:gd name="T35" fmla="*/ 115 h 223"/>
                <a:gd name="T36" fmla="*/ 85 w 280"/>
                <a:gd name="T37" fmla="*/ 124 h 223"/>
                <a:gd name="T38" fmla="*/ 66 w 280"/>
                <a:gd name="T39" fmla="*/ 129 h 223"/>
                <a:gd name="T40" fmla="*/ 52 w 280"/>
                <a:gd name="T41" fmla="*/ 125 h 223"/>
                <a:gd name="T42" fmla="*/ 25 w 280"/>
                <a:gd name="T43" fmla="*/ 131 h 223"/>
                <a:gd name="T44" fmla="*/ 17 w 280"/>
                <a:gd name="T45" fmla="*/ 145 h 223"/>
                <a:gd name="T46" fmla="*/ 21 w 280"/>
                <a:gd name="T47" fmla="*/ 151 h 223"/>
                <a:gd name="T48" fmla="*/ 26 w 280"/>
                <a:gd name="T49" fmla="*/ 156 h 223"/>
                <a:gd name="T50" fmla="*/ 20 w 280"/>
                <a:gd name="T51" fmla="*/ 167 h 223"/>
                <a:gd name="T52" fmla="*/ 4 w 280"/>
                <a:gd name="T53" fmla="*/ 183 h 223"/>
                <a:gd name="T54" fmla="*/ 2 w 280"/>
                <a:gd name="T55" fmla="*/ 198 h 223"/>
                <a:gd name="T56" fmla="*/ 156 w 280"/>
                <a:gd name="T57" fmla="*/ 173 h 223"/>
                <a:gd name="T58" fmla="*/ 178 w 280"/>
                <a:gd name="T59" fmla="*/ 194 h 223"/>
                <a:gd name="T60" fmla="*/ 208 w 280"/>
                <a:gd name="T61" fmla="*/ 207 h 223"/>
                <a:gd name="T62" fmla="*/ 212 w 280"/>
                <a:gd name="T63" fmla="*/ 212 h 223"/>
                <a:gd name="T64" fmla="*/ 211 w 280"/>
                <a:gd name="T65" fmla="*/ 223 h 223"/>
                <a:gd name="T66" fmla="*/ 215 w 280"/>
                <a:gd name="T67" fmla="*/ 219 h 223"/>
                <a:gd name="T68" fmla="*/ 221 w 280"/>
                <a:gd name="T69" fmla="*/ 219 h 223"/>
                <a:gd name="T70" fmla="*/ 240 w 280"/>
                <a:gd name="T71" fmla="*/ 208 h 223"/>
                <a:gd name="T72" fmla="*/ 252 w 280"/>
                <a:gd name="T73" fmla="*/ 201 h 223"/>
                <a:gd name="T74" fmla="*/ 236 w 280"/>
                <a:gd name="T75" fmla="*/ 213 h 223"/>
                <a:gd name="T76" fmla="*/ 271 w 280"/>
                <a:gd name="T77" fmla="*/ 191 h 223"/>
                <a:gd name="T78" fmla="*/ 272 w 280"/>
                <a:gd name="T79" fmla="*/ 186 h 223"/>
                <a:gd name="T80" fmla="*/ 266 w 280"/>
                <a:gd name="T81" fmla="*/ 188 h 223"/>
                <a:gd name="T82" fmla="*/ 261 w 280"/>
                <a:gd name="T83" fmla="*/ 193 h 223"/>
                <a:gd name="T84" fmla="*/ 257 w 280"/>
                <a:gd name="T85" fmla="*/ 197 h 223"/>
                <a:gd name="T86" fmla="*/ 258 w 280"/>
                <a:gd name="T87" fmla="*/ 191 h 223"/>
                <a:gd name="T88" fmla="*/ 263 w 280"/>
                <a:gd name="T89" fmla="*/ 184 h 223"/>
                <a:gd name="T90" fmla="*/ 260 w 280"/>
                <a:gd name="T91" fmla="*/ 182 h 223"/>
                <a:gd name="T92" fmla="*/ 249 w 280"/>
                <a:gd name="T93" fmla="*/ 193 h 223"/>
                <a:gd name="T94" fmla="*/ 235 w 280"/>
                <a:gd name="T95" fmla="*/ 198 h 223"/>
                <a:gd name="T96" fmla="*/ 226 w 280"/>
                <a:gd name="T97" fmla="*/ 202 h 223"/>
                <a:gd name="T98" fmla="*/ 220 w 280"/>
                <a:gd name="T99" fmla="*/ 206 h 223"/>
                <a:gd name="T100" fmla="*/ 217 w 280"/>
                <a:gd name="T101" fmla="*/ 210 h 223"/>
                <a:gd name="T102" fmla="*/ 213 w 280"/>
                <a:gd name="T103" fmla="*/ 212 h 223"/>
                <a:gd name="T104" fmla="*/ 218 w 280"/>
                <a:gd name="T105" fmla="*/ 202 h 223"/>
                <a:gd name="T106" fmla="*/ 219 w 280"/>
                <a:gd name="T107" fmla="*/ 191 h 223"/>
                <a:gd name="T108" fmla="*/ 215 w 280"/>
                <a:gd name="T109" fmla="*/ 178 h 223"/>
                <a:gd name="T110" fmla="*/ 211 w 280"/>
                <a:gd name="T111" fmla="*/ 152 h 223"/>
                <a:gd name="T112" fmla="*/ 209 w 280"/>
                <a:gd name="T113" fmla="*/ 115 h 223"/>
                <a:gd name="T114" fmla="*/ 209 w 280"/>
                <a:gd name="T115" fmla="*/ 115 h 223"/>
                <a:gd name="T116" fmla="*/ 204 w 280"/>
                <a:gd name="T117" fmla="*/ 91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0" h="223">
                  <a:moveTo>
                    <a:pt x="204" y="91"/>
                  </a:moveTo>
                  <a:cubicBezTo>
                    <a:pt x="203" y="89"/>
                    <a:pt x="202" y="86"/>
                    <a:pt x="201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1"/>
                    <a:pt x="201" y="81"/>
                    <a:pt x="201" y="81"/>
                  </a:cubicBezTo>
                  <a:cubicBezTo>
                    <a:pt x="201" y="80"/>
                    <a:pt x="201" y="80"/>
                    <a:pt x="201" y="80"/>
                  </a:cubicBezTo>
                  <a:cubicBezTo>
                    <a:pt x="199" y="76"/>
                    <a:pt x="195" y="85"/>
                    <a:pt x="195" y="85"/>
                  </a:cubicBezTo>
                  <a:cubicBezTo>
                    <a:pt x="195" y="85"/>
                    <a:pt x="196" y="80"/>
                    <a:pt x="196" y="76"/>
                  </a:cubicBezTo>
                  <a:cubicBezTo>
                    <a:pt x="195" y="73"/>
                    <a:pt x="195" y="71"/>
                    <a:pt x="194" y="69"/>
                  </a:cubicBezTo>
                  <a:cubicBezTo>
                    <a:pt x="193" y="68"/>
                    <a:pt x="193" y="67"/>
                    <a:pt x="193" y="66"/>
                  </a:cubicBezTo>
                  <a:cubicBezTo>
                    <a:pt x="191" y="62"/>
                    <a:pt x="191" y="59"/>
                    <a:pt x="191" y="55"/>
                  </a:cubicBezTo>
                  <a:cubicBezTo>
                    <a:pt x="191" y="47"/>
                    <a:pt x="190" y="42"/>
                    <a:pt x="187" y="38"/>
                  </a:cubicBezTo>
                  <a:cubicBezTo>
                    <a:pt x="185" y="36"/>
                    <a:pt x="184" y="34"/>
                    <a:pt x="184" y="33"/>
                  </a:cubicBezTo>
                  <a:cubicBezTo>
                    <a:pt x="184" y="31"/>
                    <a:pt x="183" y="30"/>
                    <a:pt x="184" y="29"/>
                  </a:cubicBezTo>
                  <a:cubicBezTo>
                    <a:pt x="184" y="28"/>
                    <a:pt x="184" y="28"/>
                    <a:pt x="184" y="28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4" y="26"/>
                    <a:pt x="184" y="25"/>
                    <a:pt x="184" y="24"/>
                  </a:cubicBezTo>
                  <a:cubicBezTo>
                    <a:pt x="184" y="21"/>
                    <a:pt x="181" y="17"/>
                    <a:pt x="181" y="17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8" y="27"/>
                    <a:pt x="142" y="29"/>
                    <a:pt x="139" y="29"/>
                  </a:cubicBezTo>
                  <a:cubicBezTo>
                    <a:pt x="137" y="29"/>
                    <a:pt x="136" y="28"/>
                    <a:pt x="134" y="29"/>
                  </a:cubicBezTo>
                  <a:cubicBezTo>
                    <a:pt x="132" y="30"/>
                    <a:pt x="126" y="34"/>
                    <a:pt x="124" y="37"/>
                  </a:cubicBezTo>
                  <a:cubicBezTo>
                    <a:pt x="122" y="39"/>
                    <a:pt x="119" y="44"/>
                    <a:pt x="118" y="46"/>
                  </a:cubicBezTo>
                  <a:cubicBezTo>
                    <a:pt x="117" y="47"/>
                    <a:pt x="114" y="49"/>
                    <a:pt x="113" y="52"/>
                  </a:cubicBezTo>
                  <a:cubicBezTo>
                    <a:pt x="112" y="55"/>
                    <a:pt x="110" y="58"/>
                    <a:pt x="110" y="60"/>
                  </a:cubicBezTo>
                  <a:cubicBezTo>
                    <a:pt x="109" y="61"/>
                    <a:pt x="108" y="65"/>
                    <a:pt x="107" y="67"/>
                  </a:cubicBezTo>
                  <a:cubicBezTo>
                    <a:pt x="106" y="69"/>
                    <a:pt x="96" y="82"/>
                    <a:pt x="96" y="82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99" y="84"/>
                    <a:pt x="100" y="85"/>
                    <a:pt x="101" y="84"/>
                  </a:cubicBezTo>
                  <a:cubicBezTo>
                    <a:pt x="102" y="83"/>
                    <a:pt x="103" y="86"/>
                    <a:pt x="103" y="87"/>
                  </a:cubicBezTo>
                  <a:cubicBezTo>
                    <a:pt x="104" y="88"/>
                    <a:pt x="104" y="90"/>
                    <a:pt x="102" y="91"/>
                  </a:cubicBezTo>
                  <a:cubicBezTo>
                    <a:pt x="100" y="91"/>
                    <a:pt x="99" y="92"/>
                    <a:pt x="101" y="93"/>
                  </a:cubicBezTo>
                  <a:cubicBezTo>
                    <a:pt x="103" y="95"/>
                    <a:pt x="106" y="99"/>
                    <a:pt x="106" y="101"/>
                  </a:cubicBezTo>
                  <a:cubicBezTo>
                    <a:pt x="106" y="103"/>
                    <a:pt x="106" y="107"/>
                    <a:pt x="103" y="107"/>
                  </a:cubicBezTo>
                  <a:cubicBezTo>
                    <a:pt x="100" y="107"/>
                    <a:pt x="97" y="108"/>
                    <a:pt x="98" y="110"/>
                  </a:cubicBezTo>
                  <a:cubicBezTo>
                    <a:pt x="98" y="110"/>
                    <a:pt x="95" y="112"/>
                    <a:pt x="94" y="115"/>
                  </a:cubicBezTo>
                  <a:cubicBezTo>
                    <a:pt x="93" y="117"/>
                    <a:pt x="93" y="118"/>
                    <a:pt x="91" y="120"/>
                  </a:cubicBezTo>
                  <a:cubicBezTo>
                    <a:pt x="88" y="121"/>
                    <a:pt x="85" y="123"/>
                    <a:pt x="85" y="124"/>
                  </a:cubicBezTo>
                  <a:cubicBezTo>
                    <a:pt x="85" y="124"/>
                    <a:pt x="80" y="122"/>
                    <a:pt x="75" y="124"/>
                  </a:cubicBezTo>
                  <a:cubicBezTo>
                    <a:pt x="69" y="126"/>
                    <a:pt x="66" y="129"/>
                    <a:pt x="66" y="129"/>
                  </a:cubicBezTo>
                  <a:cubicBezTo>
                    <a:pt x="66" y="129"/>
                    <a:pt x="63" y="129"/>
                    <a:pt x="60" y="127"/>
                  </a:cubicBezTo>
                  <a:cubicBezTo>
                    <a:pt x="58" y="125"/>
                    <a:pt x="55" y="125"/>
                    <a:pt x="52" y="125"/>
                  </a:cubicBezTo>
                  <a:cubicBezTo>
                    <a:pt x="48" y="125"/>
                    <a:pt x="43" y="127"/>
                    <a:pt x="40" y="128"/>
                  </a:cubicBezTo>
                  <a:cubicBezTo>
                    <a:pt x="38" y="128"/>
                    <a:pt x="30" y="128"/>
                    <a:pt x="25" y="131"/>
                  </a:cubicBezTo>
                  <a:cubicBezTo>
                    <a:pt x="19" y="134"/>
                    <a:pt x="17" y="135"/>
                    <a:pt x="17" y="137"/>
                  </a:cubicBezTo>
                  <a:cubicBezTo>
                    <a:pt x="17" y="139"/>
                    <a:pt x="17" y="145"/>
                    <a:pt x="17" y="145"/>
                  </a:cubicBezTo>
                  <a:cubicBezTo>
                    <a:pt x="17" y="145"/>
                    <a:pt x="19" y="145"/>
                    <a:pt x="19" y="147"/>
                  </a:cubicBezTo>
                  <a:cubicBezTo>
                    <a:pt x="19" y="149"/>
                    <a:pt x="20" y="151"/>
                    <a:pt x="21" y="151"/>
                  </a:cubicBezTo>
                  <a:cubicBezTo>
                    <a:pt x="21" y="151"/>
                    <a:pt x="23" y="150"/>
                    <a:pt x="24" y="152"/>
                  </a:cubicBezTo>
                  <a:cubicBezTo>
                    <a:pt x="25" y="153"/>
                    <a:pt x="27" y="155"/>
                    <a:pt x="26" y="156"/>
                  </a:cubicBezTo>
                  <a:cubicBezTo>
                    <a:pt x="26" y="158"/>
                    <a:pt x="25" y="160"/>
                    <a:pt x="23" y="162"/>
                  </a:cubicBezTo>
                  <a:cubicBezTo>
                    <a:pt x="21" y="164"/>
                    <a:pt x="20" y="166"/>
                    <a:pt x="20" y="167"/>
                  </a:cubicBezTo>
                  <a:cubicBezTo>
                    <a:pt x="20" y="168"/>
                    <a:pt x="19" y="169"/>
                    <a:pt x="17" y="171"/>
                  </a:cubicBezTo>
                  <a:cubicBezTo>
                    <a:pt x="15" y="173"/>
                    <a:pt x="7" y="179"/>
                    <a:pt x="4" y="183"/>
                  </a:cubicBezTo>
                  <a:cubicBezTo>
                    <a:pt x="2" y="187"/>
                    <a:pt x="0" y="189"/>
                    <a:pt x="0" y="189"/>
                  </a:cubicBezTo>
                  <a:cubicBezTo>
                    <a:pt x="2" y="198"/>
                    <a:pt x="2" y="198"/>
                    <a:pt x="2" y="198"/>
                  </a:cubicBezTo>
                  <a:cubicBezTo>
                    <a:pt x="143" y="170"/>
                    <a:pt x="143" y="170"/>
                    <a:pt x="143" y="170"/>
                  </a:cubicBezTo>
                  <a:cubicBezTo>
                    <a:pt x="143" y="170"/>
                    <a:pt x="150" y="168"/>
                    <a:pt x="156" y="173"/>
                  </a:cubicBezTo>
                  <a:cubicBezTo>
                    <a:pt x="162" y="179"/>
                    <a:pt x="165" y="186"/>
                    <a:pt x="168" y="189"/>
                  </a:cubicBezTo>
                  <a:cubicBezTo>
                    <a:pt x="171" y="192"/>
                    <a:pt x="176" y="192"/>
                    <a:pt x="178" y="194"/>
                  </a:cubicBezTo>
                  <a:cubicBezTo>
                    <a:pt x="179" y="196"/>
                    <a:pt x="209" y="203"/>
                    <a:pt x="209" y="203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9" y="205"/>
                    <a:pt x="211" y="209"/>
                    <a:pt x="211" y="209"/>
                  </a:cubicBezTo>
                  <a:cubicBezTo>
                    <a:pt x="212" y="212"/>
                    <a:pt x="212" y="212"/>
                    <a:pt x="212" y="212"/>
                  </a:cubicBezTo>
                  <a:cubicBezTo>
                    <a:pt x="212" y="212"/>
                    <a:pt x="210" y="214"/>
                    <a:pt x="209" y="217"/>
                  </a:cubicBezTo>
                  <a:cubicBezTo>
                    <a:pt x="208" y="220"/>
                    <a:pt x="208" y="223"/>
                    <a:pt x="211" y="223"/>
                  </a:cubicBezTo>
                  <a:cubicBezTo>
                    <a:pt x="214" y="223"/>
                    <a:pt x="213" y="222"/>
                    <a:pt x="213" y="221"/>
                  </a:cubicBezTo>
                  <a:cubicBezTo>
                    <a:pt x="213" y="220"/>
                    <a:pt x="215" y="218"/>
                    <a:pt x="215" y="219"/>
                  </a:cubicBezTo>
                  <a:cubicBezTo>
                    <a:pt x="216" y="219"/>
                    <a:pt x="217" y="221"/>
                    <a:pt x="216" y="222"/>
                  </a:cubicBezTo>
                  <a:cubicBezTo>
                    <a:pt x="215" y="223"/>
                    <a:pt x="220" y="220"/>
                    <a:pt x="221" y="219"/>
                  </a:cubicBezTo>
                  <a:cubicBezTo>
                    <a:pt x="221" y="219"/>
                    <a:pt x="223" y="218"/>
                    <a:pt x="227" y="216"/>
                  </a:cubicBezTo>
                  <a:cubicBezTo>
                    <a:pt x="231" y="214"/>
                    <a:pt x="237" y="210"/>
                    <a:pt x="240" y="208"/>
                  </a:cubicBezTo>
                  <a:cubicBezTo>
                    <a:pt x="243" y="206"/>
                    <a:pt x="245" y="205"/>
                    <a:pt x="247" y="204"/>
                  </a:cubicBezTo>
                  <a:cubicBezTo>
                    <a:pt x="248" y="203"/>
                    <a:pt x="252" y="200"/>
                    <a:pt x="252" y="201"/>
                  </a:cubicBezTo>
                  <a:cubicBezTo>
                    <a:pt x="252" y="202"/>
                    <a:pt x="251" y="204"/>
                    <a:pt x="246" y="207"/>
                  </a:cubicBezTo>
                  <a:cubicBezTo>
                    <a:pt x="241" y="210"/>
                    <a:pt x="236" y="212"/>
                    <a:pt x="236" y="213"/>
                  </a:cubicBezTo>
                  <a:cubicBezTo>
                    <a:pt x="237" y="215"/>
                    <a:pt x="244" y="215"/>
                    <a:pt x="255" y="205"/>
                  </a:cubicBezTo>
                  <a:cubicBezTo>
                    <a:pt x="267" y="195"/>
                    <a:pt x="266" y="194"/>
                    <a:pt x="271" y="191"/>
                  </a:cubicBezTo>
                  <a:cubicBezTo>
                    <a:pt x="276" y="188"/>
                    <a:pt x="280" y="184"/>
                    <a:pt x="279" y="183"/>
                  </a:cubicBezTo>
                  <a:cubicBezTo>
                    <a:pt x="277" y="182"/>
                    <a:pt x="273" y="185"/>
                    <a:pt x="272" y="186"/>
                  </a:cubicBezTo>
                  <a:cubicBezTo>
                    <a:pt x="270" y="187"/>
                    <a:pt x="267" y="186"/>
                    <a:pt x="267" y="186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2" y="189"/>
                    <a:pt x="262" y="189"/>
                    <a:pt x="262" y="189"/>
                  </a:cubicBezTo>
                  <a:cubicBezTo>
                    <a:pt x="262" y="189"/>
                    <a:pt x="261" y="192"/>
                    <a:pt x="261" y="193"/>
                  </a:cubicBezTo>
                  <a:cubicBezTo>
                    <a:pt x="260" y="193"/>
                    <a:pt x="260" y="194"/>
                    <a:pt x="259" y="194"/>
                  </a:cubicBezTo>
                  <a:cubicBezTo>
                    <a:pt x="259" y="195"/>
                    <a:pt x="258" y="198"/>
                    <a:pt x="257" y="197"/>
                  </a:cubicBezTo>
                  <a:cubicBezTo>
                    <a:pt x="256" y="196"/>
                    <a:pt x="253" y="195"/>
                    <a:pt x="255" y="194"/>
                  </a:cubicBezTo>
                  <a:cubicBezTo>
                    <a:pt x="257" y="192"/>
                    <a:pt x="258" y="192"/>
                    <a:pt x="258" y="191"/>
                  </a:cubicBezTo>
                  <a:cubicBezTo>
                    <a:pt x="258" y="190"/>
                    <a:pt x="260" y="189"/>
                    <a:pt x="260" y="187"/>
                  </a:cubicBezTo>
                  <a:cubicBezTo>
                    <a:pt x="260" y="186"/>
                    <a:pt x="262" y="184"/>
                    <a:pt x="263" y="184"/>
                  </a:cubicBezTo>
                  <a:cubicBezTo>
                    <a:pt x="264" y="183"/>
                    <a:pt x="265" y="184"/>
                    <a:pt x="265" y="183"/>
                  </a:cubicBezTo>
                  <a:cubicBezTo>
                    <a:pt x="265" y="181"/>
                    <a:pt x="262" y="181"/>
                    <a:pt x="260" y="182"/>
                  </a:cubicBezTo>
                  <a:cubicBezTo>
                    <a:pt x="258" y="183"/>
                    <a:pt x="257" y="188"/>
                    <a:pt x="256" y="189"/>
                  </a:cubicBezTo>
                  <a:cubicBezTo>
                    <a:pt x="255" y="190"/>
                    <a:pt x="251" y="192"/>
                    <a:pt x="249" y="193"/>
                  </a:cubicBezTo>
                  <a:cubicBezTo>
                    <a:pt x="247" y="195"/>
                    <a:pt x="239" y="198"/>
                    <a:pt x="236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202"/>
                    <a:pt x="232" y="202"/>
                  </a:cubicBezTo>
                  <a:cubicBezTo>
                    <a:pt x="230" y="202"/>
                    <a:pt x="227" y="201"/>
                    <a:pt x="226" y="202"/>
                  </a:cubicBezTo>
                  <a:cubicBezTo>
                    <a:pt x="224" y="203"/>
                    <a:pt x="224" y="205"/>
                    <a:pt x="224" y="205"/>
                  </a:cubicBezTo>
                  <a:cubicBezTo>
                    <a:pt x="224" y="205"/>
                    <a:pt x="221" y="204"/>
                    <a:pt x="220" y="206"/>
                  </a:cubicBezTo>
                  <a:cubicBezTo>
                    <a:pt x="219" y="207"/>
                    <a:pt x="219" y="209"/>
                    <a:pt x="219" y="209"/>
                  </a:cubicBezTo>
                  <a:cubicBezTo>
                    <a:pt x="219" y="209"/>
                    <a:pt x="218" y="209"/>
                    <a:pt x="217" y="210"/>
                  </a:cubicBezTo>
                  <a:cubicBezTo>
                    <a:pt x="217" y="210"/>
                    <a:pt x="217" y="212"/>
                    <a:pt x="217" y="212"/>
                  </a:cubicBezTo>
                  <a:cubicBezTo>
                    <a:pt x="217" y="212"/>
                    <a:pt x="214" y="212"/>
                    <a:pt x="213" y="212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2" y="209"/>
                    <a:pt x="217" y="204"/>
                    <a:pt x="218" y="202"/>
                  </a:cubicBezTo>
                  <a:cubicBezTo>
                    <a:pt x="215" y="197"/>
                    <a:pt x="215" y="197"/>
                    <a:pt x="215" y="197"/>
                  </a:cubicBezTo>
                  <a:cubicBezTo>
                    <a:pt x="219" y="191"/>
                    <a:pt x="219" y="191"/>
                    <a:pt x="219" y="191"/>
                  </a:cubicBezTo>
                  <a:cubicBezTo>
                    <a:pt x="219" y="191"/>
                    <a:pt x="217" y="187"/>
                    <a:pt x="216" y="181"/>
                  </a:cubicBezTo>
                  <a:cubicBezTo>
                    <a:pt x="216" y="180"/>
                    <a:pt x="216" y="179"/>
                    <a:pt x="215" y="178"/>
                  </a:cubicBezTo>
                  <a:cubicBezTo>
                    <a:pt x="215" y="175"/>
                    <a:pt x="214" y="172"/>
                    <a:pt x="213" y="171"/>
                  </a:cubicBezTo>
                  <a:cubicBezTo>
                    <a:pt x="212" y="167"/>
                    <a:pt x="211" y="155"/>
                    <a:pt x="211" y="152"/>
                  </a:cubicBezTo>
                  <a:cubicBezTo>
                    <a:pt x="211" y="150"/>
                    <a:pt x="210" y="124"/>
                    <a:pt x="209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9" y="115"/>
                    <a:pt x="207" y="106"/>
                    <a:pt x="206" y="101"/>
                  </a:cubicBezTo>
                  <a:cubicBezTo>
                    <a:pt x="205" y="97"/>
                    <a:pt x="204" y="94"/>
                    <a:pt x="204" y="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4" name="Freeform 186"/>
            <p:cNvSpPr>
              <a:spLocks/>
            </p:cNvSpPr>
            <p:nvPr/>
          </p:nvSpPr>
          <p:spPr bwMode="auto">
            <a:xfrm>
              <a:off x="10267264" y="2311345"/>
              <a:ext cx="922281" cy="740551"/>
            </a:xfrm>
            <a:custGeom>
              <a:avLst/>
              <a:gdLst>
                <a:gd name="T0" fmla="*/ 200 w 283"/>
                <a:gd name="T1" fmla="*/ 79 h 227"/>
                <a:gd name="T2" fmla="*/ 188 w 283"/>
                <a:gd name="T3" fmla="*/ 32 h 227"/>
                <a:gd name="T4" fmla="*/ 141 w 283"/>
                <a:gd name="T5" fmla="*/ 29 h 227"/>
                <a:gd name="T6" fmla="*/ 99 w 283"/>
                <a:gd name="T7" fmla="*/ 87 h 227"/>
                <a:gd name="T8" fmla="*/ 100 w 283"/>
                <a:gd name="T9" fmla="*/ 94 h 227"/>
                <a:gd name="T10" fmla="*/ 85 w 283"/>
                <a:gd name="T11" fmla="*/ 125 h 227"/>
                <a:gd name="T12" fmla="*/ 26 w 283"/>
                <a:gd name="T13" fmla="*/ 131 h 227"/>
                <a:gd name="T14" fmla="*/ 19 w 283"/>
                <a:gd name="T15" fmla="*/ 149 h 227"/>
                <a:gd name="T16" fmla="*/ 26 w 283"/>
                <a:gd name="T17" fmla="*/ 158 h 227"/>
                <a:gd name="T18" fmla="*/ 21 w 283"/>
                <a:gd name="T19" fmla="*/ 169 h 227"/>
                <a:gd name="T20" fmla="*/ 145 w 283"/>
                <a:gd name="T21" fmla="*/ 174 h 227"/>
                <a:gd name="T22" fmla="*/ 211 w 283"/>
                <a:gd name="T23" fmla="*/ 209 h 227"/>
                <a:gd name="T24" fmla="*/ 211 w 283"/>
                <a:gd name="T25" fmla="*/ 212 h 227"/>
                <a:gd name="T26" fmla="*/ 217 w 283"/>
                <a:gd name="T27" fmla="*/ 223 h 227"/>
                <a:gd name="T28" fmla="*/ 215 w 283"/>
                <a:gd name="T29" fmla="*/ 221 h 227"/>
                <a:gd name="T30" fmla="*/ 216 w 283"/>
                <a:gd name="T31" fmla="*/ 223 h 227"/>
                <a:gd name="T32" fmla="*/ 224 w 283"/>
                <a:gd name="T33" fmla="*/ 223 h 227"/>
                <a:gd name="T34" fmla="*/ 252 w 283"/>
                <a:gd name="T35" fmla="*/ 204 h 227"/>
                <a:gd name="T36" fmla="*/ 236 w 283"/>
                <a:gd name="T37" fmla="*/ 215 h 227"/>
                <a:gd name="T38" fmla="*/ 270 w 283"/>
                <a:gd name="T39" fmla="*/ 186 h 227"/>
                <a:gd name="T40" fmla="*/ 259 w 283"/>
                <a:gd name="T41" fmla="*/ 198 h 227"/>
                <a:gd name="T42" fmla="*/ 258 w 283"/>
                <a:gd name="T43" fmla="*/ 197 h 227"/>
                <a:gd name="T44" fmla="*/ 262 w 283"/>
                <a:gd name="T45" fmla="*/ 193 h 227"/>
                <a:gd name="T46" fmla="*/ 265 w 283"/>
                <a:gd name="T47" fmla="*/ 188 h 227"/>
                <a:gd name="T48" fmla="*/ 259 w 283"/>
                <a:gd name="T49" fmla="*/ 184 h 227"/>
                <a:gd name="T50" fmla="*/ 234 w 283"/>
                <a:gd name="T51" fmla="*/ 202 h 227"/>
                <a:gd name="T52" fmla="*/ 221 w 283"/>
                <a:gd name="T53" fmla="*/ 211 h 227"/>
                <a:gd name="T54" fmla="*/ 223 w 283"/>
                <a:gd name="T55" fmla="*/ 192 h 227"/>
                <a:gd name="T56" fmla="*/ 210 w 283"/>
                <a:gd name="T57" fmla="*/ 102 h 227"/>
                <a:gd name="T58" fmla="*/ 211 w 283"/>
                <a:gd name="T59" fmla="*/ 154 h 227"/>
                <a:gd name="T60" fmla="*/ 214 w 283"/>
                <a:gd name="T61" fmla="*/ 216 h 227"/>
                <a:gd name="T62" fmla="*/ 220 w 283"/>
                <a:gd name="T63" fmla="*/ 213 h 227"/>
                <a:gd name="T64" fmla="*/ 223 w 283"/>
                <a:gd name="T65" fmla="*/ 209 h 227"/>
                <a:gd name="T66" fmla="*/ 237 w 283"/>
                <a:gd name="T67" fmla="*/ 204 h 227"/>
                <a:gd name="T68" fmla="*/ 266 w 283"/>
                <a:gd name="T69" fmla="*/ 186 h 227"/>
                <a:gd name="T70" fmla="*/ 266 w 283"/>
                <a:gd name="T71" fmla="*/ 184 h 227"/>
                <a:gd name="T72" fmla="*/ 258 w 283"/>
                <a:gd name="T73" fmla="*/ 192 h 227"/>
                <a:gd name="T74" fmla="*/ 263 w 283"/>
                <a:gd name="T75" fmla="*/ 197 h 227"/>
                <a:gd name="T76" fmla="*/ 269 w 283"/>
                <a:gd name="T77" fmla="*/ 190 h 227"/>
                <a:gd name="T78" fmla="*/ 280 w 283"/>
                <a:gd name="T79" fmla="*/ 185 h 227"/>
                <a:gd name="T80" fmla="*/ 240 w 283"/>
                <a:gd name="T81" fmla="*/ 215 h 227"/>
                <a:gd name="T82" fmla="*/ 245 w 283"/>
                <a:gd name="T83" fmla="*/ 206 h 227"/>
                <a:gd name="T84" fmla="*/ 218 w 283"/>
                <a:gd name="T85" fmla="*/ 224 h 227"/>
                <a:gd name="T86" fmla="*/ 219 w 283"/>
                <a:gd name="T87" fmla="*/ 225 h 227"/>
                <a:gd name="T88" fmla="*/ 213 w 283"/>
                <a:gd name="T89" fmla="*/ 222 h 227"/>
                <a:gd name="T90" fmla="*/ 215 w 283"/>
                <a:gd name="T91" fmla="*/ 216 h 227"/>
                <a:gd name="T92" fmla="*/ 181 w 283"/>
                <a:gd name="T93" fmla="*/ 194 h 227"/>
                <a:gd name="T94" fmla="*/ 4 w 283"/>
                <a:gd name="T95" fmla="*/ 190 h 227"/>
                <a:gd name="T96" fmla="*/ 22 w 283"/>
                <a:gd name="T97" fmla="*/ 151 h 227"/>
                <a:gd name="T98" fmla="*/ 23 w 283"/>
                <a:gd name="T99" fmla="*/ 151 h 227"/>
                <a:gd name="T100" fmla="*/ 54 w 283"/>
                <a:gd name="T101" fmla="*/ 129 h 227"/>
                <a:gd name="T102" fmla="*/ 86 w 283"/>
                <a:gd name="T103" fmla="*/ 128 h 227"/>
                <a:gd name="T104" fmla="*/ 101 w 283"/>
                <a:gd name="T105" fmla="*/ 114 h 227"/>
                <a:gd name="T106" fmla="*/ 103 w 283"/>
                <a:gd name="T107" fmla="*/ 94 h 227"/>
                <a:gd name="T108" fmla="*/ 107 w 283"/>
                <a:gd name="T109" fmla="*/ 93 h 227"/>
                <a:gd name="T110" fmla="*/ 102 w 283"/>
                <a:gd name="T111" fmla="*/ 86 h 227"/>
                <a:gd name="T112" fmla="*/ 138 w 283"/>
                <a:gd name="T113" fmla="*/ 32 h 227"/>
                <a:gd name="T114" fmla="*/ 184 w 283"/>
                <a:gd name="T115" fmla="*/ 30 h 227"/>
                <a:gd name="T116" fmla="*/ 198 w 283"/>
                <a:gd name="T117" fmla="*/ 78 h 227"/>
                <a:gd name="T118" fmla="*/ 201 w 283"/>
                <a:gd name="T119" fmla="*/ 83 h 227"/>
                <a:gd name="T120" fmla="*/ 206 w 283"/>
                <a:gd name="T121" fmla="*/ 9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3" h="227">
                  <a:moveTo>
                    <a:pt x="206" y="93"/>
                  </a:moveTo>
                  <a:cubicBezTo>
                    <a:pt x="207" y="92"/>
                    <a:pt x="207" y="92"/>
                    <a:pt x="207" y="92"/>
                  </a:cubicBezTo>
                  <a:cubicBezTo>
                    <a:pt x="206" y="90"/>
                    <a:pt x="206" y="88"/>
                    <a:pt x="205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84"/>
                    <a:pt x="205" y="83"/>
                    <a:pt x="205" y="83"/>
                  </a:cubicBezTo>
                  <a:cubicBezTo>
                    <a:pt x="205" y="83"/>
                    <a:pt x="205" y="83"/>
                    <a:pt x="205" y="83"/>
                  </a:cubicBezTo>
                  <a:cubicBezTo>
                    <a:pt x="205" y="83"/>
                    <a:pt x="205" y="83"/>
                    <a:pt x="205" y="83"/>
                  </a:cubicBezTo>
                  <a:cubicBezTo>
                    <a:pt x="205" y="83"/>
                    <a:pt x="205" y="82"/>
                    <a:pt x="205" y="82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205" y="82"/>
                    <a:pt x="205" y="82"/>
                    <a:pt x="205" y="82"/>
                  </a:cubicBezTo>
                  <a:cubicBezTo>
                    <a:pt x="204" y="81"/>
                    <a:pt x="204" y="80"/>
                    <a:pt x="203" y="80"/>
                  </a:cubicBezTo>
                  <a:cubicBezTo>
                    <a:pt x="203" y="79"/>
                    <a:pt x="202" y="79"/>
                    <a:pt x="201" y="79"/>
                  </a:cubicBezTo>
                  <a:cubicBezTo>
                    <a:pt x="201" y="79"/>
                    <a:pt x="200" y="79"/>
                    <a:pt x="200" y="80"/>
                  </a:cubicBezTo>
                  <a:cubicBezTo>
                    <a:pt x="199" y="80"/>
                    <a:pt x="198" y="81"/>
                    <a:pt x="198" y="81"/>
                  </a:cubicBezTo>
                  <a:cubicBezTo>
                    <a:pt x="196" y="83"/>
                    <a:pt x="195" y="86"/>
                    <a:pt x="195" y="86"/>
                  </a:cubicBezTo>
                  <a:cubicBezTo>
                    <a:pt x="197" y="87"/>
                    <a:pt x="197" y="87"/>
                    <a:pt x="197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87"/>
                    <a:pt x="200" y="83"/>
                    <a:pt x="200" y="79"/>
                  </a:cubicBezTo>
                  <a:cubicBezTo>
                    <a:pt x="200" y="78"/>
                    <a:pt x="200" y="78"/>
                    <a:pt x="200" y="78"/>
                  </a:cubicBezTo>
                  <a:cubicBezTo>
                    <a:pt x="200" y="78"/>
                    <a:pt x="200" y="78"/>
                    <a:pt x="200" y="78"/>
                  </a:cubicBezTo>
                  <a:cubicBezTo>
                    <a:pt x="200" y="78"/>
                    <a:pt x="200" y="78"/>
                    <a:pt x="200" y="78"/>
                  </a:cubicBezTo>
                  <a:cubicBezTo>
                    <a:pt x="199" y="75"/>
                    <a:pt x="199" y="72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8" y="70"/>
                    <a:pt x="198" y="70"/>
                    <a:pt x="198" y="70"/>
                  </a:cubicBezTo>
                  <a:cubicBezTo>
                    <a:pt x="197" y="69"/>
                    <a:pt x="197" y="68"/>
                    <a:pt x="197" y="67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5" y="64"/>
                    <a:pt x="195" y="63"/>
                    <a:pt x="195" y="60"/>
                  </a:cubicBezTo>
                  <a:cubicBezTo>
                    <a:pt x="195" y="59"/>
                    <a:pt x="195" y="58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3"/>
                    <a:pt x="195" y="50"/>
                    <a:pt x="194" y="47"/>
                  </a:cubicBezTo>
                  <a:cubicBezTo>
                    <a:pt x="194" y="44"/>
                    <a:pt x="192" y="41"/>
                    <a:pt x="190" y="39"/>
                  </a:cubicBezTo>
                  <a:cubicBezTo>
                    <a:pt x="189" y="37"/>
                    <a:pt x="188" y="36"/>
                    <a:pt x="188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8" y="34"/>
                    <a:pt x="188" y="34"/>
                    <a:pt x="188" y="34"/>
                  </a:cubicBezTo>
                  <a:cubicBezTo>
                    <a:pt x="188" y="33"/>
                    <a:pt x="188" y="33"/>
                    <a:pt x="188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30"/>
                    <a:pt x="188" y="30"/>
                    <a:pt x="188" y="30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88" y="28"/>
                    <a:pt x="188" y="28"/>
                    <a:pt x="188" y="28"/>
                  </a:cubicBezTo>
                  <a:cubicBezTo>
                    <a:pt x="188" y="27"/>
                    <a:pt x="188" y="27"/>
                    <a:pt x="188" y="26"/>
                  </a:cubicBezTo>
                  <a:cubicBezTo>
                    <a:pt x="188" y="26"/>
                    <a:pt x="188" y="26"/>
                    <a:pt x="188" y="26"/>
                  </a:cubicBezTo>
                  <a:cubicBezTo>
                    <a:pt x="188" y="26"/>
                    <a:pt x="188" y="26"/>
                    <a:pt x="188" y="26"/>
                  </a:cubicBezTo>
                  <a:cubicBezTo>
                    <a:pt x="187" y="22"/>
                    <a:pt x="185" y="18"/>
                    <a:pt x="185" y="18"/>
                  </a:cubicBezTo>
                  <a:cubicBezTo>
                    <a:pt x="183" y="19"/>
                    <a:pt x="183" y="19"/>
                    <a:pt x="183" y="19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244" y="4"/>
                    <a:pt x="244" y="4"/>
                    <a:pt x="244" y="4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7"/>
                    <a:pt x="149" y="27"/>
                    <a:pt x="148" y="27"/>
                  </a:cubicBezTo>
                  <a:cubicBezTo>
                    <a:pt x="147" y="27"/>
                    <a:pt x="146" y="28"/>
                    <a:pt x="145" y="28"/>
                  </a:cubicBezTo>
                  <a:cubicBezTo>
                    <a:pt x="143" y="28"/>
                    <a:pt x="142" y="29"/>
                    <a:pt x="141" y="29"/>
                  </a:cubicBezTo>
                  <a:cubicBezTo>
                    <a:pt x="141" y="29"/>
                    <a:pt x="140" y="28"/>
                    <a:pt x="138" y="28"/>
                  </a:cubicBezTo>
                  <a:cubicBezTo>
                    <a:pt x="137" y="28"/>
                    <a:pt x="136" y="29"/>
                    <a:pt x="135" y="29"/>
                  </a:cubicBezTo>
                  <a:cubicBezTo>
                    <a:pt x="134" y="30"/>
                    <a:pt x="132" y="31"/>
                    <a:pt x="130" y="33"/>
                  </a:cubicBezTo>
                  <a:cubicBezTo>
                    <a:pt x="128" y="34"/>
                    <a:pt x="126" y="36"/>
                    <a:pt x="124" y="37"/>
                  </a:cubicBezTo>
                  <a:cubicBezTo>
                    <a:pt x="123" y="39"/>
                    <a:pt x="122" y="41"/>
                    <a:pt x="121" y="42"/>
                  </a:cubicBezTo>
                  <a:cubicBezTo>
                    <a:pt x="120" y="44"/>
                    <a:pt x="119" y="46"/>
                    <a:pt x="118" y="47"/>
                  </a:cubicBezTo>
                  <a:cubicBezTo>
                    <a:pt x="118" y="47"/>
                    <a:pt x="118" y="47"/>
                    <a:pt x="118" y="47"/>
                  </a:cubicBezTo>
                  <a:cubicBezTo>
                    <a:pt x="118" y="47"/>
                    <a:pt x="118" y="47"/>
                    <a:pt x="118" y="47"/>
                  </a:cubicBezTo>
                  <a:cubicBezTo>
                    <a:pt x="118" y="47"/>
                    <a:pt x="117" y="48"/>
                    <a:pt x="116" y="49"/>
                  </a:cubicBezTo>
                  <a:cubicBezTo>
                    <a:pt x="115" y="50"/>
                    <a:pt x="114" y="52"/>
                    <a:pt x="113" y="54"/>
                  </a:cubicBezTo>
                  <a:cubicBezTo>
                    <a:pt x="112" y="57"/>
                    <a:pt x="111" y="60"/>
                    <a:pt x="110" y="61"/>
                  </a:cubicBezTo>
                  <a:cubicBezTo>
                    <a:pt x="110" y="62"/>
                    <a:pt x="109" y="63"/>
                    <a:pt x="109" y="65"/>
                  </a:cubicBezTo>
                  <a:cubicBezTo>
                    <a:pt x="108" y="66"/>
                    <a:pt x="108" y="68"/>
                    <a:pt x="10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7" y="69"/>
                    <a:pt x="106" y="70"/>
                    <a:pt x="105" y="71"/>
                  </a:cubicBezTo>
                  <a:cubicBezTo>
                    <a:pt x="104" y="73"/>
                    <a:pt x="101" y="76"/>
                    <a:pt x="99" y="78"/>
                  </a:cubicBezTo>
                  <a:cubicBezTo>
                    <a:pt x="98" y="81"/>
                    <a:pt x="96" y="82"/>
                    <a:pt x="96" y="82"/>
                  </a:cubicBezTo>
                  <a:cubicBezTo>
                    <a:pt x="95" y="84"/>
                    <a:pt x="95" y="84"/>
                    <a:pt x="95" y="84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99" y="87"/>
                    <a:pt x="99" y="88"/>
                    <a:pt x="100" y="88"/>
                  </a:cubicBezTo>
                  <a:cubicBezTo>
                    <a:pt x="100" y="88"/>
                    <a:pt x="101" y="89"/>
                    <a:pt x="102" y="89"/>
                  </a:cubicBezTo>
                  <a:cubicBezTo>
                    <a:pt x="103" y="89"/>
                    <a:pt x="104" y="88"/>
                    <a:pt x="104" y="88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2" y="88"/>
                    <a:pt x="103" y="88"/>
                    <a:pt x="103" y="88"/>
                  </a:cubicBezTo>
                  <a:cubicBezTo>
                    <a:pt x="103" y="87"/>
                    <a:pt x="103" y="87"/>
                    <a:pt x="103" y="87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3" y="88"/>
                    <a:pt x="103" y="89"/>
                    <a:pt x="103" y="90"/>
                  </a:cubicBezTo>
                  <a:cubicBezTo>
                    <a:pt x="104" y="90"/>
                    <a:pt x="104" y="90"/>
                    <a:pt x="104" y="90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2" y="91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0" y="93"/>
                    <a:pt x="100" y="93"/>
                    <a:pt x="100" y="94"/>
                  </a:cubicBezTo>
                  <a:cubicBezTo>
                    <a:pt x="100" y="95"/>
                    <a:pt x="100" y="95"/>
                    <a:pt x="101" y="96"/>
                  </a:cubicBezTo>
                  <a:cubicBezTo>
                    <a:pt x="101" y="96"/>
                    <a:pt x="101" y="96"/>
                    <a:pt x="102" y="97"/>
                  </a:cubicBezTo>
                  <a:cubicBezTo>
                    <a:pt x="103" y="97"/>
                    <a:pt x="104" y="99"/>
                    <a:pt x="105" y="100"/>
                  </a:cubicBezTo>
                  <a:cubicBezTo>
                    <a:pt x="105" y="101"/>
                    <a:pt x="106" y="103"/>
                    <a:pt x="106" y="103"/>
                  </a:cubicBezTo>
                  <a:cubicBezTo>
                    <a:pt x="106" y="104"/>
                    <a:pt x="106" y="104"/>
                    <a:pt x="106" y="104"/>
                  </a:cubicBezTo>
                  <a:cubicBezTo>
                    <a:pt x="106" y="105"/>
                    <a:pt x="106" y="106"/>
                    <a:pt x="106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03" y="107"/>
                    <a:pt x="102" y="108"/>
                    <a:pt x="100" y="108"/>
                  </a:cubicBezTo>
                  <a:cubicBezTo>
                    <a:pt x="100" y="108"/>
                    <a:pt x="99" y="109"/>
                    <a:pt x="98" y="110"/>
                  </a:cubicBezTo>
                  <a:cubicBezTo>
                    <a:pt x="98" y="110"/>
                    <a:pt x="98" y="111"/>
                    <a:pt x="98" y="112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8" y="111"/>
                    <a:pt x="98" y="111"/>
                    <a:pt x="97" y="112"/>
                  </a:cubicBezTo>
                  <a:cubicBezTo>
                    <a:pt x="96" y="113"/>
                    <a:pt x="95" y="114"/>
                    <a:pt x="94" y="116"/>
                  </a:cubicBezTo>
                  <a:cubicBezTo>
                    <a:pt x="94" y="117"/>
                    <a:pt x="94" y="118"/>
                    <a:pt x="93" y="118"/>
                  </a:cubicBezTo>
                  <a:cubicBezTo>
                    <a:pt x="93" y="119"/>
                    <a:pt x="93" y="119"/>
                    <a:pt x="92" y="120"/>
                  </a:cubicBezTo>
                  <a:cubicBezTo>
                    <a:pt x="91" y="121"/>
                    <a:pt x="89" y="121"/>
                    <a:pt x="88" y="122"/>
                  </a:cubicBezTo>
                  <a:cubicBezTo>
                    <a:pt x="87" y="122"/>
                    <a:pt x="87" y="123"/>
                    <a:pt x="86" y="123"/>
                  </a:cubicBezTo>
                  <a:cubicBezTo>
                    <a:pt x="86" y="124"/>
                    <a:pt x="85" y="124"/>
                    <a:pt x="85" y="125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87" y="124"/>
                    <a:pt x="85" y="123"/>
                    <a:pt x="82" y="123"/>
                  </a:cubicBezTo>
                  <a:cubicBezTo>
                    <a:pt x="80" y="123"/>
                    <a:pt x="78" y="123"/>
                    <a:pt x="76" y="124"/>
                  </a:cubicBezTo>
                  <a:cubicBezTo>
                    <a:pt x="70" y="126"/>
                    <a:pt x="67" y="129"/>
                    <a:pt x="67" y="129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67" y="129"/>
                    <a:pt x="65" y="129"/>
                    <a:pt x="64" y="127"/>
                  </a:cubicBezTo>
                  <a:cubicBezTo>
                    <a:pt x="62" y="126"/>
                    <a:pt x="61" y="126"/>
                    <a:pt x="59" y="125"/>
                  </a:cubicBezTo>
                  <a:cubicBezTo>
                    <a:pt x="58" y="125"/>
                    <a:pt x="56" y="125"/>
                    <a:pt x="55" y="125"/>
                  </a:cubicBezTo>
                  <a:cubicBezTo>
                    <a:pt x="54" y="125"/>
                    <a:pt x="54" y="125"/>
                    <a:pt x="54" y="125"/>
                  </a:cubicBezTo>
                  <a:cubicBezTo>
                    <a:pt x="52" y="125"/>
                    <a:pt x="49" y="126"/>
                    <a:pt x="47" y="126"/>
                  </a:cubicBezTo>
                  <a:cubicBezTo>
                    <a:pt x="45" y="127"/>
                    <a:pt x="43" y="127"/>
                    <a:pt x="42" y="128"/>
                  </a:cubicBezTo>
                  <a:cubicBezTo>
                    <a:pt x="42" y="128"/>
                    <a:pt x="41" y="128"/>
                    <a:pt x="40" y="128"/>
                  </a:cubicBezTo>
                  <a:cubicBezTo>
                    <a:pt x="36" y="128"/>
                    <a:pt x="30" y="129"/>
                    <a:pt x="26" y="131"/>
                  </a:cubicBezTo>
                  <a:cubicBezTo>
                    <a:pt x="23" y="133"/>
                    <a:pt x="21" y="134"/>
                    <a:pt x="20" y="135"/>
                  </a:cubicBezTo>
                  <a:cubicBezTo>
                    <a:pt x="19" y="135"/>
                    <a:pt x="18" y="136"/>
                    <a:pt x="18" y="136"/>
                  </a:cubicBezTo>
                  <a:cubicBezTo>
                    <a:pt x="17" y="137"/>
                    <a:pt x="17" y="138"/>
                    <a:pt x="17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9" y="139"/>
                    <a:pt x="19" y="139"/>
                    <a:pt x="19" y="139"/>
                  </a:cubicBezTo>
                  <a:cubicBezTo>
                    <a:pt x="17" y="139"/>
                    <a:pt x="17" y="139"/>
                    <a:pt x="17" y="139"/>
                  </a:cubicBezTo>
                  <a:cubicBezTo>
                    <a:pt x="17" y="141"/>
                    <a:pt x="17" y="147"/>
                    <a:pt x="17" y="147"/>
                  </a:cubicBezTo>
                  <a:cubicBezTo>
                    <a:pt x="17" y="149"/>
                    <a:pt x="17" y="149"/>
                    <a:pt x="17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8"/>
                    <a:pt x="19" y="148"/>
                    <a:pt x="19" y="148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50"/>
                    <a:pt x="19" y="151"/>
                    <a:pt x="20" y="152"/>
                  </a:cubicBezTo>
                  <a:cubicBezTo>
                    <a:pt x="20" y="153"/>
                    <a:pt x="20" y="153"/>
                    <a:pt x="20" y="154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1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4"/>
                    <a:pt x="24" y="154"/>
                    <a:pt x="24" y="154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5" y="155"/>
                    <a:pt x="26" y="156"/>
                    <a:pt x="26" y="157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8"/>
                    <a:pt x="26" y="158"/>
                  </a:cubicBezTo>
                  <a:cubicBezTo>
                    <a:pt x="26" y="158"/>
                    <a:pt x="26" y="159"/>
                    <a:pt x="25" y="160"/>
                  </a:cubicBezTo>
                  <a:cubicBezTo>
                    <a:pt x="25" y="161"/>
                    <a:pt x="24" y="162"/>
                    <a:pt x="23" y="162"/>
                  </a:cubicBezTo>
                  <a:cubicBezTo>
                    <a:pt x="21" y="165"/>
                    <a:pt x="20" y="167"/>
                    <a:pt x="20" y="169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1" y="169"/>
                    <a:pt x="21" y="169"/>
                    <a:pt x="21" y="169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9"/>
                    <a:pt x="20" y="170"/>
                  </a:cubicBezTo>
                  <a:cubicBezTo>
                    <a:pt x="19" y="170"/>
                    <a:pt x="18" y="171"/>
                    <a:pt x="17" y="171"/>
                  </a:cubicBezTo>
                  <a:cubicBezTo>
                    <a:pt x="17" y="172"/>
                    <a:pt x="14" y="174"/>
                    <a:pt x="11" y="177"/>
                  </a:cubicBezTo>
                  <a:cubicBezTo>
                    <a:pt x="9" y="179"/>
                    <a:pt x="6" y="182"/>
                    <a:pt x="5" y="184"/>
                  </a:cubicBezTo>
                  <a:cubicBezTo>
                    <a:pt x="3" y="186"/>
                    <a:pt x="2" y="187"/>
                    <a:pt x="2" y="188"/>
                  </a:cubicBezTo>
                  <a:cubicBezTo>
                    <a:pt x="1" y="188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2" y="203"/>
                    <a:pt x="2" y="203"/>
                    <a:pt x="2" y="203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5" y="174"/>
                    <a:pt x="145" y="174"/>
                  </a:cubicBezTo>
                  <a:cubicBezTo>
                    <a:pt x="145" y="174"/>
                    <a:pt x="147" y="174"/>
                    <a:pt x="149" y="174"/>
                  </a:cubicBezTo>
                  <a:cubicBezTo>
                    <a:pt x="151" y="174"/>
                    <a:pt x="154" y="175"/>
                    <a:pt x="157" y="177"/>
                  </a:cubicBezTo>
                  <a:cubicBezTo>
                    <a:pt x="159" y="179"/>
                    <a:pt x="162" y="182"/>
                    <a:pt x="163" y="185"/>
                  </a:cubicBezTo>
                  <a:cubicBezTo>
                    <a:pt x="165" y="188"/>
                    <a:pt x="167" y="191"/>
                    <a:pt x="169" y="193"/>
                  </a:cubicBezTo>
                  <a:cubicBezTo>
                    <a:pt x="171" y="195"/>
                    <a:pt x="173" y="195"/>
                    <a:pt x="175" y="196"/>
                  </a:cubicBezTo>
                  <a:cubicBezTo>
                    <a:pt x="176" y="196"/>
                    <a:pt x="177" y="197"/>
                    <a:pt x="177" y="197"/>
                  </a:cubicBezTo>
                  <a:cubicBezTo>
                    <a:pt x="178" y="197"/>
                    <a:pt x="178" y="197"/>
                    <a:pt x="178" y="197"/>
                  </a:cubicBezTo>
                  <a:cubicBezTo>
                    <a:pt x="178" y="197"/>
                    <a:pt x="178" y="197"/>
                    <a:pt x="178" y="197"/>
                  </a:cubicBezTo>
                  <a:cubicBezTo>
                    <a:pt x="179" y="198"/>
                    <a:pt x="179" y="198"/>
                    <a:pt x="180" y="198"/>
                  </a:cubicBezTo>
                  <a:cubicBezTo>
                    <a:pt x="181" y="199"/>
                    <a:pt x="183" y="200"/>
                    <a:pt x="187" y="201"/>
                  </a:cubicBezTo>
                  <a:cubicBezTo>
                    <a:pt x="196" y="203"/>
                    <a:pt x="211" y="207"/>
                    <a:pt x="211" y="207"/>
                  </a:cubicBezTo>
                  <a:cubicBezTo>
                    <a:pt x="211" y="205"/>
                    <a:pt x="211" y="205"/>
                    <a:pt x="211" y="205"/>
                  </a:cubicBezTo>
                  <a:cubicBezTo>
                    <a:pt x="209" y="205"/>
                    <a:pt x="209" y="205"/>
                    <a:pt x="209" y="205"/>
                  </a:cubicBezTo>
                  <a:cubicBezTo>
                    <a:pt x="208" y="208"/>
                    <a:pt x="208" y="208"/>
                    <a:pt x="208" y="208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1" y="210"/>
                    <a:pt x="211" y="210"/>
                    <a:pt x="211" y="210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1" y="210"/>
                    <a:pt x="211" y="210"/>
                    <a:pt x="211" y="210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1" y="210"/>
                  </a:cubicBezTo>
                  <a:cubicBezTo>
                    <a:pt x="211" y="209"/>
                    <a:pt x="211" y="209"/>
                    <a:pt x="211" y="209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0" y="210"/>
                    <a:pt x="210" y="210"/>
                  </a:cubicBezTo>
                  <a:cubicBezTo>
                    <a:pt x="210" y="210"/>
                    <a:pt x="211" y="211"/>
                    <a:pt x="211" y="211"/>
                  </a:cubicBezTo>
                  <a:cubicBezTo>
                    <a:pt x="212" y="212"/>
                    <a:pt x="212" y="212"/>
                    <a:pt x="212" y="212"/>
                  </a:cubicBezTo>
                  <a:cubicBezTo>
                    <a:pt x="212" y="212"/>
                    <a:pt x="212" y="212"/>
                    <a:pt x="212" y="212"/>
                  </a:cubicBezTo>
                  <a:cubicBezTo>
                    <a:pt x="213" y="211"/>
                    <a:pt x="213" y="211"/>
                    <a:pt x="213" y="211"/>
                  </a:cubicBezTo>
                  <a:cubicBezTo>
                    <a:pt x="211" y="212"/>
                    <a:pt x="211" y="212"/>
                    <a:pt x="211" y="212"/>
                  </a:cubicBezTo>
                  <a:cubicBezTo>
                    <a:pt x="213" y="214"/>
                    <a:pt x="213" y="214"/>
                    <a:pt x="213" y="214"/>
                  </a:cubicBezTo>
                  <a:cubicBezTo>
                    <a:pt x="214" y="214"/>
                    <a:pt x="214" y="214"/>
                    <a:pt x="214" y="214"/>
                  </a:cubicBezTo>
                  <a:cubicBezTo>
                    <a:pt x="213" y="212"/>
                    <a:pt x="213" y="212"/>
                    <a:pt x="213" y="212"/>
                  </a:cubicBezTo>
                  <a:cubicBezTo>
                    <a:pt x="213" y="212"/>
                    <a:pt x="210" y="215"/>
                    <a:pt x="209" y="218"/>
                  </a:cubicBezTo>
                  <a:cubicBezTo>
                    <a:pt x="209" y="220"/>
                    <a:pt x="208" y="221"/>
                    <a:pt x="208" y="222"/>
                  </a:cubicBezTo>
                  <a:cubicBezTo>
                    <a:pt x="208" y="223"/>
                    <a:pt x="208" y="224"/>
                    <a:pt x="209" y="225"/>
                  </a:cubicBezTo>
                  <a:cubicBezTo>
                    <a:pt x="210" y="226"/>
                    <a:pt x="211" y="227"/>
                    <a:pt x="213" y="227"/>
                  </a:cubicBezTo>
                  <a:cubicBezTo>
                    <a:pt x="214" y="227"/>
                    <a:pt x="215" y="227"/>
                    <a:pt x="216" y="226"/>
                  </a:cubicBezTo>
                  <a:cubicBezTo>
                    <a:pt x="216" y="226"/>
                    <a:pt x="217" y="225"/>
                    <a:pt x="217" y="225"/>
                  </a:cubicBezTo>
                  <a:cubicBezTo>
                    <a:pt x="217" y="224"/>
                    <a:pt x="217" y="224"/>
                    <a:pt x="217" y="224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16" y="222"/>
                    <a:pt x="216" y="222"/>
                    <a:pt x="216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16" y="222"/>
                    <a:pt x="216" y="222"/>
                    <a:pt x="216" y="222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15" y="221"/>
                    <a:pt x="215" y="221"/>
                    <a:pt x="215" y="221"/>
                  </a:cubicBezTo>
                  <a:cubicBezTo>
                    <a:pt x="216" y="222"/>
                    <a:pt x="216" y="222"/>
                    <a:pt x="216" y="222"/>
                  </a:cubicBezTo>
                  <a:cubicBezTo>
                    <a:pt x="217" y="221"/>
                    <a:pt x="217" y="221"/>
                    <a:pt x="217" y="221"/>
                  </a:cubicBezTo>
                  <a:cubicBezTo>
                    <a:pt x="215" y="221"/>
                    <a:pt x="215" y="221"/>
                    <a:pt x="215" y="221"/>
                  </a:cubicBezTo>
                  <a:cubicBezTo>
                    <a:pt x="215" y="221"/>
                    <a:pt x="215" y="221"/>
                    <a:pt x="215" y="221"/>
                  </a:cubicBezTo>
                  <a:cubicBezTo>
                    <a:pt x="215" y="221"/>
                    <a:pt x="215" y="221"/>
                    <a:pt x="215" y="221"/>
                  </a:cubicBezTo>
                  <a:cubicBezTo>
                    <a:pt x="216" y="222"/>
                    <a:pt x="216" y="222"/>
                    <a:pt x="216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7" y="223"/>
                    <a:pt x="217" y="223"/>
                    <a:pt x="217" y="223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6" y="223"/>
                    <a:pt x="216" y="223"/>
                    <a:pt x="216" y="223"/>
                  </a:cubicBezTo>
                  <a:cubicBezTo>
                    <a:pt x="216" y="223"/>
                    <a:pt x="216" y="223"/>
                    <a:pt x="216" y="224"/>
                  </a:cubicBezTo>
                  <a:cubicBezTo>
                    <a:pt x="216" y="225"/>
                    <a:pt x="216" y="225"/>
                    <a:pt x="216" y="225"/>
                  </a:cubicBezTo>
                  <a:cubicBezTo>
                    <a:pt x="216" y="226"/>
                    <a:pt x="217" y="226"/>
                    <a:pt x="217" y="226"/>
                  </a:cubicBezTo>
                  <a:cubicBezTo>
                    <a:pt x="218" y="226"/>
                    <a:pt x="218" y="226"/>
                    <a:pt x="218" y="226"/>
                  </a:cubicBezTo>
                  <a:cubicBezTo>
                    <a:pt x="218" y="226"/>
                    <a:pt x="218" y="226"/>
                    <a:pt x="219" y="226"/>
                  </a:cubicBezTo>
                  <a:cubicBezTo>
                    <a:pt x="219" y="226"/>
                    <a:pt x="219" y="226"/>
                    <a:pt x="220" y="225"/>
                  </a:cubicBezTo>
                  <a:cubicBezTo>
                    <a:pt x="221" y="225"/>
                    <a:pt x="221" y="224"/>
                    <a:pt x="222" y="224"/>
                  </a:cubicBezTo>
                  <a:cubicBezTo>
                    <a:pt x="223" y="224"/>
                    <a:pt x="223" y="224"/>
                    <a:pt x="223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2"/>
                    <a:pt x="224" y="222"/>
                    <a:pt x="224" y="222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2"/>
                    <a:pt x="224" y="222"/>
                    <a:pt x="224" y="222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4" y="223"/>
                    <a:pt x="224" y="223"/>
                  </a:cubicBezTo>
                  <a:cubicBezTo>
                    <a:pt x="224" y="223"/>
                    <a:pt x="225" y="222"/>
                    <a:pt x="226" y="222"/>
                  </a:cubicBezTo>
                  <a:cubicBezTo>
                    <a:pt x="227" y="222"/>
                    <a:pt x="228" y="221"/>
                    <a:pt x="230" y="220"/>
                  </a:cubicBezTo>
                  <a:cubicBezTo>
                    <a:pt x="234" y="217"/>
                    <a:pt x="240" y="213"/>
                    <a:pt x="243" y="212"/>
                  </a:cubicBezTo>
                  <a:cubicBezTo>
                    <a:pt x="244" y="211"/>
                    <a:pt x="246" y="210"/>
                    <a:pt x="247" y="210"/>
                  </a:cubicBezTo>
                  <a:cubicBezTo>
                    <a:pt x="248" y="209"/>
                    <a:pt x="249" y="209"/>
                    <a:pt x="250" y="208"/>
                  </a:cubicBezTo>
                  <a:cubicBezTo>
                    <a:pt x="251" y="207"/>
                    <a:pt x="252" y="206"/>
                    <a:pt x="253" y="206"/>
                  </a:cubicBezTo>
                  <a:cubicBezTo>
                    <a:pt x="253" y="205"/>
                    <a:pt x="253" y="205"/>
                    <a:pt x="254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4" y="204"/>
                    <a:pt x="254" y="204"/>
                    <a:pt x="254" y="204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4" y="204"/>
                    <a:pt x="254" y="204"/>
                    <a:pt x="254" y="204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3" y="205"/>
                    <a:pt x="253" y="205"/>
                    <a:pt x="253" y="205"/>
                  </a:cubicBezTo>
                  <a:cubicBezTo>
                    <a:pt x="254" y="205"/>
                    <a:pt x="254" y="205"/>
                    <a:pt x="254" y="205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3" y="205"/>
                    <a:pt x="253" y="205"/>
                    <a:pt x="253" y="205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2" y="204"/>
                    <a:pt x="252" y="204"/>
                    <a:pt x="252" y="204"/>
                  </a:cubicBezTo>
                  <a:cubicBezTo>
                    <a:pt x="253" y="205"/>
                    <a:pt x="253" y="205"/>
                    <a:pt x="253" y="205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2" y="204"/>
                    <a:pt x="252" y="204"/>
                    <a:pt x="252" y="204"/>
                  </a:cubicBezTo>
                  <a:cubicBezTo>
                    <a:pt x="252" y="204"/>
                    <a:pt x="252" y="204"/>
                    <a:pt x="252" y="204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2" y="203"/>
                    <a:pt x="252" y="203"/>
                    <a:pt x="252" y="203"/>
                  </a:cubicBezTo>
                  <a:cubicBezTo>
                    <a:pt x="252" y="204"/>
                    <a:pt x="252" y="204"/>
                    <a:pt x="252" y="204"/>
                  </a:cubicBezTo>
                  <a:cubicBezTo>
                    <a:pt x="254" y="203"/>
                    <a:pt x="254" y="203"/>
                    <a:pt x="254" y="203"/>
                  </a:cubicBezTo>
                  <a:cubicBezTo>
                    <a:pt x="252" y="203"/>
                    <a:pt x="252" y="203"/>
                    <a:pt x="252" y="203"/>
                  </a:cubicBezTo>
                  <a:cubicBezTo>
                    <a:pt x="253" y="203"/>
                    <a:pt x="253" y="203"/>
                    <a:pt x="253" y="203"/>
                  </a:cubicBezTo>
                  <a:cubicBezTo>
                    <a:pt x="252" y="203"/>
                    <a:pt x="252" y="203"/>
                    <a:pt x="252" y="203"/>
                  </a:cubicBezTo>
                  <a:cubicBezTo>
                    <a:pt x="252" y="203"/>
                    <a:pt x="252" y="203"/>
                    <a:pt x="252" y="203"/>
                  </a:cubicBezTo>
                  <a:cubicBezTo>
                    <a:pt x="253" y="203"/>
                    <a:pt x="253" y="203"/>
                    <a:pt x="253" y="203"/>
                  </a:cubicBezTo>
                  <a:cubicBezTo>
                    <a:pt x="252" y="203"/>
                    <a:pt x="252" y="203"/>
                    <a:pt x="252" y="203"/>
                  </a:cubicBezTo>
                  <a:cubicBezTo>
                    <a:pt x="252" y="203"/>
                    <a:pt x="252" y="203"/>
                    <a:pt x="252" y="203"/>
                  </a:cubicBezTo>
                  <a:cubicBezTo>
                    <a:pt x="252" y="203"/>
                    <a:pt x="252" y="204"/>
                    <a:pt x="251" y="204"/>
                  </a:cubicBezTo>
                  <a:cubicBezTo>
                    <a:pt x="250" y="205"/>
                    <a:pt x="248" y="206"/>
                    <a:pt x="247" y="207"/>
                  </a:cubicBezTo>
                  <a:cubicBezTo>
                    <a:pt x="244" y="209"/>
                    <a:pt x="242" y="210"/>
                    <a:pt x="240" y="211"/>
                  </a:cubicBezTo>
                  <a:cubicBezTo>
                    <a:pt x="239" y="211"/>
                    <a:pt x="238" y="212"/>
                    <a:pt x="238" y="212"/>
                  </a:cubicBezTo>
                  <a:cubicBezTo>
                    <a:pt x="237" y="213"/>
                    <a:pt x="237" y="213"/>
                    <a:pt x="237" y="213"/>
                  </a:cubicBezTo>
                  <a:cubicBezTo>
                    <a:pt x="237" y="214"/>
                    <a:pt x="236" y="214"/>
                    <a:pt x="236" y="215"/>
                  </a:cubicBezTo>
                  <a:cubicBezTo>
                    <a:pt x="236" y="216"/>
                    <a:pt x="236" y="216"/>
                    <a:pt x="237" y="217"/>
                  </a:cubicBezTo>
                  <a:cubicBezTo>
                    <a:pt x="237" y="217"/>
                    <a:pt x="238" y="218"/>
                    <a:pt x="238" y="218"/>
                  </a:cubicBezTo>
                  <a:cubicBezTo>
                    <a:pt x="239" y="218"/>
                    <a:pt x="240" y="218"/>
                    <a:pt x="240" y="218"/>
                  </a:cubicBezTo>
                  <a:cubicBezTo>
                    <a:pt x="242" y="218"/>
                    <a:pt x="245" y="218"/>
                    <a:pt x="248" y="216"/>
                  </a:cubicBezTo>
                  <a:cubicBezTo>
                    <a:pt x="251" y="214"/>
                    <a:pt x="254" y="212"/>
                    <a:pt x="259" y="208"/>
                  </a:cubicBezTo>
                  <a:cubicBezTo>
                    <a:pt x="264" y="203"/>
                    <a:pt x="267" y="201"/>
                    <a:pt x="269" y="199"/>
                  </a:cubicBezTo>
                  <a:cubicBezTo>
                    <a:pt x="271" y="197"/>
                    <a:pt x="272" y="196"/>
                    <a:pt x="274" y="195"/>
                  </a:cubicBezTo>
                  <a:cubicBezTo>
                    <a:pt x="276" y="193"/>
                    <a:pt x="278" y="192"/>
                    <a:pt x="280" y="190"/>
                  </a:cubicBezTo>
                  <a:cubicBezTo>
                    <a:pt x="281" y="189"/>
                    <a:pt x="281" y="188"/>
                    <a:pt x="282" y="188"/>
                  </a:cubicBezTo>
                  <a:cubicBezTo>
                    <a:pt x="282" y="187"/>
                    <a:pt x="283" y="186"/>
                    <a:pt x="283" y="185"/>
                  </a:cubicBezTo>
                  <a:cubicBezTo>
                    <a:pt x="283" y="184"/>
                    <a:pt x="283" y="184"/>
                    <a:pt x="282" y="183"/>
                  </a:cubicBezTo>
                  <a:cubicBezTo>
                    <a:pt x="281" y="183"/>
                    <a:pt x="281" y="182"/>
                    <a:pt x="280" y="182"/>
                  </a:cubicBezTo>
                  <a:cubicBezTo>
                    <a:pt x="279" y="182"/>
                    <a:pt x="278" y="183"/>
                    <a:pt x="278" y="183"/>
                  </a:cubicBezTo>
                  <a:cubicBezTo>
                    <a:pt x="276" y="184"/>
                    <a:pt x="274" y="185"/>
                    <a:pt x="273" y="186"/>
                  </a:cubicBezTo>
                  <a:cubicBezTo>
                    <a:pt x="272" y="186"/>
                    <a:pt x="272" y="186"/>
                    <a:pt x="272" y="186"/>
                  </a:cubicBezTo>
                  <a:cubicBezTo>
                    <a:pt x="271" y="186"/>
                    <a:pt x="271" y="186"/>
                    <a:pt x="271" y="186"/>
                  </a:cubicBezTo>
                  <a:cubicBezTo>
                    <a:pt x="270" y="186"/>
                    <a:pt x="270" y="186"/>
                    <a:pt x="270" y="186"/>
                  </a:cubicBezTo>
                  <a:cubicBezTo>
                    <a:pt x="270" y="186"/>
                    <a:pt x="270" y="186"/>
                    <a:pt x="270" y="186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6"/>
                    <a:pt x="270" y="186"/>
                    <a:pt x="270" y="186"/>
                  </a:cubicBezTo>
                  <a:cubicBezTo>
                    <a:pt x="270" y="186"/>
                    <a:pt x="270" y="186"/>
                    <a:pt x="270" y="186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6"/>
                    <a:pt x="270" y="186"/>
                    <a:pt x="270" y="186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4" y="189"/>
                    <a:pt x="264" y="189"/>
                    <a:pt x="264" y="189"/>
                  </a:cubicBezTo>
                  <a:cubicBezTo>
                    <a:pt x="263" y="189"/>
                    <a:pt x="263" y="189"/>
                    <a:pt x="263" y="189"/>
                  </a:cubicBezTo>
                  <a:cubicBezTo>
                    <a:pt x="263" y="190"/>
                    <a:pt x="263" y="190"/>
                    <a:pt x="263" y="190"/>
                  </a:cubicBezTo>
                  <a:cubicBezTo>
                    <a:pt x="263" y="190"/>
                    <a:pt x="262" y="191"/>
                    <a:pt x="262" y="192"/>
                  </a:cubicBezTo>
                  <a:cubicBezTo>
                    <a:pt x="262" y="192"/>
                    <a:pt x="262" y="193"/>
                    <a:pt x="261" y="193"/>
                  </a:cubicBezTo>
                  <a:cubicBezTo>
                    <a:pt x="261" y="193"/>
                    <a:pt x="261" y="193"/>
                    <a:pt x="261" y="193"/>
                  </a:cubicBezTo>
                  <a:cubicBezTo>
                    <a:pt x="261" y="193"/>
                    <a:pt x="261" y="193"/>
                    <a:pt x="261" y="193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60" y="194"/>
                    <a:pt x="260" y="195"/>
                    <a:pt x="260" y="195"/>
                  </a:cubicBezTo>
                  <a:cubicBezTo>
                    <a:pt x="259" y="196"/>
                    <a:pt x="259" y="196"/>
                    <a:pt x="259" y="196"/>
                  </a:cubicBezTo>
                  <a:cubicBezTo>
                    <a:pt x="259" y="197"/>
                    <a:pt x="259" y="197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60" y="197"/>
                    <a:pt x="260" y="197"/>
                    <a:pt x="260" y="197"/>
                  </a:cubicBezTo>
                  <a:cubicBezTo>
                    <a:pt x="259" y="198"/>
                    <a:pt x="259" y="198"/>
                    <a:pt x="259" y="198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60" y="197"/>
                    <a:pt x="260" y="197"/>
                    <a:pt x="260" y="197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60" y="198"/>
                    <a:pt x="260" y="198"/>
                    <a:pt x="260" y="198"/>
                  </a:cubicBezTo>
                  <a:cubicBezTo>
                    <a:pt x="260" y="198"/>
                    <a:pt x="260" y="197"/>
                    <a:pt x="260" y="197"/>
                  </a:cubicBezTo>
                  <a:cubicBezTo>
                    <a:pt x="260" y="199"/>
                    <a:pt x="260" y="199"/>
                    <a:pt x="260" y="199"/>
                  </a:cubicBezTo>
                  <a:cubicBezTo>
                    <a:pt x="260" y="198"/>
                    <a:pt x="260" y="198"/>
                    <a:pt x="260" y="198"/>
                  </a:cubicBezTo>
                  <a:cubicBezTo>
                    <a:pt x="260" y="197"/>
                    <a:pt x="259" y="197"/>
                    <a:pt x="258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7" y="197"/>
                    <a:pt x="257" y="197"/>
                    <a:pt x="257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7" y="197"/>
                    <a:pt x="257" y="197"/>
                    <a:pt x="257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7" y="197"/>
                    <a:pt x="257" y="197"/>
                    <a:pt x="257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7" y="197"/>
                    <a:pt x="257" y="197"/>
                    <a:pt x="257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8" y="197"/>
                    <a:pt x="258" y="197"/>
                    <a:pt x="258" y="197"/>
                  </a:cubicBezTo>
                  <a:cubicBezTo>
                    <a:pt x="259" y="197"/>
                    <a:pt x="260" y="196"/>
                    <a:pt x="261" y="195"/>
                  </a:cubicBezTo>
                  <a:cubicBezTo>
                    <a:pt x="261" y="195"/>
                    <a:pt x="261" y="195"/>
                    <a:pt x="262" y="194"/>
                  </a:cubicBezTo>
                  <a:cubicBezTo>
                    <a:pt x="262" y="194"/>
                    <a:pt x="262" y="193"/>
                    <a:pt x="262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3"/>
                    <a:pt x="263" y="192"/>
                    <a:pt x="263" y="192"/>
                  </a:cubicBezTo>
                  <a:cubicBezTo>
                    <a:pt x="263" y="191"/>
                    <a:pt x="264" y="191"/>
                    <a:pt x="264" y="189"/>
                  </a:cubicBezTo>
                  <a:cubicBezTo>
                    <a:pt x="263" y="189"/>
                    <a:pt x="263" y="189"/>
                    <a:pt x="263" y="189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89"/>
                    <a:pt x="264" y="189"/>
                    <a:pt x="264" y="189"/>
                  </a:cubicBezTo>
                  <a:cubicBezTo>
                    <a:pt x="263" y="189"/>
                    <a:pt x="263" y="189"/>
                    <a:pt x="263" y="189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90"/>
                    <a:pt x="264" y="190"/>
                    <a:pt x="264" y="190"/>
                  </a:cubicBezTo>
                  <a:cubicBezTo>
                    <a:pt x="264" y="190"/>
                    <a:pt x="264" y="189"/>
                    <a:pt x="265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5" y="188"/>
                    <a:pt x="265" y="188"/>
                    <a:pt x="265" y="188"/>
                  </a:cubicBezTo>
                  <a:cubicBezTo>
                    <a:pt x="265" y="188"/>
                    <a:pt x="266" y="188"/>
                    <a:pt x="267" y="188"/>
                  </a:cubicBezTo>
                  <a:cubicBezTo>
                    <a:pt x="267" y="188"/>
                    <a:pt x="268" y="187"/>
                    <a:pt x="268" y="187"/>
                  </a:cubicBezTo>
                  <a:cubicBezTo>
                    <a:pt x="269" y="186"/>
                    <a:pt x="269" y="186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9" y="184"/>
                    <a:pt x="269" y="183"/>
                    <a:pt x="269" y="183"/>
                  </a:cubicBezTo>
                  <a:cubicBezTo>
                    <a:pt x="268" y="182"/>
                    <a:pt x="267" y="182"/>
                    <a:pt x="267" y="182"/>
                  </a:cubicBezTo>
                  <a:cubicBezTo>
                    <a:pt x="266" y="181"/>
                    <a:pt x="265" y="181"/>
                    <a:pt x="265" y="181"/>
                  </a:cubicBezTo>
                  <a:cubicBezTo>
                    <a:pt x="263" y="181"/>
                    <a:pt x="262" y="182"/>
                    <a:pt x="261" y="182"/>
                  </a:cubicBezTo>
                  <a:cubicBezTo>
                    <a:pt x="260" y="183"/>
                    <a:pt x="259" y="184"/>
                    <a:pt x="259" y="184"/>
                  </a:cubicBezTo>
                  <a:cubicBezTo>
                    <a:pt x="258" y="185"/>
                    <a:pt x="258" y="187"/>
                    <a:pt x="257" y="188"/>
                  </a:cubicBezTo>
                  <a:cubicBezTo>
                    <a:pt x="257" y="188"/>
                    <a:pt x="257" y="189"/>
                    <a:pt x="257" y="189"/>
                  </a:cubicBezTo>
                  <a:cubicBezTo>
                    <a:pt x="256" y="189"/>
                    <a:pt x="256" y="190"/>
                    <a:pt x="256" y="190"/>
                  </a:cubicBezTo>
                  <a:cubicBezTo>
                    <a:pt x="257" y="190"/>
                    <a:pt x="257" y="190"/>
                    <a:pt x="257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7" y="190"/>
                    <a:pt x="257" y="190"/>
                    <a:pt x="257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4" y="191"/>
                    <a:pt x="253" y="192"/>
                  </a:cubicBezTo>
                  <a:cubicBezTo>
                    <a:pt x="252" y="192"/>
                    <a:pt x="251" y="193"/>
                    <a:pt x="250" y="194"/>
                  </a:cubicBezTo>
                  <a:cubicBezTo>
                    <a:pt x="249" y="194"/>
                    <a:pt x="247" y="195"/>
                    <a:pt x="244" y="196"/>
                  </a:cubicBezTo>
                  <a:cubicBezTo>
                    <a:pt x="242" y="197"/>
                    <a:pt x="239" y="198"/>
                    <a:pt x="238" y="198"/>
                  </a:cubicBezTo>
                  <a:cubicBezTo>
                    <a:pt x="238" y="200"/>
                    <a:pt x="238" y="200"/>
                    <a:pt x="238" y="200"/>
                  </a:cubicBezTo>
                  <a:cubicBezTo>
                    <a:pt x="238" y="198"/>
                    <a:pt x="238" y="198"/>
                    <a:pt x="238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5" y="197"/>
                    <a:pt x="235" y="197"/>
                    <a:pt x="235" y="197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199"/>
                    <a:pt x="235" y="199"/>
                  </a:cubicBezTo>
                  <a:cubicBezTo>
                    <a:pt x="235" y="199"/>
                    <a:pt x="235" y="200"/>
                    <a:pt x="235" y="201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4" y="202"/>
                    <a:pt x="234" y="202"/>
                    <a:pt x="234" y="202"/>
                  </a:cubicBezTo>
                  <a:cubicBezTo>
                    <a:pt x="233" y="202"/>
                    <a:pt x="231" y="202"/>
                    <a:pt x="230" y="202"/>
                  </a:cubicBezTo>
                  <a:cubicBezTo>
                    <a:pt x="229" y="202"/>
                    <a:pt x="228" y="202"/>
                    <a:pt x="227" y="202"/>
                  </a:cubicBezTo>
                  <a:cubicBezTo>
                    <a:pt x="225" y="203"/>
                    <a:pt x="225" y="204"/>
                    <a:pt x="225" y="205"/>
                  </a:cubicBezTo>
                  <a:cubicBezTo>
                    <a:pt x="224" y="206"/>
                    <a:pt x="224" y="207"/>
                    <a:pt x="224" y="207"/>
                  </a:cubicBezTo>
                  <a:cubicBezTo>
                    <a:pt x="226" y="207"/>
                    <a:pt x="226" y="207"/>
                    <a:pt x="226" y="207"/>
                  </a:cubicBezTo>
                  <a:cubicBezTo>
                    <a:pt x="227" y="205"/>
                    <a:pt x="227" y="205"/>
                    <a:pt x="227" y="205"/>
                  </a:cubicBezTo>
                  <a:cubicBezTo>
                    <a:pt x="227" y="205"/>
                    <a:pt x="226" y="205"/>
                    <a:pt x="224" y="205"/>
                  </a:cubicBezTo>
                  <a:cubicBezTo>
                    <a:pt x="224" y="205"/>
                    <a:pt x="223" y="205"/>
                    <a:pt x="222" y="205"/>
                  </a:cubicBezTo>
                  <a:cubicBezTo>
                    <a:pt x="222" y="205"/>
                    <a:pt x="221" y="206"/>
                    <a:pt x="220" y="206"/>
                  </a:cubicBezTo>
                  <a:cubicBezTo>
                    <a:pt x="220" y="206"/>
                    <a:pt x="220" y="206"/>
                    <a:pt x="220" y="206"/>
                  </a:cubicBezTo>
                  <a:cubicBezTo>
                    <a:pt x="220" y="206"/>
                    <a:pt x="220" y="206"/>
                    <a:pt x="220" y="206"/>
                  </a:cubicBezTo>
                  <a:cubicBezTo>
                    <a:pt x="219" y="207"/>
                    <a:pt x="219" y="209"/>
                    <a:pt x="219" y="210"/>
                  </a:cubicBezTo>
                  <a:cubicBezTo>
                    <a:pt x="219" y="211"/>
                    <a:pt x="219" y="211"/>
                    <a:pt x="219" y="211"/>
                  </a:cubicBezTo>
                  <a:cubicBezTo>
                    <a:pt x="221" y="211"/>
                    <a:pt x="221" y="211"/>
                    <a:pt x="221" y="211"/>
                  </a:cubicBezTo>
                  <a:cubicBezTo>
                    <a:pt x="222" y="209"/>
                    <a:pt x="222" y="209"/>
                    <a:pt x="222" y="209"/>
                  </a:cubicBezTo>
                  <a:cubicBezTo>
                    <a:pt x="221" y="209"/>
                    <a:pt x="221" y="209"/>
                    <a:pt x="220" y="209"/>
                  </a:cubicBezTo>
                  <a:cubicBezTo>
                    <a:pt x="220" y="209"/>
                    <a:pt x="219" y="209"/>
                    <a:pt x="218" y="210"/>
                  </a:cubicBezTo>
                  <a:cubicBezTo>
                    <a:pt x="217" y="211"/>
                    <a:pt x="217" y="211"/>
                    <a:pt x="217" y="212"/>
                  </a:cubicBezTo>
                  <a:cubicBezTo>
                    <a:pt x="217" y="213"/>
                    <a:pt x="217" y="214"/>
                    <a:pt x="217" y="214"/>
                  </a:cubicBezTo>
                  <a:cubicBezTo>
                    <a:pt x="219" y="214"/>
                    <a:pt x="219" y="214"/>
                    <a:pt x="219" y="214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7" y="212"/>
                    <a:pt x="216" y="212"/>
                  </a:cubicBezTo>
                  <a:cubicBezTo>
                    <a:pt x="215" y="212"/>
                    <a:pt x="215" y="212"/>
                    <a:pt x="215" y="212"/>
                  </a:cubicBezTo>
                  <a:cubicBezTo>
                    <a:pt x="215" y="214"/>
                    <a:pt x="215" y="214"/>
                    <a:pt x="215" y="214"/>
                  </a:cubicBezTo>
                  <a:cubicBezTo>
                    <a:pt x="217" y="213"/>
                    <a:pt x="217" y="213"/>
                    <a:pt x="217" y="213"/>
                  </a:cubicBezTo>
                  <a:cubicBezTo>
                    <a:pt x="216" y="210"/>
                    <a:pt x="216" y="210"/>
                    <a:pt x="216" y="210"/>
                  </a:cubicBezTo>
                  <a:cubicBezTo>
                    <a:pt x="214" y="211"/>
                    <a:pt x="214" y="211"/>
                    <a:pt x="214" y="211"/>
                  </a:cubicBezTo>
                  <a:cubicBezTo>
                    <a:pt x="215" y="212"/>
                    <a:pt x="215" y="212"/>
                    <a:pt x="215" y="212"/>
                  </a:cubicBezTo>
                  <a:cubicBezTo>
                    <a:pt x="215" y="212"/>
                    <a:pt x="217" y="211"/>
                    <a:pt x="218" y="210"/>
                  </a:cubicBezTo>
                  <a:cubicBezTo>
                    <a:pt x="219" y="209"/>
                    <a:pt x="220" y="208"/>
                    <a:pt x="220" y="207"/>
                  </a:cubicBezTo>
                  <a:cubicBezTo>
                    <a:pt x="221" y="206"/>
                    <a:pt x="221" y="205"/>
                    <a:pt x="222" y="204"/>
                  </a:cubicBezTo>
                  <a:cubicBezTo>
                    <a:pt x="222" y="203"/>
                    <a:pt x="222" y="203"/>
                    <a:pt x="222" y="203"/>
                  </a:cubicBezTo>
                  <a:cubicBezTo>
                    <a:pt x="219" y="199"/>
                    <a:pt x="219" y="199"/>
                    <a:pt x="219" y="199"/>
                  </a:cubicBezTo>
                  <a:cubicBezTo>
                    <a:pt x="223" y="193"/>
                    <a:pt x="223" y="193"/>
                    <a:pt x="223" y="193"/>
                  </a:cubicBezTo>
                  <a:cubicBezTo>
                    <a:pt x="223" y="192"/>
                    <a:pt x="223" y="192"/>
                    <a:pt x="223" y="192"/>
                  </a:cubicBezTo>
                  <a:cubicBezTo>
                    <a:pt x="223" y="192"/>
                    <a:pt x="223" y="192"/>
                    <a:pt x="223" y="192"/>
                  </a:cubicBezTo>
                  <a:cubicBezTo>
                    <a:pt x="223" y="191"/>
                    <a:pt x="221" y="188"/>
                    <a:pt x="220" y="182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20" y="182"/>
                    <a:pt x="220" y="181"/>
                    <a:pt x="219" y="180"/>
                  </a:cubicBezTo>
                  <a:cubicBezTo>
                    <a:pt x="219" y="180"/>
                    <a:pt x="219" y="180"/>
                    <a:pt x="219" y="180"/>
                  </a:cubicBezTo>
                  <a:cubicBezTo>
                    <a:pt x="219" y="180"/>
                    <a:pt x="219" y="180"/>
                    <a:pt x="219" y="180"/>
                  </a:cubicBezTo>
                  <a:cubicBezTo>
                    <a:pt x="218" y="177"/>
                    <a:pt x="218" y="174"/>
                    <a:pt x="217" y="173"/>
                  </a:cubicBezTo>
                  <a:cubicBezTo>
                    <a:pt x="217" y="171"/>
                    <a:pt x="216" y="167"/>
                    <a:pt x="216" y="163"/>
                  </a:cubicBezTo>
                  <a:cubicBezTo>
                    <a:pt x="215" y="159"/>
                    <a:pt x="215" y="155"/>
                    <a:pt x="215" y="154"/>
                  </a:cubicBezTo>
                  <a:cubicBezTo>
                    <a:pt x="215" y="152"/>
                    <a:pt x="214" y="126"/>
                    <a:pt x="213" y="117"/>
                  </a:cubicBezTo>
                  <a:cubicBezTo>
                    <a:pt x="213" y="117"/>
                    <a:pt x="213" y="117"/>
                    <a:pt x="213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3" y="114"/>
                    <a:pt x="213" y="114"/>
                    <a:pt x="213" y="114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1" y="119"/>
                    <a:pt x="211" y="119"/>
                    <a:pt x="211" y="119"/>
                  </a:cubicBezTo>
                  <a:cubicBezTo>
                    <a:pt x="212" y="119"/>
                    <a:pt x="212" y="119"/>
                    <a:pt x="212" y="119"/>
                  </a:cubicBezTo>
                  <a:cubicBezTo>
                    <a:pt x="214" y="118"/>
                    <a:pt x="214" y="118"/>
                    <a:pt x="214" y="118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3" y="116"/>
                    <a:pt x="213" y="116"/>
                    <a:pt x="213" y="115"/>
                  </a:cubicBezTo>
                  <a:cubicBezTo>
                    <a:pt x="212" y="112"/>
                    <a:pt x="211" y="106"/>
                    <a:pt x="210" y="103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10" y="102"/>
                    <a:pt x="210" y="102"/>
                    <a:pt x="210" y="102"/>
                  </a:cubicBezTo>
                  <a:cubicBezTo>
                    <a:pt x="209" y="99"/>
                    <a:pt x="208" y="96"/>
                    <a:pt x="207" y="93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94"/>
                    <a:pt x="204" y="94"/>
                    <a:pt x="204" y="94"/>
                  </a:cubicBezTo>
                  <a:cubicBezTo>
                    <a:pt x="205" y="97"/>
                    <a:pt x="206" y="100"/>
                    <a:pt x="206" y="103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6" y="103"/>
                    <a:pt x="206" y="103"/>
                    <a:pt x="206" y="103"/>
                  </a:cubicBezTo>
                  <a:cubicBezTo>
                    <a:pt x="207" y="109"/>
                    <a:pt x="209" y="117"/>
                    <a:pt x="209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1" y="119"/>
                    <a:pt x="211" y="119"/>
                    <a:pt x="211" y="119"/>
                  </a:cubicBezTo>
                  <a:cubicBezTo>
                    <a:pt x="212" y="119"/>
                    <a:pt x="212" y="119"/>
                    <a:pt x="212" y="119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09" y="117"/>
                    <a:pt x="209" y="117"/>
                    <a:pt x="209" y="117"/>
                  </a:cubicBezTo>
                  <a:cubicBezTo>
                    <a:pt x="209" y="117"/>
                    <a:pt x="209" y="117"/>
                    <a:pt x="209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09" y="117"/>
                    <a:pt x="209" y="117"/>
                    <a:pt x="209" y="117"/>
                  </a:cubicBezTo>
                  <a:cubicBezTo>
                    <a:pt x="210" y="126"/>
                    <a:pt x="211" y="152"/>
                    <a:pt x="211" y="154"/>
                  </a:cubicBezTo>
                  <a:cubicBezTo>
                    <a:pt x="211" y="156"/>
                    <a:pt x="211" y="160"/>
                    <a:pt x="212" y="164"/>
                  </a:cubicBezTo>
                  <a:cubicBezTo>
                    <a:pt x="212" y="168"/>
                    <a:pt x="213" y="172"/>
                    <a:pt x="213" y="174"/>
                  </a:cubicBezTo>
                  <a:cubicBezTo>
                    <a:pt x="214" y="175"/>
                    <a:pt x="215" y="178"/>
                    <a:pt x="216" y="181"/>
                  </a:cubicBezTo>
                  <a:cubicBezTo>
                    <a:pt x="217" y="180"/>
                    <a:pt x="217" y="180"/>
                    <a:pt x="217" y="180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16" y="182"/>
                    <a:pt x="216" y="182"/>
                    <a:pt x="216" y="183"/>
                  </a:cubicBezTo>
                  <a:cubicBezTo>
                    <a:pt x="216" y="183"/>
                    <a:pt x="216" y="183"/>
                    <a:pt x="216" y="183"/>
                  </a:cubicBezTo>
                  <a:cubicBezTo>
                    <a:pt x="216" y="183"/>
                    <a:pt x="216" y="183"/>
                    <a:pt x="216" y="183"/>
                  </a:cubicBezTo>
                  <a:cubicBezTo>
                    <a:pt x="217" y="190"/>
                    <a:pt x="219" y="194"/>
                    <a:pt x="219" y="194"/>
                  </a:cubicBezTo>
                  <a:cubicBezTo>
                    <a:pt x="221" y="193"/>
                    <a:pt x="221" y="193"/>
                    <a:pt x="221" y="193"/>
                  </a:cubicBezTo>
                  <a:cubicBezTo>
                    <a:pt x="219" y="192"/>
                    <a:pt x="219" y="192"/>
                    <a:pt x="219" y="192"/>
                  </a:cubicBezTo>
                  <a:cubicBezTo>
                    <a:pt x="215" y="199"/>
                    <a:pt x="215" y="199"/>
                    <a:pt x="215" y="199"/>
                  </a:cubicBezTo>
                  <a:cubicBezTo>
                    <a:pt x="218" y="205"/>
                    <a:pt x="218" y="205"/>
                    <a:pt x="218" y="205"/>
                  </a:cubicBezTo>
                  <a:cubicBezTo>
                    <a:pt x="220" y="204"/>
                    <a:pt x="220" y="204"/>
                    <a:pt x="220" y="204"/>
                  </a:cubicBezTo>
                  <a:cubicBezTo>
                    <a:pt x="218" y="204"/>
                    <a:pt x="218" y="204"/>
                    <a:pt x="218" y="204"/>
                  </a:cubicBezTo>
                  <a:cubicBezTo>
                    <a:pt x="218" y="204"/>
                    <a:pt x="217" y="204"/>
                    <a:pt x="217" y="205"/>
                  </a:cubicBezTo>
                  <a:cubicBezTo>
                    <a:pt x="216" y="206"/>
                    <a:pt x="215" y="207"/>
                    <a:pt x="214" y="208"/>
                  </a:cubicBezTo>
                  <a:cubicBezTo>
                    <a:pt x="214" y="208"/>
                    <a:pt x="214" y="209"/>
                    <a:pt x="213" y="209"/>
                  </a:cubicBezTo>
                  <a:cubicBezTo>
                    <a:pt x="213" y="209"/>
                    <a:pt x="213" y="209"/>
                    <a:pt x="213" y="209"/>
                  </a:cubicBezTo>
                  <a:cubicBezTo>
                    <a:pt x="212" y="210"/>
                    <a:pt x="212" y="210"/>
                    <a:pt x="212" y="210"/>
                  </a:cubicBezTo>
                  <a:cubicBezTo>
                    <a:pt x="214" y="216"/>
                    <a:pt x="214" y="216"/>
                    <a:pt x="214" y="216"/>
                  </a:cubicBezTo>
                  <a:cubicBezTo>
                    <a:pt x="215" y="216"/>
                    <a:pt x="215" y="216"/>
                    <a:pt x="215" y="216"/>
                  </a:cubicBezTo>
                  <a:cubicBezTo>
                    <a:pt x="216" y="216"/>
                    <a:pt x="216" y="216"/>
                    <a:pt x="216" y="216"/>
                  </a:cubicBezTo>
                  <a:cubicBezTo>
                    <a:pt x="216" y="216"/>
                    <a:pt x="217" y="216"/>
                    <a:pt x="217" y="216"/>
                  </a:cubicBezTo>
                  <a:cubicBezTo>
                    <a:pt x="218" y="216"/>
                    <a:pt x="219" y="216"/>
                    <a:pt x="219" y="216"/>
                  </a:cubicBezTo>
                  <a:cubicBezTo>
                    <a:pt x="221" y="216"/>
                    <a:pt x="221" y="216"/>
                    <a:pt x="221" y="216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1" y="214"/>
                    <a:pt x="221" y="214"/>
                    <a:pt x="221" y="214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1" y="213"/>
                    <a:pt x="221" y="213"/>
                    <a:pt x="221" y="213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1" y="212"/>
                    <a:pt x="221" y="212"/>
                    <a:pt x="221" y="212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1" y="212"/>
                    <a:pt x="221" y="212"/>
                    <a:pt x="221" y="212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4"/>
                    <a:pt x="223" y="214"/>
                    <a:pt x="223" y="214"/>
                  </a:cubicBezTo>
                  <a:cubicBezTo>
                    <a:pt x="223" y="211"/>
                    <a:pt x="223" y="211"/>
                    <a:pt x="223" y="211"/>
                  </a:cubicBezTo>
                  <a:cubicBezTo>
                    <a:pt x="223" y="211"/>
                    <a:pt x="223" y="211"/>
                    <a:pt x="223" y="211"/>
                  </a:cubicBezTo>
                  <a:cubicBezTo>
                    <a:pt x="223" y="211"/>
                    <a:pt x="223" y="210"/>
                    <a:pt x="223" y="210"/>
                  </a:cubicBezTo>
                  <a:cubicBezTo>
                    <a:pt x="223" y="209"/>
                    <a:pt x="223" y="209"/>
                    <a:pt x="223" y="209"/>
                  </a:cubicBezTo>
                  <a:cubicBezTo>
                    <a:pt x="223" y="209"/>
                    <a:pt x="223" y="209"/>
                    <a:pt x="223" y="209"/>
                  </a:cubicBezTo>
                  <a:cubicBezTo>
                    <a:pt x="223" y="209"/>
                    <a:pt x="223" y="209"/>
                    <a:pt x="223" y="209"/>
                  </a:cubicBezTo>
                  <a:cubicBezTo>
                    <a:pt x="223" y="208"/>
                    <a:pt x="223" y="208"/>
                    <a:pt x="223" y="208"/>
                  </a:cubicBezTo>
                  <a:cubicBezTo>
                    <a:pt x="223" y="209"/>
                    <a:pt x="223" y="209"/>
                    <a:pt x="223" y="209"/>
                  </a:cubicBezTo>
                  <a:cubicBezTo>
                    <a:pt x="223" y="209"/>
                    <a:pt x="223" y="209"/>
                    <a:pt x="223" y="209"/>
                  </a:cubicBezTo>
                  <a:cubicBezTo>
                    <a:pt x="223" y="208"/>
                    <a:pt x="223" y="208"/>
                    <a:pt x="223" y="208"/>
                  </a:cubicBezTo>
                  <a:cubicBezTo>
                    <a:pt x="223" y="209"/>
                    <a:pt x="223" y="209"/>
                    <a:pt x="223" y="209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4" y="209"/>
                    <a:pt x="224" y="209"/>
                    <a:pt x="224" y="209"/>
                  </a:cubicBezTo>
                  <a:cubicBezTo>
                    <a:pt x="225" y="209"/>
                    <a:pt x="225" y="209"/>
                    <a:pt x="226" y="209"/>
                  </a:cubicBezTo>
                  <a:cubicBezTo>
                    <a:pt x="226" y="209"/>
                    <a:pt x="226" y="209"/>
                    <a:pt x="226" y="209"/>
                  </a:cubicBezTo>
                  <a:cubicBezTo>
                    <a:pt x="226" y="209"/>
                    <a:pt x="226" y="209"/>
                    <a:pt x="226" y="209"/>
                  </a:cubicBezTo>
                  <a:cubicBezTo>
                    <a:pt x="228" y="209"/>
                    <a:pt x="228" y="209"/>
                    <a:pt x="228" y="209"/>
                  </a:cubicBezTo>
                  <a:cubicBezTo>
                    <a:pt x="228" y="207"/>
                    <a:pt x="228" y="207"/>
                    <a:pt x="228" y="207"/>
                  </a:cubicBezTo>
                  <a:cubicBezTo>
                    <a:pt x="228" y="207"/>
                    <a:pt x="228" y="207"/>
                    <a:pt x="228" y="207"/>
                  </a:cubicBezTo>
                  <a:cubicBezTo>
                    <a:pt x="228" y="206"/>
                    <a:pt x="228" y="206"/>
                    <a:pt x="228" y="206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5"/>
                    <a:pt x="229" y="205"/>
                    <a:pt x="229" y="205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5"/>
                    <a:pt x="229" y="205"/>
                    <a:pt x="229" y="205"/>
                  </a:cubicBezTo>
                  <a:cubicBezTo>
                    <a:pt x="229" y="206"/>
                    <a:pt x="229" y="206"/>
                    <a:pt x="229" y="206"/>
                  </a:cubicBezTo>
                  <a:cubicBezTo>
                    <a:pt x="229" y="206"/>
                    <a:pt x="229" y="206"/>
                    <a:pt x="230" y="206"/>
                  </a:cubicBezTo>
                  <a:cubicBezTo>
                    <a:pt x="231" y="205"/>
                    <a:pt x="232" y="206"/>
                    <a:pt x="234" y="206"/>
                  </a:cubicBezTo>
                  <a:cubicBezTo>
                    <a:pt x="235" y="206"/>
                    <a:pt x="235" y="206"/>
                    <a:pt x="235" y="206"/>
                  </a:cubicBezTo>
                  <a:cubicBezTo>
                    <a:pt x="236" y="206"/>
                    <a:pt x="237" y="205"/>
                    <a:pt x="237" y="204"/>
                  </a:cubicBezTo>
                  <a:cubicBezTo>
                    <a:pt x="238" y="203"/>
                    <a:pt x="239" y="202"/>
                    <a:pt x="239" y="201"/>
                  </a:cubicBezTo>
                  <a:cubicBezTo>
                    <a:pt x="239" y="201"/>
                    <a:pt x="239" y="200"/>
                    <a:pt x="239" y="200"/>
                  </a:cubicBezTo>
                  <a:cubicBezTo>
                    <a:pt x="237" y="200"/>
                    <a:pt x="237" y="200"/>
                    <a:pt x="237" y="200"/>
                  </a:cubicBezTo>
                  <a:cubicBezTo>
                    <a:pt x="237" y="202"/>
                    <a:pt x="237" y="202"/>
                    <a:pt x="237" y="202"/>
                  </a:cubicBezTo>
                  <a:cubicBezTo>
                    <a:pt x="238" y="202"/>
                    <a:pt x="238" y="202"/>
                    <a:pt x="238" y="202"/>
                  </a:cubicBezTo>
                  <a:cubicBezTo>
                    <a:pt x="238" y="202"/>
                    <a:pt x="238" y="202"/>
                    <a:pt x="238" y="202"/>
                  </a:cubicBezTo>
                  <a:cubicBezTo>
                    <a:pt x="238" y="202"/>
                    <a:pt x="238" y="202"/>
                    <a:pt x="238" y="202"/>
                  </a:cubicBezTo>
                  <a:cubicBezTo>
                    <a:pt x="240" y="202"/>
                    <a:pt x="243" y="201"/>
                    <a:pt x="246" y="200"/>
                  </a:cubicBezTo>
                  <a:cubicBezTo>
                    <a:pt x="248" y="199"/>
                    <a:pt x="251" y="198"/>
                    <a:pt x="252" y="197"/>
                  </a:cubicBezTo>
                  <a:cubicBezTo>
                    <a:pt x="253" y="196"/>
                    <a:pt x="255" y="195"/>
                    <a:pt x="256" y="195"/>
                  </a:cubicBezTo>
                  <a:cubicBezTo>
                    <a:pt x="257" y="194"/>
                    <a:pt x="258" y="194"/>
                    <a:pt x="258" y="193"/>
                  </a:cubicBezTo>
                  <a:cubicBezTo>
                    <a:pt x="259" y="193"/>
                    <a:pt x="259" y="193"/>
                    <a:pt x="260" y="192"/>
                  </a:cubicBezTo>
                  <a:cubicBezTo>
                    <a:pt x="260" y="191"/>
                    <a:pt x="260" y="191"/>
                    <a:pt x="260" y="190"/>
                  </a:cubicBezTo>
                  <a:cubicBezTo>
                    <a:pt x="261" y="189"/>
                    <a:pt x="261" y="188"/>
                    <a:pt x="262" y="187"/>
                  </a:cubicBezTo>
                  <a:cubicBezTo>
                    <a:pt x="262" y="187"/>
                    <a:pt x="263" y="186"/>
                    <a:pt x="263" y="186"/>
                  </a:cubicBezTo>
                  <a:cubicBezTo>
                    <a:pt x="263" y="186"/>
                    <a:pt x="264" y="185"/>
                    <a:pt x="265" y="185"/>
                  </a:cubicBezTo>
                  <a:cubicBezTo>
                    <a:pt x="265" y="185"/>
                    <a:pt x="265" y="186"/>
                    <a:pt x="266" y="186"/>
                  </a:cubicBezTo>
                  <a:cubicBezTo>
                    <a:pt x="266" y="186"/>
                    <a:pt x="266" y="186"/>
                    <a:pt x="266" y="186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6"/>
                    <a:pt x="266" y="186"/>
                    <a:pt x="266" y="186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7" y="185"/>
                    <a:pt x="267" y="185"/>
                    <a:pt x="267" y="185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6" y="184"/>
                    <a:pt x="266" y="184"/>
                    <a:pt x="266" y="184"/>
                  </a:cubicBezTo>
                  <a:cubicBezTo>
                    <a:pt x="265" y="185"/>
                    <a:pt x="265" y="185"/>
                    <a:pt x="265" y="185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6" y="184"/>
                    <a:pt x="266" y="184"/>
                    <a:pt x="266" y="184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6" y="184"/>
                    <a:pt x="266" y="184"/>
                    <a:pt x="266" y="184"/>
                  </a:cubicBezTo>
                  <a:cubicBezTo>
                    <a:pt x="266" y="184"/>
                    <a:pt x="266" y="184"/>
                    <a:pt x="266" y="184"/>
                  </a:cubicBezTo>
                  <a:cubicBezTo>
                    <a:pt x="266" y="185"/>
                    <a:pt x="266" y="185"/>
                    <a:pt x="266" y="185"/>
                  </a:cubicBezTo>
                  <a:cubicBezTo>
                    <a:pt x="266" y="184"/>
                    <a:pt x="266" y="184"/>
                    <a:pt x="266" y="184"/>
                  </a:cubicBezTo>
                  <a:cubicBezTo>
                    <a:pt x="266" y="184"/>
                    <a:pt x="266" y="184"/>
                    <a:pt x="266" y="184"/>
                  </a:cubicBezTo>
                  <a:cubicBezTo>
                    <a:pt x="265" y="184"/>
                    <a:pt x="265" y="184"/>
                    <a:pt x="264" y="184"/>
                  </a:cubicBezTo>
                  <a:cubicBezTo>
                    <a:pt x="263" y="184"/>
                    <a:pt x="263" y="184"/>
                    <a:pt x="263" y="185"/>
                  </a:cubicBezTo>
                  <a:cubicBezTo>
                    <a:pt x="262" y="185"/>
                    <a:pt x="261" y="186"/>
                    <a:pt x="261" y="187"/>
                  </a:cubicBezTo>
                  <a:cubicBezTo>
                    <a:pt x="260" y="187"/>
                    <a:pt x="260" y="188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90"/>
                    <a:pt x="260" y="190"/>
                    <a:pt x="260" y="190"/>
                  </a:cubicBezTo>
                  <a:cubicBezTo>
                    <a:pt x="259" y="190"/>
                    <a:pt x="259" y="190"/>
                    <a:pt x="259" y="191"/>
                  </a:cubicBezTo>
                  <a:cubicBezTo>
                    <a:pt x="259" y="191"/>
                    <a:pt x="258" y="191"/>
                    <a:pt x="258" y="192"/>
                  </a:cubicBezTo>
                  <a:cubicBezTo>
                    <a:pt x="259" y="192"/>
                    <a:pt x="259" y="192"/>
                    <a:pt x="259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9" y="192"/>
                    <a:pt x="259" y="192"/>
                    <a:pt x="259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9" y="192"/>
                    <a:pt x="259" y="192"/>
                    <a:pt x="259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9" y="192"/>
                    <a:pt x="259" y="192"/>
                    <a:pt x="259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58" y="193"/>
                    <a:pt x="257" y="193"/>
                    <a:pt x="256" y="194"/>
                  </a:cubicBezTo>
                  <a:cubicBezTo>
                    <a:pt x="255" y="195"/>
                    <a:pt x="255" y="195"/>
                    <a:pt x="255" y="195"/>
                  </a:cubicBezTo>
                  <a:cubicBezTo>
                    <a:pt x="255" y="196"/>
                    <a:pt x="254" y="196"/>
                    <a:pt x="254" y="197"/>
                  </a:cubicBezTo>
                  <a:cubicBezTo>
                    <a:pt x="254" y="198"/>
                    <a:pt x="255" y="198"/>
                    <a:pt x="255" y="199"/>
                  </a:cubicBezTo>
                  <a:cubicBezTo>
                    <a:pt x="256" y="199"/>
                    <a:pt x="256" y="200"/>
                    <a:pt x="257" y="200"/>
                  </a:cubicBezTo>
                  <a:cubicBezTo>
                    <a:pt x="257" y="200"/>
                    <a:pt x="258" y="201"/>
                    <a:pt x="258" y="201"/>
                  </a:cubicBezTo>
                  <a:cubicBezTo>
                    <a:pt x="258" y="201"/>
                    <a:pt x="259" y="201"/>
                    <a:pt x="260" y="201"/>
                  </a:cubicBezTo>
                  <a:cubicBezTo>
                    <a:pt x="260" y="201"/>
                    <a:pt x="261" y="201"/>
                    <a:pt x="261" y="201"/>
                  </a:cubicBezTo>
                  <a:cubicBezTo>
                    <a:pt x="262" y="201"/>
                    <a:pt x="262" y="200"/>
                    <a:pt x="262" y="200"/>
                  </a:cubicBezTo>
                  <a:cubicBezTo>
                    <a:pt x="263" y="199"/>
                    <a:pt x="263" y="198"/>
                    <a:pt x="263" y="198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2" y="197"/>
                    <a:pt x="262" y="197"/>
                    <a:pt x="262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2" y="197"/>
                    <a:pt x="262" y="197"/>
                    <a:pt x="262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4" y="197"/>
                    <a:pt x="264" y="197"/>
                    <a:pt x="264" y="197"/>
                  </a:cubicBezTo>
                  <a:cubicBezTo>
                    <a:pt x="264" y="196"/>
                    <a:pt x="264" y="196"/>
                    <a:pt x="264" y="196"/>
                  </a:cubicBezTo>
                  <a:cubicBezTo>
                    <a:pt x="264" y="196"/>
                    <a:pt x="264" y="196"/>
                    <a:pt x="264" y="196"/>
                  </a:cubicBezTo>
                  <a:cubicBezTo>
                    <a:pt x="264" y="196"/>
                    <a:pt x="264" y="196"/>
                    <a:pt x="264" y="196"/>
                  </a:cubicBezTo>
                  <a:cubicBezTo>
                    <a:pt x="265" y="195"/>
                    <a:pt x="265" y="195"/>
                    <a:pt x="265" y="195"/>
                  </a:cubicBezTo>
                  <a:cubicBezTo>
                    <a:pt x="266" y="194"/>
                    <a:pt x="266" y="192"/>
                    <a:pt x="266" y="192"/>
                  </a:cubicBezTo>
                  <a:cubicBezTo>
                    <a:pt x="264" y="191"/>
                    <a:pt x="264" y="191"/>
                    <a:pt x="264" y="191"/>
                  </a:cubicBezTo>
                  <a:cubicBezTo>
                    <a:pt x="265" y="193"/>
                    <a:pt x="265" y="193"/>
                    <a:pt x="265" y="193"/>
                  </a:cubicBezTo>
                  <a:cubicBezTo>
                    <a:pt x="269" y="192"/>
                    <a:pt x="269" y="192"/>
                    <a:pt x="269" y="192"/>
                  </a:cubicBezTo>
                  <a:cubicBezTo>
                    <a:pt x="269" y="192"/>
                    <a:pt x="269" y="192"/>
                    <a:pt x="269" y="192"/>
                  </a:cubicBezTo>
                  <a:cubicBezTo>
                    <a:pt x="271" y="189"/>
                    <a:pt x="271" y="189"/>
                    <a:pt x="271" y="189"/>
                  </a:cubicBezTo>
                  <a:cubicBezTo>
                    <a:pt x="269" y="188"/>
                    <a:pt x="269" y="188"/>
                    <a:pt x="269" y="188"/>
                  </a:cubicBezTo>
                  <a:cubicBezTo>
                    <a:pt x="269" y="190"/>
                    <a:pt x="269" y="190"/>
                    <a:pt x="269" y="190"/>
                  </a:cubicBezTo>
                  <a:cubicBezTo>
                    <a:pt x="269" y="190"/>
                    <a:pt x="270" y="190"/>
                    <a:pt x="272" y="190"/>
                  </a:cubicBezTo>
                  <a:cubicBezTo>
                    <a:pt x="273" y="190"/>
                    <a:pt x="274" y="190"/>
                    <a:pt x="275" y="189"/>
                  </a:cubicBezTo>
                  <a:cubicBezTo>
                    <a:pt x="276" y="189"/>
                    <a:pt x="277" y="188"/>
                    <a:pt x="278" y="187"/>
                  </a:cubicBezTo>
                  <a:cubicBezTo>
                    <a:pt x="278" y="187"/>
                    <a:pt x="279" y="187"/>
                    <a:pt x="279" y="187"/>
                  </a:cubicBezTo>
                  <a:cubicBezTo>
                    <a:pt x="280" y="186"/>
                    <a:pt x="280" y="186"/>
                    <a:pt x="280" y="186"/>
                  </a:cubicBezTo>
                  <a:cubicBezTo>
                    <a:pt x="280" y="186"/>
                    <a:pt x="280" y="186"/>
                    <a:pt x="280" y="186"/>
                  </a:cubicBezTo>
                  <a:cubicBezTo>
                    <a:pt x="280" y="186"/>
                    <a:pt x="280" y="186"/>
                    <a:pt x="280" y="186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79" y="186"/>
                    <a:pt x="279" y="186"/>
                    <a:pt x="279" y="186"/>
                  </a:cubicBezTo>
                  <a:cubicBezTo>
                    <a:pt x="280" y="186"/>
                    <a:pt x="280" y="186"/>
                    <a:pt x="280" y="186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79" y="186"/>
                    <a:pt x="279" y="186"/>
                    <a:pt x="279" y="186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6"/>
                    <a:pt x="279" y="186"/>
                    <a:pt x="279" y="186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80" y="185"/>
                    <a:pt x="280" y="185"/>
                    <a:pt x="280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9" y="185"/>
                  </a:cubicBezTo>
                  <a:cubicBezTo>
                    <a:pt x="279" y="185"/>
                    <a:pt x="279" y="185"/>
                    <a:pt x="278" y="186"/>
                  </a:cubicBezTo>
                  <a:cubicBezTo>
                    <a:pt x="277" y="187"/>
                    <a:pt x="275" y="190"/>
                    <a:pt x="272" y="191"/>
                  </a:cubicBezTo>
                  <a:cubicBezTo>
                    <a:pt x="269" y="193"/>
                    <a:pt x="268" y="194"/>
                    <a:pt x="266" y="196"/>
                  </a:cubicBezTo>
                  <a:cubicBezTo>
                    <a:pt x="264" y="198"/>
                    <a:pt x="262" y="200"/>
                    <a:pt x="256" y="205"/>
                  </a:cubicBezTo>
                  <a:cubicBezTo>
                    <a:pt x="252" y="209"/>
                    <a:pt x="249" y="211"/>
                    <a:pt x="246" y="212"/>
                  </a:cubicBezTo>
                  <a:cubicBezTo>
                    <a:pt x="243" y="214"/>
                    <a:pt x="241" y="214"/>
                    <a:pt x="240" y="214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40" y="214"/>
                    <a:pt x="240" y="214"/>
                    <a:pt x="240" y="214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40" y="216"/>
                    <a:pt x="240" y="216"/>
                    <a:pt x="240" y="215"/>
                  </a:cubicBezTo>
                  <a:cubicBezTo>
                    <a:pt x="239" y="215"/>
                    <a:pt x="239" y="215"/>
                    <a:pt x="239" y="215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40" y="216"/>
                    <a:pt x="240" y="216"/>
                    <a:pt x="240" y="216"/>
                  </a:cubicBezTo>
                  <a:cubicBezTo>
                    <a:pt x="241" y="215"/>
                    <a:pt x="242" y="214"/>
                    <a:pt x="243" y="214"/>
                  </a:cubicBezTo>
                  <a:cubicBezTo>
                    <a:pt x="245" y="213"/>
                    <a:pt x="247" y="212"/>
                    <a:pt x="249" y="211"/>
                  </a:cubicBezTo>
                  <a:cubicBezTo>
                    <a:pt x="251" y="209"/>
                    <a:pt x="253" y="208"/>
                    <a:pt x="254" y="207"/>
                  </a:cubicBezTo>
                  <a:cubicBezTo>
                    <a:pt x="255" y="206"/>
                    <a:pt x="255" y="206"/>
                    <a:pt x="255" y="205"/>
                  </a:cubicBezTo>
                  <a:cubicBezTo>
                    <a:pt x="256" y="205"/>
                    <a:pt x="256" y="204"/>
                    <a:pt x="256" y="203"/>
                  </a:cubicBezTo>
                  <a:cubicBezTo>
                    <a:pt x="256" y="203"/>
                    <a:pt x="256" y="202"/>
                    <a:pt x="256" y="202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5" y="202"/>
                    <a:pt x="255" y="201"/>
                    <a:pt x="255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3" y="201"/>
                    <a:pt x="252" y="201"/>
                    <a:pt x="252" y="201"/>
                  </a:cubicBezTo>
                  <a:cubicBezTo>
                    <a:pt x="250" y="202"/>
                    <a:pt x="249" y="204"/>
                    <a:pt x="248" y="205"/>
                  </a:cubicBezTo>
                  <a:cubicBezTo>
                    <a:pt x="247" y="205"/>
                    <a:pt x="246" y="205"/>
                    <a:pt x="245" y="206"/>
                  </a:cubicBezTo>
                  <a:cubicBezTo>
                    <a:pt x="244" y="206"/>
                    <a:pt x="242" y="207"/>
                    <a:pt x="241" y="208"/>
                  </a:cubicBezTo>
                  <a:cubicBezTo>
                    <a:pt x="237" y="210"/>
                    <a:pt x="232" y="214"/>
                    <a:pt x="228" y="216"/>
                  </a:cubicBezTo>
                  <a:cubicBezTo>
                    <a:pt x="226" y="217"/>
                    <a:pt x="225" y="218"/>
                    <a:pt x="224" y="219"/>
                  </a:cubicBezTo>
                  <a:cubicBezTo>
                    <a:pt x="223" y="219"/>
                    <a:pt x="222" y="219"/>
                    <a:pt x="221" y="220"/>
                  </a:cubicBezTo>
                  <a:cubicBezTo>
                    <a:pt x="221" y="220"/>
                    <a:pt x="221" y="220"/>
                    <a:pt x="221" y="220"/>
                  </a:cubicBezTo>
                  <a:cubicBezTo>
                    <a:pt x="222" y="221"/>
                    <a:pt x="222" y="221"/>
                    <a:pt x="222" y="221"/>
                  </a:cubicBezTo>
                  <a:cubicBezTo>
                    <a:pt x="221" y="220"/>
                    <a:pt x="221" y="220"/>
                    <a:pt x="221" y="220"/>
                  </a:cubicBezTo>
                  <a:cubicBezTo>
                    <a:pt x="221" y="220"/>
                    <a:pt x="221" y="220"/>
                    <a:pt x="221" y="220"/>
                  </a:cubicBezTo>
                  <a:cubicBezTo>
                    <a:pt x="222" y="221"/>
                    <a:pt x="222" y="221"/>
                    <a:pt x="222" y="221"/>
                  </a:cubicBezTo>
                  <a:cubicBezTo>
                    <a:pt x="221" y="220"/>
                    <a:pt x="221" y="220"/>
                    <a:pt x="221" y="220"/>
                  </a:cubicBezTo>
                  <a:cubicBezTo>
                    <a:pt x="221" y="220"/>
                    <a:pt x="221" y="220"/>
                    <a:pt x="221" y="220"/>
                  </a:cubicBezTo>
                  <a:cubicBezTo>
                    <a:pt x="221" y="220"/>
                    <a:pt x="221" y="220"/>
                    <a:pt x="220" y="220"/>
                  </a:cubicBezTo>
                  <a:cubicBezTo>
                    <a:pt x="220" y="221"/>
                    <a:pt x="219" y="221"/>
                    <a:pt x="218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8" y="223"/>
                    <a:pt x="218" y="223"/>
                    <a:pt x="218" y="223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8" y="223"/>
                    <a:pt x="218" y="223"/>
                    <a:pt x="218" y="223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2"/>
                    <a:pt x="219" y="222"/>
                    <a:pt x="219" y="222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2"/>
                    <a:pt x="219" y="222"/>
                    <a:pt x="219" y="222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3"/>
                    <a:pt x="219" y="223"/>
                    <a:pt x="219" y="223"/>
                  </a:cubicBezTo>
                  <a:cubicBezTo>
                    <a:pt x="219" y="222"/>
                    <a:pt x="219" y="222"/>
                    <a:pt x="219" y="222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3"/>
                    <a:pt x="219" y="223"/>
                    <a:pt x="219" y="223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20" y="224"/>
                    <a:pt x="220" y="224"/>
                    <a:pt x="220" y="224"/>
                  </a:cubicBezTo>
                  <a:cubicBezTo>
                    <a:pt x="219" y="223"/>
                    <a:pt x="219" y="223"/>
                    <a:pt x="219" y="223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20" y="224"/>
                    <a:pt x="220" y="224"/>
                    <a:pt x="220" y="224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20" y="225"/>
                    <a:pt x="220" y="225"/>
                    <a:pt x="220" y="224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18" y="224"/>
                    <a:pt x="218" y="224"/>
                    <a:pt x="218" y="224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19" y="225"/>
                    <a:pt x="219" y="225"/>
                    <a:pt x="219" y="225"/>
                  </a:cubicBezTo>
                  <a:cubicBezTo>
                    <a:pt x="220" y="225"/>
                    <a:pt x="220" y="224"/>
                    <a:pt x="220" y="223"/>
                  </a:cubicBezTo>
                  <a:cubicBezTo>
                    <a:pt x="220" y="222"/>
                    <a:pt x="220" y="221"/>
                    <a:pt x="220" y="221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19" y="220"/>
                    <a:pt x="219" y="219"/>
                    <a:pt x="218" y="219"/>
                  </a:cubicBezTo>
                  <a:cubicBezTo>
                    <a:pt x="218" y="218"/>
                    <a:pt x="217" y="218"/>
                    <a:pt x="217" y="218"/>
                  </a:cubicBezTo>
                  <a:cubicBezTo>
                    <a:pt x="216" y="218"/>
                    <a:pt x="216" y="219"/>
                    <a:pt x="215" y="219"/>
                  </a:cubicBezTo>
                  <a:cubicBezTo>
                    <a:pt x="215" y="219"/>
                    <a:pt x="214" y="220"/>
                    <a:pt x="214" y="220"/>
                  </a:cubicBezTo>
                  <a:cubicBezTo>
                    <a:pt x="214" y="221"/>
                    <a:pt x="213" y="222"/>
                    <a:pt x="213" y="222"/>
                  </a:cubicBezTo>
                  <a:cubicBezTo>
                    <a:pt x="213" y="222"/>
                    <a:pt x="213" y="222"/>
                    <a:pt x="213" y="222"/>
                  </a:cubicBezTo>
                  <a:cubicBezTo>
                    <a:pt x="213" y="222"/>
                    <a:pt x="213" y="222"/>
                    <a:pt x="213" y="222"/>
                  </a:cubicBezTo>
                  <a:cubicBezTo>
                    <a:pt x="213" y="223"/>
                    <a:pt x="213" y="223"/>
                    <a:pt x="213" y="223"/>
                  </a:cubicBezTo>
                  <a:cubicBezTo>
                    <a:pt x="213" y="224"/>
                    <a:pt x="213" y="224"/>
                    <a:pt x="213" y="224"/>
                  </a:cubicBezTo>
                  <a:cubicBezTo>
                    <a:pt x="213" y="224"/>
                    <a:pt x="213" y="224"/>
                    <a:pt x="213" y="224"/>
                  </a:cubicBezTo>
                  <a:cubicBezTo>
                    <a:pt x="214" y="224"/>
                    <a:pt x="214" y="224"/>
                    <a:pt x="214" y="224"/>
                  </a:cubicBezTo>
                  <a:cubicBezTo>
                    <a:pt x="213" y="223"/>
                    <a:pt x="213" y="223"/>
                    <a:pt x="213" y="223"/>
                  </a:cubicBezTo>
                  <a:cubicBezTo>
                    <a:pt x="213" y="224"/>
                    <a:pt x="213" y="224"/>
                    <a:pt x="213" y="224"/>
                  </a:cubicBezTo>
                  <a:cubicBezTo>
                    <a:pt x="214" y="224"/>
                    <a:pt x="214" y="224"/>
                    <a:pt x="214" y="224"/>
                  </a:cubicBezTo>
                  <a:cubicBezTo>
                    <a:pt x="213" y="223"/>
                    <a:pt x="213" y="223"/>
                    <a:pt x="213" y="223"/>
                  </a:cubicBezTo>
                  <a:cubicBezTo>
                    <a:pt x="214" y="224"/>
                    <a:pt x="214" y="224"/>
                    <a:pt x="214" y="224"/>
                  </a:cubicBezTo>
                  <a:cubicBezTo>
                    <a:pt x="214" y="223"/>
                    <a:pt x="214" y="223"/>
                    <a:pt x="214" y="223"/>
                  </a:cubicBezTo>
                  <a:cubicBezTo>
                    <a:pt x="213" y="223"/>
                    <a:pt x="213" y="223"/>
                    <a:pt x="213" y="223"/>
                  </a:cubicBezTo>
                  <a:cubicBezTo>
                    <a:pt x="214" y="224"/>
                    <a:pt x="214" y="224"/>
                    <a:pt x="214" y="224"/>
                  </a:cubicBezTo>
                  <a:cubicBezTo>
                    <a:pt x="214" y="223"/>
                    <a:pt x="214" y="223"/>
                    <a:pt x="214" y="223"/>
                  </a:cubicBezTo>
                  <a:cubicBezTo>
                    <a:pt x="214" y="223"/>
                    <a:pt x="214" y="223"/>
                    <a:pt x="214" y="223"/>
                  </a:cubicBezTo>
                  <a:cubicBezTo>
                    <a:pt x="213" y="223"/>
                    <a:pt x="213" y="223"/>
                    <a:pt x="213" y="223"/>
                  </a:cubicBezTo>
                  <a:cubicBezTo>
                    <a:pt x="212" y="223"/>
                    <a:pt x="212" y="223"/>
                    <a:pt x="212" y="223"/>
                  </a:cubicBezTo>
                  <a:cubicBezTo>
                    <a:pt x="212" y="223"/>
                    <a:pt x="212" y="223"/>
                    <a:pt x="212" y="222"/>
                  </a:cubicBezTo>
                  <a:cubicBezTo>
                    <a:pt x="212" y="221"/>
                    <a:pt x="212" y="221"/>
                    <a:pt x="213" y="220"/>
                  </a:cubicBezTo>
                  <a:cubicBezTo>
                    <a:pt x="213" y="218"/>
                    <a:pt x="214" y="217"/>
                    <a:pt x="215" y="217"/>
                  </a:cubicBezTo>
                  <a:cubicBezTo>
                    <a:pt x="215" y="216"/>
                    <a:pt x="215" y="216"/>
                    <a:pt x="215" y="216"/>
                  </a:cubicBezTo>
                  <a:cubicBezTo>
                    <a:pt x="216" y="215"/>
                    <a:pt x="216" y="215"/>
                    <a:pt x="216" y="215"/>
                  </a:cubicBezTo>
                  <a:cubicBezTo>
                    <a:pt x="216" y="215"/>
                    <a:pt x="216" y="215"/>
                    <a:pt x="216" y="215"/>
                  </a:cubicBezTo>
                  <a:cubicBezTo>
                    <a:pt x="216" y="215"/>
                    <a:pt x="216" y="215"/>
                    <a:pt x="216" y="215"/>
                  </a:cubicBezTo>
                  <a:cubicBezTo>
                    <a:pt x="217" y="214"/>
                    <a:pt x="217" y="214"/>
                    <a:pt x="217" y="214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5" y="210"/>
                    <a:pt x="215" y="210"/>
                  </a:cubicBezTo>
                  <a:cubicBezTo>
                    <a:pt x="215" y="210"/>
                    <a:pt x="214" y="209"/>
                    <a:pt x="214" y="208"/>
                  </a:cubicBezTo>
                  <a:cubicBezTo>
                    <a:pt x="214" y="208"/>
                    <a:pt x="213" y="208"/>
                    <a:pt x="213" y="207"/>
                  </a:cubicBezTo>
                  <a:cubicBezTo>
                    <a:pt x="212" y="207"/>
                    <a:pt x="212" y="207"/>
                    <a:pt x="212" y="207"/>
                  </a:cubicBezTo>
                  <a:cubicBezTo>
                    <a:pt x="212" y="207"/>
                    <a:pt x="211" y="206"/>
                    <a:pt x="211" y="206"/>
                  </a:cubicBezTo>
                  <a:cubicBezTo>
                    <a:pt x="210" y="206"/>
                    <a:pt x="210" y="207"/>
                    <a:pt x="209" y="207"/>
                  </a:cubicBezTo>
                  <a:cubicBezTo>
                    <a:pt x="209" y="208"/>
                    <a:pt x="209" y="208"/>
                    <a:pt x="208" y="208"/>
                  </a:cubicBezTo>
                  <a:cubicBezTo>
                    <a:pt x="212" y="209"/>
                    <a:pt x="212" y="209"/>
                    <a:pt x="212" y="209"/>
                  </a:cubicBezTo>
                  <a:cubicBezTo>
                    <a:pt x="213" y="205"/>
                    <a:pt x="213" y="205"/>
                    <a:pt x="213" y="205"/>
                  </a:cubicBezTo>
                  <a:cubicBezTo>
                    <a:pt x="214" y="204"/>
                    <a:pt x="214" y="204"/>
                    <a:pt x="214" y="204"/>
                  </a:cubicBezTo>
                  <a:cubicBezTo>
                    <a:pt x="212" y="203"/>
                    <a:pt x="212" y="203"/>
                    <a:pt x="212" y="203"/>
                  </a:cubicBezTo>
                  <a:cubicBezTo>
                    <a:pt x="212" y="203"/>
                    <a:pt x="210" y="203"/>
                    <a:pt x="207" y="202"/>
                  </a:cubicBezTo>
                  <a:cubicBezTo>
                    <a:pt x="203" y="201"/>
                    <a:pt x="196" y="199"/>
                    <a:pt x="191" y="198"/>
                  </a:cubicBezTo>
                  <a:cubicBezTo>
                    <a:pt x="188" y="197"/>
                    <a:pt x="186" y="196"/>
                    <a:pt x="184" y="196"/>
                  </a:cubicBezTo>
                  <a:cubicBezTo>
                    <a:pt x="183" y="195"/>
                    <a:pt x="182" y="195"/>
                    <a:pt x="182" y="195"/>
                  </a:cubicBezTo>
                  <a:cubicBezTo>
                    <a:pt x="181" y="194"/>
                    <a:pt x="181" y="194"/>
                    <a:pt x="181" y="194"/>
                  </a:cubicBezTo>
                  <a:cubicBezTo>
                    <a:pt x="181" y="194"/>
                    <a:pt x="181" y="194"/>
                    <a:pt x="181" y="194"/>
                  </a:cubicBezTo>
                  <a:cubicBezTo>
                    <a:pt x="181" y="195"/>
                    <a:pt x="181" y="195"/>
                    <a:pt x="181" y="195"/>
                  </a:cubicBezTo>
                  <a:cubicBezTo>
                    <a:pt x="181" y="194"/>
                    <a:pt x="181" y="194"/>
                    <a:pt x="181" y="194"/>
                  </a:cubicBezTo>
                  <a:cubicBezTo>
                    <a:pt x="181" y="194"/>
                    <a:pt x="181" y="194"/>
                    <a:pt x="181" y="194"/>
                  </a:cubicBezTo>
                  <a:cubicBezTo>
                    <a:pt x="181" y="195"/>
                    <a:pt x="181" y="195"/>
                    <a:pt x="181" y="195"/>
                  </a:cubicBezTo>
                  <a:cubicBezTo>
                    <a:pt x="181" y="194"/>
                    <a:pt x="181" y="194"/>
                    <a:pt x="181" y="194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1" y="195"/>
                    <a:pt x="181" y="195"/>
                    <a:pt x="181" y="195"/>
                  </a:cubicBezTo>
                  <a:cubicBezTo>
                    <a:pt x="181" y="194"/>
                    <a:pt x="181" y="194"/>
                    <a:pt x="181" y="194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1" y="195"/>
                    <a:pt x="181" y="195"/>
                    <a:pt x="181" y="195"/>
                  </a:cubicBezTo>
                  <a:cubicBezTo>
                    <a:pt x="181" y="194"/>
                    <a:pt x="180" y="193"/>
                    <a:pt x="179" y="193"/>
                  </a:cubicBezTo>
                  <a:cubicBezTo>
                    <a:pt x="176" y="192"/>
                    <a:pt x="173" y="192"/>
                    <a:pt x="172" y="190"/>
                  </a:cubicBezTo>
                  <a:cubicBezTo>
                    <a:pt x="170" y="189"/>
                    <a:pt x="169" y="186"/>
                    <a:pt x="167" y="183"/>
                  </a:cubicBezTo>
                  <a:cubicBezTo>
                    <a:pt x="165" y="180"/>
                    <a:pt x="162" y="177"/>
                    <a:pt x="159" y="174"/>
                  </a:cubicBezTo>
                  <a:cubicBezTo>
                    <a:pt x="155" y="171"/>
                    <a:pt x="151" y="170"/>
                    <a:pt x="149" y="170"/>
                  </a:cubicBezTo>
                  <a:cubicBezTo>
                    <a:pt x="146" y="170"/>
                    <a:pt x="144" y="171"/>
                    <a:pt x="144" y="171"/>
                  </a:cubicBezTo>
                  <a:cubicBezTo>
                    <a:pt x="145" y="172"/>
                    <a:pt x="145" y="172"/>
                    <a:pt x="145" y="172"/>
                  </a:cubicBezTo>
                  <a:cubicBezTo>
                    <a:pt x="144" y="171"/>
                    <a:pt x="144" y="171"/>
                    <a:pt x="144" y="171"/>
                  </a:cubicBezTo>
                  <a:cubicBezTo>
                    <a:pt x="6" y="198"/>
                    <a:pt x="6" y="198"/>
                    <a:pt x="6" y="198"/>
                  </a:cubicBezTo>
                  <a:cubicBezTo>
                    <a:pt x="4" y="190"/>
                    <a:pt x="4" y="190"/>
                    <a:pt x="4" y="190"/>
                  </a:cubicBezTo>
                  <a:cubicBezTo>
                    <a:pt x="2" y="191"/>
                    <a:pt x="2" y="191"/>
                    <a:pt x="2" y="191"/>
                  </a:cubicBezTo>
                  <a:cubicBezTo>
                    <a:pt x="4" y="192"/>
                    <a:pt x="4" y="192"/>
                    <a:pt x="4" y="192"/>
                  </a:cubicBezTo>
                  <a:cubicBezTo>
                    <a:pt x="4" y="192"/>
                    <a:pt x="5" y="190"/>
                    <a:pt x="8" y="186"/>
                  </a:cubicBezTo>
                  <a:cubicBezTo>
                    <a:pt x="9" y="185"/>
                    <a:pt x="12" y="182"/>
                    <a:pt x="14" y="180"/>
                  </a:cubicBezTo>
                  <a:cubicBezTo>
                    <a:pt x="17" y="177"/>
                    <a:pt x="19" y="175"/>
                    <a:pt x="20" y="174"/>
                  </a:cubicBezTo>
                  <a:cubicBezTo>
                    <a:pt x="21" y="174"/>
                    <a:pt x="22" y="173"/>
                    <a:pt x="23" y="172"/>
                  </a:cubicBezTo>
                  <a:cubicBezTo>
                    <a:pt x="23" y="171"/>
                    <a:pt x="23" y="171"/>
                    <a:pt x="24" y="170"/>
                  </a:cubicBezTo>
                  <a:cubicBezTo>
                    <a:pt x="24" y="170"/>
                    <a:pt x="24" y="169"/>
                    <a:pt x="24" y="169"/>
                  </a:cubicBezTo>
                  <a:cubicBezTo>
                    <a:pt x="24" y="168"/>
                    <a:pt x="24" y="167"/>
                    <a:pt x="26" y="165"/>
                  </a:cubicBezTo>
                  <a:cubicBezTo>
                    <a:pt x="27" y="164"/>
                    <a:pt x="28" y="163"/>
                    <a:pt x="29" y="162"/>
                  </a:cubicBezTo>
                  <a:cubicBezTo>
                    <a:pt x="29" y="161"/>
                    <a:pt x="30" y="160"/>
                    <a:pt x="30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30" y="158"/>
                    <a:pt x="30" y="158"/>
                    <a:pt x="30" y="158"/>
                  </a:cubicBezTo>
                  <a:cubicBezTo>
                    <a:pt x="30" y="157"/>
                    <a:pt x="30" y="156"/>
                    <a:pt x="29" y="155"/>
                  </a:cubicBezTo>
                  <a:cubicBezTo>
                    <a:pt x="29" y="154"/>
                    <a:pt x="28" y="153"/>
                    <a:pt x="28" y="152"/>
                  </a:cubicBezTo>
                  <a:cubicBezTo>
                    <a:pt x="27" y="152"/>
                    <a:pt x="27" y="151"/>
                    <a:pt x="26" y="151"/>
                  </a:cubicBezTo>
                  <a:cubicBezTo>
                    <a:pt x="26" y="151"/>
                    <a:pt x="25" y="150"/>
                    <a:pt x="24" y="150"/>
                  </a:cubicBezTo>
                  <a:cubicBezTo>
                    <a:pt x="23" y="150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3" y="151"/>
                    <a:pt x="23" y="151"/>
                    <a:pt x="23" y="151"/>
                  </a:cubicBezTo>
                  <a:cubicBezTo>
                    <a:pt x="23" y="151"/>
                    <a:pt x="23" y="150"/>
                    <a:pt x="23" y="149"/>
                  </a:cubicBezTo>
                  <a:cubicBezTo>
                    <a:pt x="23" y="148"/>
                    <a:pt x="23" y="147"/>
                    <a:pt x="23" y="147"/>
                  </a:cubicBezTo>
                  <a:cubicBezTo>
                    <a:pt x="22" y="146"/>
                    <a:pt x="21" y="145"/>
                    <a:pt x="20" y="145"/>
                  </a:cubicBezTo>
                  <a:cubicBezTo>
                    <a:pt x="20" y="145"/>
                    <a:pt x="19" y="145"/>
                    <a:pt x="19" y="145"/>
                  </a:cubicBezTo>
                  <a:cubicBezTo>
                    <a:pt x="19" y="147"/>
                    <a:pt x="19" y="147"/>
                    <a:pt x="19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1" y="147"/>
                    <a:pt x="21" y="141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38"/>
                    <a:pt x="22" y="138"/>
                    <a:pt x="23" y="137"/>
                  </a:cubicBezTo>
                  <a:cubicBezTo>
                    <a:pt x="24" y="137"/>
                    <a:pt x="26" y="136"/>
                    <a:pt x="28" y="135"/>
                  </a:cubicBezTo>
                  <a:cubicBezTo>
                    <a:pt x="30" y="134"/>
                    <a:pt x="33" y="133"/>
                    <a:pt x="36" y="132"/>
                  </a:cubicBezTo>
                  <a:cubicBezTo>
                    <a:pt x="37" y="132"/>
                    <a:pt x="39" y="132"/>
                    <a:pt x="40" y="132"/>
                  </a:cubicBezTo>
                  <a:cubicBezTo>
                    <a:pt x="41" y="132"/>
                    <a:pt x="42" y="132"/>
                    <a:pt x="43" y="132"/>
                  </a:cubicBezTo>
                  <a:cubicBezTo>
                    <a:pt x="44" y="131"/>
                    <a:pt x="46" y="131"/>
                    <a:pt x="48" y="130"/>
                  </a:cubicBezTo>
                  <a:cubicBezTo>
                    <a:pt x="50" y="129"/>
                    <a:pt x="52" y="129"/>
                    <a:pt x="54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6" y="129"/>
                    <a:pt x="57" y="129"/>
                    <a:pt x="58" y="129"/>
                  </a:cubicBezTo>
                  <a:cubicBezTo>
                    <a:pt x="59" y="129"/>
                    <a:pt x="60" y="130"/>
                    <a:pt x="61" y="131"/>
                  </a:cubicBezTo>
                  <a:cubicBezTo>
                    <a:pt x="64" y="132"/>
                    <a:pt x="67" y="133"/>
                    <a:pt x="68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70" y="132"/>
                    <a:pt x="72" y="129"/>
                    <a:pt x="77" y="128"/>
                  </a:cubicBezTo>
                  <a:cubicBezTo>
                    <a:pt x="79" y="127"/>
                    <a:pt x="80" y="127"/>
                    <a:pt x="82" y="127"/>
                  </a:cubicBezTo>
                  <a:cubicBezTo>
                    <a:pt x="83" y="127"/>
                    <a:pt x="84" y="127"/>
                    <a:pt x="85" y="127"/>
                  </a:cubicBezTo>
                  <a:cubicBezTo>
                    <a:pt x="85" y="128"/>
                    <a:pt x="85" y="128"/>
                    <a:pt x="85" y="128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6" y="127"/>
                    <a:pt x="86" y="127"/>
                    <a:pt x="86" y="127"/>
                  </a:cubicBezTo>
                  <a:cubicBezTo>
                    <a:pt x="86" y="128"/>
                    <a:pt x="86" y="128"/>
                    <a:pt x="86" y="128"/>
                  </a:cubicBezTo>
                  <a:cubicBezTo>
                    <a:pt x="88" y="129"/>
                    <a:pt x="88" y="129"/>
                    <a:pt x="88" y="129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8" y="127"/>
                    <a:pt x="88" y="127"/>
                  </a:cubicBezTo>
                  <a:cubicBezTo>
                    <a:pt x="88" y="127"/>
                    <a:pt x="89" y="126"/>
                    <a:pt x="90" y="125"/>
                  </a:cubicBezTo>
                  <a:cubicBezTo>
                    <a:pt x="91" y="125"/>
                    <a:pt x="93" y="124"/>
                    <a:pt x="94" y="123"/>
                  </a:cubicBezTo>
                  <a:cubicBezTo>
                    <a:pt x="95" y="122"/>
                    <a:pt x="96" y="122"/>
                    <a:pt x="97" y="120"/>
                  </a:cubicBezTo>
                  <a:cubicBezTo>
                    <a:pt x="97" y="119"/>
                    <a:pt x="98" y="118"/>
                    <a:pt x="98" y="117"/>
                  </a:cubicBezTo>
                  <a:cubicBezTo>
                    <a:pt x="98" y="117"/>
                    <a:pt x="99" y="116"/>
                    <a:pt x="100" y="115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2" y="112"/>
                    <a:pt x="103" y="111"/>
                    <a:pt x="105" y="111"/>
                  </a:cubicBezTo>
                  <a:cubicBezTo>
                    <a:pt x="106" y="111"/>
                    <a:pt x="107" y="111"/>
                    <a:pt x="108" y="111"/>
                  </a:cubicBezTo>
                  <a:cubicBezTo>
                    <a:pt x="109" y="110"/>
                    <a:pt x="109" y="109"/>
                    <a:pt x="110" y="108"/>
                  </a:cubicBezTo>
                  <a:cubicBezTo>
                    <a:pt x="110" y="106"/>
                    <a:pt x="110" y="105"/>
                    <a:pt x="110" y="104"/>
                  </a:cubicBezTo>
                  <a:cubicBezTo>
                    <a:pt x="110" y="104"/>
                    <a:pt x="110" y="103"/>
                    <a:pt x="110" y="103"/>
                  </a:cubicBezTo>
                  <a:cubicBezTo>
                    <a:pt x="110" y="101"/>
                    <a:pt x="109" y="100"/>
                    <a:pt x="108" y="98"/>
                  </a:cubicBezTo>
                  <a:cubicBezTo>
                    <a:pt x="107" y="96"/>
                    <a:pt x="106" y="95"/>
                    <a:pt x="104" y="94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95"/>
                    <a:pt x="104" y="94"/>
                    <a:pt x="104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4" y="95"/>
                    <a:pt x="104" y="95"/>
                    <a:pt x="105" y="94"/>
                  </a:cubicBezTo>
                  <a:cubicBezTo>
                    <a:pt x="106" y="94"/>
                    <a:pt x="106" y="93"/>
                    <a:pt x="107" y="93"/>
                  </a:cubicBezTo>
                  <a:cubicBezTo>
                    <a:pt x="107" y="92"/>
                    <a:pt x="108" y="91"/>
                    <a:pt x="108" y="90"/>
                  </a:cubicBezTo>
                  <a:cubicBezTo>
                    <a:pt x="108" y="89"/>
                    <a:pt x="107" y="89"/>
                    <a:pt x="107" y="88"/>
                  </a:cubicBezTo>
                  <a:cubicBezTo>
                    <a:pt x="107" y="88"/>
                    <a:pt x="106" y="87"/>
                    <a:pt x="106" y="86"/>
                  </a:cubicBezTo>
                  <a:cubicBezTo>
                    <a:pt x="106" y="86"/>
                    <a:pt x="105" y="85"/>
                    <a:pt x="105" y="85"/>
                  </a:cubicBezTo>
                  <a:cubicBezTo>
                    <a:pt x="105" y="85"/>
                    <a:pt x="104" y="84"/>
                    <a:pt x="103" y="84"/>
                  </a:cubicBezTo>
                  <a:cubicBezTo>
                    <a:pt x="102" y="84"/>
                    <a:pt x="102" y="85"/>
                    <a:pt x="101" y="85"/>
                  </a:cubicBezTo>
                  <a:cubicBezTo>
                    <a:pt x="101" y="85"/>
                    <a:pt x="101" y="85"/>
                    <a:pt x="101" y="85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2" y="85"/>
                    <a:pt x="101" y="85"/>
                    <a:pt x="101" y="85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2" y="85"/>
                    <a:pt x="102" y="85"/>
                    <a:pt x="102" y="85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3" y="85"/>
                    <a:pt x="102" y="85"/>
                    <a:pt x="102" y="85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2" y="86"/>
                    <a:pt x="102" y="86"/>
                    <a:pt x="102" y="86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103" y="85"/>
                    <a:pt x="103" y="85"/>
                    <a:pt x="103" y="85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9" y="85"/>
                    <a:pt x="99" y="85"/>
                    <a:pt x="99" y="85"/>
                  </a:cubicBezTo>
                  <a:cubicBezTo>
                    <a:pt x="99" y="85"/>
                    <a:pt x="102" y="82"/>
                    <a:pt x="105" y="78"/>
                  </a:cubicBezTo>
                  <a:cubicBezTo>
                    <a:pt x="106" y="76"/>
                    <a:pt x="108" y="75"/>
                    <a:pt x="109" y="73"/>
                  </a:cubicBezTo>
                  <a:cubicBezTo>
                    <a:pt x="109" y="73"/>
                    <a:pt x="110" y="72"/>
                    <a:pt x="110" y="71"/>
                  </a:cubicBezTo>
                  <a:cubicBezTo>
                    <a:pt x="111" y="71"/>
                    <a:pt x="111" y="70"/>
                    <a:pt x="111" y="70"/>
                  </a:cubicBezTo>
                  <a:cubicBezTo>
                    <a:pt x="112" y="69"/>
                    <a:pt x="112" y="67"/>
                    <a:pt x="113" y="66"/>
                  </a:cubicBezTo>
                  <a:cubicBezTo>
                    <a:pt x="113" y="65"/>
                    <a:pt x="114" y="63"/>
                    <a:pt x="114" y="62"/>
                  </a:cubicBezTo>
                  <a:cubicBezTo>
                    <a:pt x="114" y="61"/>
                    <a:pt x="116" y="58"/>
                    <a:pt x="117" y="55"/>
                  </a:cubicBezTo>
                  <a:cubicBezTo>
                    <a:pt x="117" y="54"/>
                    <a:pt x="118" y="53"/>
                    <a:pt x="119" y="52"/>
                  </a:cubicBezTo>
                  <a:cubicBezTo>
                    <a:pt x="120" y="51"/>
                    <a:pt x="121" y="50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22" y="49"/>
                    <a:pt x="122" y="49"/>
                    <a:pt x="122" y="49"/>
                  </a:cubicBezTo>
                  <a:cubicBezTo>
                    <a:pt x="122" y="48"/>
                    <a:pt x="123" y="46"/>
                    <a:pt x="124" y="45"/>
                  </a:cubicBezTo>
                  <a:cubicBezTo>
                    <a:pt x="125" y="43"/>
                    <a:pt x="126" y="41"/>
                    <a:pt x="127" y="40"/>
                  </a:cubicBezTo>
                  <a:cubicBezTo>
                    <a:pt x="128" y="39"/>
                    <a:pt x="130" y="37"/>
                    <a:pt x="132" y="36"/>
                  </a:cubicBezTo>
                  <a:cubicBezTo>
                    <a:pt x="134" y="35"/>
                    <a:pt x="136" y="33"/>
                    <a:pt x="137" y="33"/>
                  </a:cubicBezTo>
                  <a:cubicBezTo>
                    <a:pt x="137" y="32"/>
                    <a:pt x="138" y="32"/>
                    <a:pt x="138" y="32"/>
                  </a:cubicBezTo>
                  <a:cubicBezTo>
                    <a:pt x="139" y="32"/>
                    <a:pt x="140" y="33"/>
                    <a:pt x="141" y="33"/>
                  </a:cubicBezTo>
                  <a:cubicBezTo>
                    <a:pt x="142" y="33"/>
                    <a:pt x="143" y="32"/>
                    <a:pt x="144" y="32"/>
                  </a:cubicBezTo>
                  <a:cubicBezTo>
                    <a:pt x="147" y="32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244" y="4"/>
                    <a:pt x="244" y="4"/>
                    <a:pt x="244" y="4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180" y="18"/>
                    <a:pt x="180" y="18"/>
                    <a:pt x="180" y="18"/>
                  </a:cubicBezTo>
                  <a:cubicBezTo>
                    <a:pt x="181" y="20"/>
                    <a:pt x="181" y="20"/>
                    <a:pt x="181" y="20"/>
                  </a:cubicBezTo>
                  <a:cubicBezTo>
                    <a:pt x="182" y="21"/>
                    <a:pt x="182" y="21"/>
                    <a:pt x="182" y="21"/>
                  </a:cubicBezTo>
                  <a:cubicBezTo>
                    <a:pt x="182" y="21"/>
                    <a:pt x="184" y="24"/>
                    <a:pt x="184" y="27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184" y="27"/>
                    <a:pt x="184" y="27"/>
                    <a:pt x="184" y="27"/>
                  </a:cubicBezTo>
                  <a:cubicBezTo>
                    <a:pt x="184" y="27"/>
                    <a:pt x="184" y="28"/>
                    <a:pt x="184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84" y="28"/>
                    <a:pt x="184" y="28"/>
                    <a:pt x="184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6" y="30"/>
                    <a:pt x="186" y="30"/>
                    <a:pt x="186" y="30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4" y="30"/>
                    <a:pt x="184" y="30"/>
                    <a:pt x="184" y="30"/>
                  </a:cubicBezTo>
                  <a:cubicBezTo>
                    <a:pt x="184" y="31"/>
                    <a:pt x="184" y="32"/>
                    <a:pt x="184" y="33"/>
                  </a:cubicBezTo>
                  <a:cubicBezTo>
                    <a:pt x="184" y="34"/>
                    <a:pt x="184" y="35"/>
                    <a:pt x="184" y="35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4" y="35"/>
                    <a:pt x="184" y="35"/>
                    <a:pt x="184" y="35"/>
                  </a:cubicBezTo>
                  <a:cubicBezTo>
                    <a:pt x="185" y="37"/>
                    <a:pt x="186" y="39"/>
                    <a:pt x="187" y="42"/>
                  </a:cubicBezTo>
                  <a:cubicBezTo>
                    <a:pt x="189" y="43"/>
                    <a:pt x="190" y="45"/>
                    <a:pt x="190" y="48"/>
                  </a:cubicBezTo>
                  <a:cubicBezTo>
                    <a:pt x="191" y="50"/>
                    <a:pt x="191" y="53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8"/>
                    <a:pt x="191" y="59"/>
                    <a:pt x="191" y="60"/>
                  </a:cubicBezTo>
                  <a:cubicBezTo>
                    <a:pt x="191" y="63"/>
                    <a:pt x="191" y="66"/>
                    <a:pt x="193" y="69"/>
                  </a:cubicBezTo>
                  <a:cubicBezTo>
                    <a:pt x="195" y="68"/>
                    <a:pt x="195" y="68"/>
                    <a:pt x="195" y="68"/>
                  </a:cubicBezTo>
                  <a:cubicBezTo>
                    <a:pt x="193" y="69"/>
                    <a:pt x="193" y="69"/>
                    <a:pt x="193" y="69"/>
                  </a:cubicBezTo>
                  <a:cubicBezTo>
                    <a:pt x="193" y="70"/>
                    <a:pt x="194" y="70"/>
                    <a:pt x="194" y="71"/>
                  </a:cubicBezTo>
                  <a:cubicBezTo>
                    <a:pt x="196" y="71"/>
                    <a:pt x="196" y="71"/>
                    <a:pt x="196" y="71"/>
                  </a:cubicBezTo>
                  <a:cubicBezTo>
                    <a:pt x="194" y="71"/>
                    <a:pt x="194" y="71"/>
                    <a:pt x="194" y="71"/>
                  </a:cubicBezTo>
                  <a:cubicBezTo>
                    <a:pt x="195" y="73"/>
                    <a:pt x="195" y="76"/>
                    <a:pt x="196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6" y="78"/>
                    <a:pt x="196" y="78"/>
                    <a:pt x="196" y="78"/>
                  </a:cubicBezTo>
                  <a:cubicBezTo>
                    <a:pt x="196" y="79"/>
                    <a:pt x="196" y="79"/>
                    <a:pt x="196" y="79"/>
                  </a:cubicBezTo>
                  <a:cubicBezTo>
                    <a:pt x="196" y="81"/>
                    <a:pt x="196" y="83"/>
                    <a:pt x="195" y="84"/>
                  </a:cubicBezTo>
                  <a:cubicBezTo>
                    <a:pt x="195" y="85"/>
                    <a:pt x="195" y="85"/>
                    <a:pt x="195" y="86"/>
                  </a:cubicBezTo>
                  <a:cubicBezTo>
                    <a:pt x="195" y="86"/>
                    <a:pt x="195" y="87"/>
                    <a:pt x="195" y="87"/>
                  </a:cubicBezTo>
                  <a:cubicBezTo>
                    <a:pt x="193" y="103"/>
                    <a:pt x="193" y="103"/>
                    <a:pt x="193" y="103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87"/>
                    <a:pt x="200" y="86"/>
                    <a:pt x="201" y="84"/>
                  </a:cubicBezTo>
                  <a:cubicBezTo>
                    <a:pt x="201" y="84"/>
                    <a:pt x="201" y="83"/>
                    <a:pt x="202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2"/>
                    <a:pt x="201" y="82"/>
                    <a:pt x="201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3" y="82"/>
                    <a:pt x="203" y="82"/>
                    <a:pt x="203" y="82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4"/>
                    <a:pt x="201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1" y="84"/>
                    <a:pt x="201" y="85"/>
                    <a:pt x="201" y="85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1" y="85"/>
                    <a:pt x="201" y="85"/>
                    <a:pt x="201" y="85"/>
                  </a:cubicBezTo>
                  <a:cubicBezTo>
                    <a:pt x="202" y="89"/>
                    <a:pt x="203" y="92"/>
                    <a:pt x="204" y="94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94"/>
                    <a:pt x="204" y="94"/>
                    <a:pt x="204" y="94"/>
                  </a:cubicBezTo>
                  <a:lnTo>
                    <a:pt x="206" y="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5" name="Freeform 187"/>
            <p:cNvSpPr>
              <a:spLocks/>
            </p:cNvSpPr>
            <p:nvPr/>
          </p:nvSpPr>
          <p:spPr bwMode="auto">
            <a:xfrm>
              <a:off x="11030531" y="2271970"/>
              <a:ext cx="201418" cy="401321"/>
            </a:xfrm>
            <a:custGeom>
              <a:avLst/>
              <a:gdLst>
                <a:gd name="T0" fmla="*/ 55 w 62"/>
                <a:gd name="T1" fmla="*/ 95 h 123"/>
                <a:gd name="T2" fmla="*/ 19 w 62"/>
                <a:gd name="T3" fmla="*/ 0 h 123"/>
                <a:gd name="T4" fmla="*/ 17 w 62"/>
                <a:gd name="T5" fmla="*/ 2 h 123"/>
                <a:gd name="T6" fmla="*/ 14 w 62"/>
                <a:gd name="T7" fmla="*/ 2 h 123"/>
                <a:gd name="T8" fmla="*/ 11 w 62"/>
                <a:gd name="T9" fmla="*/ 5 h 123"/>
                <a:gd name="T10" fmla="*/ 10 w 62"/>
                <a:gd name="T11" fmla="*/ 6 h 123"/>
                <a:gd name="T12" fmla="*/ 10 w 62"/>
                <a:gd name="T13" fmla="*/ 13 h 123"/>
                <a:gd name="T14" fmla="*/ 10 w 62"/>
                <a:gd name="T15" fmla="*/ 14 h 123"/>
                <a:gd name="T16" fmla="*/ 11 w 62"/>
                <a:gd name="T17" fmla="*/ 20 h 123"/>
                <a:gd name="T18" fmla="*/ 12 w 62"/>
                <a:gd name="T19" fmla="*/ 25 h 123"/>
                <a:gd name="T20" fmla="*/ 12 w 62"/>
                <a:gd name="T21" fmla="*/ 29 h 123"/>
                <a:gd name="T22" fmla="*/ 14 w 62"/>
                <a:gd name="T23" fmla="*/ 33 h 123"/>
                <a:gd name="T24" fmla="*/ 14 w 62"/>
                <a:gd name="T25" fmla="*/ 36 h 123"/>
                <a:gd name="T26" fmla="*/ 9 w 62"/>
                <a:gd name="T27" fmla="*/ 49 h 123"/>
                <a:gd name="T28" fmla="*/ 9 w 62"/>
                <a:gd name="T29" fmla="*/ 49 h 123"/>
                <a:gd name="T30" fmla="*/ 7 w 62"/>
                <a:gd name="T31" fmla="*/ 50 h 123"/>
                <a:gd name="T32" fmla="*/ 5 w 62"/>
                <a:gd name="T33" fmla="*/ 52 h 123"/>
                <a:gd name="T34" fmla="*/ 5 w 62"/>
                <a:gd name="T35" fmla="*/ 54 h 123"/>
                <a:gd name="T36" fmla="*/ 5 w 62"/>
                <a:gd name="T37" fmla="*/ 61 h 123"/>
                <a:gd name="T38" fmla="*/ 5 w 62"/>
                <a:gd name="T39" fmla="*/ 70 h 123"/>
                <a:gd name="T40" fmla="*/ 5 w 62"/>
                <a:gd name="T41" fmla="*/ 78 h 123"/>
                <a:gd name="T42" fmla="*/ 4 w 62"/>
                <a:gd name="T43" fmla="*/ 79 h 123"/>
                <a:gd name="T44" fmla="*/ 4 w 62"/>
                <a:gd name="T45" fmla="*/ 79 h 123"/>
                <a:gd name="T46" fmla="*/ 3 w 62"/>
                <a:gd name="T47" fmla="*/ 80 h 123"/>
                <a:gd name="T48" fmla="*/ 2 w 62"/>
                <a:gd name="T49" fmla="*/ 82 h 123"/>
                <a:gd name="T50" fmla="*/ 2 w 62"/>
                <a:gd name="T51" fmla="*/ 86 h 123"/>
                <a:gd name="T52" fmla="*/ 2 w 62"/>
                <a:gd name="T53" fmla="*/ 87 h 123"/>
                <a:gd name="T54" fmla="*/ 0 w 62"/>
                <a:gd name="T55" fmla="*/ 90 h 123"/>
                <a:gd name="T56" fmla="*/ 0 w 62"/>
                <a:gd name="T57" fmla="*/ 90 h 123"/>
                <a:gd name="T58" fmla="*/ 0 w 62"/>
                <a:gd name="T59" fmla="*/ 90 h 123"/>
                <a:gd name="T60" fmla="*/ 1 w 62"/>
                <a:gd name="T61" fmla="*/ 92 h 123"/>
                <a:gd name="T62" fmla="*/ 4 w 62"/>
                <a:gd name="T63" fmla="*/ 103 h 123"/>
                <a:gd name="T64" fmla="*/ 4 w 62"/>
                <a:gd name="T65" fmla="*/ 103 h 123"/>
                <a:gd name="T66" fmla="*/ 5 w 62"/>
                <a:gd name="T67" fmla="*/ 106 h 123"/>
                <a:gd name="T68" fmla="*/ 6 w 62"/>
                <a:gd name="T69" fmla="*/ 110 h 123"/>
                <a:gd name="T70" fmla="*/ 6 w 62"/>
                <a:gd name="T71" fmla="*/ 110 h 123"/>
                <a:gd name="T72" fmla="*/ 6 w 62"/>
                <a:gd name="T73" fmla="*/ 110 h 123"/>
                <a:gd name="T74" fmla="*/ 6 w 62"/>
                <a:gd name="T75" fmla="*/ 111 h 123"/>
                <a:gd name="T76" fmla="*/ 5 w 62"/>
                <a:gd name="T77" fmla="*/ 112 h 123"/>
                <a:gd name="T78" fmla="*/ 5 w 62"/>
                <a:gd name="T79" fmla="*/ 114 h 123"/>
                <a:gd name="T80" fmla="*/ 5 w 62"/>
                <a:gd name="T81" fmla="*/ 119 h 123"/>
                <a:gd name="T82" fmla="*/ 5 w 62"/>
                <a:gd name="T83" fmla="*/ 123 h 123"/>
                <a:gd name="T84" fmla="*/ 5 w 62"/>
                <a:gd name="T85" fmla="*/ 115 h 123"/>
                <a:gd name="T86" fmla="*/ 5 w 62"/>
                <a:gd name="T87" fmla="*/ 114 h 123"/>
                <a:gd name="T88" fmla="*/ 5 w 62"/>
                <a:gd name="T89" fmla="*/ 114 h 123"/>
                <a:gd name="T90" fmla="*/ 5 w 62"/>
                <a:gd name="T91" fmla="*/ 123 h 123"/>
                <a:gd name="T92" fmla="*/ 47 w 62"/>
                <a:gd name="T93" fmla="*/ 114 h 123"/>
                <a:gd name="T94" fmla="*/ 48 w 62"/>
                <a:gd name="T95" fmla="*/ 110 h 123"/>
                <a:gd name="T96" fmla="*/ 48 w 62"/>
                <a:gd name="T97" fmla="*/ 109 h 123"/>
                <a:gd name="T98" fmla="*/ 48 w 62"/>
                <a:gd name="T99" fmla="*/ 109 h 123"/>
                <a:gd name="T100" fmla="*/ 51 w 62"/>
                <a:gd name="T101" fmla="*/ 109 h 123"/>
                <a:gd name="T102" fmla="*/ 51 w 62"/>
                <a:gd name="T103" fmla="*/ 109 h 123"/>
                <a:gd name="T104" fmla="*/ 54 w 62"/>
                <a:gd name="T105" fmla="*/ 106 h 123"/>
                <a:gd name="T106" fmla="*/ 55 w 62"/>
                <a:gd name="T107" fmla="*/ 104 h 123"/>
                <a:gd name="T108" fmla="*/ 60 w 62"/>
                <a:gd name="T109" fmla="*/ 105 h 123"/>
                <a:gd name="T110" fmla="*/ 55 w 62"/>
                <a:gd name="T111" fmla="*/ 104 h 123"/>
                <a:gd name="T112" fmla="*/ 54 w 62"/>
                <a:gd name="T113" fmla="*/ 106 h 123"/>
                <a:gd name="T114" fmla="*/ 55 w 62"/>
                <a:gd name="T115" fmla="*/ 105 h 123"/>
                <a:gd name="T116" fmla="*/ 61 w 62"/>
                <a:gd name="T117" fmla="*/ 106 h 123"/>
                <a:gd name="T118" fmla="*/ 62 w 62"/>
                <a:gd name="T119" fmla="*/ 102 h 123"/>
                <a:gd name="T120" fmla="*/ 55 w 62"/>
                <a:gd name="T121" fmla="*/ 9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2" h="123">
                  <a:moveTo>
                    <a:pt x="55" y="95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1" y="4"/>
                    <a:pt x="11" y="5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9" y="18"/>
                    <a:pt x="11" y="20"/>
                  </a:cubicBezTo>
                  <a:cubicBezTo>
                    <a:pt x="13" y="22"/>
                    <a:pt x="12" y="23"/>
                    <a:pt x="12" y="25"/>
                  </a:cubicBezTo>
                  <a:cubicBezTo>
                    <a:pt x="11" y="26"/>
                    <a:pt x="11" y="27"/>
                    <a:pt x="12" y="29"/>
                  </a:cubicBezTo>
                  <a:cubicBezTo>
                    <a:pt x="12" y="31"/>
                    <a:pt x="13" y="32"/>
                    <a:pt x="14" y="33"/>
                  </a:cubicBezTo>
                  <a:cubicBezTo>
                    <a:pt x="14" y="34"/>
                    <a:pt x="14" y="35"/>
                    <a:pt x="14" y="36"/>
                  </a:cubicBezTo>
                  <a:cubicBezTo>
                    <a:pt x="16" y="40"/>
                    <a:pt x="14" y="47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50"/>
                    <a:pt x="8" y="50"/>
                    <a:pt x="7" y="50"/>
                  </a:cubicBezTo>
                  <a:cubicBezTo>
                    <a:pt x="6" y="51"/>
                    <a:pt x="5" y="52"/>
                    <a:pt x="5" y="52"/>
                  </a:cubicBezTo>
                  <a:cubicBezTo>
                    <a:pt x="5" y="53"/>
                    <a:pt x="5" y="54"/>
                    <a:pt x="5" y="54"/>
                  </a:cubicBezTo>
                  <a:cubicBezTo>
                    <a:pt x="5" y="57"/>
                    <a:pt x="5" y="59"/>
                    <a:pt x="5" y="61"/>
                  </a:cubicBezTo>
                  <a:cubicBezTo>
                    <a:pt x="5" y="64"/>
                    <a:pt x="5" y="68"/>
                    <a:pt x="5" y="70"/>
                  </a:cubicBezTo>
                  <a:cubicBezTo>
                    <a:pt x="5" y="73"/>
                    <a:pt x="6" y="77"/>
                    <a:pt x="5" y="78"/>
                  </a:cubicBezTo>
                  <a:cubicBezTo>
                    <a:pt x="5" y="78"/>
                    <a:pt x="5" y="79"/>
                    <a:pt x="4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3" y="81"/>
                    <a:pt x="2" y="81"/>
                    <a:pt x="2" y="82"/>
                  </a:cubicBezTo>
                  <a:cubicBezTo>
                    <a:pt x="2" y="83"/>
                    <a:pt x="2" y="85"/>
                    <a:pt x="2" y="86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1" y="89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1" y="92"/>
                  </a:cubicBezTo>
                  <a:cubicBezTo>
                    <a:pt x="3" y="94"/>
                    <a:pt x="4" y="99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4"/>
                    <a:pt x="5" y="105"/>
                    <a:pt x="5" y="106"/>
                  </a:cubicBezTo>
                  <a:cubicBezTo>
                    <a:pt x="5" y="107"/>
                    <a:pt x="6" y="109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6" y="111"/>
                    <a:pt x="6" y="111"/>
                    <a:pt x="5" y="112"/>
                  </a:cubicBezTo>
                  <a:cubicBezTo>
                    <a:pt x="5" y="113"/>
                    <a:pt x="5" y="113"/>
                    <a:pt x="5" y="114"/>
                  </a:cubicBezTo>
                  <a:cubicBezTo>
                    <a:pt x="5" y="116"/>
                    <a:pt x="5" y="119"/>
                    <a:pt x="5" y="119"/>
                  </a:cubicBezTo>
                  <a:cubicBezTo>
                    <a:pt x="5" y="123"/>
                    <a:pt x="5" y="123"/>
                    <a:pt x="5" y="123"/>
                  </a:cubicBezTo>
                  <a:cubicBezTo>
                    <a:pt x="5" y="123"/>
                    <a:pt x="5" y="117"/>
                    <a:pt x="5" y="115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5" y="114"/>
                    <a:pt x="5" y="114"/>
                    <a:pt x="5" y="114"/>
                  </a:cubicBezTo>
                  <a:cubicBezTo>
                    <a:pt x="4" y="117"/>
                    <a:pt x="5" y="122"/>
                    <a:pt x="5" y="123"/>
                  </a:cubicBezTo>
                  <a:cubicBezTo>
                    <a:pt x="47" y="114"/>
                    <a:pt x="47" y="114"/>
                    <a:pt x="47" y="114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51" y="109"/>
                    <a:pt x="51" y="109"/>
                    <a:pt x="51" y="109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55" y="104"/>
                    <a:pt x="55" y="104"/>
                    <a:pt x="55" y="104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5" y="105"/>
                    <a:pt x="55" y="105"/>
                    <a:pt x="55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2" y="103"/>
                    <a:pt x="62" y="102"/>
                  </a:cubicBezTo>
                  <a:cubicBezTo>
                    <a:pt x="58" y="103"/>
                    <a:pt x="55" y="95"/>
                    <a:pt x="55" y="9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6" name="Freeform 188"/>
            <p:cNvSpPr>
              <a:spLocks/>
            </p:cNvSpPr>
            <p:nvPr/>
          </p:nvSpPr>
          <p:spPr bwMode="auto">
            <a:xfrm>
              <a:off x="11019930" y="2258340"/>
              <a:ext cx="222620" cy="421008"/>
            </a:xfrm>
            <a:custGeom>
              <a:avLst/>
              <a:gdLst>
                <a:gd name="T0" fmla="*/ 17 w 68"/>
                <a:gd name="T1" fmla="*/ 4 h 129"/>
                <a:gd name="T2" fmla="*/ 12 w 68"/>
                <a:gd name="T3" fmla="*/ 8 h 129"/>
                <a:gd name="T4" fmla="*/ 12 w 68"/>
                <a:gd name="T5" fmla="*/ 8 h 129"/>
                <a:gd name="T6" fmla="*/ 11 w 68"/>
                <a:gd name="T7" fmla="*/ 21 h 129"/>
                <a:gd name="T8" fmla="*/ 12 w 68"/>
                <a:gd name="T9" fmla="*/ 31 h 129"/>
                <a:gd name="T10" fmla="*/ 15 w 68"/>
                <a:gd name="T11" fmla="*/ 38 h 129"/>
                <a:gd name="T12" fmla="*/ 15 w 68"/>
                <a:gd name="T13" fmla="*/ 40 h 129"/>
                <a:gd name="T14" fmla="*/ 11 w 68"/>
                <a:gd name="T15" fmla="*/ 52 h 129"/>
                <a:gd name="T16" fmla="*/ 12 w 68"/>
                <a:gd name="T17" fmla="*/ 53 h 129"/>
                <a:gd name="T18" fmla="*/ 6 w 68"/>
                <a:gd name="T19" fmla="*/ 55 h 129"/>
                <a:gd name="T20" fmla="*/ 6 w 68"/>
                <a:gd name="T21" fmla="*/ 59 h 129"/>
                <a:gd name="T22" fmla="*/ 6 w 68"/>
                <a:gd name="T23" fmla="*/ 81 h 129"/>
                <a:gd name="T24" fmla="*/ 7 w 68"/>
                <a:gd name="T25" fmla="*/ 81 h 129"/>
                <a:gd name="T26" fmla="*/ 6 w 68"/>
                <a:gd name="T27" fmla="*/ 81 h 129"/>
                <a:gd name="T28" fmla="*/ 3 w 68"/>
                <a:gd name="T29" fmla="*/ 85 h 129"/>
                <a:gd name="T30" fmla="*/ 3 w 68"/>
                <a:gd name="T31" fmla="*/ 91 h 129"/>
                <a:gd name="T32" fmla="*/ 2 w 68"/>
                <a:gd name="T33" fmla="*/ 92 h 129"/>
                <a:gd name="T34" fmla="*/ 2 w 68"/>
                <a:gd name="T35" fmla="*/ 92 h 129"/>
                <a:gd name="T36" fmla="*/ 2 w 68"/>
                <a:gd name="T37" fmla="*/ 97 h 129"/>
                <a:gd name="T38" fmla="*/ 5 w 68"/>
                <a:gd name="T39" fmla="*/ 107 h 129"/>
                <a:gd name="T40" fmla="*/ 8 w 68"/>
                <a:gd name="T41" fmla="*/ 115 h 129"/>
                <a:gd name="T42" fmla="*/ 9 w 68"/>
                <a:gd name="T43" fmla="*/ 115 h 129"/>
                <a:gd name="T44" fmla="*/ 6 w 68"/>
                <a:gd name="T45" fmla="*/ 118 h 129"/>
                <a:gd name="T46" fmla="*/ 8 w 68"/>
                <a:gd name="T47" fmla="*/ 127 h 129"/>
                <a:gd name="T48" fmla="*/ 10 w 68"/>
                <a:gd name="T49" fmla="*/ 119 h 129"/>
                <a:gd name="T50" fmla="*/ 6 w 68"/>
                <a:gd name="T51" fmla="*/ 124 h 129"/>
                <a:gd name="T52" fmla="*/ 52 w 68"/>
                <a:gd name="T53" fmla="*/ 115 h 129"/>
                <a:gd name="T54" fmla="*/ 55 w 68"/>
                <a:gd name="T55" fmla="*/ 115 h 129"/>
                <a:gd name="T56" fmla="*/ 59 w 68"/>
                <a:gd name="T57" fmla="*/ 107 h 129"/>
                <a:gd name="T58" fmla="*/ 65 w 68"/>
                <a:gd name="T59" fmla="*/ 112 h 129"/>
                <a:gd name="T60" fmla="*/ 64 w 68"/>
                <a:gd name="T61" fmla="*/ 104 h 129"/>
                <a:gd name="T62" fmla="*/ 58 w 68"/>
                <a:gd name="T63" fmla="*/ 99 h 129"/>
                <a:gd name="T64" fmla="*/ 64 w 68"/>
                <a:gd name="T65" fmla="*/ 108 h 129"/>
                <a:gd name="T66" fmla="*/ 64 w 68"/>
                <a:gd name="T67" fmla="*/ 110 h 129"/>
                <a:gd name="T68" fmla="*/ 59 w 68"/>
                <a:gd name="T69" fmla="*/ 111 h 129"/>
                <a:gd name="T70" fmla="*/ 53 w 68"/>
                <a:gd name="T71" fmla="*/ 111 h 129"/>
                <a:gd name="T72" fmla="*/ 49 w 68"/>
                <a:gd name="T73" fmla="*/ 113 h 129"/>
                <a:gd name="T74" fmla="*/ 7 w 68"/>
                <a:gd name="T75" fmla="*/ 125 h 129"/>
                <a:gd name="T76" fmla="*/ 6 w 68"/>
                <a:gd name="T77" fmla="*/ 118 h 129"/>
                <a:gd name="T78" fmla="*/ 6 w 68"/>
                <a:gd name="T79" fmla="*/ 127 h 129"/>
                <a:gd name="T80" fmla="*/ 8 w 68"/>
                <a:gd name="T81" fmla="*/ 118 h 129"/>
                <a:gd name="T82" fmla="*/ 11 w 68"/>
                <a:gd name="T83" fmla="*/ 116 h 129"/>
                <a:gd name="T84" fmla="*/ 11 w 68"/>
                <a:gd name="T85" fmla="*/ 115 h 129"/>
                <a:gd name="T86" fmla="*/ 8 w 68"/>
                <a:gd name="T87" fmla="*/ 110 h 129"/>
                <a:gd name="T88" fmla="*/ 7 w 68"/>
                <a:gd name="T89" fmla="*/ 107 h 129"/>
                <a:gd name="T90" fmla="*/ 4 w 68"/>
                <a:gd name="T91" fmla="*/ 93 h 129"/>
                <a:gd name="T92" fmla="*/ 5 w 68"/>
                <a:gd name="T93" fmla="*/ 91 h 129"/>
                <a:gd name="T94" fmla="*/ 5 w 68"/>
                <a:gd name="T95" fmla="*/ 86 h 129"/>
                <a:gd name="T96" fmla="*/ 9 w 68"/>
                <a:gd name="T97" fmla="*/ 85 h 129"/>
                <a:gd name="T98" fmla="*/ 11 w 68"/>
                <a:gd name="T99" fmla="*/ 82 h 129"/>
                <a:gd name="T100" fmla="*/ 10 w 68"/>
                <a:gd name="T101" fmla="*/ 58 h 129"/>
                <a:gd name="T102" fmla="*/ 10 w 68"/>
                <a:gd name="T103" fmla="*/ 54 h 129"/>
                <a:gd name="T104" fmla="*/ 14 w 68"/>
                <a:gd name="T105" fmla="*/ 54 h 129"/>
                <a:gd name="T106" fmla="*/ 17 w 68"/>
                <a:gd name="T107" fmla="*/ 40 h 129"/>
                <a:gd name="T108" fmla="*/ 17 w 68"/>
                <a:gd name="T109" fmla="*/ 33 h 129"/>
                <a:gd name="T110" fmla="*/ 16 w 68"/>
                <a:gd name="T111" fmla="*/ 23 h 129"/>
                <a:gd name="T112" fmla="*/ 15 w 68"/>
                <a:gd name="T113" fmla="*/ 19 h 129"/>
                <a:gd name="T114" fmla="*/ 15 w 68"/>
                <a:gd name="T115" fmla="*/ 17 h 129"/>
                <a:gd name="T116" fmla="*/ 15 w 68"/>
                <a:gd name="T117" fmla="*/ 9 h 129"/>
                <a:gd name="T118" fmla="*/ 17 w 68"/>
                <a:gd name="T119" fmla="*/ 8 h 129"/>
                <a:gd name="T120" fmla="*/ 21 w 68"/>
                <a:gd name="T121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8" h="129">
                  <a:moveTo>
                    <a:pt x="58" y="99"/>
                  </a:moveTo>
                  <a:cubicBezTo>
                    <a:pt x="59" y="98"/>
                    <a:pt x="59" y="98"/>
                    <a:pt x="59" y="98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5" y="5"/>
                    <a:pt x="14" y="5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13" y="7"/>
                    <a:pt x="13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9"/>
                    <a:pt x="11" y="21"/>
                  </a:cubicBezTo>
                  <a:cubicBezTo>
                    <a:pt x="11" y="22"/>
                    <a:pt x="11" y="24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7"/>
                    <a:pt x="13" y="27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2" y="30"/>
                    <a:pt x="12" y="31"/>
                  </a:cubicBezTo>
                  <a:cubicBezTo>
                    <a:pt x="12" y="32"/>
                    <a:pt x="12" y="32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5" y="37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9"/>
                    <a:pt x="15" y="39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6" y="41"/>
                    <a:pt x="16" y="42"/>
                    <a:pt x="16" y="43"/>
                  </a:cubicBezTo>
                  <a:cubicBezTo>
                    <a:pt x="16" y="45"/>
                    <a:pt x="15" y="47"/>
                    <a:pt x="15" y="48"/>
                  </a:cubicBezTo>
                  <a:cubicBezTo>
                    <a:pt x="14" y="50"/>
                    <a:pt x="13" y="51"/>
                    <a:pt x="12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3"/>
                    <a:pt x="6" y="54"/>
                    <a:pt x="6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7"/>
                    <a:pt x="6" y="57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61"/>
                    <a:pt x="6" y="64"/>
                    <a:pt x="6" y="65"/>
                  </a:cubicBezTo>
                  <a:cubicBezTo>
                    <a:pt x="6" y="68"/>
                    <a:pt x="6" y="72"/>
                    <a:pt x="6" y="74"/>
                  </a:cubicBezTo>
                  <a:cubicBezTo>
                    <a:pt x="6" y="76"/>
                    <a:pt x="7" y="78"/>
                    <a:pt x="7" y="80"/>
                  </a:cubicBezTo>
                  <a:cubicBezTo>
                    <a:pt x="7" y="80"/>
                    <a:pt x="7" y="81"/>
                    <a:pt x="7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4" y="83"/>
                    <a:pt x="4" y="84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9"/>
                    <a:pt x="3" y="90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2"/>
                    <a:pt x="3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1" y="96"/>
                    <a:pt x="1" y="96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3" y="98"/>
                    <a:pt x="4" y="99"/>
                    <a:pt x="4" y="101"/>
                  </a:cubicBezTo>
                  <a:cubicBezTo>
                    <a:pt x="5" y="103"/>
                    <a:pt x="5" y="105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5" y="109"/>
                    <a:pt x="6" y="110"/>
                    <a:pt x="6" y="111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6" y="112"/>
                    <a:pt x="7" y="113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3"/>
                    <a:pt x="7" y="114"/>
                    <a:pt x="7" y="115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7" y="116"/>
                    <a:pt x="7" y="116"/>
                    <a:pt x="7" y="116"/>
                  </a:cubicBezTo>
                  <a:cubicBezTo>
                    <a:pt x="6" y="116"/>
                    <a:pt x="6" y="117"/>
                    <a:pt x="6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20"/>
                    <a:pt x="6" y="123"/>
                    <a:pt x="6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8" y="127"/>
                    <a:pt x="8" y="127"/>
                    <a:pt x="8" y="127"/>
                  </a:cubicBezTo>
                  <a:cubicBezTo>
                    <a:pt x="10" y="126"/>
                    <a:pt x="10" y="126"/>
                    <a:pt x="10" y="126"/>
                  </a:cubicBezTo>
                  <a:cubicBezTo>
                    <a:pt x="10" y="126"/>
                    <a:pt x="10" y="125"/>
                    <a:pt x="10" y="124"/>
                  </a:cubicBezTo>
                  <a:cubicBezTo>
                    <a:pt x="10" y="123"/>
                    <a:pt x="10" y="121"/>
                    <a:pt x="10" y="120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9" y="99"/>
                    <a:pt x="9" y="99"/>
                    <a:pt x="9" y="99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9"/>
                    <a:pt x="6" y="122"/>
                    <a:pt x="6" y="124"/>
                  </a:cubicBezTo>
                  <a:cubicBezTo>
                    <a:pt x="6" y="125"/>
                    <a:pt x="6" y="127"/>
                    <a:pt x="6" y="127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53" y="114"/>
                    <a:pt x="53" y="114"/>
                    <a:pt x="53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2" y="115"/>
                    <a:pt x="52" y="115"/>
                    <a:pt x="52" y="115"/>
                  </a:cubicBezTo>
                  <a:cubicBezTo>
                    <a:pt x="52" y="115"/>
                    <a:pt x="52" y="115"/>
                    <a:pt x="52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3" y="115"/>
                    <a:pt x="53" y="115"/>
                    <a:pt x="53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4" y="115"/>
                    <a:pt x="54" y="115"/>
                    <a:pt x="54" y="115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14"/>
                    <a:pt x="55" y="114"/>
                    <a:pt x="55" y="114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07"/>
                    <a:pt x="63" y="107"/>
                    <a:pt x="63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0"/>
                    <a:pt x="66" y="109"/>
                    <a:pt x="66" y="109"/>
                  </a:cubicBezTo>
                  <a:cubicBezTo>
                    <a:pt x="67" y="108"/>
                    <a:pt x="67" y="107"/>
                    <a:pt x="67" y="107"/>
                  </a:cubicBezTo>
                  <a:cubicBezTo>
                    <a:pt x="68" y="103"/>
                    <a:pt x="68" y="103"/>
                    <a:pt x="68" y="103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4" y="104"/>
                    <a:pt x="64" y="104"/>
                    <a:pt x="64" y="104"/>
                  </a:cubicBezTo>
                  <a:cubicBezTo>
                    <a:pt x="64" y="104"/>
                    <a:pt x="64" y="104"/>
                    <a:pt x="63" y="104"/>
                  </a:cubicBezTo>
                  <a:cubicBezTo>
                    <a:pt x="62" y="103"/>
                    <a:pt x="61" y="102"/>
                    <a:pt x="60" y="100"/>
                  </a:cubicBezTo>
                  <a:cubicBezTo>
                    <a:pt x="60" y="100"/>
                    <a:pt x="60" y="99"/>
                    <a:pt x="60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6" y="100"/>
                    <a:pt x="56" y="102"/>
                    <a:pt x="58" y="104"/>
                  </a:cubicBezTo>
                  <a:cubicBezTo>
                    <a:pt x="59" y="105"/>
                    <a:pt x="59" y="106"/>
                    <a:pt x="60" y="107"/>
                  </a:cubicBezTo>
                  <a:cubicBezTo>
                    <a:pt x="61" y="108"/>
                    <a:pt x="63" y="108"/>
                    <a:pt x="64" y="108"/>
                  </a:cubicBezTo>
                  <a:cubicBezTo>
                    <a:pt x="65" y="108"/>
                    <a:pt x="65" y="108"/>
                    <a:pt x="66" y="108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6"/>
                    <a:pt x="63" y="107"/>
                  </a:cubicBezTo>
                  <a:cubicBezTo>
                    <a:pt x="63" y="107"/>
                    <a:pt x="62" y="108"/>
                    <a:pt x="62" y="109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07"/>
                    <a:pt x="63" y="107"/>
                    <a:pt x="63" y="107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54" y="111"/>
                    <a:pt x="54" y="111"/>
                    <a:pt x="54" y="111"/>
                  </a:cubicBezTo>
                  <a:cubicBezTo>
                    <a:pt x="51" y="111"/>
                    <a:pt x="51" y="111"/>
                    <a:pt x="51" y="111"/>
                  </a:cubicBezTo>
                  <a:cubicBezTo>
                    <a:pt x="50" y="111"/>
                    <a:pt x="50" y="111"/>
                    <a:pt x="50" y="111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3"/>
                    <a:pt x="51" y="113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8" y="127"/>
                    <a:pt x="8" y="127"/>
                    <a:pt x="8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126"/>
                    <a:pt x="10" y="125"/>
                    <a:pt x="10" y="124"/>
                  </a:cubicBezTo>
                  <a:cubicBezTo>
                    <a:pt x="10" y="122"/>
                    <a:pt x="10" y="120"/>
                    <a:pt x="10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23"/>
                    <a:pt x="6" y="127"/>
                    <a:pt x="6" y="127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3"/>
                    <a:pt x="10" y="123"/>
                    <a:pt x="10" y="123"/>
                  </a:cubicBezTo>
                  <a:cubicBezTo>
                    <a:pt x="10" y="123"/>
                    <a:pt x="10" y="120"/>
                    <a:pt x="10" y="118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10" y="118"/>
                    <a:pt x="10" y="118"/>
                    <a:pt x="10" y="118"/>
                  </a:cubicBezTo>
                  <a:cubicBezTo>
                    <a:pt x="10" y="118"/>
                    <a:pt x="10" y="117"/>
                    <a:pt x="10" y="117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1" y="114"/>
                    <a:pt x="11" y="114"/>
                    <a:pt x="11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1" y="112"/>
                    <a:pt x="11" y="112"/>
                    <a:pt x="11" y="112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2"/>
                    <a:pt x="10" y="111"/>
                    <a:pt x="10" y="110"/>
                  </a:cubicBezTo>
                  <a:cubicBezTo>
                    <a:pt x="8" y="110"/>
                    <a:pt x="8" y="110"/>
                    <a:pt x="8" y="110"/>
                  </a:cubicBezTo>
                  <a:cubicBezTo>
                    <a:pt x="10" y="110"/>
                    <a:pt x="10" y="110"/>
                    <a:pt x="10" y="110"/>
                  </a:cubicBezTo>
                  <a:cubicBezTo>
                    <a:pt x="10" y="109"/>
                    <a:pt x="9" y="108"/>
                    <a:pt x="9" y="107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7" y="107"/>
                    <a:pt x="7" y="107"/>
                    <a:pt x="7" y="107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9" y="105"/>
                    <a:pt x="9" y="102"/>
                    <a:pt x="8" y="100"/>
                  </a:cubicBezTo>
                  <a:cubicBezTo>
                    <a:pt x="8" y="98"/>
                    <a:pt x="7" y="95"/>
                    <a:pt x="5" y="9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5" y="94"/>
                    <a:pt x="5" y="94"/>
                    <a:pt x="5" y="94"/>
                  </a:cubicBezTo>
                  <a:cubicBezTo>
                    <a:pt x="5" y="94"/>
                    <a:pt x="4" y="93"/>
                    <a:pt x="4" y="93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6" y="94"/>
                    <a:pt x="6" y="93"/>
                    <a:pt x="7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89"/>
                    <a:pt x="7" y="87"/>
                    <a:pt x="7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7" y="86"/>
                    <a:pt x="8" y="86"/>
                    <a:pt x="8" y="85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10" y="84"/>
                    <a:pt x="10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2"/>
                    <a:pt x="10" y="82"/>
                    <a:pt x="11" y="82"/>
                  </a:cubicBezTo>
                  <a:cubicBezTo>
                    <a:pt x="11" y="81"/>
                    <a:pt x="11" y="81"/>
                    <a:pt x="11" y="80"/>
                  </a:cubicBezTo>
                  <a:cubicBezTo>
                    <a:pt x="11" y="78"/>
                    <a:pt x="10" y="76"/>
                    <a:pt x="10" y="74"/>
                  </a:cubicBezTo>
                  <a:cubicBezTo>
                    <a:pt x="10" y="72"/>
                    <a:pt x="10" y="68"/>
                    <a:pt x="10" y="65"/>
                  </a:cubicBezTo>
                  <a:cubicBezTo>
                    <a:pt x="10" y="63"/>
                    <a:pt x="10" y="60"/>
                    <a:pt x="1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7"/>
                    <a:pt x="10" y="57"/>
                    <a:pt x="11" y="56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1" y="56"/>
                    <a:pt x="12" y="56"/>
                    <a:pt x="12" y="56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4" y="55"/>
                    <a:pt x="14" y="55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6" y="54"/>
                    <a:pt x="17" y="52"/>
                    <a:pt x="18" y="50"/>
                  </a:cubicBezTo>
                  <a:cubicBezTo>
                    <a:pt x="19" y="48"/>
                    <a:pt x="20" y="46"/>
                    <a:pt x="20" y="43"/>
                  </a:cubicBezTo>
                  <a:cubicBezTo>
                    <a:pt x="20" y="42"/>
                    <a:pt x="19" y="40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7"/>
                    <a:pt x="19" y="37"/>
                    <a:pt x="19" y="36"/>
                  </a:cubicBezTo>
                  <a:cubicBezTo>
                    <a:pt x="18" y="35"/>
                    <a:pt x="17" y="34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2"/>
                    <a:pt x="16" y="31"/>
                    <a:pt x="16" y="31"/>
                  </a:cubicBezTo>
                  <a:cubicBezTo>
                    <a:pt x="16" y="30"/>
                    <a:pt x="16" y="30"/>
                    <a:pt x="17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8"/>
                    <a:pt x="17" y="27"/>
                  </a:cubicBezTo>
                  <a:cubicBezTo>
                    <a:pt x="17" y="25"/>
                    <a:pt x="17" y="24"/>
                    <a:pt x="16" y="23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5" y="11"/>
                    <a:pt x="16" y="10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7" y="8"/>
                    <a:pt x="17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6" y="100"/>
                    <a:pt x="56" y="100"/>
                    <a:pt x="56" y="100"/>
                  </a:cubicBezTo>
                  <a:lnTo>
                    <a:pt x="58" y="9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7" name="Freeform 189"/>
            <p:cNvSpPr>
              <a:spLocks/>
            </p:cNvSpPr>
            <p:nvPr/>
          </p:nvSpPr>
          <p:spPr bwMode="auto">
            <a:xfrm>
              <a:off x="10863945" y="2317403"/>
              <a:ext cx="212018" cy="375576"/>
            </a:xfrm>
            <a:custGeom>
              <a:avLst/>
              <a:gdLst>
                <a:gd name="T0" fmla="*/ 56 w 65"/>
                <a:gd name="T1" fmla="*/ 100 h 115"/>
                <a:gd name="T2" fmla="*/ 57 w 65"/>
                <a:gd name="T3" fmla="*/ 98 h 115"/>
                <a:gd name="T4" fmla="*/ 55 w 65"/>
                <a:gd name="T5" fmla="*/ 90 h 115"/>
                <a:gd name="T6" fmla="*/ 54 w 65"/>
                <a:gd name="T7" fmla="*/ 83 h 115"/>
                <a:gd name="T8" fmla="*/ 54 w 65"/>
                <a:gd name="T9" fmla="*/ 82 h 115"/>
                <a:gd name="T10" fmla="*/ 51 w 65"/>
                <a:gd name="T11" fmla="*/ 77 h 115"/>
                <a:gd name="T12" fmla="*/ 53 w 65"/>
                <a:gd name="T13" fmla="*/ 71 h 115"/>
                <a:gd name="T14" fmla="*/ 53 w 65"/>
                <a:gd name="T15" fmla="*/ 68 h 115"/>
                <a:gd name="T16" fmla="*/ 55 w 65"/>
                <a:gd name="T17" fmla="*/ 66 h 115"/>
                <a:gd name="T18" fmla="*/ 56 w 65"/>
                <a:gd name="T19" fmla="*/ 61 h 115"/>
                <a:gd name="T20" fmla="*/ 56 w 65"/>
                <a:gd name="T21" fmla="*/ 41 h 115"/>
                <a:gd name="T22" fmla="*/ 55 w 65"/>
                <a:gd name="T23" fmla="*/ 39 h 115"/>
                <a:gd name="T24" fmla="*/ 56 w 65"/>
                <a:gd name="T25" fmla="*/ 37 h 115"/>
                <a:gd name="T26" fmla="*/ 59 w 65"/>
                <a:gd name="T27" fmla="*/ 36 h 115"/>
                <a:gd name="T28" fmla="*/ 60 w 65"/>
                <a:gd name="T29" fmla="*/ 36 h 115"/>
                <a:gd name="T30" fmla="*/ 65 w 65"/>
                <a:gd name="T31" fmla="*/ 29 h 115"/>
                <a:gd name="T32" fmla="*/ 65 w 65"/>
                <a:gd name="T33" fmla="*/ 21 h 115"/>
                <a:gd name="T34" fmla="*/ 63 w 65"/>
                <a:gd name="T35" fmla="*/ 17 h 115"/>
                <a:gd name="T36" fmla="*/ 63 w 65"/>
                <a:gd name="T37" fmla="*/ 11 h 115"/>
                <a:gd name="T38" fmla="*/ 61 w 65"/>
                <a:gd name="T39" fmla="*/ 5 h 115"/>
                <a:gd name="T40" fmla="*/ 0 w 65"/>
                <a:gd name="T41" fmla="*/ 17 h 115"/>
                <a:gd name="T42" fmla="*/ 1 w 65"/>
                <a:gd name="T43" fmla="*/ 18 h 115"/>
                <a:gd name="T44" fmla="*/ 3 w 65"/>
                <a:gd name="T45" fmla="*/ 27 h 115"/>
                <a:gd name="T46" fmla="*/ 3 w 65"/>
                <a:gd name="T47" fmla="*/ 31 h 115"/>
                <a:gd name="T48" fmla="*/ 9 w 65"/>
                <a:gd name="T49" fmla="*/ 42 h 115"/>
                <a:gd name="T50" fmla="*/ 10 w 65"/>
                <a:gd name="T51" fmla="*/ 55 h 115"/>
                <a:gd name="T52" fmla="*/ 12 w 65"/>
                <a:gd name="T53" fmla="*/ 66 h 115"/>
                <a:gd name="T54" fmla="*/ 14 w 65"/>
                <a:gd name="T55" fmla="*/ 70 h 115"/>
                <a:gd name="T56" fmla="*/ 15 w 65"/>
                <a:gd name="T57" fmla="*/ 75 h 115"/>
                <a:gd name="T58" fmla="*/ 15 w 65"/>
                <a:gd name="T59" fmla="*/ 82 h 115"/>
                <a:gd name="T60" fmla="*/ 17 w 65"/>
                <a:gd name="T61" fmla="*/ 80 h 115"/>
                <a:gd name="T62" fmla="*/ 20 w 65"/>
                <a:gd name="T63" fmla="*/ 80 h 115"/>
                <a:gd name="T64" fmla="*/ 20 w 65"/>
                <a:gd name="T65" fmla="*/ 83 h 115"/>
                <a:gd name="T66" fmla="*/ 25 w 65"/>
                <a:gd name="T67" fmla="*/ 99 h 115"/>
                <a:gd name="T68" fmla="*/ 27 w 65"/>
                <a:gd name="T69" fmla="*/ 108 h 115"/>
                <a:gd name="T70" fmla="*/ 28 w 65"/>
                <a:gd name="T71" fmla="*/ 115 h 115"/>
                <a:gd name="T72" fmla="*/ 56 w 65"/>
                <a:gd name="T73" fmla="*/ 10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" h="115">
                  <a:moveTo>
                    <a:pt x="56" y="100"/>
                  </a:moveTo>
                  <a:cubicBezTo>
                    <a:pt x="56" y="100"/>
                    <a:pt x="56" y="100"/>
                    <a:pt x="56" y="100"/>
                  </a:cubicBezTo>
                  <a:cubicBezTo>
                    <a:pt x="56" y="99"/>
                    <a:pt x="56" y="99"/>
                    <a:pt x="56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7"/>
                    <a:pt x="57" y="97"/>
                    <a:pt x="57" y="96"/>
                  </a:cubicBezTo>
                  <a:cubicBezTo>
                    <a:pt x="57" y="96"/>
                    <a:pt x="56" y="93"/>
                    <a:pt x="55" y="90"/>
                  </a:cubicBezTo>
                  <a:cubicBezTo>
                    <a:pt x="55" y="89"/>
                    <a:pt x="55" y="88"/>
                    <a:pt x="55" y="88"/>
                  </a:cubicBezTo>
                  <a:cubicBezTo>
                    <a:pt x="55" y="86"/>
                    <a:pt x="54" y="84"/>
                    <a:pt x="54" y="8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1"/>
                    <a:pt x="53" y="80"/>
                    <a:pt x="52" y="79"/>
                  </a:cubicBezTo>
                  <a:cubicBezTo>
                    <a:pt x="52" y="78"/>
                    <a:pt x="51" y="77"/>
                    <a:pt x="51" y="77"/>
                  </a:cubicBezTo>
                  <a:cubicBezTo>
                    <a:pt x="50" y="77"/>
                    <a:pt x="50" y="77"/>
                    <a:pt x="50" y="77"/>
                  </a:cubicBezTo>
                  <a:cubicBezTo>
                    <a:pt x="50" y="77"/>
                    <a:pt x="53" y="75"/>
                    <a:pt x="53" y="71"/>
                  </a:cubicBezTo>
                  <a:cubicBezTo>
                    <a:pt x="53" y="70"/>
                    <a:pt x="53" y="69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4" y="66"/>
                    <a:pt x="55" y="66"/>
                  </a:cubicBezTo>
                  <a:cubicBezTo>
                    <a:pt x="56" y="65"/>
                    <a:pt x="56" y="63"/>
                    <a:pt x="56" y="62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6" y="61"/>
                    <a:pt x="56" y="60"/>
                    <a:pt x="56" y="60"/>
                  </a:cubicBezTo>
                  <a:cubicBezTo>
                    <a:pt x="56" y="60"/>
                    <a:pt x="56" y="45"/>
                    <a:pt x="56" y="41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5" y="40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7" y="36"/>
                    <a:pt x="57" y="36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59" y="36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4"/>
                    <a:pt x="64" y="31"/>
                    <a:pt x="65" y="29"/>
                  </a:cubicBezTo>
                  <a:cubicBezTo>
                    <a:pt x="65" y="27"/>
                    <a:pt x="65" y="24"/>
                    <a:pt x="65" y="22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5" y="21"/>
                    <a:pt x="65" y="20"/>
                    <a:pt x="65" y="20"/>
                  </a:cubicBezTo>
                  <a:cubicBezTo>
                    <a:pt x="64" y="19"/>
                    <a:pt x="63" y="18"/>
                    <a:pt x="63" y="17"/>
                  </a:cubicBezTo>
                  <a:cubicBezTo>
                    <a:pt x="62" y="15"/>
                    <a:pt x="61" y="14"/>
                    <a:pt x="62" y="13"/>
                  </a:cubicBezTo>
                  <a:cubicBezTo>
                    <a:pt x="62" y="12"/>
                    <a:pt x="62" y="11"/>
                    <a:pt x="63" y="11"/>
                  </a:cubicBezTo>
                  <a:cubicBezTo>
                    <a:pt x="63" y="9"/>
                    <a:pt x="62" y="7"/>
                    <a:pt x="61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3"/>
                    <a:pt x="60" y="1"/>
                    <a:pt x="61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" y="18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9"/>
                  </a:cubicBezTo>
                  <a:cubicBezTo>
                    <a:pt x="3" y="21"/>
                    <a:pt x="4" y="24"/>
                    <a:pt x="3" y="27"/>
                  </a:cubicBezTo>
                  <a:cubicBezTo>
                    <a:pt x="3" y="27"/>
                    <a:pt x="3" y="28"/>
                    <a:pt x="3" y="28"/>
                  </a:cubicBezTo>
                  <a:cubicBezTo>
                    <a:pt x="3" y="29"/>
                    <a:pt x="3" y="30"/>
                    <a:pt x="3" y="31"/>
                  </a:cubicBezTo>
                  <a:cubicBezTo>
                    <a:pt x="3" y="32"/>
                    <a:pt x="3" y="33"/>
                    <a:pt x="4" y="34"/>
                  </a:cubicBezTo>
                  <a:cubicBezTo>
                    <a:pt x="5" y="37"/>
                    <a:pt x="7" y="39"/>
                    <a:pt x="9" y="42"/>
                  </a:cubicBezTo>
                  <a:cubicBezTo>
                    <a:pt x="11" y="47"/>
                    <a:pt x="10" y="49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60"/>
                    <a:pt x="11" y="63"/>
                    <a:pt x="12" y="66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7"/>
                    <a:pt x="12" y="67"/>
                    <a:pt x="13" y="68"/>
                  </a:cubicBezTo>
                  <a:cubicBezTo>
                    <a:pt x="13" y="69"/>
                    <a:pt x="13" y="69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1"/>
                    <a:pt x="15" y="73"/>
                    <a:pt x="15" y="75"/>
                  </a:cubicBezTo>
                  <a:cubicBezTo>
                    <a:pt x="15" y="76"/>
                    <a:pt x="15" y="76"/>
                    <a:pt x="15" y="77"/>
                  </a:cubicBezTo>
                  <a:cubicBezTo>
                    <a:pt x="15" y="79"/>
                    <a:pt x="15" y="80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6" y="81"/>
                    <a:pt x="17" y="80"/>
                  </a:cubicBezTo>
                  <a:cubicBezTo>
                    <a:pt x="18" y="79"/>
                    <a:pt x="19" y="78"/>
                    <a:pt x="20" y="80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0" y="81"/>
                    <a:pt x="20" y="82"/>
                    <a:pt x="20" y="82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5"/>
                    <a:pt x="22" y="88"/>
                    <a:pt x="23" y="92"/>
                  </a:cubicBezTo>
                  <a:cubicBezTo>
                    <a:pt x="24" y="95"/>
                    <a:pt x="25" y="97"/>
                    <a:pt x="25" y="99"/>
                  </a:cubicBezTo>
                  <a:cubicBezTo>
                    <a:pt x="25" y="100"/>
                    <a:pt x="25" y="100"/>
                    <a:pt x="25" y="100"/>
                  </a:cubicBezTo>
                  <a:cubicBezTo>
                    <a:pt x="26" y="103"/>
                    <a:pt x="27" y="105"/>
                    <a:pt x="27" y="108"/>
                  </a:cubicBezTo>
                  <a:cubicBezTo>
                    <a:pt x="28" y="110"/>
                    <a:pt x="28" y="113"/>
                    <a:pt x="28" y="115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8"/>
                    <a:pt x="55" y="103"/>
                    <a:pt x="56" y="1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8" name="Freeform 190"/>
            <p:cNvSpPr>
              <a:spLocks/>
            </p:cNvSpPr>
            <p:nvPr/>
          </p:nvSpPr>
          <p:spPr bwMode="auto">
            <a:xfrm>
              <a:off x="10853344" y="2311345"/>
              <a:ext cx="228678" cy="387691"/>
            </a:xfrm>
            <a:custGeom>
              <a:avLst/>
              <a:gdLst>
                <a:gd name="T0" fmla="*/ 61 w 70"/>
                <a:gd name="T1" fmla="*/ 102 h 119"/>
                <a:gd name="T2" fmla="*/ 62 w 70"/>
                <a:gd name="T3" fmla="*/ 97 h 119"/>
                <a:gd name="T4" fmla="*/ 59 w 70"/>
                <a:gd name="T5" fmla="*/ 85 h 119"/>
                <a:gd name="T6" fmla="*/ 57 w 70"/>
                <a:gd name="T7" fmla="*/ 80 h 119"/>
                <a:gd name="T8" fmla="*/ 58 w 70"/>
                <a:gd name="T9" fmla="*/ 71 h 119"/>
                <a:gd name="T10" fmla="*/ 57 w 70"/>
                <a:gd name="T11" fmla="*/ 69 h 119"/>
                <a:gd name="T12" fmla="*/ 59 w 70"/>
                <a:gd name="T13" fmla="*/ 69 h 119"/>
                <a:gd name="T14" fmla="*/ 61 w 70"/>
                <a:gd name="T15" fmla="*/ 62 h 119"/>
                <a:gd name="T16" fmla="*/ 60 w 70"/>
                <a:gd name="T17" fmla="*/ 42 h 119"/>
                <a:gd name="T18" fmla="*/ 60 w 70"/>
                <a:gd name="T19" fmla="*/ 42 h 119"/>
                <a:gd name="T20" fmla="*/ 60 w 70"/>
                <a:gd name="T21" fmla="*/ 40 h 119"/>
                <a:gd name="T22" fmla="*/ 60 w 70"/>
                <a:gd name="T23" fmla="*/ 41 h 119"/>
                <a:gd name="T24" fmla="*/ 61 w 70"/>
                <a:gd name="T25" fmla="*/ 40 h 119"/>
                <a:gd name="T26" fmla="*/ 62 w 70"/>
                <a:gd name="T27" fmla="*/ 40 h 119"/>
                <a:gd name="T28" fmla="*/ 64 w 70"/>
                <a:gd name="T29" fmla="*/ 39 h 119"/>
                <a:gd name="T30" fmla="*/ 70 w 70"/>
                <a:gd name="T31" fmla="*/ 24 h 119"/>
                <a:gd name="T32" fmla="*/ 68 w 70"/>
                <a:gd name="T33" fmla="*/ 18 h 119"/>
                <a:gd name="T34" fmla="*/ 66 w 70"/>
                <a:gd name="T35" fmla="*/ 16 h 119"/>
                <a:gd name="T36" fmla="*/ 67 w 70"/>
                <a:gd name="T37" fmla="*/ 15 h 119"/>
                <a:gd name="T38" fmla="*/ 67 w 70"/>
                <a:gd name="T39" fmla="*/ 15 h 119"/>
                <a:gd name="T40" fmla="*/ 64 w 70"/>
                <a:gd name="T41" fmla="*/ 7 h 119"/>
                <a:gd name="T42" fmla="*/ 0 w 70"/>
                <a:gd name="T43" fmla="*/ 18 h 119"/>
                <a:gd name="T44" fmla="*/ 3 w 70"/>
                <a:gd name="T45" fmla="*/ 22 h 119"/>
                <a:gd name="T46" fmla="*/ 4 w 70"/>
                <a:gd name="T47" fmla="*/ 30 h 119"/>
                <a:gd name="T48" fmla="*/ 5 w 70"/>
                <a:gd name="T49" fmla="*/ 37 h 119"/>
                <a:gd name="T50" fmla="*/ 11 w 70"/>
                <a:gd name="T51" fmla="*/ 57 h 119"/>
                <a:gd name="T52" fmla="*/ 15 w 70"/>
                <a:gd name="T53" fmla="*/ 73 h 119"/>
                <a:gd name="T54" fmla="*/ 16 w 70"/>
                <a:gd name="T55" fmla="*/ 79 h 119"/>
                <a:gd name="T56" fmla="*/ 20 w 70"/>
                <a:gd name="T57" fmla="*/ 85 h 119"/>
                <a:gd name="T58" fmla="*/ 22 w 70"/>
                <a:gd name="T59" fmla="*/ 83 h 119"/>
                <a:gd name="T60" fmla="*/ 21 w 70"/>
                <a:gd name="T61" fmla="*/ 82 h 119"/>
                <a:gd name="T62" fmla="*/ 21 w 70"/>
                <a:gd name="T63" fmla="*/ 83 h 119"/>
                <a:gd name="T64" fmla="*/ 24 w 70"/>
                <a:gd name="T65" fmla="*/ 95 h 119"/>
                <a:gd name="T66" fmla="*/ 28 w 70"/>
                <a:gd name="T67" fmla="*/ 110 h 119"/>
                <a:gd name="T68" fmla="*/ 61 w 70"/>
                <a:gd name="T69" fmla="*/ 111 h 119"/>
                <a:gd name="T70" fmla="*/ 57 w 70"/>
                <a:gd name="T71" fmla="*/ 111 h 119"/>
                <a:gd name="T72" fmla="*/ 30 w 70"/>
                <a:gd name="T73" fmla="*/ 110 h 119"/>
                <a:gd name="T74" fmla="*/ 28 w 70"/>
                <a:gd name="T75" fmla="*/ 93 h 119"/>
                <a:gd name="T76" fmla="*/ 25 w 70"/>
                <a:gd name="T77" fmla="*/ 84 h 119"/>
                <a:gd name="T78" fmla="*/ 22 w 70"/>
                <a:gd name="T79" fmla="*/ 79 h 119"/>
                <a:gd name="T80" fmla="*/ 20 w 70"/>
                <a:gd name="T81" fmla="*/ 84 h 119"/>
                <a:gd name="T82" fmla="*/ 18 w 70"/>
                <a:gd name="T83" fmla="*/ 77 h 119"/>
                <a:gd name="T84" fmla="*/ 17 w 70"/>
                <a:gd name="T85" fmla="*/ 69 h 119"/>
                <a:gd name="T86" fmla="*/ 15 w 70"/>
                <a:gd name="T87" fmla="*/ 57 h 119"/>
                <a:gd name="T88" fmla="*/ 7 w 70"/>
                <a:gd name="T89" fmla="*/ 36 h 119"/>
                <a:gd name="T90" fmla="*/ 8 w 70"/>
                <a:gd name="T91" fmla="*/ 31 h 119"/>
                <a:gd name="T92" fmla="*/ 5 w 70"/>
                <a:gd name="T93" fmla="*/ 19 h 119"/>
                <a:gd name="T94" fmla="*/ 4 w 70"/>
                <a:gd name="T95" fmla="*/ 21 h 119"/>
                <a:gd name="T96" fmla="*/ 63 w 70"/>
                <a:gd name="T97" fmla="*/ 8 h 119"/>
                <a:gd name="T98" fmla="*/ 65 w 70"/>
                <a:gd name="T99" fmla="*/ 15 h 119"/>
                <a:gd name="T100" fmla="*/ 66 w 70"/>
                <a:gd name="T101" fmla="*/ 23 h 119"/>
                <a:gd name="T102" fmla="*/ 65 w 70"/>
                <a:gd name="T103" fmla="*/ 31 h 119"/>
                <a:gd name="T104" fmla="*/ 61 w 70"/>
                <a:gd name="T105" fmla="*/ 36 h 119"/>
                <a:gd name="T106" fmla="*/ 59 w 70"/>
                <a:gd name="T107" fmla="*/ 39 h 119"/>
                <a:gd name="T108" fmla="*/ 58 w 70"/>
                <a:gd name="T109" fmla="*/ 41 h 119"/>
                <a:gd name="T110" fmla="*/ 57 w 70"/>
                <a:gd name="T111" fmla="*/ 43 h 119"/>
                <a:gd name="T112" fmla="*/ 57 w 70"/>
                <a:gd name="T113" fmla="*/ 63 h 119"/>
                <a:gd name="T114" fmla="*/ 54 w 70"/>
                <a:gd name="T115" fmla="*/ 69 h 119"/>
                <a:gd name="T116" fmla="*/ 52 w 70"/>
                <a:gd name="T117" fmla="*/ 77 h 119"/>
                <a:gd name="T118" fmla="*/ 54 w 70"/>
                <a:gd name="T119" fmla="*/ 79 h 119"/>
                <a:gd name="T120" fmla="*/ 55 w 70"/>
                <a:gd name="T121" fmla="*/ 85 h 119"/>
                <a:gd name="T122" fmla="*/ 58 w 70"/>
                <a:gd name="T123" fmla="*/ 92 h 119"/>
                <a:gd name="T124" fmla="*/ 58 w 70"/>
                <a:gd name="T125" fmla="*/ 10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119">
                  <a:moveTo>
                    <a:pt x="59" y="102"/>
                  </a:move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100"/>
                    <a:pt x="62" y="99"/>
                    <a:pt x="62" y="99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7"/>
                    <a:pt x="61" y="95"/>
                    <a:pt x="60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60" y="91"/>
                    <a:pt x="60" y="90"/>
                    <a:pt x="60" y="89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60" y="88"/>
                    <a:pt x="59" y="86"/>
                    <a:pt x="59" y="85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8" y="82"/>
                    <a:pt x="58" y="81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6" y="79"/>
                    <a:pt x="55" y="78"/>
                    <a:pt x="55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54" y="80"/>
                    <a:pt x="55" y="80"/>
                    <a:pt x="56" y="79"/>
                  </a:cubicBezTo>
                  <a:cubicBezTo>
                    <a:pt x="57" y="77"/>
                    <a:pt x="58" y="75"/>
                    <a:pt x="58" y="73"/>
                  </a:cubicBezTo>
                  <a:cubicBezTo>
                    <a:pt x="58" y="72"/>
                    <a:pt x="58" y="71"/>
                    <a:pt x="5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8" y="70"/>
                    <a:pt x="58" y="70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0" y="68"/>
                    <a:pt x="61" y="66"/>
                    <a:pt x="61" y="64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1" y="62"/>
                    <a:pt x="61" y="47"/>
                    <a:pt x="61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61" y="43"/>
                    <a:pt x="61" y="43"/>
                    <a:pt x="61" y="43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2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9"/>
                    <a:pt x="65" y="39"/>
                    <a:pt x="65" y="39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6" y="38"/>
                    <a:pt x="67" y="37"/>
                    <a:pt x="67" y="35"/>
                  </a:cubicBezTo>
                  <a:cubicBezTo>
                    <a:pt x="68" y="35"/>
                    <a:pt x="68" y="34"/>
                    <a:pt x="69" y="33"/>
                  </a:cubicBezTo>
                  <a:cubicBezTo>
                    <a:pt x="69" y="32"/>
                    <a:pt x="69" y="32"/>
                    <a:pt x="70" y="31"/>
                  </a:cubicBezTo>
                  <a:cubicBezTo>
                    <a:pt x="70" y="30"/>
                    <a:pt x="70" y="26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20"/>
                    <a:pt x="68" y="19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7" y="17"/>
                    <a:pt x="67" y="17"/>
                    <a:pt x="67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4"/>
                    <a:pt x="67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0"/>
                    <a:pt x="67" y="8"/>
                    <a:pt x="66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66" y="5"/>
                    <a:pt x="65" y="5"/>
                    <a:pt x="65" y="4"/>
                  </a:cubicBezTo>
                  <a:cubicBezTo>
                    <a:pt x="65" y="3"/>
                    <a:pt x="66" y="3"/>
                    <a:pt x="66" y="3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4"/>
                    <a:pt x="5" y="26"/>
                    <a:pt x="5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2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5"/>
                    <a:pt x="4" y="36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7" y="40"/>
                    <a:pt x="9" y="42"/>
                    <a:pt x="10" y="45"/>
                  </a:cubicBezTo>
                  <a:cubicBezTo>
                    <a:pt x="11" y="47"/>
                    <a:pt x="11" y="49"/>
                    <a:pt x="11" y="51"/>
                  </a:cubicBezTo>
                  <a:cubicBezTo>
                    <a:pt x="11" y="53"/>
                    <a:pt x="11" y="54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62"/>
                    <a:pt x="12" y="65"/>
                    <a:pt x="13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3" y="70"/>
                    <a:pt x="14" y="70"/>
                    <a:pt x="14" y="71"/>
                  </a:cubicBezTo>
                  <a:cubicBezTo>
                    <a:pt x="14" y="71"/>
                    <a:pt x="14" y="72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4"/>
                    <a:pt x="16" y="76"/>
                    <a:pt x="16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8"/>
                    <a:pt x="16" y="79"/>
                    <a:pt x="16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6" y="80"/>
                    <a:pt x="16" y="81"/>
                    <a:pt x="16" y="82"/>
                  </a:cubicBezTo>
                  <a:cubicBezTo>
                    <a:pt x="16" y="82"/>
                    <a:pt x="16" y="83"/>
                    <a:pt x="16" y="83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4"/>
                    <a:pt x="16" y="84"/>
                    <a:pt x="16" y="84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85"/>
                    <a:pt x="20" y="85"/>
                    <a:pt x="20" y="85"/>
                  </a:cubicBezTo>
                  <a:cubicBezTo>
                    <a:pt x="20" y="85"/>
                    <a:pt x="21" y="84"/>
                    <a:pt x="21" y="8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83"/>
                    <a:pt x="21" y="83"/>
                    <a:pt x="21" y="83"/>
                  </a:cubicBezTo>
                  <a:cubicBezTo>
                    <a:pt x="21" y="83"/>
                    <a:pt x="21" y="84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2" y="87"/>
                    <a:pt x="23" y="91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5" y="98"/>
                    <a:pt x="26" y="99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6" y="103"/>
                    <a:pt x="26" y="103"/>
                    <a:pt x="26" y="103"/>
                  </a:cubicBezTo>
                  <a:cubicBezTo>
                    <a:pt x="27" y="105"/>
                    <a:pt x="28" y="108"/>
                    <a:pt x="28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9" y="113"/>
                    <a:pt x="29" y="115"/>
                    <a:pt x="29" y="117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0"/>
                    <a:pt x="61" y="109"/>
                    <a:pt x="61" y="108"/>
                  </a:cubicBezTo>
                  <a:cubicBezTo>
                    <a:pt x="61" y="106"/>
                    <a:pt x="61" y="104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3"/>
                    <a:pt x="57" y="106"/>
                    <a:pt x="57" y="108"/>
                  </a:cubicBezTo>
                  <a:cubicBezTo>
                    <a:pt x="57" y="109"/>
                    <a:pt x="57" y="111"/>
                    <a:pt x="57" y="111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33" y="114"/>
                    <a:pt x="33" y="112"/>
                    <a:pt x="32" y="109"/>
                  </a:cubicBezTo>
                  <a:cubicBezTo>
                    <a:pt x="30" y="110"/>
                    <a:pt x="30" y="110"/>
                    <a:pt x="30" y="110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2" y="107"/>
                    <a:pt x="31" y="104"/>
                    <a:pt x="30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28" y="101"/>
                    <a:pt x="28" y="101"/>
                    <a:pt x="28" y="101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0" y="98"/>
                    <a:pt x="29" y="96"/>
                    <a:pt x="28" y="93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27" y="90"/>
                    <a:pt x="26" y="86"/>
                    <a:pt x="25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5" y="83"/>
                    <a:pt x="25" y="82"/>
                    <a:pt x="25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5" y="82"/>
                    <a:pt x="25" y="82"/>
                    <a:pt x="25" y="8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4" y="80"/>
                    <a:pt x="24" y="80"/>
                  </a:cubicBezTo>
                  <a:cubicBezTo>
                    <a:pt x="23" y="79"/>
                    <a:pt x="22" y="79"/>
                    <a:pt x="22" y="79"/>
                  </a:cubicBezTo>
                  <a:cubicBezTo>
                    <a:pt x="21" y="79"/>
                    <a:pt x="20" y="79"/>
                    <a:pt x="20" y="79"/>
                  </a:cubicBezTo>
                  <a:cubicBezTo>
                    <a:pt x="19" y="80"/>
                    <a:pt x="19" y="80"/>
                    <a:pt x="18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7" y="81"/>
                    <a:pt x="16" y="83"/>
                    <a:pt x="16" y="83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3"/>
                    <a:pt x="20" y="82"/>
                    <a:pt x="20" y="82"/>
                  </a:cubicBezTo>
                  <a:cubicBezTo>
                    <a:pt x="20" y="81"/>
                    <a:pt x="20" y="80"/>
                    <a:pt x="20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20" y="79"/>
                    <a:pt x="20" y="79"/>
                    <a:pt x="20" y="79"/>
                  </a:cubicBezTo>
                  <a:cubicBezTo>
                    <a:pt x="20" y="78"/>
                    <a:pt x="20" y="78"/>
                    <a:pt x="20" y="77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5"/>
                    <a:pt x="19" y="73"/>
                    <a:pt x="18" y="71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0"/>
                    <a:pt x="17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5"/>
                    <a:pt x="15" y="62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5"/>
                    <a:pt x="15" y="53"/>
                    <a:pt x="15" y="51"/>
                  </a:cubicBezTo>
                  <a:cubicBezTo>
                    <a:pt x="15" y="49"/>
                    <a:pt x="15" y="46"/>
                    <a:pt x="13" y="43"/>
                  </a:cubicBezTo>
                  <a:cubicBezTo>
                    <a:pt x="12" y="40"/>
                    <a:pt x="10" y="37"/>
                    <a:pt x="9" y="35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5"/>
                    <a:pt x="8" y="34"/>
                    <a:pt x="8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2"/>
                    <a:pt x="8" y="31"/>
                    <a:pt x="8" y="31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0"/>
                    <a:pt x="8" y="30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9" y="28"/>
                    <a:pt x="9" y="28"/>
                  </a:cubicBezTo>
                  <a:cubicBezTo>
                    <a:pt x="9" y="25"/>
                    <a:pt x="7" y="22"/>
                    <a:pt x="6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2"/>
                    <a:pt x="3" y="22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1" y="3"/>
                    <a:pt x="61" y="4"/>
                  </a:cubicBezTo>
                  <a:cubicBezTo>
                    <a:pt x="61" y="5"/>
                    <a:pt x="62" y="6"/>
                    <a:pt x="62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9"/>
                    <a:pt x="64" y="11"/>
                    <a:pt x="64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12"/>
                    <a:pt x="64" y="12"/>
                    <a:pt x="63" y="13"/>
                  </a:cubicBezTo>
                  <a:cubicBezTo>
                    <a:pt x="63" y="13"/>
                    <a:pt x="63" y="14"/>
                    <a:pt x="63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14"/>
                    <a:pt x="62" y="15"/>
                    <a:pt x="62" y="16"/>
                  </a:cubicBezTo>
                  <a:cubicBezTo>
                    <a:pt x="62" y="17"/>
                    <a:pt x="63" y="17"/>
                    <a:pt x="63" y="18"/>
                  </a:cubicBezTo>
                  <a:cubicBezTo>
                    <a:pt x="64" y="19"/>
                    <a:pt x="64" y="19"/>
                    <a:pt x="64" y="20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5" y="21"/>
                    <a:pt x="65" y="22"/>
                    <a:pt x="6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3"/>
                    <a:pt x="66" y="24"/>
                    <a:pt x="66" y="2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6"/>
                    <a:pt x="66" y="29"/>
                    <a:pt x="66" y="30"/>
                  </a:cubicBezTo>
                  <a:cubicBezTo>
                    <a:pt x="66" y="30"/>
                    <a:pt x="65" y="31"/>
                    <a:pt x="65" y="31"/>
                  </a:cubicBezTo>
                  <a:cubicBezTo>
                    <a:pt x="64" y="33"/>
                    <a:pt x="63" y="35"/>
                    <a:pt x="62" y="36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1" y="36"/>
                    <a:pt x="61" y="36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0" y="36"/>
                    <a:pt x="60" y="36"/>
                  </a:cubicBezTo>
                  <a:cubicBezTo>
                    <a:pt x="59" y="36"/>
                    <a:pt x="58" y="37"/>
                    <a:pt x="57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7" y="38"/>
                    <a:pt x="57" y="38"/>
                  </a:cubicBezTo>
                  <a:cubicBezTo>
                    <a:pt x="57" y="38"/>
                    <a:pt x="57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2"/>
                    <a:pt x="57" y="43"/>
                    <a:pt x="57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7"/>
                    <a:pt x="57" y="63"/>
                    <a:pt x="57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7" y="65"/>
                    <a:pt x="57" y="65"/>
                    <a:pt x="56" y="66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6" y="66"/>
                    <a:pt x="56" y="66"/>
                    <a:pt x="55" y="67"/>
                  </a:cubicBezTo>
                  <a:cubicBezTo>
                    <a:pt x="55" y="67"/>
                    <a:pt x="55" y="67"/>
                    <a:pt x="55" y="68"/>
                  </a:cubicBezTo>
                  <a:cubicBezTo>
                    <a:pt x="54" y="68"/>
                    <a:pt x="54" y="69"/>
                    <a:pt x="54" y="69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70"/>
                    <a:pt x="54" y="71"/>
                    <a:pt x="54" y="73"/>
                  </a:cubicBezTo>
                  <a:cubicBezTo>
                    <a:pt x="54" y="74"/>
                    <a:pt x="53" y="75"/>
                    <a:pt x="53" y="76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53" y="81"/>
                    <a:pt x="53" y="81"/>
                    <a:pt x="54" y="82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3"/>
                    <a:pt x="55" y="84"/>
                    <a:pt x="55" y="84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7"/>
                    <a:pt x="56" y="88"/>
                    <a:pt x="56" y="90"/>
                  </a:cubicBezTo>
                  <a:cubicBezTo>
                    <a:pt x="58" y="90"/>
                    <a:pt x="58" y="90"/>
                    <a:pt x="58" y="90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56" y="91"/>
                    <a:pt x="56" y="92"/>
                    <a:pt x="56" y="93"/>
                  </a:cubicBezTo>
                  <a:cubicBezTo>
                    <a:pt x="58" y="92"/>
                    <a:pt x="58" y="92"/>
                    <a:pt x="58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7" y="96"/>
                    <a:pt x="58" y="98"/>
                    <a:pt x="59" y="99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8"/>
                    <a:pt x="58" y="98"/>
                    <a:pt x="58" y="99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7" y="100"/>
                    <a:pt x="57" y="101"/>
                    <a:pt x="57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1"/>
                    <a:pt x="57" y="101"/>
                    <a:pt x="57" y="101"/>
                  </a:cubicBezTo>
                  <a:lnTo>
                    <a:pt x="59" y="1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9" name="Freeform 191"/>
            <p:cNvSpPr>
              <a:spLocks/>
            </p:cNvSpPr>
            <p:nvPr/>
          </p:nvSpPr>
          <p:spPr bwMode="auto">
            <a:xfrm>
              <a:off x="8807365" y="2340118"/>
              <a:ext cx="623940" cy="658772"/>
            </a:xfrm>
            <a:custGeom>
              <a:avLst/>
              <a:gdLst>
                <a:gd name="T0" fmla="*/ 165 w 191"/>
                <a:gd name="T1" fmla="*/ 78 h 202"/>
                <a:gd name="T2" fmla="*/ 163 w 191"/>
                <a:gd name="T3" fmla="*/ 74 h 202"/>
                <a:gd name="T4" fmla="*/ 162 w 191"/>
                <a:gd name="T5" fmla="*/ 65 h 202"/>
                <a:gd name="T6" fmla="*/ 160 w 191"/>
                <a:gd name="T7" fmla="*/ 57 h 202"/>
                <a:gd name="T8" fmla="*/ 157 w 191"/>
                <a:gd name="T9" fmla="*/ 55 h 202"/>
                <a:gd name="T10" fmla="*/ 147 w 191"/>
                <a:gd name="T11" fmla="*/ 44 h 202"/>
                <a:gd name="T12" fmla="*/ 120 w 191"/>
                <a:gd name="T13" fmla="*/ 32 h 202"/>
                <a:gd name="T14" fmla="*/ 118 w 191"/>
                <a:gd name="T15" fmla="*/ 32 h 202"/>
                <a:gd name="T16" fmla="*/ 114 w 191"/>
                <a:gd name="T17" fmla="*/ 31 h 202"/>
                <a:gd name="T18" fmla="*/ 109 w 191"/>
                <a:gd name="T19" fmla="*/ 29 h 202"/>
                <a:gd name="T20" fmla="*/ 101 w 191"/>
                <a:gd name="T21" fmla="*/ 28 h 202"/>
                <a:gd name="T22" fmla="*/ 92 w 191"/>
                <a:gd name="T23" fmla="*/ 26 h 202"/>
                <a:gd name="T24" fmla="*/ 90 w 191"/>
                <a:gd name="T25" fmla="*/ 24 h 202"/>
                <a:gd name="T26" fmla="*/ 82 w 191"/>
                <a:gd name="T27" fmla="*/ 20 h 202"/>
                <a:gd name="T28" fmla="*/ 71 w 191"/>
                <a:gd name="T29" fmla="*/ 14 h 202"/>
                <a:gd name="T30" fmla="*/ 68 w 191"/>
                <a:gd name="T31" fmla="*/ 9 h 202"/>
                <a:gd name="T32" fmla="*/ 61 w 191"/>
                <a:gd name="T33" fmla="*/ 0 h 202"/>
                <a:gd name="T34" fmla="*/ 45 w 191"/>
                <a:gd name="T35" fmla="*/ 6 h 202"/>
                <a:gd name="T36" fmla="*/ 22 w 191"/>
                <a:gd name="T37" fmla="*/ 14 h 202"/>
                <a:gd name="T38" fmla="*/ 19 w 191"/>
                <a:gd name="T39" fmla="*/ 42 h 202"/>
                <a:gd name="T40" fmla="*/ 0 w 191"/>
                <a:gd name="T41" fmla="*/ 53 h 202"/>
                <a:gd name="T42" fmla="*/ 4 w 191"/>
                <a:gd name="T43" fmla="*/ 82 h 202"/>
                <a:gd name="T44" fmla="*/ 4 w 191"/>
                <a:gd name="T45" fmla="*/ 103 h 202"/>
                <a:gd name="T46" fmla="*/ 18 w 191"/>
                <a:gd name="T47" fmla="*/ 114 h 202"/>
                <a:gd name="T48" fmla="*/ 39 w 191"/>
                <a:gd name="T49" fmla="*/ 131 h 202"/>
                <a:gd name="T50" fmla="*/ 49 w 191"/>
                <a:gd name="T51" fmla="*/ 143 h 202"/>
                <a:gd name="T52" fmla="*/ 53 w 191"/>
                <a:gd name="T53" fmla="*/ 154 h 202"/>
                <a:gd name="T54" fmla="*/ 59 w 191"/>
                <a:gd name="T55" fmla="*/ 170 h 202"/>
                <a:gd name="T56" fmla="*/ 56 w 191"/>
                <a:gd name="T57" fmla="*/ 182 h 202"/>
                <a:gd name="T58" fmla="*/ 64 w 191"/>
                <a:gd name="T59" fmla="*/ 196 h 202"/>
                <a:gd name="T60" fmla="*/ 72 w 191"/>
                <a:gd name="T61" fmla="*/ 202 h 202"/>
                <a:gd name="T62" fmla="*/ 170 w 191"/>
                <a:gd name="T63" fmla="*/ 200 h 202"/>
                <a:gd name="T64" fmla="*/ 170 w 191"/>
                <a:gd name="T65" fmla="*/ 197 h 202"/>
                <a:gd name="T66" fmla="*/ 170 w 191"/>
                <a:gd name="T67" fmla="*/ 178 h 202"/>
                <a:gd name="T68" fmla="*/ 166 w 191"/>
                <a:gd name="T69" fmla="*/ 163 h 202"/>
                <a:gd name="T70" fmla="*/ 167 w 191"/>
                <a:gd name="T71" fmla="*/ 135 h 202"/>
                <a:gd name="T72" fmla="*/ 171 w 191"/>
                <a:gd name="T73" fmla="*/ 119 h 202"/>
                <a:gd name="T74" fmla="*/ 175 w 191"/>
                <a:gd name="T75" fmla="*/ 110 h 202"/>
                <a:gd name="T76" fmla="*/ 190 w 191"/>
                <a:gd name="T77" fmla="*/ 64 h 202"/>
                <a:gd name="T78" fmla="*/ 182 w 191"/>
                <a:gd name="T79" fmla="*/ 73 h 202"/>
                <a:gd name="T80" fmla="*/ 178 w 191"/>
                <a:gd name="T81" fmla="*/ 80 h 202"/>
                <a:gd name="T82" fmla="*/ 174 w 191"/>
                <a:gd name="T83" fmla="*/ 90 h 202"/>
                <a:gd name="T84" fmla="*/ 158 w 191"/>
                <a:gd name="T85" fmla="*/ 113 h 202"/>
                <a:gd name="T86" fmla="*/ 155 w 191"/>
                <a:gd name="T87" fmla="*/ 117 h 202"/>
                <a:gd name="T88" fmla="*/ 156 w 191"/>
                <a:gd name="T89" fmla="*/ 106 h 202"/>
                <a:gd name="T90" fmla="*/ 161 w 191"/>
                <a:gd name="T91" fmla="*/ 100 h 202"/>
                <a:gd name="T92" fmla="*/ 161 w 191"/>
                <a:gd name="T93" fmla="*/ 97 h 202"/>
                <a:gd name="T94" fmla="*/ 169 w 191"/>
                <a:gd name="T95" fmla="*/ 82 h 202"/>
                <a:gd name="T96" fmla="*/ 168 w 191"/>
                <a:gd name="T97" fmla="*/ 82 h 202"/>
                <a:gd name="T98" fmla="*/ 168 w 191"/>
                <a:gd name="T99" fmla="*/ 8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1" h="202">
                  <a:moveTo>
                    <a:pt x="168" y="82"/>
                  </a:moveTo>
                  <a:cubicBezTo>
                    <a:pt x="168" y="82"/>
                    <a:pt x="167" y="80"/>
                    <a:pt x="165" y="78"/>
                  </a:cubicBezTo>
                  <a:cubicBezTo>
                    <a:pt x="165" y="77"/>
                    <a:pt x="165" y="77"/>
                    <a:pt x="165" y="77"/>
                  </a:cubicBezTo>
                  <a:cubicBezTo>
                    <a:pt x="164" y="75"/>
                    <a:pt x="163" y="74"/>
                    <a:pt x="163" y="74"/>
                  </a:cubicBezTo>
                  <a:cubicBezTo>
                    <a:pt x="162" y="72"/>
                    <a:pt x="162" y="71"/>
                    <a:pt x="162" y="69"/>
                  </a:cubicBezTo>
                  <a:cubicBezTo>
                    <a:pt x="162" y="67"/>
                    <a:pt x="162" y="65"/>
                    <a:pt x="162" y="65"/>
                  </a:cubicBezTo>
                  <a:cubicBezTo>
                    <a:pt x="162" y="64"/>
                    <a:pt x="162" y="64"/>
                    <a:pt x="162" y="64"/>
                  </a:cubicBezTo>
                  <a:cubicBezTo>
                    <a:pt x="162" y="62"/>
                    <a:pt x="161" y="59"/>
                    <a:pt x="160" y="57"/>
                  </a:cubicBezTo>
                  <a:cubicBezTo>
                    <a:pt x="159" y="56"/>
                    <a:pt x="159" y="56"/>
                    <a:pt x="158" y="55"/>
                  </a:cubicBezTo>
                  <a:cubicBezTo>
                    <a:pt x="158" y="55"/>
                    <a:pt x="157" y="55"/>
                    <a:pt x="157" y="55"/>
                  </a:cubicBezTo>
                  <a:cubicBezTo>
                    <a:pt x="155" y="54"/>
                    <a:pt x="153" y="52"/>
                    <a:pt x="152" y="49"/>
                  </a:cubicBezTo>
                  <a:cubicBezTo>
                    <a:pt x="151" y="46"/>
                    <a:pt x="148" y="44"/>
                    <a:pt x="147" y="44"/>
                  </a:cubicBezTo>
                  <a:cubicBezTo>
                    <a:pt x="145" y="44"/>
                    <a:pt x="140" y="43"/>
                    <a:pt x="135" y="40"/>
                  </a:cubicBezTo>
                  <a:cubicBezTo>
                    <a:pt x="130" y="38"/>
                    <a:pt x="121" y="33"/>
                    <a:pt x="120" y="32"/>
                  </a:cubicBezTo>
                  <a:cubicBezTo>
                    <a:pt x="119" y="32"/>
                    <a:pt x="119" y="32"/>
                    <a:pt x="119" y="3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2"/>
                    <a:pt x="117" y="32"/>
                    <a:pt x="116" y="31"/>
                  </a:cubicBezTo>
                  <a:cubicBezTo>
                    <a:pt x="115" y="31"/>
                    <a:pt x="115" y="31"/>
                    <a:pt x="114" y="31"/>
                  </a:cubicBezTo>
                  <a:cubicBezTo>
                    <a:pt x="113" y="31"/>
                    <a:pt x="111" y="32"/>
                    <a:pt x="110" y="30"/>
                  </a:cubicBezTo>
                  <a:cubicBezTo>
                    <a:pt x="110" y="30"/>
                    <a:pt x="109" y="30"/>
                    <a:pt x="109" y="29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8" y="28"/>
                    <a:pt x="105" y="28"/>
                    <a:pt x="101" y="28"/>
                  </a:cubicBezTo>
                  <a:cubicBezTo>
                    <a:pt x="100" y="28"/>
                    <a:pt x="99" y="28"/>
                    <a:pt x="98" y="28"/>
                  </a:cubicBezTo>
                  <a:cubicBezTo>
                    <a:pt x="95" y="28"/>
                    <a:pt x="94" y="27"/>
                    <a:pt x="92" y="26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4"/>
                    <a:pt x="88" y="23"/>
                    <a:pt x="87" y="22"/>
                  </a:cubicBezTo>
                  <a:cubicBezTo>
                    <a:pt x="86" y="21"/>
                    <a:pt x="84" y="21"/>
                    <a:pt x="82" y="20"/>
                  </a:cubicBezTo>
                  <a:cubicBezTo>
                    <a:pt x="80" y="19"/>
                    <a:pt x="79" y="16"/>
                    <a:pt x="78" y="16"/>
                  </a:cubicBezTo>
                  <a:cubicBezTo>
                    <a:pt x="75" y="16"/>
                    <a:pt x="71" y="14"/>
                    <a:pt x="71" y="14"/>
                  </a:cubicBezTo>
                  <a:cubicBezTo>
                    <a:pt x="71" y="14"/>
                    <a:pt x="66" y="14"/>
                    <a:pt x="65" y="14"/>
                  </a:cubicBezTo>
                  <a:cubicBezTo>
                    <a:pt x="64" y="15"/>
                    <a:pt x="68" y="11"/>
                    <a:pt x="68" y="9"/>
                  </a:cubicBezTo>
                  <a:cubicBezTo>
                    <a:pt x="67" y="7"/>
                    <a:pt x="66" y="6"/>
                    <a:pt x="65" y="5"/>
                  </a:cubicBezTo>
                  <a:cubicBezTo>
                    <a:pt x="65" y="4"/>
                    <a:pt x="66" y="0"/>
                    <a:pt x="61" y="0"/>
                  </a:cubicBezTo>
                  <a:cubicBezTo>
                    <a:pt x="56" y="1"/>
                    <a:pt x="54" y="4"/>
                    <a:pt x="51" y="5"/>
                  </a:cubicBezTo>
                  <a:cubicBezTo>
                    <a:pt x="48" y="6"/>
                    <a:pt x="47" y="6"/>
                    <a:pt x="45" y="6"/>
                  </a:cubicBezTo>
                  <a:cubicBezTo>
                    <a:pt x="43" y="6"/>
                    <a:pt x="43" y="8"/>
                    <a:pt x="41" y="8"/>
                  </a:cubicBezTo>
                  <a:cubicBezTo>
                    <a:pt x="39" y="9"/>
                    <a:pt x="26" y="13"/>
                    <a:pt x="22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9" y="42"/>
                    <a:pt x="16" y="45"/>
                    <a:pt x="12" y="49"/>
                  </a:cubicBezTo>
                  <a:cubicBezTo>
                    <a:pt x="8" y="54"/>
                    <a:pt x="0" y="53"/>
                    <a:pt x="0" y="53"/>
                  </a:cubicBezTo>
                  <a:cubicBezTo>
                    <a:pt x="3" y="59"/>
                    <a:pt x="2" y="69"/>
                    <a:pt x="3" y="71"/>
                  </a:cubicBezTo>
                  <a:cubicBezTo>
                    <a:pt x="5" y="72"/>
                    <a:pt x="6" y="78"/>
                    <a:pt x="4" y="82"/>
                  </a:cubicBezTo>
                  <a:cubicBezTo>
                    <a:pt x="1" y="85"/>
                    <a:pt x="0" y="90"/>
                    <a:pt x="0" y="94"/>
                  </a:cubicBezTo>
                  <a:cubicBezTo>
                    <a:pt x="0" y="98"/>
                    <a:pt x="3" y="102"/>
                    <a:pt x="4" y="103"/>
                  </a:cubicBezTo>
                  <a:cubicBezTo>
                    <a:pt x="6" y="104"/>
                    <a:pt x="7" y="105"/>
                    <a:pt x="9" y="109"/>
                  </a:cubicBezTo>
                  <a:cubicBezTo>
                    <a:pt x="11" y="112"/>
                    <a:pt x="10" y="115"/>
                    <a:pt x="18" y="114"/>
                  </a:cubicBezTo>
                  <a:cubicBezTo>
                    <a:pt x="25" y="114"/>
                    <a:pt x="29" y="122"/>
                    <a:pt x="30" y="125"/>
                  </a:cubicBezTo>
                  <a:cubicBezTo>
                    <a:pt x="31" y="128"/>
                    <a:pt x="33" y="129"/>
                    <a:pt x="39" y="131"/>
                  </a:cubicBezTo>
                  <a:cubicBezTo>
                    <a:pt x="46" y="133"/>
                    <a:pt x="46" y="136"/>
                    <a:pt x="45" y="137"/>
                  </a:cubicBezTo>
                  <a:cubicBezTo>
                    <a:pt x="45" y="139"/>
                    <a:pt x="43" y="141"/>
                    <a:pt x="49" y="143"/>
                  </a:cubicBezTo>
                  <a:cubicBezTo>
                    <a:pt x="55" y="144"/>
                    <a:pt x="53" y="147"/>
                    <a:pt x="52" y="149"/>
                  </a:cubicBezTo>
                  <a:cubicBezTo>
                    <a:pt x="52" y="151"/>
                    <a:pt x="52" y="153"/>
                    <a:pt x="53" y="154"/>
                  </a:cubicBezTo>
                  <a:cubicBezTo>
                    <a:pt x="54" y="155"/>
                    <a:pt x="54" y="160"/>
                    <a:pt x="54" y="160"/>
                  </a:cubicBezTo>
                  <a:cubicBezTo>
                    <a:pt x="54" y="160"/>
                    <a:pt x="61" y="166"/>
                    <a:pt x="59" y="170"/>
                  </a:cubicBezTo>
                  <a:cubicBezTo>
                    <a:pt x="59" y="170"/>
                    <a:pt x="59" y="170"/>
                    <a:pt x="59" y="170"/>
                  </a:cubicBezTo>
                  <a:cubicBezTo>
                    <a:pt x="59" y="172"/>
                    <a:pt x="56" y="177"/>
                    <a:pt x="56" y="182"/>
                  </a:cubicBezTo>
                  <a:cubicBezTo>
                    <a:pt x="56" y="187"/>
                    <a:pt x="59" y="189"/>
                    <a:pt x="61" y="191"/>
                  </a:cubicBezTo>
                  <a:cubicBezTo>
                    <a:pt x="62" y="193"/>
                    <a:pt x="63" y="195"/>
                    <a:pt x="64" y="196"/>
                  </a:cubicBezTo>
                  <a:cubicBezTo>
                    <a:pt x="66" y="197"/>
                    <a:pt x="67" y="198"/>
                    <a:pt x="68" y="199"/>
                  </a:cubicBezTo>
                  <a:cubicBezTo>
                    <a:pt x="70" y="200"/>
                    <a:pt x="72" y="202"/>
                    <a:pt x="72" y="202"/>
                  </a:cubicBezTo>
                  <a:cubicBezTo>
                    <a:pt x="170" y="200"/>
                    <a:pt x="170" y="200"/>
                    <a:pt x="170" y="200"/>
                  </a:cubicBezTo>
                  <a:cubicBezTo>
                    <a:pt x="170" y="200"/>
                    <a:pt x="170" y="200"/>
                    <a:pt x="170" y="200"/>
                  </a:cubicBezTo>
                  <a:cubicBezTo>
                    <a:pt x="170" y="199"/>
                    <a:pt x="170" y="198"/>
                    <a:pt x="170" y="197"/>
                  </a:cubicBezTo>
                  <a:cubicBezTo>
                    <a:pt x="170" y="197"/>
                    <a:pt x="170" y="197"/>
                    <a:pt x="170" y="197"/>
                  </a:cubicBezTo>
                  <a:cubicBezTo>
                    <a:pt x="170" y="194"/>
                    <a:pt x="172" y="185"/>
                    <a:pt x="171" y="180"/>
                  </a:cubicBezTo>
                  <a:cubicBezTo>
                    <a:pt x="171" y="179"/>
                    <a:pt x="171" y="179"/>
                    <a:pt x="170" y="178"/>
                  </a:cubicBezTo>
                  <a:cubicBezTo>
                    <a:pt x="170" y="176"/>
                    <a:pt x="169" y="173"/>
                    <a:pt x="168" y="170"/>
                  </a:cubicBezTo>
                  <a:cubicBezTo>
                    <a:pt x="167" y="168"/>
                    <a:pt x="167" y="165"/>
                    <a:pt x="166" y="163"/>
                  </a:cubicBezTo>
                  <a:cubicBezTo>
                    <a:pt x="164" y="156"/>
                    <a:pt x="164" y="150"/>
                    <a:pt x="165" y="145"/>
                  </a:cubicBezTo>
                  <a:cubicBezTo>
                    <a:pt x="166" y="142"/>
                    <a:pt x="167" y="138"/>
                    <a:pt x="167" y="135"/>
                  </a:cubicBezTo>
                  <a:cubicBezTo>
                    <a:pt x="168" y="133"/>
                    <a:pt x="168" y="130"/>
                    <a:pt x="168" y="128"/>
                  </a:cubicBezTo>
                  <a:cubicBezTo>
                    <a:pt x="169" y="125"/>
                    <a:pt x="169" y="121"/>
                    <a:pt x="171" y="119"/>
                  </a:cubicBezTo>
                  <a:cubicBezTo>
                    <a:pt x="171" y="119"/>
                    <a:pt x="171" y="119"/>
                    <a:pt x="172" y="118"/>
                  </a:cubicBezTo>
                  <a:cubicBezTo>
                    <a:pt x="174" y="116"/>
                    <a:pt x="175" y="113"/>
                    <a:pt x="175" y="110"/>
                  </a:cubicBezTo>
                  <a:cubicBezTo>
                    <a:pt x="175" y="107"/>
                    <a:pt x="178" y="99"/>
                    <a:pt x="182" y="91"/>
                  </a:cubicBezTo>
                  <a:cubicBezTo>
                    <a:pt x="186" y="84"/>
                    <a:pt x="189" y="70"/>
                    <a:pt x="190" y="64"/>
                  </a:cubicBezTo>
                  <a:cubicBezTo>
                    <a:pt x="191" y="61"/>
                    <a:pt x="189" y="63"/>
                    <a:pt x="187" y="66"/>
                  </a:cubicBezTo>
                  <a:cubicBezTo>
                    <a:pt x="186" y="68"/>
                    <a:pt x="184" y="71"/>
                    <a:pt x="182" y="73"/>
                  </a:cubicBezTo>
                  <a:cubicBezTo>
                    <a:pt x="182" y="73"/>
                    <a:pt x="182" y="73"/>
                    <a:pt x="182" y="73"/>
                  </a:cubicBezTo>
                  <a:cubicBezTo>
                    <a:pt x="181" y="75"/>
                    <a:pt x="179" y="77"/>
                    <a:pt x="178" y="80"/>
                  </a:cubicBezTo>
                  <a:cubicBezTo>
                    <a:pt x="178" y="81"/>
                    <a:pt x="178" y="82"/>
                    <a:pt x="178" y="83"/>
                  </a:cubicBezTo>
                  <a:cubicBezTo>
                    <a:pt x="178" y="86"/>
                    <a:pt x="176" y="88"/>
                    <a:pt x="174" y="90"/>
                  </a:cubicBezTo>
                  <a:cubicBezTo>
                    <a:pt x="171" y="94"/>
                    <a:pt x="166" y="97"/>
                    <a:pt x="164" y="99"/>
                  </a:cubicBezTo>
                  <a:cubicBezTo>
                    <a:pt x="162" y="101"/>
                    <a:pt x="159" y="110"/>
                    <a:pt x="158" y="113"/>
                  </a:cubicBezTo>
                  <a:cubicBezTo>
                    <a:pt x="158" y="114"/>
                    <a:pt x="157" y="116"/>
                    <a:pt x="156" y="116"/>
                  </a:cubicBezTo>
                  <a:cubicBezTo>
                    <a:pt x="156" y="117"/>
                    <a:pt x="155" y="117"/>
                    <a:pt x="155" y="117"/>
                  </a:cubicBezTo>
                  <a:cubicBezTo>
                    <a:pt x="152" y="117"/>
                    <a:pt x="151" y="110"/>
                    <a:pt x="154" y="108"/>
                  </a:cubicBezTo>
                  <a:cubicBezTo>
                    <a:pt x="154" y="107"/>
                    <a:pt x="155" y="107"/>
                    <a:pt x="156" y="106"/>
                  </a:cubicBezTo>
                  <a:cubicBezTo>
                    <a:pt x="156" y="105"/>
                    <a:pt x="157" y="105"/>
                    <a:pt x="158" y="104"/>
                  </a:cubicBezTo>
                  <a:cubicBezTo>
                    <a:pt x="159" y="103"/>
                    <a:pt x="160" y="102"/>
                    <a:pt x="161" y="100"/>
                  </a:cubicBezTo>
                  <a:cubicBezTo>
                    <a:pt x="161" y="99"/>
                    <a:pt x="161" y="98"/>
                    <a:pt x="161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4"/>
                    <a:pt x="164" y="90"/>
                    <a:pt x="167" y="87"/>
                  </a:cubicBezTo>
                  <a:cubicBezTo>
                    <a:pt x="168" y="85"/>
                    <a:pt x="169" y="83"/>
                    <a:pt x="169" y="82"/>
                  </a:cubicBezTo>
                  <a:cubicBezTo>
                    <a:pt x="169" y="82"/>
                    <a:pt x="169" y="82"/>
                    <a:pt x="169" y="82"/>
                  </a:cubicBezTo>
                  <a:cubicBezTo>
                    <a:pt x="168" y="82"/>
                    <a:pt x="168" y="82"/>
                    <a:pt x="168" y="82"/>
                  </a:cubicBezTo>
                  <a:cubicBezTo>
                    <a:pt x="167" y="80"/>
                    <a:pt x="166" y="79"/>
                    <a:pt x="165" y="78"/>
                  </a:cubicBezTo>
                  <a:cubicBezTo>
                    <a:pt x="167" y="80"/>
                    <a:pt x="168" y="82"/>
                    <a:pt x="168" y="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40" name="Freeform 192"/>
            <p:cNvSpPr>
              <a:spLocks/>
            </p:cNvSpPr>
            <p:nvPr/>
          </p:nvSpPr>
          <p:spPr bwMode="auto">
            <a:xfrm>
              <a:off x="8798279" y="2334061"/>
              <a:ext cx="639084" cy="672402"/>
            </a:xfrm>
            <a:custGeom>
              <a:avLst/>
              <a:gdLst>
                <a:gd name="T0" fmla="*/ 167 w 196"/>
                <a:gd name="T1" fmla="*/ 71 h 206"/>
                <a:gd name="T2" fmla="*/ 162 w 196"/>
                <a:gd name="T3" fmla="*/ 55 h 206"/>
                <a:gd name="T4" fmla="*/ 130 w 196"/>
                <a:gd name="T5" fmla="*/ 36 h 206"/>
                <a:gd name="T6" fmla="*/ 119 w 196"/>
                <a:gd name="T7" fmla="*/ 31 h 206"/>
                <a:gd name="T8" fmla="*/ 115 w 196"/>
                <a:gd name="T9" fmla="*/ 31 h 206"/>
                <a:gd name="T10" fmla="*/ 113 w 196"/>
                <a:gd name="T11" fmla="*/ 31 h 206"/>
                <a:gd name="T12" fmla="*/ 104 w 196"/>
                <a:gd name="T13" fmla="*/ 28 h 206"/>
                <a:gd name="T14" fmla="*/ 91 w 196"/>
                <a:gd name="T15" fmla="*/ 23 h 206"/>
                <a:gd name="T16" fmla="*/ 71 w 196"/>
                <a:gd name="T17" fmla="*/ 14 h 206"/>
                <a:gd name="T18" fmla="*/ 67 w 196"/>
                <a:gd name="T19" fmla="*/ 15 h 206"/>
                <a:gd name="T20" fmla="*/ 70 w 196"/>
                <a:gd name="T21" fmla="*/ 16 h 206"/>
                <a:gd name="T22" fmla="*/ 71 w 196"/>
                <a:gd name="T23" fmla="*/ 15 h 206"/>
                <a:gd name="T24" fmla="*/ 70 w 196"/>
                <a:gd name="T25" fmla="*/ 5 h 206"/>
                <a:gd name="T26" fmla="*/ 24 w 196"/>
                <a:gd name="T27" fmla="*/ 15 h 206"/>
                <a:gd name="T28" fmla="*/ 4 w 196"/>
                <a:gd name="T29" fmla="*/ 53 h 206"/>
                <a:gd name="T30" fmla="*/ 1 w 196"/>
                <a:gd name="T31" fmla="*/ 96 h 206"/>
                <a:gd name="T32" fmla="*/ 28 w 196"/>
                <a:gd name="T33" fmla="*/ 122 h 206"/>
                <a:gd name="T34" fmla="*/ 54 w 196"/>
                <a:gd name="T35" fmla="*/ 147 h 206"/>
                <a:gd name="T36" fmla="*/ 59 w 196"/>
                <a:gd name="T37" fmla="*/ 167 h 206"/>
                <a:gd name="T38" fmla="*/ 66 w 196"/>
                <a:gd name="T39" fmla="*/ 200 h 206"/>
                <a:gd name="T40" fmla="*/ 175 w 196"/>
                <a:gd name="T41" fmla="*/ 201 h 206"/>
                <a:gd name="T42" fmla="*/ 175 w 196"/>
                <a:gd name="T43" fmla="*/ 180 h 206"/>
                <a:gd name="T44" fmla="*/ 172 w 196"/>
                <a:gd name="T45" fmla="*/ 137 h 206"/>
                <a:gd name="T46" fmla="*/ 175 w 196"/>
                <a:gd name="T47" fmla="*/ 122 h 206"/>
                <a:gd name="T48" fmla="*/ 194 w 196"/>
                <a:gd name="T49" fmla="*/ 63 h 206"/>
                <a:gd name="T50" fmla="*/ 179 w 196"/>
                <a:gd name="T51" fmla="*/ 82 h 206"/>
                <a:gd name="T52" fmla="*/ 158 w 196"/>
                <a:gd name="T53" fmla="*/ 117 h 206"/>
                <a:gd name="T54" fmla="*/ 166 w 196"/>
                <a:gd name="T55" fmla="*/ 102 h 206"/>
                <a:gd name="T56" fmla="*/ 173 w 196"/>
                <a:gd name="T57" fmla="*/ 87 h 206"/>
                <a:gd name="T58" fmla="*/ 173 w 196"/>
                <a:gd name="T59" fmla="*/ 83 h 206"/>
                <a:gd name="T60" fmla="*/ 170 w 196"/>
                <a:gd name="T61" fmla="*/ 85 h 206"/>
                <a:gd name="T62" fmla="*/ 162 w 196"/>
                <a:gd name="T63" fmla="*/ 99 h 206"/>
                <a:gd name="T64" fmla="*/ 153 w 196"/>
                <a:gd name="T65" fmla="*/ 114 h 206"/>
                <a:gd name="T66" fmla="*/ 169 w 196"/>
                <a:gd name="T67" fmla="*/ 102 h 206"/>
                <a:gd name="T68" fmla="*/ 185 w 196"/>
                <a:gd name="T69" fmla="*/ 75 h 206"/>
                <a:gd name="T70" fmla="*/ 194 w 196"/>
                <a:gd name="T71" fmla="*/ 66 h 206"/>
                <a:gd name="T72" fmla="*/ 192 w 196"/>
                <a:gd name="T73" fmla="*/ 65 h 206"/>
                <a:gd name="T74" fmla="*/ 178 w 196"/>
                <a:gd name="T75" fmla="*/ 104 h 206"/>
                <a:gd name="T76" fmla="*/ 170 w 196"/>
                <a:gd name="T77" fmla="*/ 137 h 206"/>
                <a:gd name="T78" fmla="*/ 171 w 196"/>
                <a:gd name="T79" fmla="*/ 181 h 206"/>
                <a:gd name="T80" fmla="*/ 173 w 196"/>
                <a:gd name="T81" fmla="*/ 202 h 206"/>
                <a:gd name="T82" fmla="*/ 64 w 196"/>
                <a:gd name="T83" fmla="*/ 193 h 206"/>
                <a:gd name="T84" fmla="*/ 59 w 196"/>
                <a:gd name="T85" fmla="*/ 160 h 206"/>
                <a:gd name="T86" fmla="*/ 50 w 196"/>
                <a:gd name="T87" fmla="*/ 142 h 206"/>
                <a:gd name="T88" fmla="*/ 50 w 196"/>
                <a:gd name="T89" fmla="*/ 141 h 206"/>
                <a:gd name="T90" fmla="*/ 16 w 196"/>
                <a:gd name="T91" fmla="*/ 114 h 206"/>
                <a:gd name="T92" fmla="*/ 7 w 196"/>
                <a:gd name="T93" fmla="*/ 72 h 206"/>
                <a:gd name="T94" fmla="*/ 5 w 196"/>
                <a:gd name="T95" fmla="*/ 54 h 206"/>
                <a:gd name="T96" fmla="*/ 30 w 196"/>
                <a:gd name="T97" fmla="*/ 17 h 206"/>
                <a:gd name="T98" fmla="*/ 66 w 196"/>
                <a:gd name="T99" fmla="*/ 8 h 206"/>
                <a:gd name="T100" fmla="*/ 66 w 196"/>
                <a:gd name="T101" fmla="*/ 15 h 206"/>
                <a:gd name="T102" fmla="*/ 69 w 196"/>
                <a:gd name="T103" fmla="*/ 18 h 206"/>
                <a:gd name="T104" fmla="*/ 90 w 196"/>
                <a:gd name="T105" fmla="*/ 26 h 206"/>
                <a:gd name="T106" fmla="*/ 105 w 196"/>
                <a:gd name="T107" fmla="*/ 32 h 206"/>
                <a:gd name="T108" fmla="*/ 111 w 196"/>
                <a:gd name="T109" fmla="*/ 33 h 206"/>
                <a:gd name="T110" fmla="*/ 121 w 196"/>
                <a:gd name="T111" fmla="*/ 36 h 206"/>
                <a:gd name="T112" fmla="*/ 137 w 196"/>
                <a:gd name="T113" fmla="*/ 44 h 206"/>
                <a:gd name="T114" fmla="*/ 160 w 196"/>
                <a:gd name="T115" fmla="*/ 59 h 206"/>
                <a:gd name="T116" fmla="*/ 165 w 196"/>
                <a:gd name="T117" fmla="*/ 67 h 206"/>
                <a:gd name="T118" fmla="*/ 168 w 196"/>
                <a:gd name="T119" fmla="*/ 8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6" h="206">
                  <a:moveTo>
                    <a:pt x="171" y="84"/>
                  </a:moveTo>
                  <a:cubicBezTo>
                    <a:pt x="173" y="83"/>
                    <a:pt x="173" y="83"/>
                    <a:pt x="173" y="83"/>
                  </a:cubicBezTo>
                  <a:cubicBezTo>
                    <a:pt x="173" y="83"/>
                    <a:pt x="173" y="83"/>
                    <a:pt x="172" y="82"/>
                  </a:cubicBezTo>
                  <a:cubicBezTo>
                    <a:pt x="172" y="81"/>
                    <a:pt x="171" y="80"/>
                    <a:pt x="170" y="79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0" y="78"/>
                    <a:pt x="170" y="78"/>
                    <a:pt x="169" y="78"/>
                  </a:cubicBezTo>
                  <a:cubicBezTo>
                    <a:pt x="169" y="78"/>
                    <a:pt x="169" y="78"/>
                    <a:pt x="169" y="78"/>
                  </a:cubicBezTo>
                  <a:cubicBezTo>
                    <a:pt x="169" y="78"/>
                    <a:pt x="169" y="78"/>
                    <a:pt x="169" y="78"/>
                  </a:cubicBezTo>
                  <a:cubicBezTo>
                    <a:pt x="169" y="76"/>
                    <a:pt x="168" y="75"/>
                    <a:pt x="168" y="75"/>
                  </a:cubicBezTo>
                  <a:cubicBezTo>
                    <a:pt x="168" y="75"/>
                    <a:pt x="168" y="75"/>
                    <a:pt x="168" y="75"/>
                  </a:cubicBezTo>
                  <a:cubicBezTo>
                    <a:pt x="167" y="74"/>
                    <a:pt x="167" y="72"/>
                    <a:pt x="167" y="71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7" y="71"/>
                    <a:pt x="167" y="71"/>
                    <a:pt x="167" y="71"/>
                  </a:cubicBezTo>
                  <a:cubicBezTo>
                    <a:pt x="167" y="70"/>
                    <a:pt x="167" y="69"/>
                    <a:pt x="167" y="68"/>
                  </a:cubicBezTo>
                  <a:cubicBezTo>
                    <a:pt x="167" y="68"/>
                    <a:pt x="167" y="67"/>
                    <a:pt x="167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7" y="64"/>
                    <a:pt x="166" y="61"/>
                    <a:pt x="165" y="58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65" y="58"/>
                    <a:pt x="165" y="58"/>
                    <a:pt x="165" y="58"/>
                  </a:cubicBezTo>
                  <a:cubicBezTo>
                    <a:pt x="164" y="57"/>
                    <a:pt x="163" y="56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0" y="54"/>
                    <a:pt x="158" y="53"/>
                    <a:pt x="157" y="51"/>
                  </a:cubicBezTo>
                  <a:cubicBezTo>
                    <a:pt x="156" y="49"/>
                    <a:pt x="155" y="47"/>
                    <a:pt x="154" y="46"/>
                  </a:cubicBezTo>
                  <a:cubicBezTo>
                    <a:pt x="153" y="45"/>
                    <a:pt x="151" y="45"/>
                    <a:pt x="150" y="44"/>
                  </a:cubicBezTo>
                  <a:cubicBezTo>
                    <a:pt x="150" y="44"/>
                    <a:pt x="149" y="44"/>
                    <a:pt x="148" y="44"/>
                  </a:cubicBezTo>
                  <a:cubicBezTo>
                    <a:pt x="146" y="44"/>
                    <a:pt x="143" y="42"/>
                    <a:pt x="139" y="40"/>
                  </a:cubicBezTo>
                  <a:cubicBezTo>
                    <a:pt x="136" y="39"/>
                    <a:pt x="133" y="37"/>
                    <a:pt x="130" y="36"/>
                  </a:cubicBezTo>
                  <a:cubicBezTo>
                    <a:pt x="129" y="35"/>
                    <a:pt x="127" y="35"/>
                    <a:pt x="126" y="34"/>
                  </a:cubicBezTo>
                  <a:cubicBezTo>
                    <a:pt x="125" y="33"/>
                    <a:pt x="124" y="33"/>
                    <a:pt x="124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2" y="32"/>
                    <a:pt x="122" y="32"/>
                    <a:pt x="121" y="32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1" y="34"/>
                    <a:pt x="121" y="34"/>
                    <a:pt x="121" y="34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2" y="32"/>
                    <a:pt x="121" y="32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7" y="31"/>
                  </a:cubicBezTo>
                  <a:cubicBezTo>
                    <a:pt x="117" y="31"/>
                    <a:pt x="116" y="31"/>
                    <a:pt x="116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5" y="31"/>
                    <a:pt x="115" y="31"/>
                    <a:pt x="115" y="31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3" y="29"/>
                    <a:pt x="112" y="29"/>
                    <a:pt x="111" y="28"/>
                  </a:cubicBezTo>
                  <a:cubicBezTo>
                    <a:pt x="110" y="28"/>
                    <a:pt x="109" y="28"/>
                    <a:pt x="109" y="28"/>
                  </a:cubicBezTo>
                  <a:cubicBezTo>
                    <a:pt x="107" y="28"/>
                    <a:pt x="106" y="28"/>
                    <a:pt x="104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3" y="28"/>
                    <a:pt x="102" y="28"/>
                    <a:pt x="101" y="28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101" y="28"/>
                    <a:pt x="101" y="28"/>
                    <a:pt x="101" y="28"/>
                  </a:cubicBezTo>
                  <a:cubicBezTo>
                    <a:pt x="99" y="28"/>
                    <a:pt x="98" y="27"/>
                    <a:pt x="96" y="26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5"/>
                    <a:pt x="94" y="25"/>
                    <a:pt x="94" y="25"/>
                  </a:cubicBezTo>
                  <a:cubicBezTo>
                    <a:pt x="94" y="24"/>
                    <a:pt x="93" y="23"/>
                    <a:pt x="92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89" y="22"/>
                    <a:pt x="87" y="21"/>
                    <a:pt x="86" y="20"/>
                  </a:cubicBezTo>
                  <a:cubicBezTo>
                    <a:pt x="84" y="20"/>
                    <a:pt x="83" y="18"/>
                    <a:pt x="83" y="17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6"/>
                    <a:pt x="78" y="15"/>
                    <a:pt x="77" y="15"/>
                  </a:cubicBezTo>
                  <a:cubicBezTo>
                    <a:pt x="76" y="15"/>
                    <a:pt x="76" y="14"/>
                    <a:pt x="76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4"/>
                    <a:pt x="73" y="14"/>
                    <a:pt x="71" y="14"/>
                  </a:cubicBezTo>
                  <a:cubicBezTo>
                    <a:pt x="71" y="14"/>
                    <a:pt x="70" y="14"/>
                    <a:pt x="69" y="14"/>
                  </a:cubicBezTo>
                  <a:cubicBezTo>
                    <a:pt x="69" y="14"/>
                    <a:pt x="68" y="14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7" y="15"/>
                    <a:pt x="67" y="15"/>
                    <a:pt x="67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4"/>
                    <a:pt x="68" y="14"/>
                    <a:pt x="68" y="14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0" y="16"/>
                    <a:pt x="70" y="15"/>
                    <a:pt x="69" y="15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0" y="17"/>
                    <a:pt x="71" y="16"/>
                    <a:pt x="71" y="15"/>
                  </a:cubicBezTo>
                  <a:cubicBezTo>
                    <a:pt x="72" y="14"/>
                    <a:pt x="72" y="14"/>
                    <a:pt x="72" y="13"/>
                  </a:cubicBezTo>
                  <a:cubicBezTo>
                    <a:pt x="73" y="13"/>
                    <a:pt x="73" y="12"/>
                    <a:pt x="73" y="11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2" y="9"/>
                    <a:pt x="72" y="8"/>
                    <a:pt x="71" y="7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70" y="6"/>
                    <a:pt x="70" y="5"/>
                    <a:pt x="70" y="5"/>
                  </a:cubicBezTo>
                  <a:cubicBezTo>
                    <a:pt x="70" y="4"/>
                    <a:pt x="70" y="3"/>
                    <a:pt x="69" y="2"/>
                  </a:cubicBezTo>
                  <a:cubicBezTo>
                    <a:pt x="68" y="1"/>
                    <a:pt x="66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1" y="0"/>
                    <a:pt x="58" y="2"/>
                    <a:pt x="57" y="3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2" y="6"/>
                    <a:pt x="51" y="6"/>
                    <a:pt x="50" y="6"/>
                  </a:cubicBezTo>
                  <a:cubicBezTo>
                    <a:pt x="50" y="6"/>
                    <a:pt x="49" y="6"/>
                    <a:pt x="48" y="6"/>
                  </a:cubicBezTo>
                  <a:cubicBezTo>
                    <a:pt x="46" y="6"/>
                    <a:pt x="45" y="7"/>
                    <a:pt x="45" y="7"/>
                  </a:cubicBezTo>
                  <a:cubicBezTo>
                    <a:pt x="44" y="8"/>
                    <a:pt x="44" y="8"/>
                    <a:pt x="43" y="8"/>
                  </a:cubicBezTo>
                  <a:cubicBezTo>
                    <a:pt x="42" y="9"/>
                    <a:pt x="38" y="10"/>
                    <a:pt x="34" y="11"/>
                  </a:cubicBezTo>
                  <a:cubicBezTo>
                    <a:pt x="32" y="12"/>
                    <a:pt x="30" y="12"/>
                    <a:pt x="29" y="13"/>
                  </a:cubicBezTo>
                  <a:cubicBezTo>
                    <a:pt x="27" y="13"/>
                    <a:pt x="25" y="14"/>
                    <a:pt x="24" y="1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9" y="44"/>
                    <a:pt x="16" y="47"/>
                    <a:pt x="13" y="50"/>
                  </a:cubicBezTo>
                  <a:cubicBezTo>
                    <a:pt x="12" y="51"/>
                    <a:pt x="10" y="52"/>
                    <a:pt x="9" y="52"/>
                  </a:cubicBezTo>
                  <a:cubicBezTo>
                    <a:pt x="7" y="53"/>
                    <a:pt x="5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3" y="58"/>
                    <a:pt x="3" y="62"/>
                    <a:pt x="3" y="66"/>
                  </a:cubicBezTo>
                  <a:cubicBezTo>
                    <a:pt x="4" y="67"/>
                    <a:pt x="4" y="69"/>
                    <a:pt x="4" y="70"/>
                  </a:cubicBezTo>
                  <a:cubicBezTo>
                    <a:pt x="4" y="71"/>
                    <a:pt x="4" y="72"/>
                    <a:pt x="4" y="72"/>
                  </a:cubicBezTo>
                  <a:cubicBezTo>
                    <a:pt x="4" y="73"/>
                    <a:pt x="4" y="73"/>
                    <a:pt x="5" y="74"/>
                  </a:cubicBezTo>
                  <a:cubicBezTo>
                    <a:pt x="5" y="74"/>
                    <a:pt x="5" y="75"/>
                    <a:pt x="6" y="76"/>
                  </a:cubicBezTo>
                  <a:cubicBezTo>
                    <a:pt x="6" y="77"/>
                    <a:pt x="6" y="78"/>
                    <a:pt x="6" y="79"/>
                  </a:cubicBezTo>
                  <a:cubicBezTo>
                    <a:pt x="6" y="80"/>
                    <a:pt x="6" y="81"/>
                    <a:pt x="5" y="82"/>
                  </a:cubicBezTo>
                  <a:cubicBezTo>
                    <a:pt x="2" y="86"/>
                    <a:pt x="1" y="91"/>
                    <a:pt x="1" y="96"/>
                  </a:cubicBezTo>
                  <a:cubicBezTo>
                    <a:pt x="1" y="98"/>
                    <a:pt x="2" y="101"/>
                    <a:pt x="3" y="103"/>
                  </a:cubicBezTo>
                  <a:cubicBezTo>
                    <a:pt x="3" y="104"/>
                    <a:pt x="4" y="105"/>
                    <a:pt x="4" y="105"/>
                  </a:cubicBezTo>
                  <a:cubicBezTo>
                    <a:pt x="5" y="106"/>
                    <a:pt x="6" y="106"/>
                    <a:pt x="7" y="107"/>
                  </a:cubicBezTo>
                  <a:cubicBezTo>
                    <a:pt x="7" y="107"/>
                    <a:pt x="8" y="107"/>
                    <a:pt x="8" y="108"/>
                  </a:cubicBezTo>
                  <a:cubicBezTo>
                    <a:pt x="9" y="109"/>
                    <a:pt x="10" y="110"/>
                    <a:pt x="11" y="112"/>
                  </a:cubicBezTo>
                  <a:cubicBezTo>
                    <a:pt x="11" y="113"/>
                    <a:pt x="11" y="113"/>
                    <a:pt x="12" y="114"/>
                  </a:cubicBezTo>
                  <a:cubicBezTo>
                    <a:pt x="12" y="114"/>
                    <a:pt x="12" y="115"/>
                    <a:pt x="12" y="116"/>
                  </a:cubicBezTo>
                  <a:cubicBezTo>
                    <a:pt x="13" y="116"/>
                    <a:pt x="14" y="117"/>
                    <a:pt x="15" y="118"/>
                  </a:cubicBezTo>
                  <a:cubicBezTo>
                    <a:pt x="16" y="118"/>
                    <a:pt x="17" y="118"/>
                    <a:pt x="19" y="118"/>
                  </a:cubicBezTo>
                  <a:cubicBezTo>
                    <a:pt x="20" y="118"/>
                    <a:pt x="20" y="118"/>
                    <a:pt x="21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4" y="118"/>
                    <a:pt x="26" y="120"/>
                    <a:pt x="28" y="122"/>
                  </a:cubicBezTo>
                  <a:cubicBezTo>
                    <a:pt x="30" y="124"/>
                    <a:pt x="31" y="126"/>
                    <a:pt x="31" y="127"/>
                  </a:cubicBezTo>
                  <a:cubicBezTo>
                    <a:pt x="32" y="129"/>
                    <a:pt x="33" y="131"/>
                    <a:pt x="35" y="132"/>
                  </a:cubicBezTo>
                  <a:cubicBezTo>
                    <a:pt x="36" y="133"/>
                    <a:pt x="39" y="134"/>
                    <a:pt x="42" y="135"/>
                  </a:cubicBezTo>
                  <a:cubicBezTo>
                    <a:pt x="44" y="136"/>
                    <a:pt x="45" y="136"/>
                    <a:pt x="46" y="137"/>
                  </a:cubicBezTo>
                  <a:cubicBezTo>
                    <a:pt x="46" y="138"/>
                    <a:pt x="46" y="138"/>
                    <a:pt x="46" y="138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39"/>
                    <a:pt x="46" y="140"/>
                    <a:pt x="46" y="140"/>
                  </a:cubicBezTo>
                  <a:cubicBezTo>
                    <a:pt x="46" y="141"/>
                    <a:pt x="46" y="141"/>
                    <a:pt x="46" y="142"/>
                  </a:cubicBezTo>
                  <a:cubicBezTo>
                    <a:pt x="46" y="142"/>
                    <a:pt x="46" y="143"/>
                    <a:pt x="46" y="143"/>
                  </a:cubicBezTo>
                  <a:cubicBezTo>
                    <a:pt x="47" y="144"/>
                    <a:pt x="47" y="145"/>
                    <a:pt x="48" y="145"/>
                  </a:cubicBezTo>
                  <a:cubicBezTo>
                    <a:pt x="49" y="146"/>
                    <a:pt x="50" y="146"/>
                    <a:pt x="52" y="146"/>
                  </a:cubicBezTo>
                  <a:cubicBezTo>
                    <a:pt x="53" y="147"/>
                    <a:pt x="54" y="147"/>
                    <a:pt x="54" y="147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54" y="148"/>
                    <a:pt x="54" y="149"/>
                    <a:pt x="53" y="151"/>
                  </a:cubicBezTo>
                  <a:cubicBezTo>
                    <a:pt x="53" y="152"/>
                    <a:pt x="53" y="153"/>
                    <a:pt x="53" y="154"/>
                  </a:cubicBezTo>
                  <a:cubicBezTo>
                    <a:pt x="53" y="155"/>
                    <a:pt x="53" y="156"/>
                    <a:pt x="54" y="157"/>
                  </a:cubicBezTo>
                  <a:cubicBezTo>
                    <a:pt x="54" y="157"/>
                    <a:pt x="54" y="157"/>
                    <a:pt x="54" y="157"/>
                  </a:cubicBezTo>
                  <a:cubicBezTo>
                    <a:pt x="55" y="158"/>
                    <a:pt x="55" y="159"/>
                    <a:pt x="55" y="160"/>
                  </a:cubicBezTo>
                  <a:cubicBezTo>
                    <a:pt x="55" y="160"/>
                    <a:pt x="55" y="161"/>
                    <a:pt x="55" y="161"/>
                  </a:cubicBezTo>
                  <a:cubicBezTo>
                    <a:pt x="55" y="162"/>
                    <a:pt x="55" y="162"/>
                    <a:pt x="55" y="162"/>
                  </a:cubicBezTo>
                  <a:cubicBezTo>
                    <a:pt x="55" y="163"/>
                    <a:pt x="55" y="163"/>
                    <a:pt x="55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56" y="164"/>
                    <a:pt x="58" y="165"/>
                    <a:pt x="59" y="167"/>
                  </a:cubicBezTo>
                  <a:cubicBezTo>
                    <a:pt x="60" y="168"/>
                    <a:pt x="61" y="170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3"/>
                    <a:pt x="59" y="174"/>
                    <a:pt x="59" y="177"/>
                  </a:cubicBezTo>
                  <a:cubicBezTo>
                    <a:pt x="58" y="179"/>
                    <a:pt x="57" y="181"/>
                    <a:pt x="57" y="184"/>
                  </a:cubicBezTo>
                  <a:cubicBezTo>
                    <a:pt x="57" y="189"/>
                    <a:pt x="61" y="193"/>
                    <a:pt x="62" y="195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62" y="195"/>
                    <a:pt x="62" y="195"/>
                    <a:pt x="62" y="195"/>
                  </a:cubicBezTo>
                  <a:cubicBezTo>
                    <a:pt x="63" y="196"/>
                    <a:pt x="65" y="198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6" y="200"/>
                    <a:pt x="66" y="200"/>
                    <a:pt x="66" y="200"/>
                  </a:cubicBezTo>
                  <a:cubicBezTo>
                    <a:pt x="67" y="201"/>
                    <a:pt x="69" y="202"/>
                    <a:pt x="70" y="203"/>
                  </a:cubicBezTo>
                  <a:cubicBezTo>
                    <a:pt x="71" y="203"/>
                    <a:pt x="72" y="204"/>
                    <a:pt x="73" y="204"/>
                  </a:cubicBezTo>
                  <a:cubicBezTo>
                    <a:pt x="73" y="205"/>
                    <a:pt x="73" y="205"/>
                    <a:pt x="73" y="20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4" y="205"/>
                    <a:pt x="74" y="205"/>
                    <a:pt x="74" y="205"/>
                  </a:cubicBezTo>
                  <a:cubicBezTo>
                    <a:pt x="74" y="206"/>
                    <a:pt x="74" y="206"/>
                    <a:pt x="74" y="206"/>
                  </a:cubicBezTo>
                  <a:cubicBezTo>
                    <a:pt x="173" y="204"/>
                    <a:pt x="173" y="204"/>
                    <a:pt x="173" y="204"/>
                  </a:cubicBezTo>
                  <a:cubicBezTo>
                    <a:pt x="174" y="204"/>
                    <a:pt x="174" y="204"/>
                    <a:pt x="174" y="204"/>
                  </a:cubicBezTo>
                  <a:cubicBezTo>
                    <a:pt x="176" y="203"/>
                    <a:pt x="176" y="203"/>
                    <a:pt x="176" y="203"/>
                  </a:cubicBezTo>
                  <a:cubicBezTo>
                    <a:pt x="175" y="201"/>
                    <a:pt x="175" y="201"/>
                    <a:pt x="175" y="201"/>
                  </a:cubicBezTo>
                  <a:cubicBezTo>
                    <a:pt x="175" y="201"/>
                    <a:pt x="175" y="200"/>
                    <a:pt x="175" y="199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73" y="199"/>
                    <a:pt x="173" y="199"/>
                    <a:pt x="173" y="199"/>
                  </a:cubicBezTo>
                  <a:cubicBezTo>
                    <a:pt x="175" y="199"/>
                    <a:pt x="175" y="199"/>
                    <a:pt x="175" y="199"/>
                  </a:cubicBezTo>
                  <a:cubicBezTo>
                    <a:pt x="175" y="198"/>
                    <a:pt x="175" y="198"/>
                    <a:pt x="175" y="198"/>
                  </a:cubicBezTo>
                  <a:cubicBezTo>
                    <a:pt x="175" y="197"/>
                    <a:pt x="175" y="195"/>
                    <a:pt x="176" y="192"/>
                  </a:cubicBezTo>
                  <a:cubicBezTo>
                    <a:pt x="176" y="190"/>
                    <a:pt x="176" y="188"/>
                    <a:pt x="176" y="185"/>
                  </a:cubicBezTo>
                  <a:cubicBezTo>
                    <a:pt x="176" y="184"/>
                    <a:pt x="176" y="183"/>
                    <a:pt x="176" y="181"/>
                  </a:cubicBezTo>
                  <a:cubicBezTo>
                    <a:pt x="176" y="181"/>
                    <a:pt x="176" y="181"/>
                    <a:pt x="176" y="181"/>
                  </a:cubicBezTo>
                  <a:cubicBezTo>
                    <a:pt x="176" y="181"/>
                    <a:pt x="176" y="181"/>
                    <a:pt x="176" y="181"/>
                  </a:cubicBezTo>
                  <a:cubicBezTo>
                    <a:pt x="176" y="181"/>
                    <a:pt x="175" y="180"/>
                    <a:pt x="175" y="180"/>
                  </a:cubicBezTo>
                  <a:cubicBezTo>
                    <a:pt x="175" y="180"/>
                    <a:pt x="175" y="180"/>
                    <a:pt x="175" y="180"/>
                  </a:cubicBezTo>
                  <a:cubicBezTo>
                    <a:pt x="175" y="180"/>
                    <a:pt x="175" y="180"/>
                    <a:pt x="175" y="180"/>
                  </a:cubicBezTo>
                  <a:cubicBezTo>
                    <a:pt x="175" y="177"/>
                    <a:pt x="174" y="175"/>
                    <a:pt x="173" y="172"/>
                  </a:cubicBezTo>
                  <a:cubicBezTo>
                    <a:pt x="173" y="172"/>
                    <a:pt x="173" y="172"/>
                    <a:pt x="173" y="172"/>
                  </a:cubicBezTo>
                  <a:cubicBezTo>
                    <a:pt x="173" y="172"/>
                    <a:pt x="173" y="172"/>
                    <a:pt x="173" y="172"/>
                  </a:cubicBezTo>
                  <a:cubicBezTo>
                    <a:pt x="172" y="169"/>
                    <a:pt x="172" y="167"/>
                    <a:pt x="171" y="164"/>
                  </a:cubicBezTo>
                  <a:cubicBezTo>
                    <a:pt x="170" y="161"/>
                    <a:pt x="170" y="157"/>
                    <a:pt x="170" y="154"/>
                  </a:cubicBezTo>
                  <a:cubicBezTo>
                    <a:pt x="170" y="152"/>
                    <a:pt x="170" y="150"/>
                    <a:pt x="170" y="148"/>
                  </a:cubicBezTo>
                  <a:cubicBezTo>
                    <a:pt x="170" y="148"/>
                    <a:pt x="170" y="148"/>
                    <a:pt x="170" y="148"/>
                  </a:cubicBezTo>
                  <a:cubicBezTo>
                    <a:pt x="170" y="148"/>
                    <a:pt x="170" y="148"/>
                    <a:pt x="170" y="148"/>
                  </a:cubicBezTo>
                  <a:cubicBezTo>
                    <a:pt x="171" y="144"/>
                    <a:pt x="172" y="141"/>
                    <a:pt x="172" y="13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73" y="135"/>
                    <a:pt x="173" y="133"/>
                    <a:pt x="173" y="131"/>
                  </a:cubicBezTo>
                  <a:cubicBezTo>
                    <a:pt x="173" y="129"/>
                    <a:pt x="174" y="127"/>
                    <a:pt x="174" y="126"/>
                  </a:cubicBezTo>
                  <a:cubicBezTo>
                    <a:pt x="174" y="124"/>
                    <a:pt x="175" y="123"/>
                    <a:pt x="175" y="123"/>
                  </a:cubicBezTo>
                  <a:cubicBezTo>
                    <a:pt x="175" y="123"/>
                    <a:pt x="175" y="123"/>
                    <a:pt x="175" y="123"/>
                  </a:cubicBezTo>
                  <a:cubicBezTo>
                    <a:pt x="175" y="122"/>
                    <a:pt x="175" y="122"/>
                    <a:pt x="175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5" y="122"/>
                    <a:pt x="175" y="122"/>
                    <a:pt x="175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5" y="122"/>
                    <a:pt x="175" y="122"/>
                    <a:pt x="175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6" y="122"/>
                    <a:pt x="176" y="122"/>
                    <a:pt x="176" y="122"/>
                  </a:cubicBezTo>
                  <a:cubicBezTo>
                    <a:pt x="178" y="121"/>
                    <a:pt x="179" y="119"/>
                    <a:pt x="179" y="117"/>
                  </a:cubicBezTo>
                  <a:cubicBezTo>
                    <a:pt x="180" y="115"/>
                    <a:pt x="180" y="113"/>
                    <a:pt x="180" y="112"/>
                  </a:cubicBezTo>
                  <a:cubicBezTo>
                    <a:pt x="180" y="111"/>
                    <a:pt x="181" y="108"/>
                    <a:pt x="182" y="105"/>
                  </a:cubicBezTo>
                  <a:cubicBezTo>
                    <a:pt x="183" y="102"/>
                    <a:pt x="185" y="98"/>
                    <a:pt x="187" y="94"/>
                  </a:cubicBezTo>
                  <a:cubicBezTo>
                    <a:pt x="189" y="90"/>
                    <a:pt x="191" y="85"/>
                    <a:pt x="192" y="80"/>
                  </a:cubicBezTo>
                  <a:cubicBezTo>
                    <a:pt x="194" y="75"/>
                    <a:pt x="195" y="70"/>
                    <a:pt x="195" y="67"/>
                  </a:cubicBezTo>
                  <a:cubicBezTo>
                    <a:pt x="196" y="66"/>
                    <a:pt x="196" y="66"/>
                    <a:pt x="196" y="65"/>
                  </a:cubicBezTo>
                  <a:cubicBezTo>
                    <a:pt x="196" y="65"/>
                    <a:pt x="196" y="64"/>
                    <a:pt x="195" y="64"/>
                  </a:cubicBezTo>
                  <a:cubicBezTo>
                    <a:pt x="195" y="63"/>
                    <a:pt x="195" y="63"/>
                    <a:pt x="194" y="63"/>
                  </a:cubicBezTo>
                  <a:cubicBezTo>
                    <a:pt x="194" y="63"/>
                    <a:pt x="194" y="62"/>
                    <a:pt x="193" y="62"/>
                  </a:cubicBezTo>
                  <a:cubicBezTo>
                    <a:pt x="193" y="62"/>
                    <a:pt x="192" y="63"/>
                    <a:pt x="192" y="63"/>
                  </a:cubicBezTo>
                  <a:cubicBezTo>
                    <a:pt x="191" y="63"/>
                    <a:pt x="191" y="64"/>
                    <a:pt x="190" y="65"/>
                  </a:cubicBezTo>
                  <a:cubicBezTo>
                    <a:pt x="189" y="65"/>
                    <a:pt x="189" y="66"/>
                    <a:pt x="188" y="67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88" y="68"/>
                    <a:pt x="188" y="68"/>
                    <a:pt x="188" y="68"/>
                  </a:cubicBezTo>
                  <a:cubicBezTo>
                    <a:pt x="187" y="69"/>
                    <a:pt x="185" y="72"/>
                    <a:pt x="184" y="73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82" y="76"/>
                    <a:pt x="180" y="78"/>
                    <a:pt x="179" y="82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9" y="83"/>
                    <a:pt x="179" y="84"/>
                    <a:pt x="179" y="85"/>
                  </a:cubicBezTo>
                  <a:cubicBezTo>
                    <a:pt x="179" y="87"/>
                    <a:pt x="178" y="89"/>
                    <a:pt x="175" y="91"/>
                  </a:cubicBezTo>
                  <a:cubicBezTo>
                    <a:pt x="175" y="91"/>
                    <a:pt x="175" y="91"/>
                    <a:pt x="175" y="91"/>
                  </a:cubicBezTo>
                  <a:cubicBezTo>
                    <a:pt x="175" y="91"/>
                    <a:pt x="175" y="91"/>
                    <a:pt x="175" y="91"/>
                  </a:cubicBezTo>
                  <a:cubicBezTo>
                    <a:pt x="172" y="95"/>
                    <a:pt x="168" y="98"/>
                    <a:pt x="166" y="99"/>
                  </a:cubicBezTo>
                  <a:cubicBezTo>
                    <a:pt x="165" y="100"/>
                    <a:pt x="164" y="101"/>
                    <a:pt x="164" y="103"/>
                  </a:cubicBezTo>
                  <a:cubicBezTo>
                    <a:pt x="161" y="107"/>
                    <a:pt x="160" y="112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6"/>
                    <a:pt x="158" y="116"/>
                    <a:pt x="158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8" y="117"/>
                    <a:pt x="158" y="116"/>
                    <a:pt x="157" y="116"/>
                  </a:cubicBezTo>
                  <a:cubicBezTo>
                    <a:pt x="157" y="116"/>
                    <a:pt x="157" y="115"/>
                    <a:pt x="157" y="114"/>
                  </a:cubicBezTo>
                  <a:cubicBezTo>
                    <a:pt x="157" y="113"/>
                    <a:pt x="158" y="112"/>
                    <a:pt x="158" y="111"/>
                  </a:cubicBezTo>
                  <a:cubicBezTo>
                    <a:pt x="159" y="111"/>
                    <a:pt x="159" y="110"/>
                    <a:pt x="160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9"/>
                    <a:pt x="162" y="108"/>
                    <a:pt x="162" y="108"/>
                  </a:cubicBezTo>
                  <a:cubicBezTo>
                    <a:pt x="164" y="107"/>
                    <a:pt x="165" y="104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1"/>
                    <a:pt x="166" y="100"/>
                    <a:pt x="166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8"/>
                    <a:pt x="167" y="97"/>
                    <a:pt x="168" y="95"/>
                  </a:cubicBezTo>
                  <a:cubicBezTo>
                    <a:pt x="169" y="93"/>
                    <a:pt x="170" y="92"/>
                    <a:pt x="171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89"/>
                    <a:pt x="173" y="88"/>
                    <a:pt x="173" y="87"/>
                  </a:cubicBezTo>
                  <a:cubicBezTo>
                    <a:pt x="173" y="87"/>
                    <a:pt x="174" y="86"/>
                    <a:pt x="174" y="85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2" y="81"/>
                    <a:pt x="171" y="80"/>
                    <a:pt x="170" y="79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8" y="83"/>
                    <a:pt x="170" y="86"/>
                    <a:pt x="170" y="86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3" y="83"/>
                    <a:pt x="173" y="83"/>
                    <a:pt x="173" y="83"/>
                  </a:cubicBezTo>
                  <a:cubicBezTo>
                    <a:pt x="173" y="83"/>
                    <a:pt x="173" y="83"/>
                    <a:pt x="172" y="82"/>
                  </a:cubicBezTo>
                  <a:cubicBezTo>
                    <a:pt x="172" y="81"/>
                    <a:pt x="171" y="80"/>
                    <a:pt x="170" y="79"/>
                  </a:cubicBezTo>
                  <a:cubicBezTo>
                    <a:pt x="168" y="80"/>
                    <a:pt x="168" y="80"/>
                    <a:pt x="168" y="80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8" y="82"/>
                    <a:pt x="169" y="84"/>
                    <a:pt x="170" y="85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5"/>
                    <a:pt x="170" y="85"/>
                    <a:pt x="169" y="86"/>
                  </a:cubicBezTo>
                  <a:cubicBezTo>
                    <a:pt x="169" y="86"/>
                    <a:pt x="169" y="87"/>
                    <a:pt x="168" y="88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7" y="89"/>
                    <a:pt x="166" y="91"/>
                    <a:pt x="164" y="93"/>
                  </a:cubicBezTo>
                  <a:cubicBezTo>
                    <a:pt x="163" y="95"/>
                    <a:pt x="162" y="97"/>
                    <a:pt x="162" y="99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2" y="99"/>
                    <a:pt x="162" y="99"/>
                    <a:pt x="162" y="99"/>
                  </a:cubicBezTo>
                  <a:cubicBezTo>
                    <a:pt x="162" y="99"/>
                    <a:pt x="162" y="99"/>
                    <a:pt x="162" y="99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2" y="99"/>
                    <a:pt x="162" y="99"/>
                    <a:pt x="162" y="99"/>
                  </a:cubicBezTo>
                  <a:cubicBezTo>
                    <a:pt x="162" y="100"/>
                    <a:pt x="162" y="100"/>
                    <a:pt x="162" y="101"/>
                  </a:cubicBezTo>
                  <a:cubicBezTo>
                    <a:pt x="164" y="102"/>
                    <a:pt x="164" y="102"/>
                    <a:pt x="164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3"/>
                    <a:pt x="160" y="104"/>
                    <a:pt x="160" y="105"/>
                  </a:cubicBezTo>
                  <a:cubicBezTo>
                    <a:pt x="159" y="105"/>
                    <a:pt x="158" y="106"/>
                    <a:pt x="157" y="107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8" y="106"/>
                    <a:pt x="158" y="106"/>
                    <a:pt x="158" y="106"/>
                  </a:cubicBezTo>
                  <a:cubicBezTo>
                    <a:pt x="157" y="107"/>
                    <a:pt x="156" y="108"/>
                    <a:pt x="155" y="108"/>
                  </a:cubicBezTo>
                  <a:cubicBezTo>
                    <a:pt x="154" y="110"/>
                    <a:pt x="153" y="112"/>
                    <a:pt x="153" y="114"/>
                  </a:cubicBezTo>
                  <a:cubicBezTo>
                    <a:pt x="153" y="116"/>
                    <a:pt x="153" y="117"/>
                    <a:pt x="154" y="118"/>
                  </a:cubicBezTo>
                  <a:cubicBezTo>
                    <a:pt x="154" y="119"/>
                    <a:pt x="155" y="120"/>
                    <a:pt x="156" y="120"/>
                  </a:cubicBezTo>
                  <a:cubicBezTo>
                    <a:pt x="156" y="120"/>
                    <a:pt x="157" y="121"/>
                    <a:pt x="158" y="121"/>
                  </a:cubicBezTo>
                  <a:cubicBezTo>
                    <a:pt x="159" y="121"/>
                    <a:pt x="160" y="120"/>
                    <a:pt x="160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2" y="119"/>
                    <a:pt x="163" y="117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5"/>
                    <a:pt x="163" y="115"/>
                    <a:pt x="163" y="115"/>
                  </a:cubicBezTo>
                  <a:cubicBezTo>
                    <a:pt x="163" y="114"/>
                    <a:pt x="164" y="111"/>
                    <a:pt x="165" y="109"/>
                  </a:cubicBezTo>
                  <a:cubicBezTo>
                    <a:pt x="166" y="107"/>
                    <a:pt x="166" y="106"/>
                    <a:pt x="167" y="105"/>
                  </a:cubicBezTo>
                  <a:cubicBezTo>
                    <a:pt x="168" y="104"/>
                    <a:pt x="168" y="103"/>
                    <a:pt x="169" y="102"/>
                  </a:cubicBezTo>
                  <a:cubicBezTo>
                    <a:pt x="171" y="101"/>
                    <a:pt x="175" y="98"/>
                    <a:pt x="178" y="94"/>
                  </a:cubicBezTo>
                  <a:cubicBezTo>
                    <a:pt x="177" y="92"/>
                    <a:pt x="177" y="92"/>
                    <a:pt x="177" y="92"/>
                  </a:cubicBezTo>
                  <a:cubicBezTo>
                    <a:pt x="178" y="94"/>
                    <a:pt x="178" y="94"/>
                    <a:pt x="178" y="94"/>
                  </a:cubicBezTo>
                  <a:cubicBezTo>
                    <a:pt x="181" y="92"/>
                    <a:pt x="183" y="89"/>
                    <a:pt x="183" y="85"/>
                  </a:cubicBezTo>
                  <a:cubicBezTo>
                    <a:pt x="183" y="85"/>
                    <a:pt x="183" y="84"/>
                    <a:pt x="183" y="83"/>
                  </a:cubicBezTo>
                  <a:cubicBezTo>
                    <a:pt x="181" y="82"/>
                    <a:pt x="181" y="82"/>
                    <a:pt x="181" y="82"/>
                  </a:cubicBezTo>
                  <a:cubicBezTo>
                    <a:pt x="183" y="83"/>
                    <a:pt x="183" y="83"/>
                    <a:pt x="183" y="83"/>
                  </a:cubicBezTo>
                  <a:cubicBezTo>
                    <a:pt x="184" y="80"/>
                    <a:pt x="185" y="78"/>
                    <a:pt x="187" y="76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5" y="75"/>
                    <a:pt x="185" y="75"/>
                    <a:pt x="185" y="75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9" y="74"/>
                    <a:pt x="190" y="71"/>
                    <a:pt x="191" y="69"/>
                  </a:cubicBezTo>
                  <a:cubicBezTo>
                    <a:pt x="190" y="68"/>
                    <a:pt x="190" y="68"/>
                    <a:pt x="190" y="68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2" y="69"/>
                    <a:pt x="193" y="68"/>
                    <a:pt x="193" y="67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66"/>
                    <a:pt x="193" y="66"/>
                    <a:pt x="193" y="66"/>
                  </a:cubicBezTo>
                  <a:cubicBezTo>
                    <a:pt x="194" y="66"/>
                    <a:pt x="194" y="66"/>
                    <a:pt x="194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66"/>
                    <a:pt x="193" y="66"/>
                    <a:pt x="193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3" y="66"/>
                    <a:pt x="193" y="66"/>
                    <a:pt x="193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2" y="65"/>
                    <a:pt x="192" y="65"/>
                    <a:pt x="192" y="66"/>
                  </a:cubicBezTo>
                  <a:cubicBezTo>
                    <a:pt x="191" y="69"/>
                    <a:pt x="190" y="74"/>
                    <a:pt x="188" y="79"/>
                  </a:cubicBezTo>
                  <a:cubicBezTo>
                    <a:pt x="187" y="84"/>
                    <a:pt x="185" y="89"/>
                    <a:pt x="183" y="92"/>
                  </a:cubicBezTo>
                  <a:cubicBezTo>
                    <a:pt x="181" y="96"/>
                    <a:pt x="179" y="100"/>
                    <a:pt x="178" y="104"/>
                  </a:cubicBezTo>
                  <a:cubicBezTo>
                    <a:pt x="177" y="107"/>
                    <a:pt x="176" y="110"/>
                    <a:pt x="176" y="112"/>
                  </a:cubicBezTo>
                  <a:cubicBezTo>
                    <a:pt x="176" y="113"/>
                    <a:pt x="176" y="115"/>
                    <a:pt x="175" y="116"/>
                  </a:cubicBezTo>
                  <a:cubicBezTo>
                    <a:pt x="175" y="117"/>
                    <a:pt x="174" y="118"/>
                    <a:pt x="174" y="119"/>
                  </a:cubicBezTo>
                  <a:cubicBezTo>
                    <a:pt x="175" y="120"/>
                    <a:pt x="175" y="120"/>
                    <a:pt x="175" y="120"/>
                  </a:cubicBezTo>
                  <a:cubicBezTo>
                    <a:pt x="174" y="119"/>
                    <a:pt x="174" y="119"/>
                    <a:pt x="174" y="119"/>
                  </a:cubicBezTo>
                  <a:cubicBezTo>
                    <a:pt x="173" y="119"/>
                    <a:pt x="172" y="120"/>
                    <a:pt x="172" y="120"/>
                  </a:cubicBezTo>
                  <a:cubicBezTo>
                    <a:pt x="174" y="121"/>
                    <a:pt x="174" y="121"/>
                    <a:pt x="174" y="121"/>
                  </a:cubicBezTo>
                  <a:cubicBezTo>
                    <a:pt x="172" y="120"/>
                    <a:pt x="172" y="120"/>
                    <a:pt x="172" y="120"/>
                  </a:cubicBezTo>
                  <a:cubicBezTo>
                    <a:pt x="171" y="122"/>
                    <a:pt x="170" y="123"/>
                    <a:pt x="170" y="125"/>
                  </a:cubicBezTo>
                  <a:cubicBezTo>
                    <a:pt x="170" y="127"/>
                    <a:pt x="169" y="128"/>
                    <a:pt x="169" y="130"/>
                  </a:cubicBezTo>
                  <a:cubicBezTo>
                    <a:pt x="169" y="132"/>
                    <a:pt x="169" y="134"/>
                    <a:pt x="168" y="137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8" y="140"/>
                    <a:pt x="167" y="143"/>
                    <a:pt x="166" y="147"/>
                  </a:cubicBezTo>
                  <a:cubicBezTo>
                    <a:pt x="168" y="147"/>
                    <a:pt x="168" y="147"/>
                    <a:pt x="168" y="147"/>
                  </a:cubicBezTo>
                  <a:cubicBezTo>
                    <a:pt x="166" y="147"/>
                    <a:pt x="166" y="147"/>
                    <a:pt x="166" y="147"/>
                  </a:cubicBezTo>
                  <a:cubicBezTo>
                    <a:pt x="166" y="149"/>
                    <a:pt x="166" y="152"/>
                    <a:pt x="166" y="154"/>
                  </a:cubicBezTo>
                  <a:cubicBezTo>
                    <a:pt x="166" y="158"/>
                    <a:pt x="166" y="161"/>
                    <a:pt x="167" y="165"/>
                  </a:cubicBezTo>
                  <a:cubicBezTo>
                    <a:pt x="168" y="168"/>
                    <a:pt x="169" y="170"/>
                    <a:pt x="169" y="173"/>
                  </a:cubicBezTo>
                  <a:cubicBezTo>
                    <a:pt x="171" y="172"/>
                    <a:pt x="171" y="172"/>
                    <a:pt x="171" y="172"/>
                  </a:cubicBezTo>
                  <a:cubicBezTo>
                    <a:pt x="169" y="173"/>
                    <a:pt x="169" y="173"/>
                    <a:pt x="169" y="173"/>
                  </a:cubicBezTo>
                  <a:cubicBezTo>
                    <a:pt x="170" y="176"/>
                    <a:pt x="171" y="178"/>
                    <a:pt x="171" y="181"/>
                  </a:cubicBezTo>
                  <a:cubicBezTo>
                    <a:pt x="173" y="180"/>
                    <a:pt x="173" y="180"/>
                    <a:pt x="173" y="180"/>
                  </a:cubicBezTo>
                  <a:cubicBezTo>
                    <a:pt x="171" y="181"/>
                    <a:pt x="171" y="181"/>
                    <a:pt x="171" y="181"/>
                  </a:cubicBezTo>
                  <a:cubicBezTo>
                    <a:pt x="172" y="181"/>
                    <a:pt x="172" y="182"/>
                    <a:pt x="172" y="182"/>
                  </a:cubicBezTo>
                  <a:cubicBezTo>
                    <a:pt x="172" y="182"/>
                    <a:pt x="172" y="182"/>
                    <a:pt x="172" y="182"/>
                  </a:cubicBezTo>
                  <a:cubicBezTo>
                    <a:pt x="172" y="183"/>
                    <a:pt x="172" y="184"/>
                    <a:pt x="172" y="185"/>
                  </a:cubicBezTo>
                  <a:cubicBezTo>
                    <a:pt x="172" y="187"/>
                    <a:pt x="172" y="190"/>
                    <a:pt x="172" y="192"/>
                  </a:cubicBezTo>
                  <a:cubicBezTo>
                    <a:pt x="171" y="194"/>
                    <a:pt x="171" y="196"/>
                    <a:pt x="171" y="198"/>
                  </a:cubicBezTo>
                  <a:cubicBezTo>
                    <a:pt x="171" y="198"/>
                    <a:pt x="171" y="199"/>
                    <a:pt x="171" y="199"/>
                  </a:cubicBezTo>
                  <a:cubicBezTo>
                    <a:pt x="171" y="199"/>
                    <a:pt x="171" y="199"/>
                    <a:pt x="171" y="199"/>
                  </a:cubicBezTo>
                  <a:cubicBezTo>
                    <a:pt x="171" y="199"/>
                    <a:pt x="171" y="199"/>
                    <a:pt x="171" y="199"/>
                  </a:cubicBezTo>
                  <a:cubicBezTo>
                    <a:pt x="173" y="199"/>
                    <a:pt x="173" y="199"/>
                    <a:pt x="173" y="199"/>
                  </a:cubicBezTo>
                  <a:cubicBezTo>
                    <a:pt x="171" y="199"/>
                    <a:pt x="171" y="199"/>
                    <a:pt x="171" y="199"/>
                  </a:cubicBezTo>
                  <a:cubicBezTo>
                    <a:pt x="171" y="200"/>
                    <a:pt x="171" y="201"/>
                    <a:pt x="171" y="202"/>
                  </a:cubicBezTo>
                  <a:cubicBezTo>
                    <a:pt x="173" y="202"/>
                    <a:pt x="173" y="202"/>
                    <a:pt x="173" y="202"/>
                  </a:cubicBezTo>
                  <a:cubicBezTo>
                    <a:pt x="173" y="200"/>
                    <a:pt x="173" y="200"/>
                    <a:pt x="173" y="200"/>
                  </a:cubicBezTo>
                  <a:cubicBezTo>
                    <a:pt x="173" y="200"/>
                    <a:pt x="173" y="200"/>
                    <a:pt x="173" y="200"/>
                  </a:cubicBezTo>
                  <a:cubicBezTo>
                    <a:pt x="75" y="202"/>
                    <a:pt x="75" y="202"/>
                    <a:pt x="75" y="202"/>
                  </a:cubicBezTo>
                  <a:cubicBezTo>
                    <a:pt x="75" y="204"/>
                    <a:pt x="75" y="204"/>
                    <a:pt x="75" y="204"/>
                  </a:cubicBezTo>
                  <a:cubicBezTo>
                    <a:pt x="77" y="203"/>
                    <a:pt x="77" y="203"/>
                    <a:pt x="77" y="203"/>
                  </a:cubicBezTo>
                  <a:cubicBezTo>
                    <a:pt x="77" y="203"/>
                    <a:pt x="76" y="202"/>
                    <a:pt x="75" y="201"/>
                  </a:cubicBezTo>
                  <a:cubicBezTo>
                    <a:pt x="74" y="200"/>
                    <a:pt x="73" y="199"/>
                    <a:pt x="71" y="199"/>
                  </a:cubicBezTo>
                  <a:cubicBezTo>
                    <a:pt x="71" y="199"/>
                    <a:pt x="70" y="198"/>
                    <a:pt x="69" y="197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69" y="197"/>
                    <a:pt x="69" y="197"/>
                    <a:pt x="69" y="197"/>
                  </a:cubicBezTo>
                  <a:cubicBezTo>
                    <a:pt x="68" y="196"/>
                    <a:pt x="66" y="194"/>
                    <a:pt x="65" y="192"/>
                  </a:cubicBezTo>
                  <a:cubicBezTo>
                    <a:pt x="64" y="193"/>
                    <a:pt x="64" y="193"/>
                    <a:pt x="64" y="193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4" y="190"/>
                    <a:pt x="61" y="188"/>
                    <a:pt x="61" y="184"/>
                  </a:cubicBezTo>
                  <a:cubicBezTo>
                    <a:pt x="61" y="182"/>
                    <a:pt x="62" y="180"/>
                    <a:pt x="63" y="178"/>
                  </a:cubicBezTo>
                  <a:cubicBezTo>
                    <a:pt x="63" y="176"/>
                    <a:pt x="64" y="174"/>
                    <a:pt x="64" y="173"/>
                  </a:cubicBezTo>
                  <a:cubicBezTo>
                    <a:pt x="62" y="172"/>
                    <a:pt x="62" y="172"/>
                    <a:pt x="62" y="172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2" y="172"/>
                    <a:pt x="62" y="172"/>
                    <a:pt x="62" y="172"/>
                  </a:cubicBezTo>
                  <a:cubicBezTo>
                    <a:pt x="64" y="173"/>
                    <a:pt x="64" y="173"/>
                    <a:pt x="64" y="173"/>
                  </a:cubicBezTo>
                  <a:cubicBezTo>
                    <a:pt x="65" y="172"/>
                    <a:pt x="65" y="171"/>
                    <a:pt x="65" y="171"/>
                  </a:cubicBezTo>
                  <a:cubicBezTo>
                    <a:pt x="65" y="169"/>
                    <a:pt x="64" y="168"/>
                    <a:pt x="64" y="167"/>
                  </a:cubicBezTo>
                  <a:cubicBezTo>
                    <a:pt x="62" y="163"/>
                    <a:pt x="59" y="160"/>
                    <a:pt x="59" y="160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59" y="162"/>
                    <a:pt x="59" y="160"/>
                    <a:pt x="59" y="159"/>
                  </a:cubicBezTo>
                  <a:cubicBezTo>
                    <a:pt x="59" y="158"/>
                    <a:pt x="59" y="158"/>
                    <a:pt x="59" y="157"/>
                  </a:cubicBezTo>
                  <a:cubicBezTo>
                    <a:pt x="58" y="156"/>
                    <a:pt x="58" y="155"/>
                    <a:pt x="57" y="155"/>
                  </a:cubicBezTo>
                  <a:cubicBezTo>
                    <a:pt x="57" y="154"/>
                    <a:pt x="57" y="154"/>
                    <a:pt x="57" y="154"/>
                  </a:cubicBezTo>
                  <a:cubicBezTo>
                    <a:pt x="57" y="153"/>
                    <a:pt x="57" y="152"/>
                    <a:pt x="57" y="152"/>
                  </a:cubicBezTo>
                  <a:cubicBezTo>
                    <a:pt x="57" y="151"/>
                    <a:pt x="58" y="150"/>
                    <a:pt x="58" y="148"/>
                  </a:cubicBezTo>
                  <a:cubicBezTo>
                    <a:pt x="58" y="147"/>
                    <a:pt x="58" y="145"/>
                    <a:pt x="56" y="144"/>
                  </a:cubicBezTo>
                  <a:cubicBezTo>
                    <a:pt x="55" y="143"/>
                    <a:pt x="54" y="143"/>
                    <a:pt x="52" y="143"/>
                  </a:cubicBezTo>
                  <a:cubicBezTo>
                    <a:pt x="51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2"/>
                  </a:cubicBezTo>
                  <a:cubicBezTo>
                    <a:pt x="50" y="142"/>
                    <a:pt x="50" y="142"/>
                    <a:pt x="50" y="141"/>
                  </a:cubicBezTo>
                  <a:cubicBezTo>
                    <a:pt x="50" y="141"/>
                    <a:pt x="50" y="140"/>
                    <a:pt x="50" y="140"/>
                  </a:cubicBezTo>
                  <a:cubicBezTo>
                    <a:pt x="50" y="139"/>
                    <a:pt x="50" y="139"/>
                    <a:pt x="50" y="138"/>
                  </a:cubicBezTo>
                  <a:cubicBezTo>
                    <a:pt x="50" y="137"/>
                    <a:pt x="50" y="136"/>
                    <a:pt x="49" y="134"/>
                  </a:cubicBezTo>
                  <a:cubicBezTo>
                    <a:pt x="48" y="133"/>
                    <a:pt x="46" y="132"/>
                    <a:pt x="43" y="131"/>
                  </a:cubicBezTo>
                  <a:cubicBezTo>
                    <a:pt x="40" y="130"/>
                    <a:pt x="38" y="129"/>
                    <a:pt x="37" y="128"/>
                  </a:cubicBezTo>
                  <a:cubicBezTo>
                    <a:pt x="36" y="128"/>
                    <a:pt x="35" y="127"/>
                    <a:pt x="35" y="126"/>
                  </a:cubicBezTo>
                  <a:cubicBezTo>
                    <a:pt x="34" y="124"/>
                    <a:pt x="33" y="122"/>
                    <a:pt x="31" y="119"/>
                  </a:cubicBezTo>
                  <a:cubicBezTo>
                    <a:pt x="29" y="117"/>
                    <a:pt x="26" y="114"/>
                    <a:pt x="21" y="114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0" y="114"/>
                    <a:pt x="20" y="114"/>
                    <a:pt x="19" y="114"/>
                  </a:cubicBezTo>
                  <a:cubicBezTo>
                    <a:pt x="18" y="114"/>
                    <a:pt x="17" y="114"/>
                    <a:pt x="17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4"/>
                    <a:pt x="16" y="113"/>
                    <a:pt x="15" y="113"/>
                  </a:cubicBezTo>
                  <a:cubicBezTo>
                    <a:pt x="15" y="112"/>
                    <a:pt x="15" y="111"/>
                    <a:pt x="14" y="110"/>
                  </a:cubicBezTo>
                  <a:cubicBezTo>
                    <a:pt x="13" y="108"/>
                    <a:pt x="12" y="107"/>
                    <a:pt x="11" y="106"/>
                  </a:cubicBezTo>
                  <a:cubicBezTo>
                    <a:pt x="10" y="104"/>
                    <a:pt x="9" y="104"/>
                    <a:pt x="8" y="103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8" y="103"/>
                    <a:pt x="7" y="102"/>
                    <a:pt x="6" y="101"/>
                  </a:cubicBezTo>
                  <a:cubicBezTo>
                    <a:pt x="5" y="99"/>
                    <a:pt x="5" y="98"/>
                    <a:pt x="5" y="96"/>
                  </a:cubicBezTo>
                  <a:cubicBezTo>
                    <a:pt x="5" y="92"/>
                    <a:pt x="6" y="88"/>
                    <a:pt x="8" y="85"/>
                  </a:cubicBezTo>
                  <a:cubicBezTo>
                    <a:pt x="10" y="83"/>
                    <a:pt x="10" y="81"/>
                    <a:pt x="10" y="79"/>
                  </a:cubicBezTo>
                  <a:cubicBezTo>
                    <a:pt x="10" y="77"/>
                    <a:pt x="10" y="76"/>
                    <a:pt x="10" y="74"/>
                  </a:cubicBezTo>
                  <a:cubicBezTo>
                    <a:pt x="9" y="73"/>
                    <a:pt x="9" y="72"/>
                    <a:pt x="8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8" y="71"/>
                    <a:pt x="8" y="70"/>
                    <a:pt x="8" y="69"/>
                  </a:cubicBezTo>
                  <a:cubicBezTo>
                    <a:pt x="8" y="67"/>
                    <a:pt x="7" y="65"/>
                    <a:pt x="7" y="62"/>
                  </a:cubicBezTo>
                  <a:cubicBezTo>
                    <a:pt x="7" y="59"/>
                    <a:pt x="6" y="57"/>
                    <a:pt x="5" y="5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4" y="57"/>
                    <a:pt x="4" y="57"/>
                  </a:cubicBezTo>
                  <a:cubicBezTo>
                    <a:pt x="6" y="57"/>
                    <a:pt x="8" y="57"/>
                    <a:pt x="10" y="56"/>
                  </a:cubicBezTo>
                  <a:cubicBezTo>
                    <a:pt x="12" y="56"/>
                    <a:pt x="14" y="55"/>
                    <a:pt x="16" y="53"/>
                  </a:cubicBezTo>
                  <a:cubicBezTo>
                    <a:pt x="20" y="49"/>
                    <a:pt x="23" y="45"/>
                    <a:pt x="23" y="4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8"/>
                    <a:pt x="28" y="17"/>
                    <a:pt x="30" y="17"/>
                  </a:cubicBezTo>
                  <a:cubicBezTo>
                    <a:pt x="35" y="15"/>
                    <a:pt x="43" y="13"/>
                    <a:pt x="44" y="12"/>
                  </a:cubicBezTo>
                  <a:cubicBezTo>
                    <a:pt x="45" y="12"/>
                    <a:pt x="46" y="11"/>
                    <a:pt x="47" y="11"/>
                  </a:cubicBezTo>
                  <a:cubicBezTo>
                    <a:pt x="47" y="11"/>
                    <a:pt x="47" y="10"/>
                    <a:pt x="48" y="10"/>
                  </a:cubicBezTo>
                  <a:cubicBezTo>
                    <a:pt x="49" y="10"/>
                    <a:pt x="50" y="10"/>
                    <a:pt x="51" y="10"/>
                  </a:cubicBezTo>
                  <a:cubicBezTo>
                    <a:pt x="52" y="10"/>
                    <a:pt x="53" y="9"/>
                    <a:pt x="55" y="9"/>
                  </a:cubicBezTo>
                  <a:cubicBezTo>
                    <a:pt x="57" y="8"/>
                    <a:pt x="58" y="7"/>
                    <a:pt x="59" y="6"/>
                  </a:cubicBezTo>
                  <a:cubicBezTo>
                    <a:pt x="60" y="5"/>
                    <a:pt x="62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4"/>
                    <a:pt x="66" y="4"/>
                    <a:pt x="66" y="4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6" y="6"/>
                    <a:pt x="66" y="7"/>
                    <a:pt x="66" y="8"/>
                  </a:cubicBezTo>
                  <a:cubicBezTo>
                    <a:pt x="67" y="9"/>
                    <a:pt x="68" y="9"/>
                    <a:pt x="68" y="10"/>
                  </a:cubicBezTo>
                  <a:cubicBezTo>
                    <a:pt x="68" y="10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8" y="13"/>
                    <a:pt x="68" y="13"/>
                  </a:cubicBezTo>
                  <a:cubicBezTo>
                    <a:pt x="67" y="14"/>
                    <a:pt x="67" y="14"/>
                    <a:pt x="67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17"/>
                    <a:pt x="66" y="17"/>
                    <a:pt x="67" y="18"/>
                  </a:cubicBezTo>
                  <a:cubicBezTo>
                    <a:pt x="67" y="18"/>
                    <a:pt x="68" y="18"/>
                    <a:pt x="68" y="18"/>
                  </a:cubicBezTo>
                  <a:cubicBezTo>
                    <a:pt x="68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9" y="18"/>
                    <a:pt x="70" y="18"/>
                  </a:cubicBezTo>
                  <a:cubicBezTo>
                    <a:pt x="71" y="18"/>
                    <a:pt x="72" y="18"/>
                    <a:pt x="73" y="18"/>
                  </a:cubicBezTo>
                  <a:cubicBezTo>
                    <a:pt x="73" y="18"/>
                    <a:pt x="74" y="18"/>
                    <a:pt x="74" y="18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4" y="18"/>
                    <a:pt x="76" y="19"/>
                  </a:cubicBezTo>
                  <a:cubicBezTo>
                    <a:pt x="77" y="19"/>
                    <a:pt x="79" y="20"/>
                    <a:pt x="81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9"/>
                    <a:pt x="81" y="22"/>
                    <a:pt x="84" y="24"/>
                  </a:cubicBezTo>
                  <a:cubicBezTo>
                    <a:pt x="86" y="25"/>
                    <a:pt x="88" y="25"/>
                    <a:pt x="90" y="26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6"/>
                    <a:pt x="89" y="26"/>
                    <a:pt x="89" y="26"/>
                  </a:cubicBezTo>
                  <a:cubicBezTo>
                    <a:pt x="90" y="27"/>
                    <a:pt x="91" y="27"/>
                    <a:pt x="92" y="28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5" y="30"/>
                    <a:pt x="98" y="32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2" y="32"/>
                    <a:pt x="103" y="32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2"/>
                    <a:pt x="109" y="32"/>
                  </a:cubicBezTo>
                  <a:cubicBezTo>
                    <a:pt x="109" y="32"/>
                    <a:pt x="110" y="32"/>
                    <a:pt x="110" y="32"/>
                  </a:cubicBezTo>
                  <a:cubicBezTo>
                    <a:pt x="111" y="32"/>
                    <a:pt x="111" y="33"/>
                    <a:pt x="111" y="33"/>
                  </a:cubicBezTo>
                  <a:cubicBezTo>
                    <a:pt x="112" y="31"/>
                    <a:pt x="112" y="31"/>
                    <a:pt x="112" y="31"/>
                  </a:cubicBezTo>
                  <a:cubicBezTo>
                    <a:pt x="110" y="31"/>
                    <a:pt x="110" y="31"/>
                    <a:pt x="110" y="31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12" y="31"/>
                    <a:pt x="112" y="31"/>
                    <a:pt x="112" y="31"/>
                  </a:cubicBezTo>
                  <a:cubicBezTo>
                    <a:pt x="110" y="31"/>
                    <a:pt x="110" y="31"/>
                    <a:pt x="110" y="31"/>
                  </a:cubicBezTo>
                  <a:cubicBezTo>
                    <a:pt x="110" y="32"/>
                    <a:pt x="111" y="33"/>
                    <a:pt x="111" y="33"/>
                  </a:cubicBezTo>
                  <a:cubicBezTo>
                    <a:pt x="111" y="33"/>
                    <a:pt x="112" y="34"/>
                    <a:pt x="112" y="3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2" y="34"/>
                    <a:pt x="113" y="35"/>
                    <a:pt x="114" y="35"/>
                  </a:cubicBezTo>
                  <a:cubicBezTo>
                    <a:pt x="114" y="35"/>
                    <a:pt x="115" y="35"/>
                    <a:pt x="116" y="35"/>
                  </a:cubicBezTo>
                  <a:cubicBezTo>
                    <a:pt x="116" y="35"/>
                    <a:pt x="117" y="35"/>
                    <a:pt x="117" y="35"/>
                  </a:cubicBezTo>
                  <a:cubicBezTo>
                    <a:pt x="118" y="35"/>
                    <a:pt x="118" y="35"/>
                    <a:pt x="119" y="35"/>
                  </a:cubicBezTo>
                  <a:cubicBezTo>
                    <a:pt x="119" y="33"/>
                    <a:pt x="119" y="33"/>
                    <a:pt x="119" y="33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9" y="35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21" y="36"/>
                    <a:pt x="122" y="36"/>
                    <a:pt x="122" y="36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2" y="36"/>
                    <a:pt x="123" y="37"/>
                    <a:pt x="124" y="38"/>
                  </a:cubicBezTo>
                  <a:cubicBezTo>
                    <a:pt x="128" y="39"/>
                    <a:pt x="133" y="42"/>
                    <a:pt x="137" y="44"/>
                  </a:cubicBezTo>
                  <a:cubicBezTo>
                    <a:pt x="140" y="45"/>
                    <a:pt x="142" y="46"/>
                    <a:pt x="145" y="47"/>
                  </a:cubicBezTo>
                  <a:cubicBezTo>
                    <a:pt x="146" y="48"/>
                    <a:pt x="147" y="48"/>
                    <a:pt x="147" y="48"/>
                  </a:cubicBezTo>
                  <a:cubicBezTo>
                    <a:pt x="148" y="48"/>
                    <a:pt x="149" y="48"/>
                    <a:pt x="150" y="48"/>
                  </a:cubicBezTo>
                  <a:cubicBezTo>
                    <a:pt x="150" y="48"/>
                    <a:pt x="151" y="49"/>
                    <a:pt x="151" y="49"/>
                  </a:cubicBezTo>
                  <a:cubicBezTo>
                    <a:pt x="152" y="50"/>
                    <a:pt x="153" y="51"/>
                    <a:pt x="153" y="52"/>
                  </a:cubicBezTo>
                  <a:cubicBezTo>
                    <a:pt x="155" y="55"/>
                    <a:pt x="157" y="57"/>
                    <a:pt x="159" y="58"/>
                  </a:cubicBezTo>
                  <a:cubicBezTo>
                    <a:pt x="160" y="57"/>
                    <a:pt x="160" y="57"/>
                    <a:pt x="160" y="57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9"/>
                    <a:pt x="160" y="59"/>
                    <a:pt x="161" y="59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1" y="60"/>
                    <a:pt x="161" y="60"/>
                  </a:cubicBezTo>
                  <a:cubicBezTo>
                    <a:pt x="163" y="59"/>
                    <a:pt x="163" y="59"/>
                    <a:pt x="163" y="59"/>
                  </a:cubicBezTo>
                  <a:cubicBezTo>
                    <a:pt x="161" y="60"/>
                    <a:pt x="161" y="60"/>
                    <a:pt x="161" y="60"/>
                  </a:cubicBezTo>
                  <a:cubicBezTo>
                    <a:pt x="162" y="62"/>
                    <a:pt x="163" y="65"/>
                    <a:pt x="163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5" y="67"/>
                    <a:pt x="165" y="67"/>
                    <a:pt x="165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7"/>
                    <a:pt x="163" y="68"/>
                    <a:pt x="163" y="68"/>
                  </a:cubicBezTo>
                  <a:cubicBezTo>
                    <a:pt x="163" y="69"/>
                    <a:pt x="163" y="70"/>
                    <a:pt x="163" y="71"/>
                  </a:cubicBezTo>
                  <a:cubicBezTo>
                    <a:pt x="165" y="71"/>
                    <a:pt x="165" y="71"/>
                    <a:pt x="165" y="71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3" y="73"/>
                    <a:pt x="163" y="75"/>
                    <a:pt x="164" y="76"/>
                  </a:cubicBezTo>
                  <a:cubicBezTo>
                    <a:pt x="164" y="76"/>
                    <a:pt x="164" y="76"/>
                    <a:pt x="164" y="76"/>
                  </a:cubicBezTo>
                  <a:cubicBezTo>
                    <a:pt x="165" y="77"/>
                    <a:pt x="165" y="78"/>
                    <a:pt x="166" y="80"/>
                  </a:cubicBezTo>
                  <a:cubicBezTo>
                    <a:pt x="168" y="79"/>
                    <a:pt x="168" y="79"/>
                    <a:pt x="168" y="79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80"/>
                    <a:pt x="166" y="81"/>
                    <a:pt x="167" y="81"/>
                  </a:cubicBezTo>
                  <a:cubicBezTo>
                    <a:pt x="168" y="80"/>
                    <a:pt x="168" y="80"/>
                    <a:pt x="168" y="80"/>
                  </a:cubicBezTo>
                  <a:cubicBezTo>
                    <a:pt x="167" y="81"/>
                    <a:pt x="167" y="81"/>
                    <a:pt x="167" y="81"/>
                  </a:cubicBezTo>
                  <a:cubicBezTo>
                    <a:pt x="168" y="83"/>
                    <a:pt x="170" y="86"/>
                    <a:pt x="170" y="86"/>
                  </a:cubicBezTo>
                  <a:cubicBezTo>
                    <a:pt x="173" y="83"/>
                    <a:pt x="173" y="83"/>
                    <a:pt x="173" y="83"/>
                  </a:cubicBezTo>
                  <a:lnTo>
                    <a:pt x="171" y="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41" name="Freeform 193"/>
            <p:cNvSpPr>
              <a:spLocks/>
            </p:cNvSpPr>
            <p:nvPr/>
          </p:nvSpPr>
          <p:spPr bwMode="auto">
            <a:xfrm>
              <a:off x="9066331" y="2226537"/>
              <a:ext cx="678459" cy="381633"/>
            </a:xfrm>
            <a:custGeom>
              <a:avLst/>
              <a:gdLst>
                <a:gd name="T0" fmla="*/ 202 w 208"/>
                <a:gd name="T1" fmla="*/ 57 h 117"/>
                <a:gd name="T2" fmla="*/ 192 w 208"/>
                <a:gd name="T3" fmla="*/ 49 h 117"/>
                <a:gd name="T4" fmla="*/ 185 w 208"/>
                <a:gd name="T5" fmla="*/ 38 h 117"/>
                <a:gd name="T6" fmla="*/ 176 w 208"/>
                <a:gd name="T7" fmla="*/ 41 h 117"/>
                <a:gd name="T8" fmla="*/ 165 w 208"/>
                <a:gd name="T9" fmla="*/ 33 h 117"/>
                <a:gd name="T10" fmla="*/ 164 w 208"/>
                <a:gd name="T11" fmla="*/ 26 h 117"/>
                <a:gd name="T12" fmla="*/ 156 w 208"/>
                <a:gd name="T13" fmla="*/ 28 h 117"/>
                <a:gd name="T14" fmla="*/ 143 w 208"/>
                <a:gd name="T15" fmla="*/ 33 h 117"/>
                <a:gd name="T16" fmla="*/ 126 w 208"/>
                <a:gd name="T17" fmla="*/ 35 h 117"/>
                <a:gd name="T18" fmla="*/ 116 w 208"/>
                <a:gd name="T19" fmla="*/ 46 h 117"/>
                <a:gd name="T20" fmla="*/ 97 w 208"/>
                <a:gd name="T21" fmla="*/ 47 h 117"/>
                <a:gd name="T22" fmla="*/ 79 w 208"/>
                <a:gd name="T23" fmla="*/ 37 h 117"/>
                <a:gd name="T24" fmla="*/ 72 w 208"/>
                <a:gd name="T25" fmla="*/ 34 h 117"/>
                <a:gd name="T26" fmla="*/ 70 w 208"/>
                <a:gd name="T27" fmla="*/ 33 h 117"/>
                <a:gd name="T28" fmla="*/ 62 w 208"/>
                <a:gd name="T29" fmla="*/ 34 h 117"/>
                <a:gd name="T30" fmla="*/ 55 w 208"/>
                <a:gd name="T31" fmla="*/ 40 h 117"/>
                <a:gd name="T32" fmla="*/ 56 w 208"/>
                <a:gd name="T33" fmla="*/ 21 h 117"/>
                <a:gd name="T34" fmla="*/ 71 w 208"/>
                <a:gd name="T35" fmla="*/ 11 h 117"/>
                <a:gd name="T36" fmla="*/ 73 w 208"/>
                <a:gd name="T37" fmla="*/ 1 h 117"/>
                <a:gd name="T38" fmla="*/ 57 w 208"/>
                <a:gd name="T39" fmla="*/ 5 h 117"/>
                <a:gd name="T40" fmla="*/ 50 w 208"/>
                <a:gd name="T41" fmla="*/ 13 h 117"/>
                <a:gd name="T42" fmla="*/ 40 w 208"/>
                <a:gd name="T43" fmla="*/ 18 h 117"/>
                <a:gd name="T44" fmla="*/ 36 w 208"/>
                <a:gd name="T45" fmla="*/ 28 h 117"/>
                <a:gd name="T46" fmla="*/ 28 w 208"/>
                <a:gd name="T47" fmla="*/ 31 h 117"/>
                <a:gd name="T48" fmla="*/ 22 w 208"/>
                <a:gd name="T49" fmla="*/ 32 h 117"/>
                <a:gd name="T50" fmla="*/ 8 w 208"/>
                <a:gd name="T51" fmla="*/ 39 h 117"/>
                <a:gd name="T52" fmla="*/ 1 w 208"/>
                <a:gd name="T53" fmla="*/ 47 h 117"/>
                <a:gd name="T54" fmla="*/ 8 w 208"/>
                <a:gd name="T55" fmla="*/ 57 h 117"/>
                <a:gd name="T56" fmla="*/ 13 w 208"/>
                <a:gd name="T57" fmla="*/ 61 h 117"/>
                <a:gd name="T58" fmla="*/ 30 w 208"/>
                <a:gd name="T59" fmla="*/ 64 h 117"/>
                <a:gd name="T60" fmla="*/ 35 w 208"/>
                <a:gd name="T61" fmla="*/ 66 h 117"/>
                <a:gd name="T62" fmla="*/ 45 w 208"/>
                <a:gd name="T63" fmla="*/ 69 h 117"/>
                <a:gd name="T64" fmla="*/ 78 w 208"/>
                <a:gd name="T65" fmla="*/ 90 h 117"/>
                <a:gd name="T66" fmla="*/ 83 w 208"/>
                <a:gd name="T67" fmla="*/ 100 h 117"/>
                <a:gd name="T68" fmla="*/ 86 w 208"/>
                <a:gd name="T69" fmla="*/ 112 h 117"/>
                <a:gd name="T70" fmla="*/ 89 w 208"/>
                <a:gd name="T71" fmla="*/ 116 h 117"/>
                <a:gd name="T72" fmla="*/ 91 w 208"/>
                <a:gd name="T73" fmla="*/ 108 h 117"/>
                <a:gd name="T74" fmla="*/ 97 w 208"/>
                <a:gd name="T75" fmla="*/ 89 h 117"/>
                <a:gd name="T76" fmla="*/ 116 w 208"/>
                <a:gd name="T77" fmla="*/ 74 h 117"/>
                <a:gd name="T78" fmla="*/ 118 w 208"/>
                <a:gd name="T79" fmla="*/ 81 h 117"/>
                <a:gd name="T80" fmla="*/ 120 w 208"/>
                <a:gd name="T81" fmla="*/ 86 h 117"/>
                <a:gd name="T82" fmla="*/ 123 w 208"/>
                <a:gd name="T83" fmla="*/ 79 h 117"/>
                <a:gd name="T84" fmla="*/ 151 w 208"/>
                <a:gd name="T85" fmla="*/ 58 h 117"/>
                <a:gd name="T86" fmla="*/ 174 w 208"/>
                <a:gd name="T87" fmla="*/ 67 h 117"/>
                <a:gd name="T88" fmla="*/ 175 w 208"/>
                <a:gd name="T89" fmla="*/ 72 h 117"/>
                <a:gd name="T90" fmla="*/ 178 w 208"/>
                <a:gd name="T91" fmla="*/ 72 h 117"/>
                <a:gd name="T92" fmla="*/ 180 w 208"/>
                <a:gd name="T93" fmla="*/ 62 h 117"/>
                <a:gd name="T94" fmla="*/ 182 w 208"/>
                <a:gd name="T95" fmla="*/ 61 h 117"/>
                <a:gd name="T96" fmla="*/ 189 w 208"/>
                <a:gd name="T97" fmla="*/ 60 h 117"/>
                <a:gd name="T98" fmla="*/ 195 w 208"/>
                <a:gd name="T99" fmla="*/ 60 h 117"/>
                <a:gd name="T100" fmla="*/ 208 w 208"/>
                <a:gd name="T101" fmla="*/ 6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8" h="117">
                  <a:moveTo>
                    <a:pt x="208" y="59"/>
                  </a:moveTo>
                  <a:cubicBezTo>
                    <a:pt x="208" y="59"/>
                    <a:pt x="205" y="59"/>
                    <a:pt x="203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0" y="56"/>
                    <a:pt x="198" y="54"/>
                    <a:pt x="197" y="52"/>
                  </a:cubicBezTo>
                  <a:cubicBezTo>
                    <a:pt x="195" y="51"/>
                    <a:pt x="194" y="50"/>
                    <a:pt x="193" y="49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2" y="49"/>
                    <a:pt x="192" y="48"/>
                    <a:pt x="192" y="48"/>
                  </a:cubicBezTo>
                  <a:cubicBezTo>
                    <a:pt x="191" y="47"/>
                    <a:pt x="191" y="45"/>
                    <a:pt x="191" y="44"/>
                  </a:cubicBezTo>
                  <a:cubicBezTo>
                    <a:pt x="190" y="43"/>
                    <a:pt x="185" y="38"/>
                    <a:pt x="185" y="38"/>
                  </a:cubicBezTo>
                  <a:cubicBezTo>
                    <a:pt x="185" y="38"/>
                    <a:pt x="184" y="37"/>
                    <a:pt x="183" y="37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1" y="38"/>
                    <a:pt x="179" y="40"/>
                    <a:pt x="176" y="41"/>
                  </a:cubicBezTo>
                  <a:cubicBezTo>
                    <a:pt x="175" y="42"/>
                    <a:pt x="172" y="43"/>
                    <a:pt x="170" y="42"/>
                  </a:cubicBezTo>
                  <a:cubicBezTo>
                    <a:pt x="167" y="42"/>
                    <a:pt x="164" y="39"/>
                    <a:pt x="165" y="35"/>
                  </a:cubicBezTo>
                  <a:cubicBezTo>
                    <a:pt x="165" y="35"/>
                    <a:pt x="165" y="34"/>
                    <a:pt x="165" y="33"/>
                  </a:cubicBezTo>
                  <a:cubicBezTo>
                    <a:pt x="165" y="30"/>
                    <a:pt x="166" y="29"/>
                    <a:pt x="165" y="28"/>
                  </a:cubicBezTo>
                  <a:cubicBezTo>
                    <a:pt x="165" y="27"/>
                    <a:pt x="165" y="27"/>
                    <a:pt x="164" y="26"/>
                  </a:cubicBezTo>
                  <a:cubicBezTo>
                    <a:pt x="164" y="26"/>
                    <a:pt x="164" y="26"/>
                    <a:pt x="164" y="26"/>
                  </a:cubicBezTo>
                  <a:cubicBezTo>
                    <a:pt x="163" y="25"/>
                    <a:pt x="162" y="24"/>
                    <a:pt x="160" y="25"/>
                  </a:cubicBezTo>
                  <a:cubicBezTo>
                    <a:pt x="158" y="25"/>
                    <a:pt x="157" y="28"/>
                    <a:pt x="156" y="28"/>
                  </a:cubicBezTo>
                  <a:cubicBezTo>
                    <a:pt x="156" y="28"/>
                    <a:pt x="156" y="28"/>
                    <a:pt x="156" y="28"/>
                  </a:cubicBezTo>
                  <a:cubicBezTo>
                    <a:pt x="156" y="28"/>
                    <a:pt x="155" y="29"/>
                    <a:pt x="154" y="29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4" y="32"/>
                    <a:pt x="143" y="33"/>
                    <a:pt x="143" y="33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9" y="33"/>
                    <a:pt x="128" y="34"/>
                    <a:pt x="126" y="35"/>
                  </a:cubicBezTo>
                  <a:cubicBezTo>
                    <a:pt x="126" y="36"/>
                    <a:pt x="125" y="37"/>
                    <a:pt x="125" y="38"/>
                  </a:cubicBezTo>
                  <a:cubicBezTo>
                    <a:pt x="125" y="38"/>
                    <a:pt x="123" y="38"/>
                    <a:pt x="121" y="40"/>
                  </a:cubicBezTo>
                  <a:cubicBezTo>
                    <a:pt x="118" y="41"/>
                    <a:pt x="116" y="44"/>
                    <a:pt x="116" y="46"/>
                  </a:cubicBezTo>
                  <a:cubicBezTo>
                    <a:pt x="117" y="51"/>
                    <a:pt x="114" y="52"/>
                    <a:pt x="111" y="50"/>
                  </a:cubicBezTo>
                  <a:cubicBezTo>
                    <a:pt x="111" y="50"/>
                    <a:pt x="110" y="49"/>
                    <a:pt x="109" y="49"/>
                  </a:cubicBezTo>
                  <a:cubicBezTo>
                    <a:pt x="106" y="46"/>
                    <a:pt x="100" y="45"/>
                    <a:pt x="97" y="47"/>
                  </a:cubicBezTo>
                  <a:cubicBezTo>
                    <a:pt x="95" y="48"/>
                    <a:pt x="94" y="48"/>
                    <a:pt x="93" y="47"/>
                  </a:cubicBezTo>
                  <a:cubicBezTo>
                    <a:pt x="91" y="47"/>
                    <a:pt x="90" y="46"/>
                    <a:pt x="88" y="44"/>
                  </a:cubicBezTo>
                  <a:cubicBezTo>
                    <a:pt x="85" y="41"/>
                    <a:pt x="83" y="39"/>
                    <a:pt x="79" y="37"/>
                  </a:cubicBezTo>
                  <a:cubicBezTo>
                    <a:pt x="76" y="37"/>
                    <a:pt x="74" y="35"/>
                    <a:pt x="73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8" y="33"/>
                    <a:pt x="67" y="33"/>
                    <a:pt x="66" y="33"/>
                  </a:cubicBezTo>
                  <a:cubicBezTo>
                    <a:pt x="66" y="33"/>
                    <a:pt x="65" y="33"/>
                    <a:pt x="65" y="33"/>
                  </a:cubicBezTo>
                  <a:cubicBezTo>
                    <a:pt x="64" y="33"/>
                    <a:pt x="63" y="33"/>
                    <a:pt x="62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57" y="40"/>
                    <a:pt x="55" y="40"/>
                  </a:cubicBezTo>
                  <a:cubicBezTo>
                    <a:pt x="55" y="40"/>
                    <a:pt x="54" y="40"/>
                    <a:pt x="54" y="39"/>
                  </a:cubicBezTo>
                  <a:cubicBezTo>
                    <a:pt x="54" y="38"/>
                    <a:pt x="53" y="28"/>
                    <a:pt x="56" y="23"/>
                  </a:cubicBezTo>
                  <a:cubicBezTo>
                    <a:pt x="56" y="22"/>
                    <a:pt x="56" y="22"/>
                    <a:pt x="56" y="21"/>
                  </a:cubicBezTo>
                  <a:cubicBezTo>
                    <a:pt x="59" y="18"/>
                    <a:pt x="59" y="19"/>
                    <a:pt x="62" y="17"/>
                  </a:cubicBezTo>
                  <a:cubicBezTo>
                    <a:pt x="64" y="16"/>
                    <a:pt x="64" y="15"/>
                    <a:pt x="65" y="14"/>
                  </a:cubicBezTo>
                  <a:cubicBezTo>
                    <a:pt x="66" y="12"/>
                    <a:pt x="68" y="11"/>
                    <a:pt x="71" y="11"/>
                  </a:cubicBezTo>
                  <a:cubicBezTo>
                    <a:pt x="72" y="10"/>
                    <a:pt x="74" y="10"/>
                    <a:pt x="75" y="9"/>
                  </a:cubicBezTo>
                  <a:cubicBezTo>
                    <a:pt x="76" y="8"/>
                    <a:pt x="76" y="7"/>
                    <a:pt x="76" y="6"/>
                  </a:cubicBezTo>
                  <a:cubicBezTo>
                    <a:pt x="76" y="5"/>
                    <a:pt x="74" y="2"/>
                    <a:pt x="73" y="1"/>
                  </a:cubicBezTo>
                  <a:cubicBezTo>
                    <a:pt x="73" y="1"/>
                    <a:pt x="70" y="0"/>
                    <a:pt x="66" y="2"/>
                  </a:cubicBezTo>
                  <a:cubicBezTo>
                    <a:pt x="63" y="5"/>
                    <a:pt x="62" y="4"/>
                    <a:pt x="60" y="4"/>
                  </a:cubicBezTo>
                  <a:cubicBezTo>
                    <a:pt x="59" y="4"/>
                    <a:pt x="58" y="4"/>
                    <a:pt x="57" y="5"/>
                  </a:cubicBezTo>
                  <a:cubicBezTo>
                    <a:pt x="57" y="6"/>
                    <a:pt x="56" y="6"/>
                    <a:pt x="55" y="8"/>
                  </a:cubicBezTo>
                  <a:cubicBezTo>
                    <a:pt x="55" y="9"/>
                    <a:pt x="54" y="10"/>
                    <a:pt x="53" y="11"/>
                  </a:cubicBezTo>
                  <a:cubicBezTo>
                    <a:pt x="52" y="12"/>
                    <a:pt x="51" y="13"/>
                    <a:pt x="50" y="13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8" y="14"/>
                    <a:pt x="46" y="14"/>
                    <a:pt x="44" y="15"/>
                  </a:cubicBezTo>
                  <a:cubicBezTo>
                    <a:pt x="42" y="16"/>
                    <a:pt x="40" y="16"/>
                    <a:pt x="40" y="18"/>
                  </a:cubicBezTo>
                  <a:cubicBezTo>
                    <a:pt x="40" y="19"/>
                    <a:pt x="40" y="20"/>
                    <a:pt x="40" y="21"/>
                  </a:cubicBezTo>
                  <a:cubicBezTo>
                    <a:pt x="41" y="23"/>
                    <a:pt x="40" y="24"/>
                    <a:pt x="39" y="26"/>
                  </a:cubicBezTo>
                  <a:cubicBezTo>
                    <a:pt x="38" y="27"/>
                    <a:pt x="38" y="28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2" y="29"/>
                    <a:pt x="30" y="30"/>
                    <a:pt x="28" y="31"/>
                  </a:cubicBezTo>
                  <a:cubicBezTo>
                    <a:pt x="27" y="31"/>
                    <a:pt x="27" y="32"/>
                    <a:pt x="27" y="32"/>
                  </a:cubicBezTo>
                  <a:cubicBezTo>
                    <a:pt x="27" y="32"/>
                    <a:pt x="26" y="32"/>
                    <a:pt x="26" y="32"/>
                  </a:cubicBezTo>
                  <a:cubicBezTo>
                    <a:pt x="25" y="32"/>
                    <a:pt x="24" y="32"/>
                    <a:pt x="22" y="32"/>
                  </a:cubicBezTo>
                  <a:cubicBezTo>
                    <a:pt x="21" y="32"/>
                    <a:pt x="19" y="33"/>
                    <a:pt x="19" y="33"/>
                  </a:cubicBezTo>
                  <a:cubicBezTo>
                    <a:pt x="17" y="35"/>
                    <a:pt x="15" y="37"/>
                    <a:pt x="13" y="38"/>
                  </a:cubicBezTo>
                  <a:cubicBezTo>
                    <a:pt x="12" y="38"/>
                    <a:pt x="11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6" y="39"/>
                    <a:pt x="4" y="40"/>
                    <a:pt x="3" y="41"/>
                  </a:cubicBezTo>
                  <a:cubicBezTo>
                    <a:pt x="2" y="43"/>
                    <a:pt x="2" y="45"/>
                    <a:pt x="1" y="47"/>
                  </a:cubicBezTo>
                  <a:cubicBezTo>
                    <a:pt x="2" y="49"/>
                    <a:pt x="2" y="51"/>
                    <a:pt x="0" y="51"/>
                  </a:cubicBezTo>
                  <a:cubicBezTo>
                    <a:pt x="0" y="51"/>
                    <a:pt x="1" y="54"/>
                    <a:pt x="4" y="55"/>
                  </a:cubicBezTo>
                  <a:cubicBezTo>
                    <a:pt x="6" y="56"/>
                    <a:pt x="7" y="57"/>
                    <a:pt x="8" y="57"/>
                  </a:cubicBezTo>
                  <a:cubicBezTo>
                    <a:pt x="10" y="58"/>
                    <a:pt x="11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5" y="62"/>
                    <a:pt x="17" y="63"/>
                    <a:pt x="19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4" y="63"/>
                    <a:pt x="30" y="62"/>
                    <a:pt x="30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6"/>
                    <a:pt x="35" y="66"/>
                    <a:pt x="35" y="66"/>
                  </a:cubicBezTo>
                  <a:cubicBezTo>
                    <a:pt x="36" y="66"/>
                    <a:pt x="36" y="66"/>
                    <a:pt x="37" y="66"/>
                  </a:cubicBezTo>
                  <a:cubicBezTo>
                    <a:pt x="38" y="66"/>
                    <a:pt x="39" y="67"/>
                    <a:pt x="40" y="67"/>
                  </a:cubicBezTo>
                  <a:cubicBezTo>
                    <a:pt x="42" y="67"/>
                    <a:pt x="43" y="68"/>
                    <a:pt x="45" y="69"/>
                  </a:cubicBezTo>
                  <a:cubicBezTo>
                    <a:pt x="49" y="71"/>
                    <a:pt x="62" y="79"/>
                    <a:pt x="66" y="79"/>
                  </a:cubicBezTo>
                  <a:cubicBezTo>
                    <a:pt x="70" y="79"/>
                    <a:pt x="72" y="81"/>
                    <a:pt x="73" y="84"/>
                  </a:cubicBezTo>
                  <a:cubicBezTo>
                    <a:pt x="74" y="86"/>
                    <a:pt x="76" y="88"/>
                    <a:pt x="78" y="90"/>
                  </a:cubicBezTo>
                  <a:cubicBezTo>
                    <a:pt x="78" y="90"/>
                    <a:pt x="79" y="90"/>
                    <a:pt x="79" y="90"/>
                  </a:cubicBezTo>
                  <a:cubicBezTo>
                    <a:pt x="80" y="90"/>
                    <a:pt x="80" y="91"/>
                    <a:pt x="81" y="92"/>
                  </a:cubicBezTo>
                  <a:cubicBezTo>
                    <a:pt x="82" y="94"/>
                    <a:pt x="83" y="97"/>
                    <a:pt x="83" y="100"/>
                  </a:cubicBezTo>
                  <a:cubicBezTo>
                    <a:pt x="83" y="100"/>
                    <a:pt x="83" y="100"/>
                    <a:pt x="83" y="100"/>
                  </a:cubicBezTo>
                  <a:cubicBezTo>
                    <a:pt x="83" y="101"/>
                    <a:pt x="83" y="103"/>
                    <a:pt x="83" y="104"/>
                  </a:cubicBezTo>
                  <a:cubicBezTo>
                    <a:pt x="83" y="106"/>
                    <a:pt x="84" y="109"/>
                    <a:pt x="86" y="112"/>
                  </a:cubicBezTo>
                  <a:cubicBezTo>
                    <a:pt x="86" y="112"/>
                    <a:pt x="86" y="112"/>
                    <a:pt x="86" y="113"/>
                  </a:cubicBezTo>
                  <a:cubicBezTo>
                    <a:pt x="87" y="114"/>
                    <a:pt x="88" y="115"/>
                    <a:pt x="89" y="117"/>
                  </a:cubicBezTo>
                  <a:cubicBezTo>
                    <a:pt x="89" y="116"/>
                    <a:pt x="89" y="116"/>
                    <a:pt x="89" y="116"/>
                  </a:cubicBezTo>
                  <a:cubicBezTo>
                    <a:pt x="89" y="116"/>
                    <a:pt x="89" y="115"/>
                    <a:pt x="89" y="115"/>
                  </a:cubicBezTo>
                  <a:cubicBezTo>
                    <a:pt x="89" y="115"/>
                    <a:pt x="89" y="116"/>
                    <a:pt x="89" y="116"/>
                  </a:cubicBezTo>
                  <a:cubicBezTo>
                    <a:pt x="89" y="115"/>
                    <a:pt x="90" y="112"/>
                    <a:pt x="91" y="108"/>
                  </a:cubicBezTo>
                  <a:cubicBezTo>
                    <a:pt x="91" y="105"/>
                    <a:pt x="92" y="100"/>
                    <a:pt x="93" y="98"/>
                  </a:cubicBezTo>
                  <a:cubicBezTo>
                    <a:pt x="94" y="97"/>
                    <a:pt x="94" y="95"/>
                    <a:pt x="95" y="94"/>
                  </a:cubicBezTo>
                  <a:cubicBezTo>
                    <a:pt x="96" y="92"/>
                    <a:pt x="97" y="91"/>
                    <a:pt x="97" y="89"/>
                  </a:cubicBezTo>
                  <a:cubicBezTo>
                    <a:pt x="101" y="84"/>
                    <a:pt x="105" y="78"/>
                    <a:pt x="110" y="76"/>
                  </a:cubicBezTo>
                  <a:cubicBezTo>
                    <a:pt x="112" y="74"/>
                    <a:pt x="114" y="73"/>
                    <a:pt x="115" y="73"/>
                  </a:cubicBezTo>
                  <a:cubicBezTo>
                    <a:pt x="115" y="73"/>
                    <a:pt x="116" y="74"/>
                    <a:pt x="116" y="74"/>
                  </a:cubicBezTo>
                  <a:cubicBezTo>
                    <a:pt x="118" y="74"/>
                    <a:pt x="119" y="76"/>
                    <a:pt x="118" y="79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7" y="85"/>
                    <a:pt x="116" y="91"/>
                    <a:pt x="119" y="91"/>
                  </a:cubicBezTo>
                  <a:cubicBezTo>
                    <a:pt x="121" y="91"/>
                    <a:pt x="122" y="90"/>
                    <a:pt x="121" y="89"/>
                  </a:cubicBezTo>
                  <a:cubicBezTo>
                    <a:pt x="121" y="88"/>
                    <a:pt x="121" y="87"/>
                    <a:pt x="120" y="86"/>
                  </a:cubicBezTo>
                  <a:cubicBezTo>
                    <a:pt x="120" y="84"/>
                    <a:pt x="120" y="83"/>
                    <a:pt x="121" y="82"/>
                  </a:cubicBezTo>
                  <a:cubicBezTo>
                    <a:pt x="121" y="81"/>
                    <a:pt x="122" y="81"/>
                    <a:pt x="122" y="80"/>
                  </a:cubicBezTo>
                  <a:cubicBezTo>
                    <a:pt x="122" y="80"/>
                    <a:pt x="123" y="80"/>
                    <a:pt x="123" y="79"/>
                  </a:cubicBezTo>
                  <a:cubicBezTo>
                    <a:pt x="124" y="76"/>
                    <a:pt x="126" y="72"/>
                    <a:pt x="126" y="70"/>
                  </a:cubicBezTo>
                  <a:cubicBezTo>
                    <a:pt x="126" y="70"/>
                    <a:pt x="135" y="70"/>
                    <a:pt x="142" y="66"/>
                  </a:cubicBezTo>
                  <a:cubicBezTo>
                    <a:pt x="145" y="65"/>
                    <a:pt x="149" y="62"/>
                    <a:pt x="151" y="58"/>
                  </a:cubicBezTo>
                  <a:cubicBezTo>
                    <a:pt x="151" y="58"/>
                    <a:pt x="153" y="58"/>
                    <a:pt x="157" y="59"/>
                  </a:cubicBezTo>
                  <a:cubicBezTo>
                    <a:pt x="160" y="59"/>
                    <a:pt x="163" y="59"/>
                    <a:pt x="166" y="60"/>
                  </a:cubicBezTo>
                  <a:cubicBezTo>
                    <a:pt x="174" y="63"/>
                    <a:pt x="175" y="65"/>
                    <a:pt x="174" y="67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3" y="68"/>
                    <a:pt x="173" y="68"/>
                    <a:pt x="173" y="69"/>
                  </a:cubicBezTo>
                  <a:cubicBezTo>
                    <a:pt x="173" y="70"/>
                    <a:pt x="174" y="71"/>
                    <a:pt x="175" y="72"/>
                  </a:cubicBezTo>
                  <a:cubicBezTo>
                    <a:pt x="175" y="72"/>
                    <a:pt x="175" y="72"/>
                    <a:pt x="175" y="72"/>
                  </a:cubicBezTo>
                  <a:cubicBezTo>
                    <a:pt x="176" y="72"/>
                    <a:pt x="176" y="72"/>
                    <a:pt x="177" y="72"/>
                  </a:cubicBezTo>
                  <a:cubicBezTo>
                    <a:pt x="178" y="72"/>
                    <a:pt x="178" y="72"/>
                    <a:pt x="178" y="72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9" y="70"/>
                    <a:pt x="179" y="70"/>
                    <a:pt x="179" y="69"/>
                  </a:cubicBezTo>
                  <a:cubicBezTo>
                    <a:pt x="179" y="67"/>
                    <a:pt x="179" y="64"/>
                    <a:pt x="180" y="62"/>
                  </a:cubicBezTo>
                  <a:cubicBezTo>
                    <a:pt x="181" y="62"/>
                    <a:pt x="181" y="61"/>
                    <a:pt x="182" y="61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83" y="61"/>
                    <a:pt x="183" y="61"/>
                    <a:pt x="183" y="61"/>
                  </a:cubicBezTo>
                  <a:cubicBezTo>
                    <a:pt x="185" y="61"/>
                    <a:pt x="187" y="61"/>
                    <a:pt x="188" y="61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9" y="60"/>
                    <a:pt x="189" y="60"/>
                    <a:pt x="190" y="60"/>
                  </a:cubicBezTo>
                  <a:cubicBezTo>
                    <a:pt x="191" y="59"/>
                    <a:pt x="192" y="60"/>
                    <a:pt x="194" y="60"/>
                  </a:cubicBezTo>
                  <a:cubicBezTo>
                    <a:pt x="195" y="60"/>
                    <a:pt x="195" y="60"/>
                    <a:pt x="195" y="60"/>
                  </a:cubicBezTo>
                  <a:cubicBezTo>
                    <a:pt x="196" y="61"/>
                    <a:pt x="198" y="61"/>
                    <a:pt x="199" y="61"/>
                  </a:cubicBezTo>
                  <a:cubicBezTo>
                    <a:pt x="200" y="61"/>
                    <a:pt x="202" y="62"/>
                    <a:pt x="204" y="62"/>
                  </a:cubicBezTo>
                  <a:cubicBezTo>
                    <a:pt x="206" y="62"/>
                    <a:pt x="208" y="62"/>
                    <a:pt x="208" y="61"/>
                  </a:cubicBezTo>
                  <a:cubicBezTo>
                    <a:pt x="208" y="58"/>
                    <a:pt x="208" y="59"/>
                    <a:pt x="208" y="5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42" name="Freeform 194"/>
            <p:cNvSpPr>
              <a:spLocks/>
            </p:cNvSpPr>
            <p:nvPr/>
          </p:nvSpPr>
          <p:spPr bwMode="auto">
            <a:xfrm>
              <a:off x="9055730" y="2221994"/>
              <a:ext cx="695118" cy="425552"/>
            </a:xfrm>
            <a:custGeom>
              <a:avLst/>
              <a:gdLst>
                <a:gd name="T0" fmla="*/ 196 w 213"/>
                <a:gd name="T1" fmla="*/ 48 h 130"/>
                <a:gd name="T2" fmla="*/ 197 w 213"/>
                <a:gd name="T3" fmla="*/ 49 h 130"/>
                <a:gd name="T4" fmla="*/ 185 w 213"/>
                <a:gd name="T5" fmla="*/ 36 h 130"/>
                <a:gd name="T6" fmla="*/ 170 w 213"/>
                <a:gd name="T7" fmla="*/ 30 h 130"/>
                <a:gd name="T8" fmla="*/ 158 w 213"/>
                <a:gd name="T9" fmla="*/ 27 h 130"/>
                <a:gd name="T10" fmla="*/ 128 w 213"/>
                <a:gd name="T11" fmla="*/ 39 h 130"/>
                <a:gd name="T12" fmla="*/ 117 w 213"/>
                <a:gd name="T13" fmla="*/ 50 h 130"/>
                <a:gd name="T14" fmla="*/ 83 w 213"/>
                <a:gd name="T15" fmla="*/ 36 h 130"/>
                <a:gd name="T16" fmla="*/ 68 w 213"/>
                <a:gd name="T17" fmla="*/ 32 h 130"/>
                <a:gd name="T18" fmla="*/ 64 w 213"/>
                <a:gd name="T19" fmla="*/ 34 h 130"/>
                <a:gd name="T20" fmla="*/ 63 w 213"/>
                <a:gd name="T21" fmla="*/ 21 h 130"/>
                <a:gd name="T22" fmla="*/ 77 w 213"/>
                <a:gd name="T23" fmla="*/ 0 h 130"/>
                <a:gd name="T24" fmla="*/ 51 w 213"/>
                <a:gd name="T25" fmla="*/ 13 h 130"/>
                <a:gd name="T26" fmla="*/ 39 w 213"/>
                <a:gd name="T27" fmla="*/ 27 h 130"/>
                <a:gd name="T28" fmla="*/ 23 w 213"/>
                <a:gd name="T29" fmla="*/ 32 h 130"/>
                <a:gd name="T30" fmla="*/ 3 w 213"/>
                <a:gd name="T31" fmla="*/ 50 h 130"/>
                <a:gd name="T32" fmla="*/ 13 w 213"/>
                <a:gd name="T33" fmla="*/ 62 h 130"/>
                <a:gd name="T34" fmla="*/ 32 w 213"/>
                <a:gd name="T35" fmla="*/ 66 h 130"/>
                <a:gd name="T36" fmla="*/ 38 w 213"/>
                <a:gd name="T37" fmla="*/ 68 h 130"/>
                <a:gd name="T38" fmla="*/ 82 w 213"/>
                <a:gd name="T39" fmla="*/ 93 h 130"/>
                <a:gd name="T40" fmla="*/ 87 w 213"/>
                <a:gd name="T41" fmla="*/ 114 h 130"/>
                <a:gd name="T42" fmla="*/ 96 w 213"/>
                <a:gd name="T43" fmla="*/ 110 h 130"/>
                <a:gd name="T44" fmla="*/ 118 w 213"/>
                <a:gd name="T45" fmla="*/ 76 h 130"/>
                <a:gd name="T46" fmla="*/ 122 w 213"/>
                <a:gd name="T47" fmla="*/ 94 h 130"/>
                <a:gd name="T48" fmla="*/ 128 w 213"/>
                <a:gd name="T49" fmla="*/ 81 h 130"/>
                <a:gd name="T50" fmla="*/ 174 w 213"/>
                <a:gd name="T51" fmla="*/ 66 h 130"/>
                <a:gd name="T52" fmla="*/ 175 w 213"/>
                <a:gd name="T53" fmla="*/ 67 h 130"/>
                <a:gd name="T54" fmla="*/ 184 w 213"/>
                <a:gd name="T55" fmla="*/ 70 h 130"/>
                <a:gd name="T56" fmla="*/ 192 w 213"/>
                <a:gd name="T57" fmla="*/ 64 h 130"/>
                <a:gd name="T58" fmla="*/ 194 w 213"/>
                <a:gd name="T59" fmla="*/ 62 h 130"/>
                <a:gd name="T60" fmla="*/ 209 w 213"/>
                <a:gd name="T61" fmla="*/ 65 h 130"/>
                <a:gd name="T62" fmla="*/ 211 w 213"/>
                <a:gd name="T63" fmla="*/ 62 h 130"/>
                <a:gd name="T64" fmla="*/ 209 w 213"/>
                <a:gd name="T65" fmla="*/ 60 h 130"/>
                <a:gd name="T66" fmla="*/ 207 w 213"/>
                <a:gd name="T67" fmla="*/ 63 h 130"/>
                <a:gd name="T68" fmla="*/ 191 w 213"/>
                <a:gd name="T69" fmla="*/ 60 h 130"/>
                <a:gd name="T70" fmla="*/ 181 w 213"/>
                <a:gd name="T71" fmla="*/ 72 h 130"/>
                <a:gd name="T72" fmla="*/ 178 w 213"/>
                <a:gd name="T73" fmla="*/ 69 h 130"/>
                <a:gd name="T74" fmla="*/ 145 w 213"/>
                <a:gd name="T75" fmla="*/ 67 h 130"/>
                <a:gd name="T76" fmla="*/ 121 w 213"/>
                <a:gd name="T77" fmla="*/ 86 h 130"/>
                <a:gd name="T78" fmla="*/ 123 w 213"/>
                <a:gd name="T79" fmla="*/ 89 h 130"/>
                <a:gd name="T80" fmla="*/ 123 w 213"/>
                <a:gd name="T81" fmla="*/ 82 h 130"/>
                <a:gd name="T82" fmla="*/ 112 w 213"/>
                <a:gd name="T83" fmla="*/ 75 h 130"/>
                <a:gd name="T84" fmla="*/ 90 w 213"/>
                <a:gd name="T85" fmla="*/ 118 h 130"/>
                <a:gd name="T86" fmla="*/ 88 w 213"/>
                <a:gd name="T87" fmla="*/ 101 h 130"/>
                <a:gd name="T88" fmla="*/ 43 w 213"/>
                <a:gd name="T89" fmla="*/ 68 h 130"/>
                <a:gd name="T90" fmla="*/ 29 w 213"/>
                <a:gd name="T91" fmla="*/ 62 h 130"/>
                <a:gd name="T92" fmla="*/ 5 w 213"/>
                <a:gd name="T93" fmla="*/ 53 h 130"/>
                <a:gd name="T94" fmla="*/ 11 w 213"/>
                <a:gd name="T95" fmla="*/ 40 h 130"/>
                <a:gd name="T96" fmla="*/ 30 w 213"/>
                <a:gd name="T97" fmla="*/ 35 h 130"/>
                <a:gd name="T98" fmla="*/ 43 w 213"/>
                <a:gd name="T99" fmla="*/ 22 h 130"/>
                <a:gd name="T100" fmla="*/ 57 w 213"/>
                <a:gd name="T101" fmla="*/ 13 h 130"/>
                <a:gd name="T102" fmla="*/ 77 w 213"/>
                <a:gd name="T103" fmla="*/ 7 h 130"/>
                <a:gd name="T104" fmla="*/ 57 w 213"/>
                <a:gd name="T105" fmla="*/ 23 h 130"/>
                <a:gd name="T106" fmla="*/ 68 w 213"/>
                <a:gd name="T107" fmla="*/ 34 h 130"/>
                <a:gd name="T108" fmla="*/ 75 w 213"/>
                <a:gd name="T109" fmla="*/ 37 h 130"/>
                <a:gd name="T110" fmla="*/ 121 w 213"/>
                <a:gd name="T111" fmla="*/ 49 h 130"/>
                <a:gd name="T112" fmla="*/ 133 w 213"/>
                <a:gd name="T113" fmla="*/ 34 h 130"/>
                <a:gd name="T114" fmla="*/ 164 w 213"/>
                <a:gd name="T115" fmla="*/ 28 h 130"/>
                <a:gd name="T116" fmla="*/ 165 w 213"/>
                <a:gd name="T117" fmla="*/ 37 h 130"/>
                <a:gd name="T118" fmla="*/ 187 w 213"/>
                <a:gd name="T119" fmla="*/ 41 h 130"/>
                <a:gd name="T120" fmla="*/ 194 w 213"/>
                <a:gd name="T121" fmla="*/ 45 h 130"/>
                <a:gd name="T122" fmla="*/ 204 w 213"/>
                <a:gd name="T123" fmla="*/ 5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" h="130">
                  <a:moveTo>
                    <a:pt x="211" y="60"/>
                  </a:moveTo>
                  <a:cubicBezTo>
                    <a:pt x="211" y="58"/>
                    <a:pt x="211" y="58"/>
                    <a:pt x="211" y="58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8"/>
                    <a:pt x="210" y="58"/>
                    <a:pt x="209" y="57"/>
                  </a:cubicBezTo>
                  <a:cubicBezTo>
                    <a:pt x="208" y="57"/>
                    <a:pt x="208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5"/>
                    <a:pt x="204" y="55"/>
                    <a:pt x="203" y="54"/>
                  </a:cubicBezTo>
                  <a:cubicBezTo>
                    <a:pt x="202" y="54"/>
                    <a:pt x="202" y="53"/>
                    <a:pt x="201" y="52"/>
                  </a:cubicBezTo>
                  <a:cubicBezTo>
                    <a:pt x="201" y="52"/>
                    <a:pt x="201" y="52"/>
                    <a:pt x="201" y="52"/>
                  </a:cubicBezTo>
                  <a:cubicBezTo>
                    <a:pt x="201" y="52"/>
                    <a:pt x="201" y="52"/>
                    <a:pt x="201" y="52"/>
                  </a:cubicBezTo>
                  <a:cubicBezTo>
                    <a:pt x="200" y="51"/>
                    <a:pt x="198" y="49"/>
                    <a:pt x="197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8"/>
                    <a:pt x="196" y="48"/>
                    <a:pt x="195" y="48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6" y="48"/>
                    <a:pt x="196" y="48"/>
                    <a:pt x="196" y="48"/>
                  </a:cubicBezTo>
                  <a:cubicBezTo>
                    <a:pt x="196" y="47"/>
                    <a:pt x="196" y="46"/>
                    <a:pt x="196" y="45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5"/>
                    <a:pt x="196" y="45"/>
                    <a:pt x="196" y="45"/>
                  </a:cubicBezTo>
                  <a:cubicBezTo>
                    <a:pt x="196" y="44"/>
                    <a:pt x="195" y="44"/>
                    <a:pt x="195" y="44"/>
                  </a:cubicBezTo>
                  <a:cubicBezTo>
                    <a:pt x="194" y="42"/>
                    <a:pt x="193" y="41"/>
                    <a:pt x="192" y="40"/>
                  </a:cubicBezTo>
                  <a:cubicBezTo>
                    <a:pt x="191" y="38"/>
                    <a:pt x="190" y="37"/>
                    <a:pt x="190" y="37"/>
                  </a:cubicBezTo>
                  <a:cubicBezTo>
                    <a:pt x="189" y="37"/>
                    <a:pt x="189" y="37"/>
                    <a:pt x="189" y="37"/>
                  </a:cubicBezTo>
                  <a:cubicBezTo>
                    <a:pt x="189" y="37"/>
                    <a:pt x="189" y="37"/>
                    <a:pt x="189" y="37"/>
                  </a:cubicBezTo>
                  <a:cubicBezTo>
                    <a:pt x="189" y="37"/>
                    <a:pt x="188" y="36"/>
                    <a:pt x="186" y="36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3" y="37"/>
                    <a:pt x="182" y="38"/>
                    <a:pt x="181" y="38"/>
                  </a:cubicBezTo>
                  <a:cubicBezTo>
                    <a:pt x="181" y="39"/>
                    <a:pt x="180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7" y="41"/>
                    <a:pt x="176" y="42"/>
                    <a:pt x="175" y="42"/>
                  </a:cubicBezTo>
                  <a:cubicBezTo>
                    <a:pt x="174" y="41"/>
                    <a:pt x="174" y="41"/>
                    <a:pt x="174" y="41"/>
                  </a:cubicBezTo>
                  <a:cubicBezTo>
                    <a:pt x="174" y="41"/>
                    <a:pt x="174" y="41"/>
                    <a:pt x="174" y="41"/>
                  </a:cubicBezTo>
                  <a:cubicBezTo>
                    <a:pt x="174" y="41"/>
                    <a:pt x="174" y="41"/>
                    <a:pt x="174" y="41"/>
                  </a:cubicBezTo>
                  <a:cubicBezTo>
                    <a:pt x="171" y="41"/>
                    <a:pt x="169" y="39"/>
                    <a:pt x="169" y="37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70" y="36"/>
                    <a:pt x="170" y="36"/>
                    <a:pt x="170" y="35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70" y="35"/>
                    <a:pt x="170" y="35"/>
                    <a:pt x="170" y="35"/>
                  </a:cubicBezTo>
                  <a:cubicBezTo>
                    <a:pt x="170" y="32"/>
                    <a:pt x="170" y="31"/>
                    <a:pt x="170" y="30"/>
                  </a:cubicBezTo>
                  <a:cubicBezTo>
                    <a:pt x="170" y="29"/>
                    <a:pt x="170" y="29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8"/>
                    <a:pt x="170" y="28"/>
                    <a:pt x="170" y="28"/>
                  </a:cubicBezTo>
                  <a:cubicBezTo>
                    <a:pt x="170" y="27"/>
                    <a:pt x="169" y="26"/>
                    <a:pt x="169" y="26"/>
                  </a:cubicBezTo>
                  <a:cubicBezTo>
                    <a:pt x="169" y="26"/>
                    <a:pt x="169" y="26"/>
                    <a:pt x="169" y="26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7" y="25"/>
                    <a:pt x="166" y="24"/>
                    <a:pt x="164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0" y="25"/>
                    <a:pt x="159" y="26"/>
                  </a:cubicBezTo>
                  <a:cubicBezTo>
                    <a:pt x="158" y="27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8" y="27"/>
                    <a:pt x="157" y="28"/>
                    <a:pt x="156" y="28"/>
                  </a:cubicBezTo>
                  <a:cubicBezTo>
                    <a:pt x="156" y="28"/>
                    <a:pt x="156" y="28"/>
                    <a:pt x="156" y="28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2"/>
                    <a:pt x="145" y="32"/>
                    <a:pt x="145" y="32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2"/>
                    <a:pt x="130" y="33"/>
                    <a:pt x="128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8" y="35"/>
                    <a:pt x="128" y="35"/>
                    <a:pt x="128" y="35"/>
                  </a:cubicBezTo>
                  <a:cubicBezTo>
                    <a:pt x="127" y="36"/>
                    <a:pt x="127" y="37"/>
                    <a:pt x="126" y="38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127" y="37"/>
                    <a:pt x="127" y="37"/>
                    <a:pt x="127" y="37"/>
                  </a:cubicBezTo>
                  <a:cubicBezTo>
                    <a:pt x="127" y="37"/>
                    <a:pt x="125" y="38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3" y="39"/>
                    <a:pt x="123" y="39"/>
                    <a:pt x="123" y="39"/>
                  </a:cubicBezTo>
                  <a:cubicBezTo>
                    <a:pt x="122" y="40"/>
                    <a:pt x="120" y="41"/>
                    <a:pt x="119" y="42"/>
                  </a:cubicBezTo>
                  <a:cubicBezTo>
                    <a:pt x="118" y="43"/>
                    <a:pt x="117" y="45"/>
                    <a:pt x="117" y="47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8"/>
                    <a:pt x="117" y="48"/>
                    <a:pt x="117" y="49"/>
                  </a:cubicBezTo>
                  <a:cubicBezTo>
                    <a:pt x="117" y="49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7" y="50"/>
                    <a:pt x="116" y="50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5" y="49"/>
                    <a:pt x="115" y="49"/>
                  </a:cubicBezTo>
                  <a:cubicBezTo>
                    <a:pt x="115" y="49"/>
                    <a:pt x="114" y="49"/>
                    <a:pt x="114" y="48"/>
                  </a:cubicBezTo>
                  <a:cubicBezTo>
                    <a:pt x="111" y="46"/>
                    <a:pt x="107" y="45"/>
                    <a:pt x="104" y="45"/>
                  </a:cubicBezTo>
                  <a:cubicBezTo>
                    <a:pt x="102" y="45"/>
                    <a:pt x="100" y="45"/>
                    <a:pt x="99" y="46"/>
                  </a:cubicBezTo>
                  <a:cubicBezTo>
                    <a:pt x="98" y="47"/>
                    <a:pt x="98" y="47"/>
                    <a:pt x="98" y="47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6" y="46"/>
                    <a:pt x="95" y="46"/>
                    <a:pt x="95" y="46"/>
                  </a:cubicBezTo>
                  <a:cubicBezTo>
                    <a:pt x="94" y="45"/>
                    <a:pt x="94" y="45"/>
                    <a:pt x="93" y="44"/>
                  </a:cubicBezTo>
                  <a:cubicBezTo>
                    <a:pt x="90" y="40"/>
                    <a:pt x="87" y="38"/>
                    <a:pt x="83" y="36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0" y="36"/>
                    <a:pt x="79" y="35"/>
                    <a:pt x="77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5" y="33"/>
                    <a:pt x="75" y="33"/>
                    <a:pt x="75" y="33"/>
                  </a:cubicBezTo>
                  <a:cubicBezTo>
                    <a:pt x="74" y="32"/>
                    <a:pt x="74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2" y="32"/>
                    <a:pt x="71" y="32"/>
                    <a:pt x="70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6" y="32"/>
                    <a:pt x="65" y="33"/>
                    <a:pt x="64" y="34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5"/>
                    <a:pt x="63" y="35"/>
                    <a:pt x="63" y="35"/>
                  </a:cubicBezTo>
                  <a:cubicBezTo>
                    <a:pt x="63" y="35"/>
                    <a:pt x="62" y="36"/>
                    <a:pt x="60" y="37"/>
                  </a:cubicBezTo>
                  <a:cubicBezTo>
                    <a:pt x="60" y="38"/>
                    <a:pt x="59" y="38"/>
                    <a:pt x="58" y="39"/>
                  </a:cubicBezTo>
                  <a:cubicBezTo>
                    <a:pt x="58" y="39"/>
                    <a:pt x="57" y="39"/>
                    <a:pt x="57" y="39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0" y="41"/>
                    <a:pt x="59" y="41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7"/>
                    <a:pt x="59" y="33"/>
                  </a:cubicBezTo>
                  <a:cubicBezTo>
                    <a:pt x="59" y="30"/>
                    <a:pt x="59" y="27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2"/>
                    <a:pt x="63" y="21"/>
                    <a:pt x="63" y="21"/>
                  </a:cubicBezTo>
                  <a:cubicBezTo>
                    <a:pt x="64" y="21"/>
                    <a:pt x="65" y="20"/>
                    <a:pt x="66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19"/>
                    <a:pt x="68" y="18"/>
                    <a:pt x="68" y="18"/>
                  </a:cubicBezTo>
                  <a:cubicBezTo>
                    <a:pt x="69" y="18"/>
                    <a:pt x="69" y="17"/>
                    <a:pt x="70" y="16"/>
                  </a:cubicBezTo>
                  <a:cubicBezTo>
                    <a:pt x="71" y="15"/>
                    <a:pt x="72" y="14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6" y="13"/>
                    <a:pt x="77" y="12"/>
                    <a:pt x="79" y="12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0" y="10"/>
                    <a:pt x="81" y="9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0" y="5"/>
                    <a:pt x="79" y="2"/>
                    <a:pt x="78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5" y="0"/>
                    <a:pt x="73" y="0"/>
                  </a:cubicBezTo>
                  <a:cubicBezTo>
                    <a:pt x="72" y="0"/>
                    <a:pt x="70" y="0"/>
                    <a:pt x="68" y="1"/>
                  </a:cubicBezTo>
                  <a:cubicBezTo>
                    <a:pt x="67" y="2"/>
                    <a:pt x="66" y="3"/>
                    <a:pt x="66" y="3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"/>
                    <a:pt x="64" y="3"/>
                    <a:pt x="64" y="3"/>
                  </a:cubicBezTo>
                  <a:cubicBezTo>
                    <a:pt x="64" y="3"/>
                    <a:pt x="63" y="3"/>
                    <a:pt x="63" y="3"/>
                  </a:cubicBezTo>
                  <a:cubicBezTo>
                    <a:pt x="63" y="3"/>
                    <a:pt x="62" y="3"/>
                    <a:pt x="61" y="3"/>
                  </a:cubicBezTo>
                  <a:cubicBezTo>
                    <a:pt x="61" y="4"/>
                    <a:pt x="60" y="4"/>
                    <a:pt x="59" y="4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8" y="6"/>
                    <a:pt x="58" y="7"/>
                    <a:pt x="57" y="8"/>
                  </a:cubicBezTo>
                  <a:cubicBezTo>
                    <a:pt x="56" y="9"/>
                    <a:pt x="55" y="10"/>
                    <a:pt x="55" y="1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4" y="12"/>
                    <a:pt x="53" y="12"/>
                    <a:pt x="52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1" y="13"/>
                    <a:pt x="50" y="13"/>
                    <a:pt x="49" y="13"/>
                  </a:cubicBezTo>
                  <a:cubicBezTo>
                    <a:pt x="48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5" y="14"/>
                    <a:pt x="44" y="15"/>
                    <a:pt x="43" y="15"/>
                  </a:cubicBezTo>
                  <a:cubicBezTo>
                    <a:pt x="42" y="16"/>
                    <a:pt x="41" y="17"/>
                    <a:pt x="41" y="19"/>
                  </a:cubicBezTo>
                  <a:cubicBezTo>
                    <a:pt x="41" y="20"/>
                    <a:pt x="41" y="21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4"/>
                    <a:pt x="41" y="25"/>
                    <a:pt x="41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4" y="29"/>
                    <a:pt x="32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7" y="31"/>
                    <a:pt x="26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3" y="31"/>
                    <a:pt x="23" y="32"/>
                  </a:cubicBezTo>
                  <a:cubicBezTo>
                    <a:pt x="22" y="32"/>
                    <a:pt x="21" y="32"/>
                    <a:pt x="20" y="33"/>
                  </a:cubicBezTo>
                  <a:cubicBezTo>
                    <a:pt x="20" y="34"/>
                    <a:pt x="19" y="35"/>
                    <a:pt x="18" y="35"/>
                  </a:cubicBezTo>
                  <a:cubicBezTo>
                    <a:pt x="17" y="36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8" y="38"/>
                    <a:pt x="6" y="39"/>
                    <a:pt x="5" y="41"/>
                  </a:cubicBezTo>
                  <a:cubicBezTo>
                    <a:pt x="3" y="43"/>
                    <a:pt x="3" y="46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4"/>
                    <a:pt x="2" y="55"/>
                  </a:cubicBezTo>
                  <a:cubicBezTo>
                    <a:pt x="3" y="56"/>
                    <a:pt x="4" y="58"/>
                    <a:pt x="6" y="58"/>
                  </a:cubicBezTo>
                  <a:cubicBezTo>
                    <a:pt x="8" y="59"/>
                    <a:pt x="9" y="59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2" y="61"/>
                    <a:pt x="13" y="62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7" y="65"/>
                    <a:pt x="19" y="66"/>
                    <a:pt x="22" y="66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5" y="66"/>
                    <a:pt x="27" y="66"/>
                    <a:pt x="29" y="66"/>
                  </a:cubicBezTo>
                  <a:cubicBezTo>
                    <a:pt x="30" y="66"/>
                    <a:pt x="31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9"/>
                    <a:pt x="35" y="69"/>
                    <a:pt x="36" y="69"/>
                  </a:cubicBezTo>
                  <a:cubicBezTo>
                    <a:pt x="37" y="69"/>
                    <a:pt x="38" y="69"/>
                    <a:pt x="38" y="69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69"/>
                    <a:pt x="39" y="69"/>
                    <a:pt x="39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1" y="69"/>
                    <a:pt x="42" y="70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70"/>
                    <a:pt x="45" y="71"/>
                    <a:pt x="47" y="72"/>
                  </a:cubicBezTo>
                  <a:cubicBezTo>
                    <a:pt x="49" y="73"/>
                    <a:pt x="53" y="75"/>
                    <a:pt x="58" y="77"/>
                  </a:cubicBezTo>
                  <a:cubicBezTo>
                    <a:pt x="60" y="79"/>
                    <a:pt x="62" y="80"/>
                    <a:pt x="64" y="80"/>
                  </a:cubicBezTo>
                  <a:cubicBezTo>
                    <a:pt x="66" y="81"/>
                    <a:pt x="67" y="82"/>
                    <a:pt x="69" y="82"/>
                  </a:cubicBezTo>
                  <a:cubicBezTo>
                    <a:pt x="72" y="82"/>
                    <a:pt x="74" y="84"/>
                    <a:pt x="75" y="86"/>
                  </a:cubicBezTo>
                  <a:cubicBezTo>
                    <a:pt x="76" y="88"/>
                    <a:pt x="78" y="91"/>
                    <a:pt x="80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1" y="93"/>
                    <a:pt x="81" y="93"/>
                    <a:pt x="81" y="93"/>
                  </a:cubicBezTo>
                  <a:cubicBezTo>
                    <a:pt x="81" y="93"/>
                    <a:pt x="82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3" y="96"/>
                    <a:pt x="84" y="99"/>
                    <a:pt x="84" y="10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84" y="101"/>
                    <a:pt x="84" y="101"/>
                    <a:pt x="84" y="101"/>
                  </a:cubicBezTo>
                  <a:cubicBezTo>
                    <a:pt x="84" y="101"/>
                    <a:pt x="84" y="101"/>
                    <a:pt x="84" y="101"/>
                  </a:cubicBezTo>
                  <a:cubicBezTo>
                    <a:pt x="84" y="101"/>
                    <a:pt x="84" y="101"/>
                    <a:pt x="84" y="101"/>
                  </a:cubicBezTo>
                  <a:cubicBezTo>
                    <a:pt x="84" y="102"/>
                    <a:pt x="84" y="104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4" y="105"/>
                    <a:pt x="84" y="105"/>
                    <a:pt x="84" y="105"/>
                  </a:cubicBezTo>
                  <a:cubicBezTo>
                    <a:pt x="85" y="108"/>
                    <a:pt x="85" y="111"/>
                    <a:pt x="87" y="114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7" y="114"/>
                    <a:pt x="87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9" y="116"/>
                    <a:pt x="90" y="118"/>
                    <a:pt x="91" y="119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6" y="130"/>
                    <a:pt x="96" y="130"/>
                    <a:pt x="96" y="130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4" y="115"/>
                    <a:pt x="95" y="113"/>
                    <a:pt x="96" y="110"/>
                  </a:cubicBezTo>
                  <a:cubicBezTo>
                    <a:pt x="96" y="110"/>
                    <a:pt x="96" y="110"/>
                    <a:pt x="96" y="110"/>
                  </a:cubicBezTo>
                  <a:cubicBezTo>
                    <a:pt x="96" y="110"/>
                    <a:pt x="96" y="110"/>
                    <a:pt x="96" y="110"/>
                  </a:cubicBezTo>
                  <a:cubicBezTo>
                    <a:pt x="96" y="106"/>
                    <a:pt x="97" y="102"/>
                    <a:pt x="98" y="99"/>
                  </a:cubicBezTo>
                  <a:cubicBezTo>
                    <a:pt x="98" y="98"/>
                    <a:pt x="99" y="97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0" y="94"/>
                    <a:pt x="101" y="93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5" y="86"/>
                    <a:pt x="110" y="81"/>
                    <a:pt x="114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14" y="78"/>
                    <a:pt x="114" y="78"/>
                    <a:pt x="114" y="78"/>
                  </a:cubicBezTo>
                  <a:cubicBezTo>
                    <a:pt x="115" y="78"/>
                    <a:pt x="116" y="77"/>
                    <a:pt x="117" y="77"/>
                  </a:cubicBezTo>
                  <a:cubicBezTo>
                    <a:pt x="117" y="76"/>
                    <a:pt x="117" y="76"/>
                    <a:pt x="117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18" y="77"/>
                    <a:pt x="118" y="77"/>
                    <a:pt x="118" y="77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19" y="77"/>
                    <a:pt x="119" y="78"/>
                    <a:pt x="119" y="78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80"/>
                    <a:pt x="119" y="80"/>
                    <a:pt x="119" y="8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21" y="82"/>
                    <a:pt x="121" y="82"/>
                    <a:pt x="121" y="82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18" y="83"/>
                    <a:pt x="118" y="86"/>
                    <a:pt x="118" y="88"/>
                  </a:cubicBezTo>
                  <a:cubicBezTo>
                    <a:pt x="118" y="89"/>
                    <a:pt x="118" y="90"/>
                    <a:pt x="119" y="92"/>
                  </a:cubicBezTo>
                  <a:cubicBezTo>
                    <a:pt x="119" y="92"/>
                    <a:pt x="120" y="93"/>
                    <a:pt x="120" y="93"/>
                  </a:cubicBezTo>
                  <a:cubicBezTo>
                    <a:pt x="121" y="93"/>
                    <a:pt x="122" y="94"/>
                    <a:pt x="122" y="94"/>
                  </a:cubicBezTo>
                  <a:cubicBezTo>
                    <a:pt x="123" y="94"/>
                    <a:pt x="124" y="93"/>
                    <a:pt x="125" y="93"/>
                  </a:cubicBezTo>
                  <a:cubicBezTo>
                    <a:pt x="126" y="93"/>
                    <a:pt x="126" y="92"/>
                    <a:pt x="126" y="92"/>
                  </a:cubicBezTo>
                  <a:cubicBezTo>
                    <a:pt x="126" y="91"/>
                    <a:pt x="126" y="91"/>
                    <a:pt x="126" y="90"/>
                  </a:cubicBezTo>
                  <a:cubicBezTo>
                    <a:pt x="126" y="89"/>
                    <a:pt x="126" y="89"/>
                    <a:pt x="126" y="89"/>
                  </a:cubicBezTo>
                  <a:cubicBezTo>
                    <a:pt x="126" y="89"/>
                    <a:pt x="126" y="89"/>
                    <a:pt x="126" y="89"/>
                  </a:cubicBezTo>
                  <a:cubicBezTo>
                    <a:pt x="126" y="89"/>
                    <a:pt x="126" y="89"/>
                    <a:pt x="126" y="89"/>
                  </a:cubicBezTo>
                  <a:cubicBezTo>
                    <a:pt x="126" y="88"/>
                    <a:pt x="126" y="87"/>
                    <a:pt x="125" y="86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5" y="86"/>
                    <a:pt x="125" y="86"/>
                    <a:pt x="125" y="86"/>
                  </a:cubicBezTo>
                  <a:cubicBezTo>
                    <a:pt x="125" y="85"/>
                    <a:pt x="125" y="85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4"/>
                    <a:pt x="126" y="84"/>
                    <a:pt x="126" y="84"/>
                  </a:cubicBezTo>
                  <a:cubicBezTo>
                    <a:pt x="126" y="83"/>
                    <a:pt x="126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3"/>
                    <a:pt x="127" y="83"/>
                    <a:pt x="127" y="83"/>
                  </a:cubicBezTo>
                  <a:cubicBezTo>
                    <a:pt x="127" y="82"/>
                    <a:pt x="127" y="82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0"/>
                    <a:pt x="129" y="78"/>
                    <a:pt x="130" y="76"/>
                  </a:cubicBezTo>
                  <a:cubicBezTo>
                    <a:pt x="130" y="75"/>
                    <a:pt x="131" y="74"/>
                    <a:pt x="131" y="73"/>
                  </a:cubicBezTo>
                  <a:cubicBezTo>
                    <a:pt x="131" y="73"/>
                    <a:pt x="131" y="72"/>
                    <a:pt x="131" y="71"/>
                  </a:cubicBezTo>
                  <a:cubicBezTo>
                    <a:pt x="129" y="71"/>
                    <a:pt x="129" y="71"/>
                    <a:pt x="129" y="71"/>
                  </a:cubicBezTo>
                  <a:cubicBezTo>
                    <a:pt x="129" y="73"/>
                    <a:pt x="129" y="73"/>
                    <a:pt x="129" y="73"/>
                  </a:cubicBezTo>
                  <a:cubicBezTo>
                    <a:pt x="129" y="73"/>
                    <a:pt x="138" y="73"/>
                    <a:pt x="146" y="69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9" y="67"/>
                    <a:pt x="153" y="65"/>
                    <a:pt x="155" y="60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154" y="61"/>
                    <a:pt x="155" y="61"/>
                    <a:pt x="156" y="61"/>
                  </a:cubicBezTo>
                  <a:cubicBezTo>
                    <a:pt x="157" y="61"/>
                    <a:pt x="158" y="61"/>
                    <a:pt x="160" y="62"/>
                  </a:cubicBezTo>
                  <a:cubicBezTo>
                    <a:pt x="160" y="62"/>
                    <a:pt x="160" y="62"/>
                    <a:pt x="160" y="62"/>
                  </a:cubicBezTo>
                  <a:cubicBezTo>
                    <a:pt x="160" y="62"/>
                    <a:pt x="160" y="62"/>
                    <a:pt x="160" y="62"/>
                  </a:cubicBezTo>
                  <a:cubicBezTo>
                    <a:pt x="163" y="62"/>
                    <a:pt x="166" y="62"/>
                    <a:pt x="168" y="63"/>
                  </a:cubicBezTo>
                  <a:cubicBezTo>
                    <a:pt x="171" y="64"/>
                    <a:pt x="173" y="65"/>
                    <a:pt x="174" y="66"/>
                  </a:cubicBezTo>
                  <a:cubicBezTo>
                    <a:pt x="175" y="66"/>
                    <a:pt x="175" y="66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5" y="67"/>
                    <a:pt x="175" y="67"/>
                    <a:pt x="175" y="67"/>
                  </a:cubicBezTo>
                  <a:cubicBezTo>
                    <a:pt x="174" y="68"/>
                    <a:pt x="174" y="69"/>
                    <a:pt x="174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4" y="72"/>
                    <a:pt x="175" y="73"/>
                    <a:pt x="176" y="74"/>
                  </a:cubicBezTo>
                  <a:cubicBezTo>
                    <a:pt x="176" y="74"/>
                    <a:pt x="176" y="74"/>
                    <a:pt x="176" y="74"/>
                  </a:cubicBezTo>
                  <a:cubicBezTo>
                    <a:pt x="177" y="75"/>
                    <a:pt x="177" y="75"/>
                    <a:pt x="177" y="75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8" y="75"/>
                    <a:pt x="179" y="75"/>
                    <a:pt x="179" y="75"/>
                  </a:cubicBezTo>
                  <a:cubicBezTo>
                    <a:pt x="180" y="75"/>
                    <a:pt x="180" y="75"/>
                    <a:pt x="180" y="75"/>
                  </a:cubicBezTo>
                  <a:cubicBezTo>
                    <a:pt x="180" y="75"/>
                    <a:pt x="180" y="75"/>
                    <a:pt x="180" y="75"/>
                  </a:cubicBezTo>
                  <a:cubicBezTo>
                    <a:pt x="182" y="74"/>
                    <a:pt x="182" y="74"/>
                    <a:pt x="182" y="74"/>
                  </a:cubicBezTo>
                  <a:cubicBezTo>
                    <a:pt x="182" y="74"/>
                    <a:pt x="182" y="74"/>
                    <a:pt x="182" y="74"/>
                  </a:cubicBezTo>
                  <a:cubicBezTo>
                    <a:pt x="182" y="74"/>
                    <a:pt x="182" y="74"/>
                    <a:pt x="182" y="74"/>
                  </a:cubicBezTo>
                  <a:cubicBezTo>
                    <a:pt x="182" y="74"/>
                    <a:pt x="183" y="73"/>
                    <a:pt x="183" y="73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2"/>
                    <a:pt x="184" y="71"/>
                    <a:pt x="184" y="70"/>
                  </a:cubicBezTo>
                  <a:cubicBezTo>
                    <a:pt x="184" y="69"/>
                    <a:pt x="184" y="68"/>
                    <a:pt x="184" y="67"/>
                  </a:cubicBezTo>
                  <a:cubicBezTo>
                    <a:pt x="184" y="66"/>
                    <a:pt x="185" y="65"/>
                    <a:pt x="185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2"/>
                    <a:pt x="185" y="62"/>
                    <a:pt x="185" y="62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2"/>
                    <a:pt x="185" y="62"/>
                    <a:pt x="185" y="62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6" y="62"/>
                    <a:pt x="186" y="62"/>
                    <a:pt x="186" y="62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7" y="64"/>
                    <a:pt x="188" y="64"/>
                    <a:pt x="189" y="64"/>
                  </a:cubicBezTo>
                  <a:cubicBezTo>
                    <a:pt x="189" y="64"/>
                    <a:pt x="189" y="64"/>
                    <a:pt x="190" y="64"/>
                  </a:cubicBezTo>
                  <a:cubicBezTo>
                    <a:pt x="190" y="64"/>
                    <a:pt x="191" y="64"/>
                    <a:pt x="191" y="64"/>
                  </a:cubicBezTo>
                  <a:cubicBezTo>
                    <a:pt x="192" y="64"/>
                    <a:pt x="192" y="64"/>
                    <a:pt x="192" y="64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4" y="62"/>
                    <a:pt x="194" y="62"/>
                    <a:pt x="195" y="62"/>
                  </a:cubicBezTo>
                  <a:cubicBezTo>
                    <a:pt x="195" y="63"/>
                    <a:pt x="196" y="63"/>
                    <a:pt x="197" y="63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7" y="63"/>
                    <a:pt x="197" y="63"/>
                    <a:pt x="197" y="63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9" y="63"/>
                    <a:pt x="200" y="64"/>
                    <a:pt x="201" y="64"/>
                  </a:cubicBezTo>
                  <a:cubicBezTo>
                    <a:pt x="203" y="64"/>
                    <a:pt x="205" y="65"/>
                    <a:pt x="207" y="65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7" y="65"/>
                    <a:pt x="208" y="65"/>
                    <a:pt x="209" y="65"/>
                  </a:cubicBezTo>
                  <a:cubicBezTo>
                    <a:pt x="209" y="65"/>
                    <a:pt x="210" y="65"/>
                    <a:pt x="211" y="65"/>
                  </a:cubicBezTo>
                  <a:cubicBezTo>
                    <a:pt x="211" y="65"/>
                    <a:pt x="212" y="64"/>
                    <a:pt x="212" y="64"/>
                  </a:cubicBezTo>
                  <a:cubicBezTo>
                    <a:pt x="213" y="63"/>
                    <a:pt x="213" y="63"/>
                    <a:pt x="213" y="62"/>
                  </a:cubicBezTo>
                  <a:cubicBezTo>
                    <a:pt x="213" y="62"/>
                    <a:pt x="213" y="61"/>
                    <a:pt x="213" y="61"/>
                  </a:cubicBezTo>
                  <a:cubicBezTo>
                    <a:pt x="213" y="60"/>
                    <a:pt x="213" y="60"/>
                    <a:pt x="213" y="59"/>
                  </a:cubicBezTo>
                  <a:cubicBezTo>
                    <a:pt x="213" y="59"/>
                    <a:pt x="213" y="59"/>
                    <a:pt x="213" y="59"/>
                  </a:cubicBezTo>
                  <a:cubicBezTo>
                    <a:pt x="212" y="58"/>
                    <a:pt x="212" y="58"/>
                    <a:pt x="212" y="58"/>
                  </a:cubicBezTo>
                  <a:cubicBezTo>
                    <a:pt x="212" y="58"/>
                    <a:pt x="211" y="58"/>
                    <a:pt x="211" y="58"/>
                  </a:cubicBezTo>
                  <a:cubicBezTo>
                    <a:pt x="210" y="58"/>
                    <a:pt x="210" y="58"/>
                    <a:pt x="209" y="58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2" y="62"/>
                    <a:pt x="212" y="61"/>
                    <a:pt x="212" y="61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210" y="62"/>
                    <a:pt x="210" y="62"/>
                    <a:pt x="211" y="62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10" y="61"/>
                    <a:pt x="210" y="61"/>
                    <a:pt x="210" y="61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1"/>
                    <a:pt x="209" y="61"/>
                    <a:pt x="210" y="61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0"/>
                    <a:pt x="209" y="60"/>
                    <a:pt x="209" y="60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9" y="61"/>
                    <a:pt x="209" y="61"/>
                    <a:pt x="209" y="62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9" y="62"/>
                    <a:pt x="209" y="62"/>
                    <a:pt x="209" y="62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9" y="61"/>
                    <a:pt x="209" y="61"/>
                    <a:pt x="209" y="61"/>
                  </a:cubicBezTo>
                  <a:cubicBezTo>
                    <a:pt x="208" y="61"/>
                    <a:pt x="208" y="61"/>
                    <a:pt x="207" y="61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1"/>
                    <a:pt x="204" y="60"/>
                    <a:pt x="202" y="60"/>
                  </a:cubicBezTo>
                  <a:cubicBezTo>
                    <a:pt x="201" y="60"/>
                    <a:pt x="200" y="60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7" y="59"/>
                    <a:pt x="197" y="59"/>
                    <a:pt x="196" y="59"/>
                  </a:cubicBezTo>
                  <a:cubicBezTo>
                    <a:pt x="195" y="58"/>
                    <a:pt x="195" y="58"/>
                    <a:pt x="194" y="58"/>
                  </a:cubicBezTo>
                  <a:cubicBezTo>
                    <a:pt x="193" y="58"/>
                    <a:pt x="192" y="58"/>
                    <a:pt x="192" y="59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1" y="59"/>
                  </a:cubicBezTo>
                  <a:cubicBezTo>
                    <a:pt x="191" y="59"/>
                    <a:pt x="190" y="59"/>
                    <a:pt x="190" y="60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0"/>
                    <a:pt x="191" y="60"/>
                    <a:pt x="191" y="60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9" y="60"/>
                    <a:pt x="189" y="60"/>
                    <a:pt x="189" y="60"/>
                  </a:cubicBezTo>
                  <a:cubicBezTo>
                    <a:pt x="188" y="60"/>
                    <a:pt x="187" y="60"/>
                    <a:pt x="186" y="60"/>
                  </a:cubicBezTo>
                  <a:cubicBezTo>
                    <a:pt x="185" y="60"/>
                    <a:pt x="185" y="60"/>
                    <a:pt x="185" y="60"/>
                  </a:cubicBezTo>
                  <a:cubicBezTo>
                    <a:pt x="185" y="60"/>
                    <a:pt x="185" y="60"/>
                    <a:pt x="185" y="60"/>
                  </a:cubicBezTo>
                  <a:cubicBezTo>
                    <a:pt x="185" y="60"/>
                    <a:pt x="185" y="60"/>
                    <a:pt x="185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4" y="60"/>
                    <a:pt x="184" y="60"/>
                    <a:pt x="184" y="60"/>
                  </a:cubicBezTo>
                  <a:cubicBezTo>
                    <a:pt x="183" y="61"/>
                    <a:pt x="182" y="62"/>
                    <a:pt x="181" y="63"/>
                  </a:cubicBezTo>
                  <a:cubicBezTo>
                    <a:pt x="183" y="63"/>
                    <a:pt x="183" y="63"/>
                    <a:pt x="183" y="63"/>
                  </a:cubicBezTo>
                  <a:cubicBezTo>
                    <a:pt x="181" y="62"/>
                    <a:pt x="181" y="62"/>
                    <a:pt x="181" y="62"/>
                  </a:cubicBezTo>
                  <a:cubicBezTo>
                    <a:pt x="181" y="64"/>
                    <a:pt x="180" y="65"/>
                    <a:pt x="180" y="67"/>
                  </a:cubicBezTo>
                  <a:cubicBezTo>
                    <a:pt x="180" y="68"/>
                    <a:pt x="180" y="69"/>
                    <a:pt x="180" y="70"/>
                  </a:cubicBezTo>
                  <a:cubicBezTo>
                    <a:pt x="180" y="70"/>
                    <a:pt x="180" y="71"/>
                    <a:pt x="179" y="71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80" y="73"/>
                    <a:pt x="180" y="73"/>
                    <a:pt x="180" y="73"/>
                  </a:cubicBezTo>
                  <a:cubicBezTo>
                    <a:pt x="180" y="71"/>
                    <a:pt x="180" y="71"/>
                    <a:pt x="180" y="71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1"/>
                    <a:pt x="178" y="70"/>
                    <a:pt x="178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69"/>
                    <a:pt x="178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9" y="68"/>
                    <a:pt x="179" y="68"/>
                    <a:pt x="179" y="66"/>
                  </a:cubicBezTo>
                  <a:cubicBezTo>
                    <a:pt x="179" y="66"/>
                    <a:pt x="179" y="65"/>
                    <a:pt x="178" y="64"/>
                  </a:cubicBezTo>
                  <a:cubicBezTo>
                    <a:pt x="178" y="63"/>
                    <a:pt x="177" y="62"/>
                    <a:pt x="175" y="62"/>
                  </a:cubicBezTo>
                  <a:cubicBezTo>
                    <a:pt x="174" y="61"/>
                    <a:pt x="172" y="60"/>
                    <a:pt x="170" y="59"/>
                  </a:cubicBezTo>
                  <a:cubicBezTo>
                    <a:pt x="166" y="58"/>
                    <a:pt x="163" y="58"/>
                    <a:pt x="160" y="58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8"/>
                    <a:pt x="161" y="58"/>
                    <a:pt x="161" y="58"/>
                  </a:cubicBezTo>
                  <a:cubicBezTo>
                    <a:pt x="159" y="57"/>
                    <a:pt x="157" y="57"/>
                    <a:pt x="156" y="57"/>
                  </a:cubicBezTo>
                  <a:cubicBezTo>
                    <a:pt x="154" y="57"/>
                    <a:pt x="154" y="57"/>
                    <a:pt x="153" y="57"/>
                  </a:cubicBezTo>
                  <a:cubicBezTo>
                    <a:pt x="152" y="58"/>
                    <a:pt x="152" y="58"/>
                    <a:pt x="152" y="58"/>
                  </a:cubicBezTo>
                  <a:cubicBezTo>
                    <a:pt x="152" y="58"/>
                    <a:pt x="152" y="58"/>
                    <a:pt x="152" y="58"/>
                  </a:cubicBezTo>
                  <a:cubicBezTo>
                    <a:pt x="150" y="62"/>
                    <a:pt x="147" y="64"/>
                    <a:pt x="144" y="66"/>
                  </a:cubicBezTo>
                  <a:cubicBezTo>
                    <a:pt x="145" y="67"/>
                    <a:pt x="145" y="67"/>
                    <a:pt x="145" y="67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41" y="67"/>
                    <a:pt x="137" y="68"/>
                    <a:pt x="134" y="69"/>
                  </a:cubicBezTo>
                  <a:cubicBezTo>
                    <a:pt x="133" y="69"/>
                    <a:pt x="131" y="69"/>
                    <a:pt x="131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2"/>
                    <a:pt x="127" y="72"/>
                  </a:cubicBezTo>
                  <a:cubicBezTo>
                    <a:pt x="126" y="74"/>
                    <a:pt x="125" y="77"/>
                    <a:pt x="124" y="79"/>
                  </a:cubicBezTo>
                  <a:cubicBezTo>
                    <a:pt x="126" y="80"/>
                    <a:pt x="126" y="80"/>
                    <a:pt x="126" y="80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4" y="79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4" y="80"/>
                    <a:pt x="124" y="80"/>
                    <a:pt x="124" y="80"/>
                  </a:cubicBezTo>
                  <a:cubicBezTo>
                    <a:pt x="123" y="81"/>
                    <a:pt x="123" y="82"/>
                    <a:pt x="122" y="82"/>
                  </a:cubicBezTo>
                  <a:cubicBezTo>
                    <a:pt x="124" y="83"/>
                    <a:pt x="124" y="83"/>
                    <a:pt x="124" y="83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1" y="84"/>
                    <a:pt x="121" y="86"/>
                  </a:cubicBezTo>
                  <a:cubicBezTo>
                    <a:pt x="121" y="86"/>
                    <a:pt x="121" y="87"/>
                    <a:pt x="122" y="88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22" y="89"/>
                    <a:pt x="122" y="90"/>
                    <a:pt x="122" y="90"/>
                  </a:cubicBezTo>
                  <a:cubicBezTo>
                    <a:pt x="124" y="90"/>
                    <a:pt x="124" y="90"/>
                    <a:pt x="124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90"/>
                    <a:pt x="123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2" y="89"/>
                    <a:pt x="122" y="89"/>
                    <a:pt x="122" y="88"/>
                  </a:cubicBezTo>
                  <a:cubicBezTo>
                    <a:pt x="122" y="86"/>
                    <a:pt x="122" y="84"/>
                    <a:pt x="123" y="82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1"/>
                    <a:pt x="123" y="81"/>
                    <a:pt x="123" y="81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80"/>
                    <a:pt x="123" y="80"/>
                    <a:pt x="123" y="80"/>
                  </a:cubicBezTo>
                  <a:cubicBezTo>
                    <a:pt x="123" y="79"/>
                    <a:pt x="123" y="79"/>
                    <a:pt x="123" y="78"/>
                  </a:cubicBezTo>
                  <a:cubicBezTo>
                    <a:pt x="123" y="77"/>
                    <a:pt x="123" y="76"/>
                    <a:pt x="123" y="75"/>
                  </a:cubicBezTo>
                  <a:cubicBezTo>
                    <a:pt x="122" y="74"/>
                    <a:pt x="121" y="73"/>
                    <a:pt x="120" y="73"/>
                  </a:cubicBezTo>
                  <a:cubicBezTo>
                    <a:pt x="119" y="75"/>
                    <a:pt x="119" y="75"/>
                    <a:pt x="119" y="75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0" y="73"/>
                    <a:pt x="119" y="72"/>
                    <a:pt x="118" y="72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17" y="72"/>
                    <a:pt x="116" y="73"/>
                    <a:pt x="115" y="73"/>
                  </a:cubicBezTo>
                  <a:cubicBezTo>
                    <a:pt x="114" y="74"/>
                    <a:pt x="113" y="74"/>
                    <a:pt x="112" y="75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07" y="78"/>
                    <a:pt x="102" y="84"/>
                    <a:pt x="99" y="89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8" y="91"/>
                    <a:pt x="97" y="92"/>
                    <a:pt x="96" y="94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5" y="95"/>
                    <a:pt x="95" y="97"/>
                    <a:pt x="94" y="98"/>
                  </a:cubicBezTo>
                  <a:cubicBezTo>
                    <a:pt x="93" y="101"/>
                    <a:pt x="92" y="105"/>
                    <a:pt x="92" y="109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1" y="112"/>
                    <a:pt x="90" y="114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6"/>
                    <a:pt x="94" y="115"/>
                    <a:pt x="94" y="115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1" y="118"/>
                    <a:pt x="91" y="118"/>
                    <a:pt x="91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3" y="115"/>
                    <a:pt x="92" y="114"/>
                    <a:pt x="91" y="113"/>
                  </a:cubicBezTo>
                  <a:cubicBezTo>
                    <a:pt x="89" y="114"/>
                    <a:pt x="89" y="114"/>
                    <a:pt x="89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2"/>
                    <a:pt x="91" y="112"/>
                    <a:pt x="90" y="112"/>
                  </a:cubicBezTo>
                  <a:cubicBezTo>
                    <a:pt x="89" y="113"/>
                    <a:pt x="89" y="113"/>
                    <a:pt x="89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09"/>
                    <a:pt x="88" y="107"/>
                    <a:pt x="88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4"/>
                    <a:pt x="88" y="102"/>
                    <a:pt x="88" y="101"/>
                  </a:cubicBezTo>
                  <a:cubicBezTo>
                    <a:pt x="86" y="101"/>
                    <a:pt x="86" y="101"/>
                    <a:pt x="86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101"/>
                    <a:pt x="88" y="101"/>
                    <a:pt x="88" y="101"/>
                  </a:cubicBezTo>
                  <a:cubicBezTo>
                    <a:pt x="88" y="98"/>
                    <a:pt x="87" y="95"/>
                    <a:pt x="86" y="92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6" y="92"/>
                    <a:pt x="86" y="92"/>
                    <a:pt x="86" y="92"/>
                  </a:cubicBezTo>
                  <a:cubicBezTo>
                    <a:pt x="85" y="92"/>
                    <a:pt x="85" y="91"/>
                    <a:pt x="85" y="91"/>
                  </a:cubicBezTo>
                  <a:cubicBezTo>
                    <a:pt x="84" y="90"/>
                    <a:pt x="84" y="90"/>
                    <a:pt x="83" y="89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83" y="89"/>
                    <a:pt x="82" y="89"/>
                    <a:pt x="82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2" y="89"/>
                    <a:pt x="82" y="89"/>
                    <a:pt x="82" y="89"/>
                  </a:cubicBezTo>
                  <a:cubicBezTo>
                    <a:pt x="81" y="88"/>
                    <a:pt x="79" y="86"/>
                    <a:pt x="78" y="84"/>
                  </a:cubicBezTo>
                  <a:cubicBezTo>
                    <a:pt x="77" y="81"/>
                    <a:pt x="73" y="78"/>
                    <a:pt x="69" y="78"/>
                  </a:cubicBezTo>
                  <a:cubicBezTo>
                    <a:pt x="69" y="78"/>
                    <a:pt x="67" y="77"/>
                    <a:pt x="66" y="77"/>
                  </a:cubicBezTo>
                  <a:cubicBezTo>
                    <a:pt x="60" y="74"/>
                    <a:pt x="52" y="70"/>
                    <a:pt x="49" y="68"/>
                  </a:cubicBezTo>
                  <a:cubicBezTo>
                    <a:pt x="47" y="67"/>
                    <a:pt x="45" y="67"/>
                    <a:pt x="44" y="66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3" y="66"/>
                    <a:pt x="41" y="65"/>
                    <a:pt x="40" y="65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5"/>
                    <a:pt x="39" y="65"/>
                    <a:pt x="38" y="65"/>
                  </a:cubicBezTo>
                  <a:cubicBezTo>
                    <a:pt x="38" y="65"/>
                    <a:pt x="37" y="65"/>
                    <a:pt x="37" y="65"/>
                  </a:cubicBezTo>
                  <a:cubicBezTo>
                    <a:pt x="36" y="65"/>
                    <a:pt x="35" y="65"/>
                    <a:pt x="35" y="64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3"/>
                    <a:pt x="34" y="63"/>
                    <a:pt x="34" y="63"/>
                  </a:cubicBezTo>
                  <a:cubicBezTo>
                    <a:pt x="33" y="62"/>
                    <a:pt x="32" y="62"/>
                    <a:pt x="32" y="62"/>
                  </a:cubicBezTo>
                  <a:cubicBezTo>
                    <a:pt x="31" y="62"/>
                    <a:pt x="30" y="62"/>
                    <a:pt x="29" y="62"/>
                  </a:cubicBezTo>
                  <a:cubicBezTo>
                    <a:pt x="27" y="62"/>
                    <a:pt x="25" y="62"/>
                    <a:pt x="23" y="62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0" y="62"/>
                    <a:pt x="19" y="61"/>
                    <a:pt x="17" y="60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8"/>
                    <a:pt x="14" y="57"/>
                    <a:pt x="12" y="57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1" y="56"/>
                    <a:pt x="10" y="55"/>
                    <a:pt x="7" y="54"/>
                  </a:cubicBezTo>
                  <a:cubicBezTo>
                    <a:pt x="6" y="54"/>
                    <a:pt x="6" y="53"/>
                    <a:pt x="5" y="53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5" y="53"/>
                    <a:pt x="6" y="52"/>
                  </a:cubicBezTo>
                  <a:cubicBezTo>
                    <a:pt x="6" y="51"/>
                    <a:pt x="7" y="50"/>
                    <a:pt x="7" y="50"/>
                  </a:cubicBezTo>
                  <a:cubicBezTo>
                    <a:pt x="7" y="49"/>
                    <a:pt x="7" y="48"/>
                    <a:pt x="6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7" y="46"/>
                    <a:pt x="7" y="44"/>
                    <a:pt x="8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4" y="42"/>
                    <a:pt x="16" y="41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8" y="40"/>
                    <a:pt x="19" y="39"/>
                    <a:pt x="20" y="38"/>
                  </a:cubicBezTo>
                  <a:cubicBezTo>
                    <a:pt x="21" y="38"/>
                    <a:pt x="22" y="37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36"/>
                    <a:pt x="25" y="35"/>
                    <a:pt x="26" y="35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7" y="35"/>
                    <a:pt x="28" y="35"/>
                    <a:pt x="29" y="35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1" y="34"/>
                    <a:pt x="32" y="34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3" y="33"/>
                    <a:pt x="36" y="32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2" y="30"/>
                    <a:pt x="43" y="29"/>
                    <a:pt x="44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7"/>
                    <a:pt x="45" y="25"/>
                    <a:pt x="45" y="23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5" y="20"/>
                    <a:pt x="45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7" y="18"/>
                    <a:pt x="47" y="18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8" y="18"/>
                    <a:pt x="49" y="17"/>
                    <a:pt x="50" y="17"/>
                  </a:cubicBezTo>
                  <a:cubicBezTo>
                    <a:pt x="51" y="17"/>
                    <a:pt x="52" y="17"/>
                    <a:pt x="53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5" y="16"/>
                    <a:pt x="56" y="14"/>
                    <a:pt x="58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2"/>
                    <a:pt x="59" y="11"/>
                    <a:pt x="60" y="10"/>
                  </a:cubicBezTo>
                  <a:cubicBezTo>
                    <a:pt x="61" y="8"/>
                    <a:pt x="62" y="8"/>
                    <a:pt x="62" y="7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3" y="7"/>
                    <a:pt x="63" y="7"/>
                    <a:pt x="64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7"/>
                    <a:pt x="64" y="7"/>
                    <a:pt x="65" y="7"/>
                  </a:cubicBezTo>
                  <a:cubicBezTo>
                    <a:pt x="65" y="7"/>
                    <a:pt x="66" y="7"/>
                    <a:pt x="67" y="7"/>
                  </a:cubicBezTo>
                  <a:cubicBezTo>
                    <a:pt x="68" y="6"/>
                    <a:pt x="69" y="6"/>
                    <a:pt x="70" y="5"/>
                  </a:cubicBezTo>
                  <a:cubicBezTo>
                    <a:pt x="71" y="4"/>
                    <a:pt x="73" y="4"/>
                    <a:pt x="73" y="4"/>
                  </a:cubicBezTo>
                  <a:cubicBezTo>
                    <a:pt x="75" y="4"/>
                    <a:pt x="76" y="4"/>
                    <a:pt x="76" y="4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6" y="4"/>
                    <a:pt x="77" y="6"/>
                    <a:pt x="77" y="8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8"/>
                    <a:pt x="77" y="8"/>
                    <a:pt x="76" y="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6" y="9"/>
                    <a:pt x="74" y="9"/>
                    <a:pt x="73" y="10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10"/>
                    <a:pt x="68" y="12"/>
                    <a:pt x="66" y="14"/>
                  </a:cubicBezTo>
                  <a:cubicBezTo>
                    <a:pt x="66" y="14"/>
                    <a:pt x="66" y="15"/>
                    <a:pt x="66" y="15"/>
                  </a:cubicBezTo>
                  <a:cubicBezTo>
                    <a:pt x="65" y="15"/>
                    <a:pt x="65" y="15"/>
                    <a:pt x="64" y="16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3" y="17"/>
                    <a:pt x="62" y="17"/>
                    <a:pt x="61" y="18"/>
                  </a:cubicBezTo>
                  <a:cubicBezTo>
                    <a:pt x="60" y="18"/>
                    <a:pt x="59" y="19"/>
                    <a:pt x="58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7" y="22"/>
                    <a:pt x="57" y="22"/>
                    <a:pt x="57" y="23"/>
                  </a:cubicBezTo>
                  <a:cubicBezTo>
                    <a:pt x="59" y="24"/>
                    <a:pt x="59" y="24"/>
                    <a:pt x="59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5" y="26"/>
                    <a:pt x="55" y="30"/>
                    <a:pt x="55" y="33"/>
                  </a:cubicBezTo>
                  <a:cubicBezTo>
                    <a:pt x="55" y="37"/>
                    <a:pt x="55" y="40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6" y="41"/>
                    <a:pt x="56" y="41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8" y="43"/>
                    <a:pt x="58" y="43"/>
                    <a:pt x="58" y="43"/>
                  </a:cubicBezTo>
                  <a:cubicBezTo>
                    <a:pt x="59" y="43"/>
                    <a:pt x="60" y="43"/>
                    <a:pt x="61" y="42"/>
                  </a:cubicBezTo>
                  <a:cubicBezTo>
                    <a:pt x="64" y="40"/>
                    <a:pt x="66" y="37"/>
                    <a:pt x="66" y="37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7" y="36"/>
                    <a:pt x="67" y="36"/>
                    <a:pt x="68" y="36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36"/>
                    <a:pt x="68" y="36"/>
                    <a:pt x="68" y="36"/>
                  </a:cubicBezTo>
                  <a:cubicBezTo>
                    <a:pt x="69" y="36"/>
                    <a:pt x="69" y="36"/>
                    <a:pt x="70" y="36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6"/>
                    <a:pt x="70" y="36"/>
                    <a:pt x="70" y="36"/>
                  </a:cubicBezTo>
                  <a:cubicBezTo>
                    <a:pt x="71" y="36"/>
                    <a:pt x="71" y="36"/>
                    <a:pt x="72" y="36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76" y="38"/>
                    <a:pt x="78" y="40"/>
                    <a:pt x="82" y="40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84" y="41"/>
                    <a:pt x="87" y="43"/>
                    <a:pt x="90" y="46"/>
                  </a:cubicBezTo>
                  <a:cubicBezTo>
                    <a:pt x="91" y="47"/>
                    <a:pt x="92" y="48"/>
                    <a:pt x="93" y="49"/>
                  </a:cubicBezTo>
                  <a:cubicBezTo>
                    <a:pt x="93" y="50"/>
                    <a:pt x="95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6" y="50"/>
                    <a:pt x="97" y="51"/>
                    <a:pt x="98" y="51"/>
                  </a:cubicBezTo>
                  <a:cubicBezTo>
                    <a:pt x="99" y="51"/>
                    <a:pt x="100" y="50"/>
                    <a:pt x="101" y="50"/>
                  </a:cubicBezTo>
                  <a:cubicBezTo>
                    <a:pt x="101" y="49"/>
                    <a:pt x="102" y="49"/>
                    <a:pt x="104" y="49"/>
                  </a:cubicBezTo>
                  <a:cubicBezTo>
                    <a:pt x="106" y="49"/>
                    <a:pt x="109" y="50"/>
                    <a:pt x="111" y="51"/>
                  </a:cubicBezTo>
                  <a:cubicBezTo>
                    <a:pt x="112" y="52"/>
                    <a:pt x="113" y="53"/>
                    <a:pt x="114" y="53"/>
                  </a:cubicBezTo>
                  <a:cubicBezTo>
                    <a:pt x="114" y="51"/>
                    <a:pt x="114" y="51"/>
                    <a:pt x="114" y="51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5" y="53"/>
                    <a:pt x="116" y="54"/>
                    <a:pt x="117" y="54"/>
                  </a:cubicBezTo>
                  <a:cubicBezTo>
                    <a:pt x="118" y="54"/>
                    <a:pt x="119" y="53"/>
                    <a:pt x="120" y="52"/>
                  </a:cubicBezTo>
                  <a:cubicBezTo>
                    <a:pt x="121" y="51"/>
                    <a:pt x="121" y="50"/>
                    <a:pt x="121" y="49"/>
                  </a:cubicBezTo>
                  <a:cubicBezTo>
                    <a:pt x="121" y="48"/>
                    <a:pt x="121" y="48"/>
                    <a:pt x="121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6"/>
                    <a:pt x="122" y="45"/>
                  </a:cubicBezTo>
                  <a:cubicBezTo>
                    <a:pt x="123" y="44"/>
                    <a:pt x="124" y="43"/>
                    <a:pt x="125" y="42"/>
                  </a:cubicBezTo>
                  <a:cubicBezTo>
                    <a:pt x="124" y="41"/>
                    <a:pt x="124" y="41"/>
                    <a:pt x="124" y="41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6" y="42"/>
                    <a:pt x="127" y="41"/>
                    <a:pt x="128" y="41"/>
                  </a:cubicBezTo>
                  <a:cubicBezTo>
                    <a:pt x="128" y="41"/>
                    <a:pt x="128" y="41"/>
                    <a:pt x="128" y="41"/>
                  </a:cubicBezTo>
                  <a:cubicBezTo>
                    <a:pt x="129" y="41"/>
                    <a:pt x="129" y="41"/>
                    <a:pt x="129" y="4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30" y="39"/>
                    <a:pt x="130" y="39"/>
                    <a:pt x="130" y="39"/>
                  </a:cubicBezTo>
                  <a:cubicBezTo>
                    <a:pt x="130" y="38"/>
                    <a:pt x="131" y="38"/>
                    <a:pt x="131" y="37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32" y="36"/>
                    <a:pt x="133" y="36"/>
                    <a:pt x="134" y="36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33" y="36"/>
                    <a:pt x="133" y="36"/>
                    <a:pt x="133" y="36"/>
                  </a:cubicBezTo>
                  <a:cubicBezTo>
                    <a:pt x="147" y="36"/>
                    <a:pt x="147" y="36"/>
                    <a:pt x="147" y="36"/>
                  </a:cubicBezTo>
                  <a:cubicBezTo>
                    <a:pt x="147" y="36"/>
                    <a:pt x="147" y="36"/>
                    <a:pt x="147" y="36"/>
                  </a:cubicBezTo>
                  <a:cubicBezTo>
                    <a:pt x="147" y="36"/>
                    <a:pt x="148" y="35"/>
                    <a:pt x="150" y="35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5"/>
                    <a:pt x="150" y="35"/>
                    <a:pt x="150" y="35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9" y="32"/>
                    <a:pt x="160" y="31"/>
                    <a:pt x="160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161" y="30"/>
                    <a:pt x="161" y="29"/>
                    <a:pt x="162" y="29"/>
                  </a:cubicBezTo>
                  <a:cubicBezTo>
                    <a:pt x="162" y="28"/>
                    <a:pt x="163" y="28"/>
                    <a:pt x="164" y="28"/>
                  </a:cubicBezTo>
                  <a:cubicBezTo>
                    <a:pt x="163" y="26"/>
                    <a:pt x="163" y="26"/>
                    <a:pt x="163" y="26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64" y="28"/>
                    <a:pt x="165" y="28"/>
                    <a:pt x="166" y="29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7" y="27"/>
                    <a:pt x="167" y="27"/>
                    <a:pt x="167" y="27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7" y="29"/>
                    <a:pt x="167" y="29"/>
                    <a:pt x="167" y="29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2"/>
                    <a:pt x="166" y="34"/>
                  </a:cubicBezTo>
                  <a:cubicBezTo>
                    <a:pt x="168" y="34"/>
                    <a:pt x="168" y="34"/>
                    <a:pt x="168" y="34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6" y="35"/>
                    <a:pt x="166" y="35"/>
                    <a:pt x="166" y="36"/>
                  </a:cubicBezTo>
                  <a:cubicBezTo>
                    <a:pt x="166" y="36"/>
                    <a:pt x="165" y="37"/>
                    <a:pt x="165" y="37"/>
                  </a:cubicBezTo>
                  <a:cubicBezTo>
                    <a:pt x="165" y="42"/>
                    <a:pt x="169" y="45"/>
                    <a:pt x="173" y="45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5" y="46"/>
                  </a:cubicBezTo>
                  <a:cubicBezTo>
                    <a:pt x="177" y="46"/>
                    <a:pt x="179" y="45"/>
                    <a:pt x="180" y="44"/>
                  </a:cubicBezTo>
                  <a:cubicBezTo>
                    <a:pt x="179" y="42"/>
                    <a:pt x="179" y="42"/>
                    <a:pt x="179" y="42"/>
                  </a:cubicBezTo>
                  <a:cubicBezTo>
                    <a:pt x="180" y="44"/>
                    <a:pt x="180" y="44"/>
                    <a:pt x="180" y="44"/>
                  </a:cubicBezTo>
                  <a:cubicBezTo>
                    <a:pt x="182" y="43"/>
                    <a:pt x="183" y="42"/>
                    <a:pt x="184" y="42"/>
                  </a:cubicBezTo>
                  <a:cubicBezTo>
                    <a:pt x="185" y="41"/>
                    <a:pt x="185" y="41"/>
                    <a:pt x="186" y="40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6" y="38"/>
                    <a:pt x="186" y="38"/>
                    <a:pt x="186" y="38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6" y="40"/>
                    <a:pt x="187" y="40"/>
                    <a:pt x="187" y="40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7" y="41"/>
                    <a:pt x="187" y="41"/>
                    <a:pt x="187" y="41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7" y="40"/>
                    <a:pt x="188" y="41"/>
                    <a:pt x="189" y="43"/>
                  </a:cubicBezTo>
                  <a:cubicBezTo>
                    <a:pt x="190" y="44"/>
                    <a:pt x="191" y="44"/>
                    <a:pt x="191" y="45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2" y="46"/>
                    <a:pt x="192" y="46"/>
                    <a:pt x="192" y="46"/>
                  </a:cubicBezTo>
                  <a:cubicBezTo>
                    <a:pt x="194" y="45"/>
                    <a:pt x="194" y="45"/>
                    <a:pt x="194" y="45"/>
                  </a:cubicBezTo>
                  <a:cubicBezTo>
                    <a:pt x="192" y="45"/>
                    <a:pt x="192" y="45"/>
                    <a:pt x="192" y="45"/>
                  </a:cubicBezTo>
                  <a:cubicBezTo>
                    <a:pt x="192" y="47"/>
                    <a:pt x="192" y="48"/>
                    <a:pt x="193" y="50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50"/>
                    <a:pt x="193" y="50"/>
                    <a:pt x="193" y="50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4" y="51"/>
                    <a:pt x="194" y="52"/>
                    <a:pt x="195" y="52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4" y="52"/>
                    <a:pt x="194" y="52"/>
                    <a:pt x="194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6" y="50"/>
                    <a:pt x="196" y="50"/>
                    <a:pt x="196" y="50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7" y="54"/>
                    <a:pt x="198" y="55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8" y="55"/>
                    <a:pt x="198" y="55"/>
                    <a:pt x="198" y="55"/>
                  </a:cubicBezTo>
                  <a:cubicBezTo>
                    <a:pt x="199" y="56"/>
                    <a:pt x="200" y="57"/>
                    <a:pt x="201" y="58"/>
                  </a:cubicBezTo>
                  <a:cubicBezTo>
                    <a:pt x="202" y="58"/>
                    <a:pt x="203" y="59"/>
                    <a:pt x="204" y="59"/>
                  </a:cubicBezTo>
                  <a:cubicBezTo>
                    <a:pt x="205" y="58"/>
                    <a:pt x="205" y="58"/>
                    <a:pt x="205" y="58"/>
                  </a:cubicBezTo>
                  <a:cubicBezTo>
                    <a:pt x="204" y="59"/>
                    <a:pt x="204" y="59"/>
                    <a:pt x="204" y="59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61"/>
                    <a:pt x="207" y="61"/>
                    <a:pt x="208" y="61"/>
                  </a:cubicBezTo>
                  <a:cubicBezTo>
                    <a:pt x="209" y="62"/>
                    <a:pt x="210" y="62"/>
                    <a:pt x="211" y="62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2" y="62"/>
                    <a:pt x="212" y="62"/>
                    <a:pt x="212" y="62"/>
                  </a:cubicBezTo>
                  <a:cubicBezTo>
                    <a:pt x="212" y="61"/>
                    <a:pt x="212" y="61"/>
                    <a:pt x="212" y="61"/>
                  </a:cubicBezTo>
                  <a:lnTo>
                    <a:pt x="211" y="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>
              <a:solidFill>
                <a:schemeClr val="bg1"/>
              </a:solidFill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47" name="组合 446"/>
          <p:cNvGrpSpPr/>
          <p:nvPr/>
        </p:nvGrpSpPr>
        <p:grpSpPr>
          <a:xfrm>
            <a:off x="7660535" y="2378278"/>
            <a:ext cx="3618774" cy="742640"/>
            <a:chOff x="5582360" y="1969034"/>
            <a:chExt cx="3618774" cy="742640"/>
          </a:xfrm>
        </p:grpSpPr>
        <p:sp>
          <p:nvSpPr>
            <p:cNvPr id="448" name="TextBox 54"/>
            <p:cNvSpPr txBox="1"/>
            <p:nvPr/>
          </p:nvSpPr>
          <p:spPr>
            <a:xfrm>
              <a:off x="5582360" y="2250009"/>
              <a:ext cx="36187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49" name="文本框 448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0" name="组合 449"/>
          <p:cNvGrpSpPr/>
          <p:nvPr/>
        </p:nvGrpSpPr>
        <p:grpSpPr>
          <a:xfrm>
            <a:off x="7660535" y="3865648"/>
            <a:ext cx="3618774" cy="742640"/>
            <a:chOff x="5582360" y="1969034"/>
            <a:chExt cx="3618774" cy="742640"/>
          </a:xfrm>
        </p:grpSpPr>
        <p:sp>
          <p:nvSpPr>
            <p:cNvPr id="451" name="TextBox 54"/>
            <p:cNvSpPr txBox="1"/>
            <p:nvPr/>
          </p:nvSpPr>
          <p:spPr>
            <a:xfrm>
              <a:off x="5582360" y="2250009"/>
              <a:ext cx="36187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2" name="文本框 451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516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工作完成情况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395694" y="1064567"/>
            <a:ext cx="5421313" cy="5146450"/>
            <a:chOff x="5381626" y="1290898"/>
            <a:chExt cx="5421313" cy="5146450"/>
          </a:xfrm>
        </p:grpSpPr>
        <p:sp>
          <p:nvSpPr>
            <p:cNvPr id="113" name="Freeform 38"/>
            <p:cNvSpPr>
              <a:spLocks noEditPoints="1"/>
            </p:cNvSpPr>
            <p:nvPr/>
          </p:nvSpPr>
          <p:spPr bwMode="auto">
            <a:xfrm>
              <a:off x="5381626" y="5100673"/>
              <a:ext cx="4649788" cy="1006475"/>
            </a:xfrm>
            <a:custGeom>
              <a:avLst/>
              <a:gdLst>
                <a:gd name="T0" fmla="*/ 1878 w 2170"/>
                <a:gd name="T1" fmla="*/ 357 h 470"/>
                <a:gd name="T2" fmla="*/ 1801 w 2170"/>
                <a:gd name="T3" fmla="*/ 333 h 470"/>
                <a:gd name="T4" fmla="*/ 1509 w 2170"/>
                <a:gd name="T5" fmla="*/ 316 h 470"/>
                <a:gd name="T6" fmla="*/ 1509 w 2170"/>
                <a:gd name="T7" fmla="*/ 454 h 470"/>
                <a:gd name="T8" fmla="*/ 1495 w 2170"/>
                <a:gd name="T9" fmla="*/ 254 h 470"/>
                <a:gd name="T10" fmla="*/ 1205 w 2170"/>
                <a:gd name="T11" fmla="*/ 273 h 470"/>
                <a:gd name="T12" fmla="*/ 1205 w 2170"/>
                <a:gd name="T13" fmla="*/ 296 h 470"/>
                <a:gd name="T14" fmla="*/ 1205 w 2170"/>
                <a:gd name="T15" fmla="*/ 299 h 470"/>
                <a:gd name="T16" fmla="*/ 1509 w 2170"/>
                <a:gd name="T17" fmla="*/ 316 h 470"/>
                <a:gd name="T18" fmla="*/ 1509 w 2170"/>
                <a:gd name="T19" fmla="*/ 255 h 470"/>
                <a:gd name="T20" fmla="*/ 1325 w 2170"/>
                <a:gd name="T21" fmla="*/ 175 h 470"/>
                <a:gd name="T22" fmla="*/ 1205 w 2170"/>
                <a:gd name="T23" fmla="*/ 240 h 470"/>
                <a:gd name="T24" fmla="*/ 1205 w 2170"/>
                <a:gd name="T25" fmla="*/ 240 h 470"/>
                <a:gd name="T26" fmla="*/ 1144 w 2170"/>
                <a:gd name="T27" fmla="*/ 420 h 470"/>
                <a:gd name="T28" fmla="*/ 1205 w 2170"/>
                <a:gd name="T29" fmla="*/ 299 h 470"/>
                <a:gd name="T30" fmla="*/ 1205 w 2170"/>
                <a:gd name="T31" fmla="*/ 296 h 470"/>
                <a:gd name="T32" fmla="*/ 1145 w 2170"/>
                <a:gd name="T33" fmla="*/ 175 h 470"/>
                <a:gd name="T34" fmla="*/ 1183 w 2170"/>
                <a:gd name="T35" fmla="*/ 159 h 470"/>
                <a:gd name="T36" fmla="*/ 1144 w 2170"/>
                <a:gd name="T37" fmla="*/ 198 h 470"/>
                <a:gd name="T38" fmla="*/ 936 w 2170"/>
                <a:gd name="T39" fmla="*/ 260 h 470"/>
                <a:gd name="T40" fmla="*/ 918 w 2170"/>
                <a:gd name="T41" fmla="*/ 328 h 470"/>
                <a:gd name="T42" fmla="*/ 918 w 2170"/>
                <a:gd name="T43" fmla="*/ 356 h 470"/>
                <a:gd name="T44" fmla="*/ 1144 w 2170"/>
                <a:gd name="T45" fmla="*/ 288 h 470"/>
                <a:gd name="T46" fmla="*/ 1144 w 2170"/>
                <a:gd name="T47" fmla="*/ 162 h 470"/>
                <a:gd name="T48" fmla="*/ 1091 w 2170"/>
                <a:gd name="T49" fmla="*/ 217 h 470"/>
                <a:gd name="T50" fmla="*/ 961 w 2170"/>
                <a:gd name="T51" fmla="*/ 177 h 470"/>
                <a:gd name="T52" fmla="*/ 918 w 2170"/>
                <a:gd name="T53" fmla="*/ 137 h 470"/>
                <a:gd name="T54" fmla="*/ 1021 w 2170"/>
                <a:gd name="T55" fmla="*/ 142 h 470"/>
                <a:gd name="T56" fmla="*/ 796 w 2170"/>
                <a:gd name="T57" fmla="*/ 201 h 470"/>
                <a:gd name="T58" fmla="*/ 796 w 2170"/>
                <a:gd name="T59" fmla="*/ 332 h 470"/>
                <a:gd name="T60" fmla="*/ 918 w 2170"/>
                <a:gd name="T61" fmla="*/ 328 h 470"/>
                <a:gd name="T62" fmla="*/ 918 w 2170"/>
                <a:gd name="T63" fmla="*/ 222 h 470"/>
                <a:gd name="T64" fmla="*/ 811 w 2170"/>
                <a:gd name="T65" fmla="*/ 118 h 470"/>
                <a:gd name="T66" fmla="*/ 867 w 2170"/>
                <a:gd name="T67" fmla="*/ 95 h 470"/>
                <a:gd name="T68" fmla="*/ 918 w 2170"/>
                <a:gd name="T69" fmla="*/ 198 h 470"/>
                <a:gd name="T70" fmla="*/ 796 w 2170"/>
                <a:gd name="T71" fmla="*/ 161 h 470"/>
                <a:gd name="T72" fmla="*/ 796 w 2170"/>
                <a:gd name="T73" fmla="*/ 201 h 470"/>
                <a:gd name="T74" fmla="*/ 658 w 2170"/>
                <a:gd name="T75" fmla="*/ 254 h 470"/>
                <a:gd name="T76" fmla="*/ 796 w 2170"/>
                <a:gd name="T77" fmla="*/ 201 h 470"/>
                <a:gd name="T78" fmla="*/ 796 w 2170"/>
                <a:gd name="T79" fmla="*/ 348 h 470"/>
                <a:gd name="T80" fmla="*/ 796 w 2170"/>
                <a:gd name="T81" fmla="*/ 112 h 470"/>
                <a:gd name="T82" fmla="*/ 796 w 2170"/>
                <a:gd name="T83" fmla="*/ 161 h 470"/>
                <a:gd name="T84" fmla="*/ 526 w 2170"/>
                <a:gd name="T85" fmla="*/ 113 h 470"/>
                <a:gd name="T86" fmla="*/ 167 w 2170"/>
                <a:gd name="T87" fmla="*/ 108 h 470"/>
                <a:gd name="T88" fmla="*/ 171 w 2170"/>
                <a:gd name="T89" fmla="*/ 108 h 470"/>
                <a:gd name="T90" fmla="*/ 530 w 2170"/>
                <a:gd name="T91" fmla="*/ 86 h 470"/>
                <a:gd name="T92" fmla="*/ 167 w 2170"/>
                <a:gd name="T93" fmla="*/ 3 h 470"/>
                <a:gd name="T94" fmla="*/ 361 w 2170"/>
                <a:gd name="T95" fmla="*/ 164 h 470"/>
                <a:gd name="T96" fmla="*/ 219 w 2170"/>
                <a:gd name="T97" fmla="*/ 148 h 470"/>
                <a:gd name="T98" fmla="*/ 148 w 2170"/>
                <a:gd name="T99" fmla="*/ 43 h 470"/>
                <a:gd name="T100" fmla="*/ 167 w 2170"/>
                <a:gd name="T101" fmla="*/ 108 h 470"/>
                <a:gd name="T102" fmla="*/ 167 w 2170"/>
                <a:gd name="T103" fmla="*/ 83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70" h="470">
                  <a:moveTo>
                    <a:pt x="1775" y="470"/>
                  </a:moveTo>
                  <a:cubicBezTo>
                    <a:pt x="2129" y="434"/>
                    <a:pt x="2129" y="434"/>
                    <a:pt x="2129" y="434"/>
                  </a:cubicBezTo>
                  <a:cubicBezTo>
                    <a:pt x="1878" y="357"/>
                    <a:pt x="1878" y="357"/>
                    <a:pt x="1878" y="357"/>
                  </a:cubicBezTo>
                  <a:cubicBezTo>
                    <a:pt x="2170" y="328"/>
                    <a:pt x="2170" y="328"/>
                    <a:pt x="2170" y="328"/>
                  </a:cubicBezTo>
                  <a:cubicBezTo>
                    <a:pt x="1802" y="333"/>
                    <a:pt x="1802" y="333"/>
                    <a:pt x="1802" y="333"/>
                  </a:cubicBezTo>
                  <a:cubicBezTo>
                    <a:pt x="1801" y="333"/>
                    <a:pt x="1801" y="333"/>
                    <a:pt x="1801" y="333"/>
                  </a:cubicBezTo>
                  <a:cubicBezTo>
                    <a:pt x="1851" y="276"/>
                    <a:pt x="1851" y="276"/>
                    <a:pt x="1851" y="276"/>
                  </a:cubicBezTo>
                  <a:cubicBezTo>
                    <a:pt x="1509" y="255"/>
                    <a:pt x="1509" y="255"/>
                    <a:pt x="1509" y="255"/>
                  </a:cubicBezTo>
                  <a:cubicBezTo>
                    <a:pt x="1509" y="316"/>
                    <a:pt x="1509" y="316"/>
                    <a:pt x="1509" y="316"/>
                  </a:cubicBezTo>
                  <a:cubicBezTo>
                    <a:pt x="1801" y="333"/>
                    <a:pt x="1801" y="333"/>
                    <a:pt x="1801" y="333"/>
                  </a:cubicBezTo>
                  <a:cubicBezTo>
                    <a:pt x="1509" y="316"/>
                    <a:pt x="1509" y="316"/>
                    <a:pt x="1509" y="316"/>
                  </a:cubicBezTo>
                  <a:cubicBezTo>
                    <a:pt x="1509" y="454"/>
                    <a:pt x="1509" y="454"/>
                    <a:pt x="1509" y="454"/>
                  </a:cubicBezTo>
                  <a:lnTo>
                    <a:pt x="1775" y="470"/>
                  </a:lnTo>
                  <a:close/>
                  <a:moveTo>
                    <a:pt x="1509" y="255"/>
                  </a:moveTo>
                  <a:cubicBezTo>
                    <a:pt x="1495" y="254"/>
                    <a:pt x="1495" y="254"/>
                    <a:pt x="1495" y="254"/>
                  </a:cubicBezTo>
                  <a:cubicBezTo>
                    <a:pt x="1430" y="244"/>
                    <a:pt x="1344" y="237"/>
                    <a:pt x="1273" y="237"/>
                  </a:cubicBezTo>
                  <a:cubicBezTo>
                    <a:pt x="1245" y="237"/>
                    <a:pt x="1223" y="238"/>
                    <a:pt x="1205" y="240"/>
                  </a:cubicBezTo>
                  <a:cubicBezTo>
                    <a:pt x="1205" y="273"/>
                    <a:pt x="1205" y="273"/>
                    <a:pt x="1205" y="273"/>
                  </a:cubicBezTo>
                  <a:cubicBezTo>
                    <a:pt x="1214" y="275"/>
                    <a:pt x="1223" y="277"/>
                    <a:pt x="1233" y="279"/>
                  </a:cubicBezTo>
                  <a:cubicBezTo>
                    <a:pt x="1217" y="298"/>
                    <a:pt x="1217" y="298"/>
                    <a:pt x="1217" y="298"/>
                  </a:cubicBezTo>
                  <a:cubicBezTo>
                    <a:pt x="1205" y="296"/>
                    <a:pt x="1205" y="296"/>
                    <a:pt x="1205" y="296"/>
                  </a:cubicBezTo>
                  <a:cubicBezTo>
                    <a:pt x="1205" y="299"/>
                    <a:pt x="1205" y="299"/>
                    <a:pt x="1205" y="299"/>
                  </a:cubicBezTo>
                  <a:cubicBezTo>
                    <a:pt x="1217" y="298"/>
                    <a:pt x="1217" y="298"/>
                    <a:pt x="1217" y="298"/>
                  </a:cubicBezTo>
                  <a:cubicBezTo>
                    <a:pt x="1205" y="299"/>
                    <a:pt x="1205" y="299"/>
                    <a:pt x="1205" y="299"/>
                  </a:cubicBezTo>
                  <a:cubicBezTo>
                    <a:pt x="1205" y="435"/>
                    <a:pt x="1205" y="435"/>
                    <a:pt x="1205" y="435"/>
                  </a:cubicBezTo>
                  <a:cubicBezTo>
                    <a:pt x="1509" y="454"/>
                    <a:pt x="1509" y="454"/>
                    <a:pt x="1509" y="454"/>
                  </a:cubicBezTo>
                  <a:cubicBezTo>
                    <a:pt x="1509" y="316"/>
                    <a:pt x="1509" y="316"/>
                    <a:pt x="1509" y="316"/>
                  </a:cubicBezTo>
                  <a:cubicBezTo>
                    <a:pt x="1217" y="298"/>
                    <a:pt x="1217" y="298"/>
                    <a:pt x="1217" y="298"/>
                  </a:cubicBezTo>
                  <a:cubicBezTo>
                    <a:pt x="1509" y="316"/>
                    <a:pt x="1509" y="316"/>
                    <a:pt x="1509" y="316"/>
                  </a:cubicBezTo>
                  <a:cubicBezTo>
                    <a:pt x="1509" y="255"/>
                    <a:pt x="1509" y="255"/>
                    <a:pt x="1509" y="255"/>
                  </a:cubicBezTo>
                  <a:close/>
                  <a:moveTo>
                    <a:pt x="1205" y="186"/>
                  </a:moveTo>
                  <a:cubicBezTo>
                    <a:pt x="1205" y="160"/>
                    <a:pt x="1205" y="160"/>
                    <a:pt x="1205" y="160"/>
                  </a:cubicBezTo>
                  <a:cubicBezTo>
                    <a:pt x="1250" y="161"/>
                    <a:pt x="1300" y="168"/>
                    <a:pt x="1325" y="175"/>
                  </a:cubicBezTo>
                  <a:cubicBezTo>
                    <a:pt x="1353" y="184"/>
                    <a:pt x="1336" y="191"/>
                    <a:pt x="1287" y="191"/>
                  </a:cubicBezTo>
                  <a:cubicBezTo>
                    <a:pt x="1261" y="191"/>
                    <a:pt x="1232" y="189"/>
                    <a:pt x="1205" y="186"/>
                  </a:cubicBezTo>
                  <a:close/>
                  <a:moveTo>
                    <a:pt x="1205" y="240"/>
                  </a:moveTo>
                  <a:cubicBezTo>
                    <a:pt x="1158" y="245"/>
                    <a:pt x="1151" y="256"/>
                    <a:pt x="1194" y="269"/>
                  </a:cubicBezTo>
                  <a:cubicBezTo>
                    <a:pt x="1198" y="271"/>
                    <a:pt x="1201" y="272"/>
                    <a:pt x="1205" y="273"/>
                  </a:cubicBezTo>
                  <a:cubicBezTo>
                    <a:pt x="1205" y="240"/>
                    <a:pt x="1205" y="240"/>
                    <a:pt x="1205" y="240"/>
                  </a:cubicBezTo>
                  <a:close/>
                  <a:moveTo>
                    <a:pt x="1205" y="296"/>
                  </a:moveTo>
                  <a:cubicBezTo>
                    <a:pt x="1144" y="288"/>
                    <a:pt x="1144" y="288"/>
                    <a:pt x="1144" y="288"/>
                  </a:cubicBezTo>
                  <a:cubicBezTo>
                    <a:pt x="1144" y="420"/>
                    <a:pt x="1144" y="420"/>
                    <a:pt x="1144" y="420"/>
                  </a:cubicBezTo>
                  <a:cubicBezTo>
                    <a:pt x="1190" y="434"/>
                    <a:pt x="1190" y="434"/>
                    <a:pt x="1190" y="434"/>
                  </a:cubicBezTo>
                  <a:cubicBezTo>
                    <a:pt x="1205" y="435"/>
                    <a:pt x="1205" y="435"/>
                    <a:pt x="1205" y="435"/>
                  </a:cubicBezTo>
                  <a:cubicBezTo>
                    <a:pt x="1205" y="299"/>
                    <a:pt x="1205" y="299"/>
                    <a:pt x="1205" y="299"/>
                  </a:cubicBezTo>
                  <a:cubicBezTo>
                    <a:pt x="1194" y="300"/>
                    <a:pt x="1194" y="300"/>
                    <a:pt x="1194" y="300"/>
                  </a:cubicBezTo>
                  <a:cubicBezTo>
                    <a:pt x="1205" y="299"/>
                    <a:pt x="1205" y="299"/>
                    <a:pt x="1205" y="299"/>
                  </a:cubicBezTo>
                  <a:cubicBezTo>
                    <a:pt x="1205" y="296"/>
                    <a:pt x="1205" y="296"/>
                    <a:pt x="1205" y="296"/>
                  </a:cubicBezTo>
                  <a:close/>
                  <a:moveTo>
                    <a:pt x="1205" y="160"/>
                  </a:moveTo>
                  <a:cubicBezTo>
                    <a:pt x="1205" y="186"/>
                    <a:pt x="1205" y="186"/>
                    <a:pt x="1205" y="186"/>
                  </a:cubicBezTo>
                  <a:cubicBezTo>
                    <a:pt x="1181" y="183"/>
                    <a:pt x="1159" y="179"/>
                    <a:pt x="1145" y="175"/>
                  </a:cubicBezTo>
                  <a:cubicBezTo>
                    <a:pt x="1144" y="175"/>
                    <a:pt x="1144" y="175"/>
                    <a:pt x="1144" y="175"/>
                  </a:cubicBezTo>
                  <a:cubicBezTo>
                    <a:pt x="1144" y="162"/>
                    <a:pt x="1144" y="162"/>
                    <a:pt x="1144" y="162"/>
                  </a:cubicBezTo>
                  <a:cubicBezTo>
                    <a:pt x="1153" y="160"/>
                    <a:pt x="1166" y="159"/>
                    <a:pt x="1183" y="159"/>
                  </a:cubicBezTo>
                  <a:cubicBezTo>
                    <a:pt x="1190" y="159"/>
                    <a:pt x="1198" y="159"/>
                    <a:pt x="1205" y="160"/>
                  </a:cubicBezTo>
                  <a:close/>
                  <a:moveTo>
                    <a:pt x="1144" y="213"/>
                  </a:moveTo>
                  <a:cubicBezTo>
                    <a:pt x="1144" y="198"/>
                    <a:pt x="1144" y="198"/>
                    <a:pt x="1144" y="198"/>
                  </a:cubicBezTo>
                  <a:cubicBezTo>
                    <a:pt x="1161" y="204"/>
                    <a:pt x="1160" y="210"/>
                    <a:pt x="1144" y="213"/>
                  </a:cubicBezTo>
                  <a:close/>
                  <a:moveTo>
                    <a:pt x="1144" y="288"/>
                  </a:moveTo>
                  <a:cubicBezTo>
                    <a:pt x="936" y="260"/>
                    <a:pt x="936" y="260"/>
                    <a:pt x="936" y="260"/>
                  </a:cubicBezTo>
                  <a:cubicBezTo>
                    <a:pt x="978" y="253"/>
                    <a:pt x="981" y="241"/>
                    <a:pt x="935" y="227"/>
                  </a:cubicBezTo>
                  <a:cubicBezTo>
                    <a:pt x="930" y="225"/>
                    <a:pt x="924" y="224"/>
                    <a:pt x="918" y="222"/>
                  </a:cubicBezTo>
                  <a:cubicBezTo>
                    <a:pt x="918" y="328"/>
                    <a:pt x="918" y="328"/>
                    <a:pt x="918" y="328"/>
                  </a:cubicBezTo>
                  <a:cubicBezTo>
                    <a:pt x="973" y="322"/>
                    <a:pt x="973" y="322"/>
                    <a:pt x="973" y="322"/>
                  </a:cubicBezTo>
                  <a:cubicBezTo>
                    <a:pt x="918" y="328"/>
                    <a:pt x="918" y="328"/>
                    <a:pt x="918" y="328"/>
                  </a:cubicBezTo>
                  <a:cubicBezTo>
                    <a:pt x="918" y="356"/>
                    <a:pt x="918" y="356"/>
                    <a:pt x="918" y="356"/>
                  </a:cubicBezTo>
                  <a:cubicBezTo>
                    <a:pt x="939" y="357"/>
                    <a:pt x="939" y="357"/>
                    <a:pt x="939" y="357"/>
                  </a:cubicBezTo>
                  <a:cubicBezTo>
                    <a:pt x="1144" y="420"/>
                    <a:pt x="1144" y="420"/>
                    <a:pt x="1144" y="420"/>
                  </a:cubicBezTo>
                  <a:cubicBezTo>
                    <a:pt x="1144" y="288"/>
                    <a:pt x="1144" y="288"/>
                    <a:pt x="1144" y="288"/>
                  </a:cubicBezTo>
                  <a:close/>
                  <a:moveTo>
                    <a:pt x="1144" y="162"/>
                  </a:moveTo>
                  <a:cubicBezTo>
                    <a:pt x="1144" y="175"/>
                    <a:pt x="1144" y="175"/>
                    <a:pt x="1144" y="175"/>
                  </a:cubicBezTo>
                  <a:cubicBezTo>
                    <a:pt x="1127" y="169"/>
                    <a:pt x="1128" y="164"/>
                    <a:pt x="1144" y="162"/>
                  </a:cubicBezTo>
                  <a:close/>
                  <a:moveTo>
                    <a:pt x="1144" y="198"/>
                  </a:moveTo>
                  <a:cubicBezTo>
                    <a:pt x="1144" y="213"/>
                    <a:pt x="1144" y="213"/>
                    <a:pt x="1144" y="213"/>
                  </a:cubicBezTo>
                  <a:cubicBezTo>
                    <a:pt x="1133" y="215"/>
                    <a:pt x="1115" y="217"/>
                    <a:pt x="1091" y="217"/>
                  </a:cubicBezTo>
                  <a:cubicBezTo>
                    <a:pt x="1032" y="217"/>
                    <a:pt x="956" y="208"/>
                    <a:pt x="918" y="198"/>
                  </a:cubicBezTo>
                  <a:cubicBezTo>
                    <a:pt x="918" y="179"/>
                    <a:pt x="918" y="179"/>
                    <a:pt x="918" y="179"/>
                  </a:cubicBezTo>
                  <a:cubicBezTo>
                    <a:pt x="929" y="177"/>
                    <a:pt x="943" y="177"/>
                    <a:pt x="961" y="177"/>
                  </a:cubicBezTo>
                  <a:cubicBezTo>
                    <a:pt x="1023" y="177"/>
                    <a:pt x="1103" y="186"/>
                    <a:pt x="1139" y="197"/>
                  </a:cubicBezTo>
                  <a:cubicBezTo>
                    <a:pt x="1141" y="197"/>
                    <a:pt x="1143" y="198"/>
                    <a:pt x="1144" y="198"/>
                  </a:cubicBezTo>
                  <a:close/>
                  <a:moveTo>
                    <a:pt x="918" y="137"/>
                  </a:moveTo>
                  <a:cubicBezTo>
                    <a:pt x="918" y="96"/>
                    <a:pt x="918" y="96"/>
                    <a:pt x="918" y="96"/>
                  </a:cubicBezTo>
                  <a:cubicBezTo>
                    <a:pt x="980" y="99"/>
                    <a:pt x="1045" y="108"/>
                    <a:pt x="1078" y="118"/>
                  </a:cubicBezTo>
                  <a:cubicBezTo>
                    <a:pt x="1120" y="131"/>
                    <a:pt x="1095" y="142"/>
                    <a:pt x="1021" y="142"/>
                  </a:cubicBezTo>
                  <a:cubicBezTo>
                    <a:pt x="989" y="142"/>
                    <a:pt x="952" y="140"/>
                    <a:pt x="918" y="137"/>
                  </a:cubicBezTo>
                  <a:close/>
                  <a:moveTo>
                    <a:pt x="918" y="222"/>
                  </a:moveTo>
                  <a:cubicBezTo>
                    <a:pt x="886" y="214"/>
                    <a:pt x="843" y="207"/>
                    <a:pt x="796" y="201"/>
                  </a:cubicBezTo>
                  <a:cubicBezTo>
                    <a:pt x="796" y="324"/>
                    <a:pt x="796" y="324"/>
                    <a:pt x="796" y="324"/>
                  </a:cubicBezTo>
                  <a:cubicBezTo>
                    <a:pt x="863" y="333"/>
                    <a:pt x="863" y="333"/>
                    <a:pt x="863" y="333"/>
                  </a:cubicBezTo>
                  <a:cubicBezTo>
                    <a:pt x="796" y="332"/>
                    <a:pt x="796" y="332"/>
                    <a:pt x="796" y="332"/>
                  </a:cubicBezTo>
                  <a:cubicBezTo>
                    <a:pt x="796" y="348"/>
                    <a:pt x="796" y="348"/>
                    <a:pt x="796" y="348"/>
                  </a:cubicBezTo>
                  <a:cubicBezTo>
                    <a:pt x="918" y="356"/>
                    <a:pt x="918" y="356"/>
                    <a:pt x="918" y="356"/>
                  </a:cubicBezTo>
                  <a:cubicBezTo>
                    <a:pt x="918" y="328"/>
                    <a:pt x="918" y="328"/>
                    <a:pt x="918" y="328"/>
                  </a:cubicBezTo>
                  <a:cubicBezTo>
                    <a:pt x="863" y="333"/>
                    <a:pt x="863" y="333"/>
                    <a:pt x="863" y="333"/>
                  </a:cubicBezTo>
                  <a:cubicBezTo>
                    <a:pt x="918" y="328"/>
                    <a:pt x="918" y="328"/>
                    <a:pt x="918" y="328"/>
                  </a:cubicBezTo>
                  <a:cubicBezTo>
                    <a:pt x="918" y="222"/>
                    <a:pt x="918" y="222"/>
                    <a:pt x="918" y="222"/>
                  </a:cubicBezTo>
                  <a:close/>
                  <a:moveTo>
                    <a:pt x="918" y="96"/>
                  </a:moveTo>
                  <a:cubicBezTo>
                    <a:pt x="918" y="137"/>
                    <a:pt x="918" y="137"/>
                    <a:pt x="918" y="137"/>
                  </a:cubicBezTo>
                  <a:cubicBezTo>
                    <a:pt x="875" y="132"/>
                    <a:pt x="835" y="126"/>
                    <a:pt x="811" y="118"/>
                  </a:cubicBezTo>
                  <a:cubicBezTo>
                    <a:pt x="804" y="116"/>
                    <a:pt x="799" y="114"/>
                    <a:pt x="796" y="112"/>
                  </a:cubicBezTo>
                  <a:cubicBezTo>
                    <a:pt x="796" y="102"/>
                    <a:pt x="796" y="102"/>
                    <a:pt x="796" y="102"/>
                  </a:cubicBezTo>
                  <a:cubicBezTo>
                    <a:pt x="806" y="97"/>
                    <a:pt x="831" y="95"/>
                    <a:pt x="867" y="95"/>
                  </a:cubicBezTo>
                  <a:cubicBezTo>
                    <a:pt x="884" y="95"/>
                    <a:pt x="901" y="95"/>
                    <a:pt x="918" y="96"/>
                  </a:cubicBezTo>
                  <a:close/>
                  <a:moveTo>
                    <a:pt x="918" y="179"/>
                  </a:moveTo>
                  <a:cubicBezTo>
                    <a:pt x="918" y="198"/>
                    <a:pt x="918" y="198"/>
                    <a:pt x="918" y="198"/>
                  </a:cubicBezTo>
                  <a:cubicBezTo>
                    <a:pt x="916" y="198"/>
                    <a:pt x="915" y="197"/>
                    <a:pt x="913" y="197"/>
                  </a:cubicBezTo>
                  <a:cubicBezTo>
                    <a:pt x="888" y="189"/>
                    <a:pt x="891" y="182"/>
                    <a:pt x="918" y="179"/>
                  </a:cubicBezTo>
                  <a:close/>
                  <a:moveTo>
                    <a:pt x="796" y="161"/>
                  </a:moveTo>
                  <a:cubicBezTo>
                    <a:pt x="796" y="149"/>
                    <a:pt x="796" y="149"/>
                    <a:pt x="796" y="149"/>
                  </a:cubicBezTo>
                  <a:cubicBezTo>
                    <a:pt x="803" y="153"/>
                    <a:pt x="803" y="157"/>
                    <a:pt x="796" y="161"/>
                  </a:cubicBezTo>
                  <a:close/>
                  <a:moveTo>
                    <a:pt x="796" y="201"/>
                  </a:moveTo>
                  <a:cubicBezTo>
                    <a:pt x="731" y="193"/>
                    <a:pt x="658" y="188"/>
                    <a:pt x="595" y="188"/>
                  </a:cubicBezTo>
                  <a:cubicBezTo>
                    <a:pt x="476" y="188"/>
                    <a:pt x="435" y="206"/>
                    <a:pt x="504" y="227"/>
                  </a:cubicBezTo>
                  <a:cubicBezTo>
                    <a:pt x="539" y="237"/>
                    <a:pt x="595" y="247"/>
                    <a:pt x="658" y="254"/>
                  </a:cubicBezTo>
                  <a:cubicBezTo>
                    <a:pt x="440" y="276"/>
                    <a:pt x="440" y="276"/>
                    <a:pt x="440" y="276"/>
                  </a:cubicBezTo>
                  <a:cubicBezTo>
                    <a:pt x="796" y="324"/>
                    <a:pt x="796" y="324"/>
                    <a:pt x="796" y="324"/>
                  </a:cubicBezTo>
                  <a:cubicBezTo>
                    <a:pt x="796" y="201"/>
                    <a:pt x="796" y="201"/>
                    <a:pt x="796" y="201"/>
                  </a:cubicBezTo>
                  <a:close/>
                  <a:moveTo>
                    <a:pt x="796" y="332"/>
                  </a:moveTo>
                  <a:cubicBezTo>
                    <a:pt x="456" y="328"/>
                    <a:pt x="456" y="328"/>
                    <a:pt x="456" y="328"/>
                  </a:cubicBezTo>
                  <a:cubicBezTo>
                    <a:pt x="796" y="348"/>
                    <a:pt x="796" y="348"/>
                    <a:pt x="796" y="348"/>
                  </a:cubicBezTo>
                  <a:cubicBezTo>
                    <a:pt x="796" y="332"/>
                    <a:pt x="796" y="332"/>
                    <a:pt x="796" y="332"/>
                  </a:cubicBezTo>
                  <a:close/>
                  <a:moveTo>
                    <a:pt x="796" y="102"/>
                  </a:moveTo>
                  <a:cubicBezTo>
                    <a:pt x="796" y="112"/>
                    <a:pt x="796" y="112"/>
                    <a:pt x="796" y="112"/>
                  </a:cubicBezTo>
                  <a:cubicBezTo>
                    <a:pt x="788" y="108"/>
                    <a:pt x="789" y="105"/>
                    <a:pt x="796" y="102"/>
                  </a:cubicBezTo>
                  <a:close/>
                  <a:moveTo>
                    <a:pt x="796" y="149"/>
                  </a:moveTo>
                  <a:cubicBezTo>
                    <a:pt x="796" y="161"/>
                    <a:pt x="796" y="161"/>
                    <a:pt x="796" y="161"/>
                  </a:cubicBezTo>
                  <a:cubicBezTo>
                    <a:pt x="784" y="166"/>
                    <a:pt x="754" y="169"/>
                    <a:pt x="709" y="169"/>
                  </a:cubicBezTo>
                  <a:cubicBezTo>
                    <a:pt x="621" y="169"/>
                    <a:pt x="509" y="157"/>
                    <a:pt x="458" y="141"/>
                  </a:cubicBezTo>
                  <a:cubicBezTo>
                    <a:pt x="407" y="126"/>
                    <a:pt x="438" y="113"/>
                    <a:pt x="526" y="113"/>
                  </a:cubicBezTo>
                  <a:cubicBezTo>
                    <a:pt x="613" y="113"/>
                    <a:pt x="726" y="126"/>
                    <a:pt x="777" y="141"/>
                  </a:cubicBezTo>
                  <a:cubicBezTo>
                    <a:pt x="785" y="144"/>
                    <a:pt x="792" y="147"/>
                    <a:pt x="796" y="149"/>
                  </a:cubicBezTo>
                  <a:close/>
                  <a:moveTo>
                    <a:pt x="167" y="108"/>
                  </a:moveTo>
                  <a:cubicBezTo>
                    <a:pt x="167" y="83"/>
                    <a:pt x="167" y="83"/>
                    <a:pt x="167" y="83"/>
                  </a:cubicBezTo>
                  <a:cubicBezTo>
                    <a:pt x="184" y="86"/>
                    <a:pt x="199" y="89"/>
                    <a:pt x="209" y="92"/>
                  </a:cubicBezTo>
                  <a:cubicBezTo>
                    <a:pt x="238" y="101"/>
                    <a:pt x="221" y="108"/>
                    <a:pt x="171" y="108"/>
                  </a:cubicBezTo>
                  <a:cubicBezTo>
                    <a:pt x="170" y="108"/>
                    <a:pt x="168" y="108"/>
                    <a:pt x="167" y="108"/>
                  </a:cubicBezTo>
                  <a:close/>
                  <a:moveTo>
                    <a:pt x="167" y="48"/>
                  </a:moveTo>
                  <a:cubicBezTo>
                    <a:pt x="251" y="69"/>
                    <a:pt x="406" y="86"/>
                    <a:pt x="530" y="86"/>
                  </a:cubicBezTo>
                  <a:cubicBezTo>
                    <a:pt x="664" y="86"/>
                    <a:pt x="710" y="67"/>
                    <a:pt x="633" y="43"/>
                  </a:cubicBezTo>
                  <a:cubicBezTo>
                    <a:pt x="555" y="19"/>
                    <a:pt x="384" y="0"/>
                    <a:pt x="251" y="0"/>
                  </a:cubicBezTo>
                  <a:cubicBezTo>
                    <a:pt x="217" y="0"/>
                    <a:pt x="189" y="1"/>
                    <a:pt x="167" y="3"/>
                  </a:cubicBezTo>
                  <a:cubicBezTo>
                    <a:pt x="167" y="48"/>
                    <a:pt x="167" y="48"/>
                    <a:pt x="167" y="48"/>
                  </a:cubicBezTo>
                  <a:close/>
                  <a:moveTo>
                    <a:pt x="219" y="148"/>
                  </a:moveTo>
                  <a:cubicBezTo>
                    <a:pt x="269" y="148"/>
                    <a:pt x="332" y="155"/>
                    <a:pt x="361" y="164"/>
                  </a:cubicBezTo>
                  <a:cubicBezTo>
                    <a:pt x="389" y="173"/>
                    <a:pt x="372" y="180"/>
                    <a:pt x="323" y="180"/>
                  </a:cubicBezTo>
                  <a:cubicBezTo>
                    <a:pt x="273" y="180"/>
                    <a:pt x="210" y="173"/>
                    <a:pt x="181" y="164"/>
                  </a:cubicBezTo>
                  <a:cubicBezTo>
                    <a:pt x="153" y="155"/>
                    <a:pt x="170" y="148"/>
                    <a:pt x="219" y="148"/>
                  </a:cubicBezTo>
                  <a:close/>
                  <a:moveTo>
                    <a:pt x="167" y="3"/>
                  </a:moveTo>
                  <a:cubicBezTo>
                    <a:pt x="167" y="48"/>
                    <a:pt x="167" y="48"/>
                    <a:pt x="167" y="48"/>
                  </a:cubicBezTo>
                  <a:cubicBezTo>
                    <a:pt x="160" y="46"/>
                    <a:pt x="154" y="45"/>
                    <a:pt x="148" y="43"/>
                  </a:cubicBezTo>
                  <a:cubicBezTo>
                    <a:pt x="90" y="25"/>
                    <a:pt x="102" y="10"/>
                    <a:pt x="167" y="3"/>
                  </a:cubicBezTo>
                  <a:close/>
                  <a:moveTo>
                    <a:pt x="167" y="83"/>
                  </a:moveTo>
                  <a:cubicBezTo>
                    <a:pt x="167" y="108"/>
                    <a:pt x="167" y="108"/>
                    <a:pt x="167" y="108"/>
                  </a:cubicBezTo>
                  <a:cubicBezTo>
                    <a:pt x="118" y="108"/>
                    <a:pt x="57" y="101"/>
                    <a:pt x="29" y="92"/>
                  </a:cubicBezTo>
                  <a:cubicBezTo>
                    <a:pt x="0" y="83"/>
                    <a:pt x="17" y="76"/>
                    <a:pt x="67" y="76"/>
                  </a:cubicBezTo>
                  <a:cubicBezTo>
                    <a:pt x="99" y="76"/>
                    <a:pt x="136" y="79"/>
                    <a:pt x="167" y="8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4" name="Freeform 39"/>
            <p:cNvSpPr>
              <a:spLocks/>
            </p:cNvSpPr>
            <p:nvPr/>
          </p:nvSpPr>
          <p:spPr bwMode="auto">
            <a:xfrm>
              <a:off x="7961313" y="4365662"/>
              <a:ext cx="2011363" cy="855663"/>
            </a:xfrm>
            <a:custGeom>
              <a:avLst/>
              <a:gdLst>
                <a:gd name="T0" fmla="*/ 0 w 1267"/>
                <a:gd name="T1" fmla="*/ 269 h 539"/>
                <a:gd name="T2" fmla="*/ 633 w 1267"/>
                <a:gd name="T3" fmla="*/ 539 h 539"/>
                <a:gd name="T4" fmla="*/ 1267 w 1267"/>
                <a:gd name="T5" fmla="*/ 269 h 539"/>
                <a:gd name="T6" fmla="*/ 633 w 1267"/>
                <a:gd name="T7" fmla="*/ 0 h 539"/>
                <a:gd name="T8" fmla="*/ 0 w 1267"/>
                <a:gd name="T9" fmla="*/ 269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7" h="539">
                  <a:moveTo>
                    <a:pt x="0" y="269"/>
                  </a:moveTo>
                  <a:lnTo>
                    <a:pt x="633" y="539"/>
                  </a:lnTo>
                  <a:lnTo>
                    <a:pt x="1267" y="269"/>
                  </a:lnTo>
                  <a:lnTo>
                    <a:pt x="633" y="0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CFB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5" name="Freeform 40"/>
            <p:cNvSpPr>
              <a:spLocks/>
            </p:cNvSpPr>
            <p:nvPr/>
          </p:nvSpPr>
          <p:spPr bwMode="auto">
            <a:xfrm>
              <a:off x="8966200" y="4365662"/>
              <a:ext cx="1006475" cy="855663"/>
            </a:xfrm>
            <a:custGeom>
              <a:avLst/>
              <a:gdLst>
                <a:gd name="T0" fmla="*/ 0 w 634"/>
                <a:gd name="T1" fmla="*/ 0 h 539"/>
                <a:gd name="T2" fmla="*/ 0 w 634"/>
                <a:gd name="T3" fmla="*/ 539 h 539"/>
                <a:gd name="T4" fmla="*/ 634 w 634"/>
                <a:gd name="T5" fmla="*/ 269 h 539"/>
                <a:gd name="T6" fmla="*/ 0 w 634"/>
                <a:gd name="T7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4" h="539">
                  <a:moveTo>
                    <a:pt x="0" y="0"/>
                  </a:moveTo>
                  <a:lnTo>
                    <a:pt x="0" y="539"/>
                  </a:lnTo>
                  <a:lnTo>
                    <a:pt x="634" y="2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A1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6" name="Freeform 41"/>
            <p:cNvSpPr>
              <a:spLocks/>
            </p:cNvSpPr>
            <p:nvPr/>
          </p:nvSpPr>
          <p:spPr bwMode="auto">
            <a:xfrm>
              <a:off x="8966200" y="3671923"/>
              <a:ext cx="1512888" cy="1120775"/>
            </a:xfrm>
            <a:custGeom>
              <a:avLst/>
              <a:gdLst>
                <a:gd name="T0" fmla="*/ 319 w 953"/>
                <a:gd name="T1" fmla="*/ 0 h 706"/>
                <a:gd name="T2" fmla="*/ 953 w 953"/>
                <a:gd name="T3" fmla="*/ 270 h 706"/>
                <a:gd name="T4" fmla="*/ 634 w 953"/>
                <a:gd name="T5" fmla="*/ 706 h 706"/>
                <a:gd name="T6" fmla="*/ 0 w 953"/>
                <a:gd name="T7" fmla="*/ 437 h 706"/>
                <a:gd name="T8" fmla="*/ 319 w 953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3" h="706">
                  <a:moveTo>
                    <a:pt x="319" y="0"/>
                  </a:moveTo>
                  <a:lnTo>
                    <a:pt x="953" y="270"/>
                  </a:lnTo>
                  <a:lnTo>
                    <a:pt x="634" y="706"/>
                  </a:lnTo>
                  <a:lnTo>
                    <a:pt x="0" y="437"/>
                  </a:lnTo>
                  <a:lnTo>
                    <a:pt x="319" y="0"/>
                  </a:lnTo>
                  <a:close/>
                </a:path>
              </a:pathLst>
            </a:custGeom>
            <a:solidFill>
              <a:srgbClr val="F5E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7" name="Freeform 42"/>
            <p:cNvSpPr>
              <a:spLocks/>
            </p:cNvSpPr>
            <p:nvPr/>
          </p:nvSpPr>
          <p:spPr bwMode="auto">
            <a:xfrm>
              <a:off x="7456489" y="3671923"/>
              <a:ext cx="1509713" cy="1120775"/>
            </a:xfrm>
            <a:custGeom>
              <a:avLst/>
              <a:gdLst>
                <a:gd name="T0" fmla="*/ 634 w 951"/>
                <a:gd name="T1" fmla="*/ 0 h 706"/>
                <a:gd name="T2" fmla="*/ 0 w 951"/>
                <a:gd name="T3" fmla="*/ 270 h 706"/>
                <a:gd name="T4" fmla="*/ 318 w 951"/>
                <a:gd name="T5" fmla="*/ 706 h 706"/>
                <a:gd name="T6" fmla="*/ 951 w 951"/>
                <a:gd name="T7" fmla="*/ 437 h 706"/>
                <a:gd name="T8" fmla="*/ 634 w 951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1" h="706">
                  <a:moveTo>
                    <a:pt x="634" y="0"/>
                  </a:moveTo>
                  <a:lnTo>
                    <a:pt x="0" y="270"/>
                  </a:lnTo>
                  <a:lnTo>
                    <a:pt x="318" y="706"/>
                  </a:lnTo>
                  <a:lnTo>
                    <a:pt x="951" y="437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E0CF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8" name="Oval 43"/>
            <p:cNvSpPr>
              <a:spLocks noChangeArrowheads="1"/>
            </p:cNvSpPr>
            <p:nvPr/>
          </p:nvSpPr>
          <p:spPr bwMode="auto">
            <a:xfrm>
              <a:off x="8255001" y="4203737"/>
              <a:ext cx="681039" cy="68262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9" name="Oval 44"/>
            <p:cNvSpPr>
              <a:spLocks noChangeArrowheads="1"/>
            </p:cNvSpPr>
            <p:nvPr/>
          </p:nvSpPr>
          <p:spPr bwMode="auto">
            <a:xfrm>
              <a:off x="7934326" y="3246471"/>
              <a:ext cx="925513" cy="92392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0" name="Oval 45"/>
            <p:cNvSpPr>
              <a:spLocks noChangeArrowheads="1"/>
            </p:cNvSpPr>
            <p:nvPr/>
          </p:nvSpPr>
          <p:spPr bwMode="auto">
            <a:xfrm>
              <a:off x="8432801" y="2464287"/>
              <a:ext cx="681039" cy="6842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1" name="Oval 46"/>
            <p:cNvSpPr>
              <a:spLocks noChangeArrowheads="1"/>
            </p:cNvSpPr>
            <p:nvPr/>
          </p:nvSpPr>
          <p:spPr bwMode="auto">
            <a:xfrm>
              <a:off x="7747833" y="2776801"/>
              <a:ext cx="385763" cy="38417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2" name="Freeform 48"/>
            <p:cNvSpPr>
              <a:spLocks/>
            </p:cNvSpPr>
            <p:nvPr/>
          </p:nvSpPr>
          <p:spPr bwMode="auto">
            <a:xfrm>
              <a:off x="7132639" y="4721262"/>
              <a:ext cx="1833563" cy="500063"/>
            </a:xfrm>
            <a:custGeom>
              <a:avLst/>
              <a:gdLst>
                <a:gd name="T0" fmla="*/ 0 w 1155"/>
                <a:gd name="T1" fmla="*/ 0 h 315"/>
                <a:gd name="T2" fmla="*/ 633 w 1155"/>
                <a:gd name="T3" fmla="*/ 270 h 315"/>
                <a:gd name="T4" fmla="*/ 1155 w 1155"/>
                <a:gd name="T5" fmla="*/ 315 h 315"/>
                <a:gd name="T6" fmla="*/ 522 w 1155"/>
                <a:gd name="T7" fmla="*/ 45 h 315"/>
                <a:gd name="T8" fmla="*/ 0 w 1155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5" h="315">
                  <a:moveTo>
                    <a:pt x="0" y="0"/>
                  </a:moveTo>
                  <a:lnTo>
                    <a:pt x="633" y="270"/>
                  </a:lnTo>
                  <a:lnTo>
                    <a:pt x="1155" y="315"/>
                  </a:lnTo>
                  <a:lnTo>
                    <a:pt x="522" y="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E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3" name="Oval 49"/>
            <p:cNvSpPr>
              <a:spLocks noChangeArrowheads="1"/>
            </p:cNvSpPr>
            <p:nvPr/>
          </p:nvSpPr>
          <p:spPr bwMode="auto">
            <a:xfrm>
              <a:off x="8966201" y="4737818"/>
              <a:ext cx="484188" cy="484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4" name="Freeform 50"/>
            <p:cNvSpPr>
              <a:spLocks noEditPoints="1"/>
            </p:cNvSpPr>
            <p:nvPr/>
          </p:nvSpPr>
          <p:spPr bwMode="auto">
            <a:xfrm>
              <a:off x="9063039" y="4798142"/>
              <a:ext cx="288925" cy="190500"/>
            </a:xfrm>
            <a:custGeom>
              <a:avLst/>
              <a:gdLst>
                <a:gd name="T0" fmla="*/ 99 w 135"/>
                <a:gd name="T1" fmla="*/ 8 h 89"/>
                <a:gd name="T2" fmla="*/ 123 w 135"/>
                <a:gd name="T3" fmla="*/ 3 h 89"/>
                <a:gd name="T4" fmla="*/ 134 w 135"/>
                <a:gd name="T5" fmla="*/ 15 h 89"/>
                <a:gd name="T6" fmla="*/ 129 w 135"/>
                <a:gd name="T7" fmla="*/ 32 h 89"/>
                <a:gd name="T8" fmla="*/ 99 w 135"/>
                <a:gd name="T9" fmla="*/ 49 h 89"/>
                <a:gd name="T10" fmla="*/ 99 w 135"/>
                <a:gd name="T11" fmla="*/ 41 h 89"/>
                <a:gd name="T12" fmla="*/ 122 w 135"/>
                <a:gd name="T13" fmla="*/ 27 h 89"/>
                <a:gd name="T14" fmla="*/ 126 w 135"/>
                <a:gd name="T15" fmla="*/ 17 h 89"/>
                <a:gd name="T16" fmla="*/ 120 w 135"/>
                <a:gd name="T17" fmla="*/ 11 h 89"/>
                <a:gd name="T18" fmla="*/ 99 w 135"/>
                <a:gd name="T19" fmla="*/ 17 h 89"/>
                <a:gd name="T20" fmla="*/ 99 w 135"/>
                <a:gd name="T21" fmla="*/ 8 h 89"/>
                <a:gd name="T22" fmla="*/ 98 w 135"/>
                <a:gd name="T23" fmla="*/ 83 h 89"/>
                <a:gd name="T24" fmla="*/ 95 w 135"/>
                <a:gd name="T25" fmla="*/ 88 h 89"/>
                <a:gd name="T26" fmla="*/ 89 w 135"/>
                <a:gd name="T27" fmla="*/ 86 h 89"/>
                <a:gd name="T28" fmla="*/ 72 w 135"/>
                <a:gd name="T29" fmla="*/ 54 h 89"/>
                <a:gd name="T30" fmla="*/ 70 w 135"/>
                <a:gd name="T31" fmla="*/ 53 h 89"/>
                <a:gd name="T32" fmla="*/ 67 w 135"/>
                <a:gd name="T33" fmla="*/ 53 h 89"/>
                <a:gd name="T34" fmla="*/ 63 w 135"/>
                <a:gd name="T35" fmla="*/ 53 h 89"/>
                <a:gd name="T36" fmla="*/ 62 w 135"/>
                <a:gd name="T37" fmla="*/ 53 h 89"/>
                <a:gd name="T38" fmla="*/ 44 w 135"/>
                <a:gd name="T39" fmla="*/ 86 h 89"/>
                <a:gd name="T40" fmla="*/ 39 w 135"/>
                <a:gd name="T41" fmla="*/ 88 h 89"/>
                <a:gd name="T42" fmla="*/ 36 w 135"/>
                <a:gd name="T43" fmla="*/ 83 h 89"/>
                <a:gd name="T44" fmla="*/ 53 w 135"/>
                <a:gd name="T45" fmla="*/ 52 h 89"/>
                <a:gd name="T46" fmla="*/ 35 w 135"/>
                <a:gd name="T47" fmla="*/ 49 h 89"/>
                <a:gd name="T48" fmla="*/ 35 w 135"/>
                <a:gd name="T49" fmla="*/ 40 h 89"/>
                <a:gd name="T50" fmla="*/ 59 w 135"/>
                <a:gd name="T51" fmla="*/ 44 h 89"/>
                <a:gd name="T52" fmla="*/ 61 w 135"/>
                <a:gd name="T53" fmla="*/ 42 h 89"/>
                <a:gd name="T54" fmla="*/ 36 w 135"/>
                <a:gd name="T55" fmla="*/ 19 h 89"/>
                <a:gd name="T56" fmla="*/ 35 w 135"/>
                <a:gd name="T57" fmla="*/ 18 h 89"/>
                <a:gd name="T58" fmla="*/ 35 w 135"/>
                <a:gd name="T59" fmla="*/ 8 h 89"/>
                <a:gd name="T60" fmla="*/ 41 w 135"/>
                <a:gd name="T61" fmla="*/ 12 h 89"/>
                <a:gd name="T62" fmla="*/ 66 w 135"/>
                <a:gd name="T63" fmla="*/ 35 h 89"/>
                <a:gd name="T64" fmla="*/ 89 w 135"/>
                <a:gd name="T65" fmla="*/ 14 h 89"/>
                <a:gd name="T66" fmla="*/ 99 w 135"/>
                <a:gd name="T67" fmla="*/ 8 h 89"/>
                <a:gd name="T68" fmla="*/ 99 w 135"/>
                <a:gd name="T69" fmla="*/ 17 h 89"/>
                <a:gd name="T70" fmla="*/ 94 w 135"/>
                <a:gd name="T71" fmla="*/ 21 h 89"/>
                <a:gd name="T72" fmla="*/ 72 w 135"/>
                <a:gd name="T73" fmla="*/ 42 h 89"/>
                <a:gd name="T74" fmla="*/ 74 w 135"/>
                <a:gd name="T75" fmla="*/ 44 h 89"/>
                <a:gd name="T76" fmla="*/ 99 w 135"/>
                <a:gd name="T77" fmla="*/ 41 h 89"/>
                <a:gd name="T78" fmla="*/ 99 w 135"/>
                <a:gd name="T79" fmla="*/ 49 h 89"/>
                <a:gd name="T80" fmla="*/ 81 w 135"/>
                <a:gd name="T81" fmla="*/ 52 h 89"/>
                <a:gd name="T82" fmla="*/ 98 w 135"/>
                <a:gd name="T83" fmla="*/ 83 h 89"/>
                <a:gd name="T84" fmla="*/ 35 w 135"/>
                <a:gd name="T85" fmla="*/ 49 h 89"/>
                <a:gd name="T86" fmla="*/ 6 w 135"/>
                <a:gd name="T87" fmla="*/ 31 h 89"/>
                <a:gd name="T88" fmla="*/ 1 w 135"/>
                <a:gd name="T89" fmla="*/ 14 h 89"/>
                <a:gd name="T90" fmla="*/ 12 w 135"/>
                <a:gd name="T91" fmla="*/ 2 h 89"/>
                <a:gd name="T92" fmla="*/ 35 w 135"/>
                <a:gd name="T93" fmla="*/ 8 h 89"/>
                <a:gd name="T94" fmla="*/ 35 w 135"/>
                <a:gd name="T95" fmla="*/ 18 h 89"/>
                <a:gd name="T96" fmla="*/ 14 w 135"/>
                <a:gd name="T97" fmla="*/ 10 h 89"/>
                <a:gd name="T98" fmla="*/ 9 w 135"/>
                <a:gd name="T99" fmla="*/ 15 h 89"/>
                <a:gd name="T100" fmla="*/ 13 w 135"/>
                <a:gd name="T101" fmla="*/ 26 h 89"/>
                <a:gd name="T102" fmla="*/ 35 w 135"/>
                <a:gd name="T103" fmla="*/ 40 h 89"/>
                <a:gd name="T104" fmla="*/ 35 w 135"/>
                <a:gd name="T105" fmla="*/ 4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5" h="89">
                  <a:moveTo>
                    <a:pt x="99" y="8"/>
                  </a:moveTo>
                  <a:cubicBezTo>
                    <a:pt x="109" y="2"/>
                    <a:pt x="117" y="2"/>
                    <a:pt x="123" y="3"/>
                  </a:cubicBezTo>
                  <a:cubicBezTo>
                    <a:pt x="129" y="5"/>
                    <a:pt x="133" y="10"/>
                    <a:pt x="134" y="15"/>
                  </a:cubicBezTo>
                  <a:cubicBezTo>
                    <a:pt x="135" y="20"/>
                    <a:pt x="134" y="27"/>
                    <a:pt x="129" y="32"/>
                  </a:cubicBezTo>
                  <a:cubicBezTo>
                    <a:pt x="124" y="39"/>
                    <a:pt x="114" y="45"/>
                    <a:pt x="99" y="49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111" y="37"/>
                    <a:pt x="118" y="32"/>
                    <a:pt x="122" y="27"/>
                  </a:cubicBezTo>
                  <a:cubicBezTo>
                    <a:pt x="125" y="23"/>
                    <a:pt x="126" y="20"/>
                    <a:pt x="126" y="17"/>
                  </a:cubicBezTo>
                  <a:cubicBezTo>
                    <a:pt x="125" y="14"/>
                    <a:pt x="123" y="12"/>
                    <a:pt x="120" y="11"/>
                  </a:cubicBezTo>
                  <a:cubicBezTo>
                    <a:pt x="116" y="10"/>
                    <a:pt x="108" y="11"/>
                    <a:pt x="99" y="17"/>
                  </a:cubicBezTo>
                  <a:lnTo>
                    <a:pt x="99" y="8"/>
                  </a:lnTo>
                  <a:close/>
                  <a:moveTo>
                    <a:pt x="98" y="83"/>
                  </a:moveTo>
                  <a:cubicBezTo>
                    <a:pt x="98" y="85"/>
                    <a:pt x="97" y="88"/>
                    <a:pt x="95" y="88"/>
                  </a:cubicBezTo>
                  <a:cubicBezTo>
                    <a:pt x="92" y="89"/>
                    <a:pt x="90" y="88"/>
                    <a:pt x="89" y="86"/>
                  </a:cubicBezTo>
                  <a:cubicBezTo>
                    <a:pt x="87" y="76"/>
                    <a:pt x="80" y="65"/>
                    <a:pt x="72" y="54"/>
                  </a:cubicBezTo>
                  <a:cubicBezTo>
                    <a:pt x="71" y="54"/>
                    <a:pt x="71" y="53"/>
                    <a:pt x="70" y="53"/>
                  </a:cubicBezTo>
                  <a:cubicBezTo>
                    <a:pt x="69" y="53"/>
                    <a:pt x="68" y="53"/>
                    <a:pt x="67" y="53"/>
                  </a:cubicBezTo>
                  <a:cubicBezTo>
                    <a:pt x="66" y="53"/>
                    <a:pt x="64" y="53"/>
                    <a:pt x="63" y="53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54" y="64"/>
                    <a:pt x="47" y="75"/>
                    <a:pt x="44" y="86"/>
                  </a:cubicBezTo>
                  <a:cubicBezTo>
                    <a:pt x="43" y="88"/>
                    <a:pt x="41" y="89"/>
                    <a:pt x="39" y="88"/>
                  </a:cubicBezTo>
                  <a:cubicBezTo>
                    <a:pt x="36" y="88"/>
                    <a:pt x="35" y="85"/>
                    <a:pt x="36" y="83"/>
                  </a:cubicBezTo>
                  <a:cubicBezTo>
                    <a:pt x="39" y="73"/>
                    <a:pt x="45" y="62"/>
                    <a:pt x="53" y="52"/>
                  </a:cubicBezTo>
                  <a:cubicBezTo>
                    <a:pt x="46" y="51"/>
                    <a:pt x="40" y="50"/>
                    <a:pt x="35" y="4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41" y="42"/>
                    <a:pt x="49" y="43"/>
                    <a:pt x="59" y="44"/>
                  </a:cubicBezTo>
                  <a:cubicBezTo>
                    <a:pt x="59" y="43"/>
                    <a:pt x="60" y="42"/>
                    <a:pt x="61" y="42"/>
                  </a:cubicBezTo>
                  <a:cubicBezTo>
                    <a:pt x="53" y="33"/>
                    <a:pt x="44" y="25"/>
                    <a:pt x="36" y="19"/>
                  </a:cubicBezTo>
                  <a:cubicBezTo>
                    <a:pt x="36" y="18"/>
                    <a:pt x="35" y="18"/>
                    <a:pt x="35" y="1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7" y="9"/>
                    <a:pt x="39" y="10"/>
                    <a:pt x="41" y="12"/>
                  </a:cubicBezTo>
                  <a:cubicBezTo>
                    <a:pt x="50" y="19"/>
                    <a:pt x="58" y="27"/>
                    <a:pt x="66" y="35"/>
                  </a:cubicBezTo>
                  <a:cubicBezTo>
                    <a:pt x="74" y="27"/>
                    <a:pt x="82" y="20"/>
                    <a:pt x="89" y="14"/>
                  </a:cubicBezTo>
                  <a:cubicBezTo>
                    <a:pt x="92" y="11"/>
                    <a:pt x="96" y="9"/>
                    <a:pt x="99" y="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7" y="18"/>
                    <a:pt x="96" y="20"/>
                    <a:pt x="94" y="21"/>
                  </a:cubicBezTo>
                  <a:cubicBezTo>
                    <a:pt x="87" y="26"/>
                    <a:pt x="79" y="33"/>
                    <a:pt x="72" y="42"/>
                  </a:cubicBezTo>
                  <a:cubicBezTo>
                    <a:pt x="73" y="42"/>
                    <a:pt x="73" y="43"/>
                    <a:pt x="74" y="44"/>
                  </a:cubicBezTo>
                  <a:cubicBezTo>
                    <a:pt x="84" y="44"/>
                    <a:pt x="92" y="42"/>
                    <a:pt x="99" y="41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4" y="51"/>
                    <a:pt x="87" y="52"/>
                    <a:pt x="81" y="52"/>
                  </a:cubicBezTo>
                  <a:cubicBezTo>
                    <a:pt x="89" y="63"/>
                    <a:pt x="95" y="73"/>
                    <a:pt x="98" y="83"/>
                  </a:cubicBezTo>
                  <a:close/>
                  <a:moveTo>
                    <a:pt x="35" y="49"/>
                  </a:moveTo>
                  <a:cubicBezTo>
                    <a:pt x="21" y="45"/>
                    <a:pt x="11" y="38"/>
                    <a:pt x="6" y="31"/>
                  </a:cubicBezTo>
                  <a:cubicBezTo>
                    <a:pt x="2" y="25"/>
                    <a:pt x="0" y="19"/>
                    <a:pt x="1" y="14"/>
                  </a:cubicBezTo>
                  <a:cubicBezTo>
                    <a:pt x="2" y="8"/>
                    <a:pt x="6" y="4"/>
                    <a:pt x="12" y="2"/>
                  </a:cubicBezTo>
                  <a:cubicBezTo>
                    <a:pt x="18" y="0"/>
                    <a:pt x="26" y="2"/>
                    <a:pt x="35" y="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26" y="11"/>
                    <a:pt x="19" y="9"/>
                    <a:pt x="14" y="10"/>
                  </a:cubicBezTo>
                  <a:cubicBezTo>
                    <a:pt x="12" y="11"/>
                    <a:pt x="10" y="13"/>
                    <a:pt x="9" y="15"/>
                  </a:cubicBezTo>
                  <a:cubicBezTo>
                    <a:pt x="9" y="18"/>
                    <a:pt x="10" y="22"/>
                    <a:pt x="13" y="26"/>
                  </a:cubicBezTo>
                  <a:cubicBezTo>
                    <a:pt x="17" y="31"/>
                    <a:pt x="24" y="36"/>
                    <a:pt x="35" y="40"/>
                  </a:cubicBezTo>
                  <a:lnTo>
                    <a:pt x="35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5" name="Rectangle 51"/>
            <p:cNvSpPr>
              <a:spLocks noChangeArrowheads="1"/>
            </p:cNvSpPr>
            <p:nvPr/>
          </p:nvSpPr>
          <p:spPr bwMode="auto">
            <a:xfrm>
              <a:off x="9077326" y="4906092"/>
              <a:ext cx="255588" cy="2540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6" name="Rectangle 52"/>
            <p:cNvSpPr>
              <a:spLocks noChangeArrowheads="1"/>
            </p:cNvSpPr>
            <p:nvPr/>
          </p:nvSpPr>
          <p:spPr bwMode="auto">
            <a:xfrm>
              <a:off x="9190039" y="4906092"/>
              <a:ext cx="31751" cy="25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7" name="Rectangle 53"/>
            <p:cNvSpPr>
              <a:spLocks noChangeArrowheads="1"/>
            </p:cNvSpPr>
            <p:nvPr/>
          </p:nvSpPr>
          <p:spPr bwMode="auto">
            <a:xfrm>
              <a:off x="9077326" y="5017218"/>
              <a:ext cx="255588" cy="317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8" name="Freeform 55"/>
            <p:cNvSpPr>
              <a:spLocks/>
            </p:cNvSpPr>
            <p:nvPr/>
          </p:nvSpPr>
          <p:spPr bwMode="auto">
            <a:xfrm>
              <a:off x="8966200" y="4721262"/>
              <a:ext cx="1836739" cy="500063"/>
            </a:xfrm>
            <a:custGeom>
              <a:avLst/>
              <a:gdLst>
                <a:gd name="T0" fmla="*/ 1157 w 1157"/>
                <a:gd name="T1" fmla="*/ 0 h 315"/>
                <a:gd name="T2" fmla="*/ 524 w 1157"/>
                <a:gd name="T3" fmla="*/ 270 h 315"/>
                <a:gd name="T4" fmla="*/ 0 w 1157"/>
                <a:gd name="T5" fmla="*/ 315 h 315"/>
                <a:gd name="T6" fmla="*/ 634 w 1157"/>
                <a:gd name="T7" fmla="*/ 45 h 315"/>
                <a:gd name="T8" fmla="*/ 1157 w 1157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7" h="315">
                  <a:moveTo>
                    <a:pt x="1157" y="0"/>
                  </a:moveTo>
                  <a:lnTo>
                    <a:pt x="524" y="270"/>
                  </a:lnTo>
                  <a:lnTo>
                    <a:pt x="0" y="315"/>
                  </a:lnTo>
                  <a:lnTo>
                    <a:pt x="634" y="45"/>
                  </a:lnTo>
                  <a:lnTo>
                    <a:pt x="1157" y="0"/>
                  </a:lnTo>
                  <a:close/>
                </a:path>
              </a:pathLst>
            </a:custGeom>
            <a:solidFill>
              <a:srgbClr val="CFBD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9" name="Oval 56"/>
            <p:cNvSpPr>
              <a:spLocks noChangeArrowheads="1"/>
            </p:cNvSpPr>
            <p:nvPr/>
          </p:nvSpPr>
          <p:spPr bwMode="auto">
            <a:xfrm>
              <a:off x="7706333" y="2021373"/>
              <a:ext cx="387351" cy="38576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0" name="Oval 57"/>
            <p:cNvSpPr>
              <a:spLocks noChangeArrowheads="1"/>
            </p:cNvSpPr>
            <p:nvPr/>
          </p:nvSpPr>
          <p:spPr bwMode="auto">
            <a:xfrm>
              <a:off x="8451851" y="1290898"/>
              <a:ext cx="1039813" cy="10366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1" name="Oval 58"/>
            <p:cNvSpPr>
              <a:spLocks noChangeArrowheads="1"/>
            </p:cNvSpPr>
            <p:nvPr/>
          </p:nvSpPr>
          <p:spPr bwMode="auto">
            <a:xfrm>
              <a:off x="9029929" y="3711383"/>
              <a:ext cx="793751" cy="795339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2" name="Freeform 59"/>
            <p:cNvSpPr>
              <a:spLocks noEditPoints="1"/>
            </p:cNvSpPr>
            <p:nvPr/>
          </p:nvSpPr>
          <p:spPr bwMode="auto">
            <a:xfrm>
              <a:off x="9198204" y="4086034"/>
              <a:ext cx="457200" cy="47625"/>
            </a:xfrm>
            <a:custGeom>
              <a:avLst/>
              <a:gdLst>
                <a:gd name="T0" fmla="*/ 186 w 213"/>
                <a:gd name="T1" fmla="*/ 22 h 22"/>
                <a:gd name="T2" fmla="*/ 193 w 213"/>
                <a:gd name="T3" fmla="*/ 22 h 22"/>
                <a:gd name="T4" fmla="*/ 193 w 213"/>
                <a:gd name="T5" fmla="*/ 0 h 22"/>
                <a:gd name="T6" fmla="*/ 186 w 213"/>
                <a:gd name="T7" fmla="*/ 0 h 22"/>
                <a:gd name="T8" fmla="*/ 186 w 213"/>
                <a:gd name="T9" fmla="*/ 2 h 22"/>
                <a:gd name="T10" fmla="*/ 186 w 213"/>
                <a:gd name="T11" fmla="*/ 2 h 22"/>
                <a:gd name="T12" fmla="*/ 196 w 213"/>
                <a:gd name="T13" fmla="*/ 11 h 22"/>
                <a:gd name="T14" fmla="*/ 186 w 213"/>
                <a:gd name="T15" fmla="*/ 20 h 22"/>
                <a:gd name="T16" fmla="*/ 186 w 213"/>
                <a:gd name="T17" fmla="*/ 20 h 22"/>
                <a:gd name="T18" fmla="*/ 186 w 213"/>
                <a:gd name="T19" fmla="*/ 22 h 22"/>
                <a:gd name="T20" fmla="*/ 27 w 213"/>
                <a:gd name="T21" fmla="*/ 22 h 22"/>
                <a:gd name="T22" fmla="*/ 186 w 213"/>
                <a:gd name="T23" fmla="*/ 22 h 22"/>
                <a:gd name="T24" fmla="*/ 186 w 213"/>
                <a:gd name="T25" fmla="*/ 20 h 22"/>
                <a:gd name="T26" fmla="*/ 177 w 213"/>
                <a:gd name="T27" fmla="*/ 11 h 22"/>
                <a:gd name="T28" fmla="*/ 186 w 213"/>
                <a:gd name="T29" fmla="*/ 2 h 22"/>
                <a:gd name="T30" fmla="*/ 186 w 213"/>
                <a:gd name="T31" fmla="*/ 0 h 22"/>
                <a:gd name="T32" fmla="*/ 27 w 213"/>
                <a:gd name="T33" fmla="*/ 0 h 22"/>
                <a:gd name="T34" fmla="*/ 27 w 213"/>
                <a:gd name="T35" fmla="*/ 2 h 22"/>
                <a:gd name="T36" fmla="*/ 36 w 213"/>
                <a:gd name="T37" fmla="*/ 11 h 22"/>
                <a:gd name="T38" fmla="*/ 27 w 213"/>
                <a:gd name="T39" fmla="*/ 20 h 22"/>
                <a:gd name="T40" fmla="*/ 27 w 213"/>
                <a:gd name="T41" fmla="*/ 22 h 22"/>
                <a:gd name="T42" fmla="*/ 20 w 213"/>
                <a:gd name="T43" fmla="*/ 22 h 22"/>
                <a:gd name="T44" fmla="*/ 27 w 213"/>
                <a:gd name="T45" fmla="*/ 22 h 22"/>
                <a:gd name="T46" fmla="*/ 27 w 213"/>
                <a:gd name="T47" fmla="*/ 20 h 22"/>
                <a:gd name="T48" fmla="*/ 17 w 213"/>
                <a:gd name="T49" fmla="*/ 11 h 22"/>
                <a:gd name="T50" fmla="*/ 27 w 213"/>
                <a:gd name="T51" fmla="*/ 2 h 22"/>
                <a:gd name="T52" fmla="*/ 27 w 213"/>
                <a:gd name="T53" fmla="*/ 0 h 22"/>
                <a:gd name="T54" fmla="*/ 20 w 213"/>
                <a:gd name="T55" fmla="*/ 0 h 22"/>
                <a:gd name="T56" fmla="*/ 20 w 213"/>
                <a:gd name="T5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3" h="22">
                  <a:moveTo>
                    <a:pt x="186" y="22"/>
                  </a:moveTo>
                  <a:cubicBezTo>
                    <a:pt x="193" y="22"/>
                    <a:pt x="193" y="22"/>
                    <a:pt x="193" y="22"/>
                  </a:cubicBezTo>
                  <a:cubicBezTo>
                    <a:pt x="213" y="22"/>
                    <a:pt x="213" y="0"/>
                    <a:pt x="193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92" y="2"/>
                    <a:pt x="196" y="6"/>
                    <a:pt x="196" y="11"/>
                  </a:cubicBezTo>
                  <a:cubicBezTo>
                    <a:pt x="196" y="16"/>
                    <a:pt x="192" y="20"/>
                    <a:pt x="186" y="20"/>
                  </a:cubicBezTo>
                  <a:cubicBezTo>
                    <a:pt x="186" y="20"/>
                    <a:pt x="186" y="20"/>
                    <a:pt x="186" y="20"/>
                  </a:cubicBezTo>
                  <a:lnTo>
                    <a:pt x="186" y="22"/>
                  </a:lnTo>
                  <a:close/>
                  <a:moveTo>
                    <a:pt x="27" y="22"/>
                  </a:moveTo>
                  <a:cubicBezTo>
                    <a:pt x="186" y="22"/>
                    <a:pt x="186" y="22"/>
                    <a:pt x="186" y="22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1" y="20"/>
                    <a:pt x="177" y="16"/>
                    <a:pt x="177" y="11"/>
                  </a:cubicBezTo>
                  <a:cubicBezTo>
                    <a:pt x="177" y="6"/>
                    <a:pt x="181" y="2"/>
                    <a:pt x="186" y="2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0"/>
                    <a:pt x="80" y="0"/>
                    <a:pt x="27" y="0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32" y="2"/>
                    <a:pt x="36" y="6"/>
                    <a:pt x="36" y="11"/>
                  </a:cubicBezTo>
                  <a:cubicBezTo>
                    <a:pt x="36" y="16"/>
                    <a:pt x="32" y="20"/>
                    <a:pt x="27" y="20"/>
                  </a:cubicBezTo>
                  <a:lnTo>
                    <a:pt x="27" y="22"/>
                  </a:lnTo>
                  <a:close/>
                  <a:moveTo>
                    <a:pt x="20" y="22"/>
                  </a:moveTo>
                  <a:cubicBezTo>
                    <a:pt x="27" y="22"/>
                    <a:pt x="27" y="22"/>
                    <a:pt x="27" y="22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2" y="20"/>
                    <a:pt x="17" y="16"/>
                    <a:pt x="17" y="11"/>
                  </a:cubicBezTo>
                  <a:cubicBezTo>
                    <a:pt x="17" y="6"/>
                    <a:pt x="22" y="2"/>
                    <a:pt x="27" y="2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1" y="22"/>
                    <a:pt x="20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3" name="Oval 60"/>
            <p:cNvSpPr>
              <a:spLocks noChangeArrowheads="1"/>
            </p:cNvSpPr>
            <p:nvPr/>
          </p:nvSpPr>
          <p:spPr bwMode="auto">
            <a:xfrm>
              <a:off x="9434741" y="3925696"/>
              <a:ext cx="38100" cy="412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4" name="Freeform 61"/>
            <p:cNvSpPr>
              <a:spLocks/>
            </p:cNvSpPr>
            <p:nvPr/>
          </p:nvSpPr>
          <p:spPr bwMode="auto">
            <a:xfrm>
              <a:off x="9455379" y="3951097"/>
              <a:ext cx="153988" cy="169863"/>
            </a:xfrm>
            <a:custGeom>
              <a:avLst/>
              <a:gdLst>
                <a:gd name="T0" fmla="*/ 70 w 72"/>
                <a:gd name="T1" fmla="*/ 72 h 79"/>
                <a:gd name="T2" fmla="*/ 7 w 72"/>
                <a:gd name="T3" fmla="*/ 1 h 79"/>
                <a:gd name="T4" fmla="*/ 2 w 72"/>
                <a:gd name="T5" fmla="*/ 1 h 79"/>
                <a:gd name="T6" fmla="*/ 2 w 72"/>
                <a:gd name="T7" fmla="*/ 1 h 79"/>
                <a:gd name="T8" fmla="*/ 1 w 72"/>
                <a:gd name="T9" fmla="*/ 7 h 79"/>
                <a:gd name="T10" fmla="*/ 64 w 72"/>
                <a:gd name="T11" fmla="*/ 77 h 79"/>
                <a:gd name="T12" fmla="*/ 70 w 72"/>
                <a:gd name="T13" fmla="*/ 77 h 79"/>
                <a:gd name="T14" fmla="*/ 70 w 72"/>
                <a:gd name="T15" fmla="*/ 77 h 79"/>
                <a:gd name="T16" fmla="*/ 70 w 72"/>
                <a:gd name="T17" fmla="*/ 7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9">
                  <a:moveTo>
                    <a:pt x="70" y="72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3" y="0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6" y="79"/>
                    <a:pt x="68" y="79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1" y="76"/>
                    <a:pt x="72" y="73"/>
                    <a:pt x="70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5" name="Oval 62"/>
            <p:cNvSpPr>
              <a:spLocks noChangeArrowheads="1"/>
            </p:cNvSpPr>
            <p:nvPr/>
          </p:nvSpPr>
          <p:spPr bwMode="auto">
            <a:xfrm>
              <a:off x="9380765" y="3925696"/>
              <a:ext cx="41275" cy="412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6" name="Freeform 63"/>
            <p:cNvSpPr>
              <a:spLocks/>
            </p:cNvSpPr>
            <p:nvPr/>
          </p:nvSpPr>
          <p:spPr bwMode="auto">
            <a:xfrm>
              <a:off x="9245829" y="3936809"/>
              <a:ext cx="165100" cy="184151"/>
            </a:xfrm>
            <a:custGeom>
              <a:avLst/>
              <a:gdLst>
                <a:gd name="T0" fmla="*/ 1 w 77"/>
                <a:gd name="T1" fmla="*/ 79 h 86"/>
                <a:gd name="T2" fmla="*/ 70 w 77"/>
                <a:gd name="T3" fmla="*/ 2 h 86"/>
                <a:gd name="T4" fmla="*/ 75 w 77"/>
                <a:gd name="T5" fmla="*/ 2 h 86"/>
                <a:gd name="T6" fmla="*/ 75 w 77"/>
                <a:gd name="T7" fmla="*/ 2 h 86"/>
                <a:gd name="T8" fmla="*/ 76 w 77"/>
                <a:gd name="T9" fmla="*/ 7 h 86"/>
                <a:gd name="T10" fmla="*/ 7 w 77"/>
                <a:gd name="T11" fmla="*/ 84 h 86"/>
                <a:gd name="T12" fmla="*/ 1 w 77"/>
                <a:gd name="T13" fmla="*/ 84 h 86"/>
                <a:gd name="T14" fmla="*/ 1 w 77"/>
                <a:gd name="T15" fmla="*/ 84 h 86"/>
                <a:gd name="T16" fmla="*/ 1 w 77"/>
                <a:gd name="T17" fmla="*/ 7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86">
                  <a:moveTo>
                    <a:pt x="1" y="79"/>
                  </a:moveTo>
                  <a:cubicBezTo>
                    <a:pt x="70" y="2"/>
                    <a:pt x="70" y="2"/>
                    <a:pt x="70" y="2"/>
                  </a:cubicBezTo>
                  <a:cubicBezTo>
                    <a:pt x="71" y="0"/>
                    <a:pt x="74" y="0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7" y="3"/>
                    <a:pt x="77" y="6"/>
                    <a:pt x="76" y="7"/>
                  </a:cubicBezTo>
                  <a:cubicBezTo>
                    <a:pt x="7" y="84"/>
                    <a:pt x="7" y="84"/>
                    <a:pt x="7" y="84"/>
                  </a:cubicBezTo>
                  <a:cubicBezTo>
                    <a:pt x="6" y="86"/>
                    <a:pt x="3" y="86"/>
                    <a:pt x="1" y="84"/>
                  </a:cubicBezTo>
                  <a:cubicBezTo>
                    <a:pt x="1" y="84"/>
                    <a:pt x="1" y="84"/>
                    <a:pt x="1" y="84"/>
                  </a:cubicBezTo>
                  <a:cubicBezTo>
                    <a:pt x="0" y="83"/>
                    <a:pt x="0" y="80"/>
                    <a:pt x="1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7" name="Freeform 64"/>
            <p:cNvSpPr>
              <a:spLocks noEditPoints="1"/>
            </p:cNvSpPr>
            <p:nvPr/>
          </p:nvSpPr>
          <p:spPr bwMode="auto">
            <a:xfrm>
              <a:off x="9244240" y="4147946"/>
              <a:ext cx="365125" cy="144463"/>
            </a:xfrm>
            <a:custGeom>
              <a:avLst/>
              <a:gdLst>
                <a:gd name="T0" fmla="*/ 171 w 171"/>
                <a:gd name="T1" fmla="*/ 0 h 67"/>
                <a:gd name="T2" fmla="*/ 140 w 171"/>
                <a:gd name="T3" fmla="*/ 67 h 67"/>
                <a:gd name="T4" fmla="*/ 139 w 171"/>
                <a:gd name="T5" fmla="*/ 52 h 67"/>
                <a:gd name="T6" fmla="*/ 146 w 171"/>
                <a:gd name="T7" fmla="*/ 29 h 67"/>
                <a:gd name="T8" fmla="*/ 141 w 171"/>
                <a:gd name="T9" fmla="*/ 6 h 67"/>
                <a:gd name="T10" fmla="*/ 139 w 171"/>
                <a:gd name="T11" fmla="*/ 6 h 67"/>
                <a:gd name="T12" fmla="*/ 112 w 171"/>
                <a:gd name="T13" fmla="*/ 0 h 67"/>
                <a:gd name="T14" fmla="*/ 139 w 171"/>
                <a:gd name="T15" fmla="*/ 6 h 67"/>
                <a:gd name="T16" fmla="*/ 132 w 171"/>
                <a:gd name="T17" fmla="*/ 29 h 67"/>
                <a:gd name="T18" fmla="*/ 136 w 171"/>
                <a:gd name="T19" fmla="*/ 53 h 67"/>
                <a:gd name="T20" fmla="*/ 139 w 171"/>
                <a:gd name="T21" fmla="*/ 52 h 67"/>
                <a:gd name="T22" fmla="*/ 112 w 171"/>
                <a:gd name="T23" fmla="*/ 67 h 67"/>
                <a:gd name="T24" fmla="*/ 118 w 171"/>
                <a:gd name="T25" fmla="*/ 46 h 67"/>
                <a:gd name="T26" fmla="*/ 120 w 171"/>
                <a:gd name="T27" fmla="*/ 13 h 67"/>
                <a:gd name="T28" fmla="*/ 114 w 171"/>
                <a:gd name="T29" fmla="*/ 6 h 67"/>
                <a:gd name="T30" fmla="*/ 112 w 171"/>
                <a:gd name="T31" fmla="*/ 0 h 67"/>
                <a:gd name="T32" fmla="*/ 112 w 171"/>
                <a:gd name="T33" fmla="*/ 0 h 67"/>
                <a:gd name="T34" fmla="*/ 106 w 171"/>
                <a:gd name="T35" fmla="*/ 13 h 67"/>
                <a:gd name="T36" fmla="*/ 104 w 171"/>
                <a:gd name="T37" fmla="*/ 46 h 67"/>
                <a:gd name="T38" fmla="*/ 111 w 171"/>
                <a:gd name="T39" fmla="*/ 53 h 67"/>
                <a:gd name="T40" fmla="*/ 112 w 171"/>
                <a:gd name="T41" fmla="*/ 67 h 67"/>
                <a:gd name="T42" fmla="*/ 86 w 171"/>
                <a:gd name="T43" fmla="*/ 53 h 67"/>
                <a:gd name="T44" fmla="*/ 93 w 171"/>
                <a:gd name="T45" fmla="*/ 29 h 67"/>
                <a:gd name="T46" fmla="*/ 86 w 171"/>
                <a:gd name="T47" fmla="*/ 6 h 67"/>
                <a:gd name="T48" fmla="*/ 86 w 171"/>
                <a:gd name="T49" fmla="*/ 6 h 67"/>
                <a:gd name="T50" fmla="*/ 59 w 171"/>
                <a:gd name="T51" fmla="*/ 0 h 67"/>
                <a:gd name="T52" fmla="*/ 86 w 171"/>
                <a:gd name="T53" fmla="*/ 6 h 67"/>
                <a:gd name="T54" fmla="*/ 79 w 171"/>
                <a:gd name="T55" fmla="*/ 29 h 67"/>
                <a:gd name="T56" fmla="*/ 86 w 171"/>
                <a:gd name="T57" fmla="*/ 53 h 67"/>
                <a:gd name="T58" fmla="*/ 86 w 171"/>
                <a:gd name="T59" fmla="*/ 53 h 67"/>
                <a:gd name="T60" fmla="*/ 59 w 171"/>
                <a:gd name="T61" fmla="*/ 67 h 67"/>
                <a:gd name="T62" fmla="*/ 60 w 171"/>
                <a:gd name="T63" fmla="*/ 53 h 67"/>
                <a:gd name="T64" fmla="*/ 67 w 171"/>
                <a:gd name="T65" fmla="*/ 46 h 67"/>
                <a:gd name="T66" fmla="*/ 65 w 171"/>
                <a:gd name="T67" fmla="*/ 13 h 67"/>
                <a:gd name="T68" fmla="*/ 59 w 171"/>
                <a:gd name="T69" fmla="*/ 0 h 67"/>
                <a:gd name="T70" fmla="*/ 59 w 171"/>
                <a:gd name="T71" fmla="*/ 0 h 67"/>
                <a:gd name="T72" fmla="*/ 58 w 171"/>
                <a:gd name="T73" fmla="*/ 6 h 67"/>
                <a:gd name="T74" fmla="*/ 51 w 171"/>
                <a:gd name="T75" fmla="*/ 13 h 67"/>
                <a:gd name="T76" fmla="*/ 53 w 171"/>
                <a:gd name="T77" fmla="*/ 46 h 67"/>
                <a:gd name="T78" fmla="*/ 59 w 171"/>
                <a:gd name="T79" fmla="*/ 67 h 67"/>
                <a:gd name="T80" fmla="*/ 32 w 171"/>
                <a:gd name="T81" fmla="*/ 52 h 67"/>
                <a:gd name="T82" fmla="*/ 35 w 171"/>
                <a:gd name="T83" fmla="*/ 53 h 67"/>
                <a:gd name="T84" fmla="*/ 40 w 171"/>
                <a:gd name="T85" fmla="*/ 29 h 67"/>
                <a:gd name="T86" fmla="*/ 32 w 171"/>
                <a:gd name="T87" fmla="*/ 6 h 67"/>
                <a:gd name="T88" fmla="*/ 32 w 171"/>
                <a:gd name="T89" fmla="*/ 67 h 67"/>
                <a:gd name="T90" fmla="*/ 0 w 171"/>
                <a:gd name="T91" fmla="*/ 0 h 67"/>
                <a:gd name="T92" fmla="*/ 32 w 171"/>
                <a:gd name="T93" fmla="*/ 6 h 67"/>
                <a:gd name="T94" fmla="*/ 30 w 171"/>
                <a:gd name="T95" fmla="*/ 6 h 67"/>
                <a:gd name="T96" fmla="*/ 26 w 171"/>
                <a:gd name="T97" fmla="*/ 29 h 67"/>
                <a:gd name="T98" fmla="*/ 32 w 171"/>
                <a:gd name="T99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1" h="67">
                  <a:moveTo>
                    <a:pt x="139" y="0"/>
                  </a:moveTo>
                  <a:cubicBezTo>
                    <a:pt x="171" y="0"/>
                    <a:pt x="171" y="0"/>
                    <a:pt x="171" y="0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1" y="59"/>
                    <a:pt x="156" y="67"/>
                    <a:pt x="140" y="67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41" y="51"/>
                    <a:pt x="143" y="49"/>
                    <a:pt x="143" y="46"/>
                  </a:cubicBezTo>
                  <a:cubicBezTo>
                    <a:pt x="144" y="41"/>
                    <a:pt x="145" y="35"/>
                    <a:pt x="146" y="29"/>
                  </a:cubicBezTo>
                  <a:cubicBezTo>
                    <a:pt x="146" y="24"/>
                    <a:pt x="147" y="18"/>
                    <a:pt x="148" y="13"/>
                  </a:cubicBezTo>
                  <a:cubicBezTo>
                    <a:pt x="148" y="9"/>
                    <a:pt x="146" y="6"/>
                    <a:pt x="141" y="6"/>
                  </a:cubicBezTo>
                  <a:cubicBezTo>
                    <a:pt x="141" y="6"/>
                    <a:pt x="141" y="6"/>
                    <a:pt x="141" y="6"/>
                  </a:cubicBezTo>
                  <a:cubicBezTo>
                    <a:pt x="141" y="6"/>
                    <a:pt x="140" y="6"/>
                    <a:pt x="139" y="6"/>
                  </a:cubicBezTo>
                  <a:lnTo>
                    <a:pt x="139" y="0"/>
                  </a:lnTo>
                  <a:close/>
                  <a:moveTo>
                    <a:pt x="112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6" y="7"/>
                    <a:pt x="134" y="10"/>
                    <a:pt x="133" y="13"/>
                  </a:cubicBezTo>
                  <a:cubicBezTo>
                    <a:pt x="133" y="18"/>
                    <a:pt x="132" y="24"/>
                    <a:pt x="132" y="29"/>
                  </a:cubicBezTo>
                  <a:cubicBezTo>
                    <a:pt x="131" y="35"/>
                    <a:pt x="130" y="41"/>
                    <a:pt x="130" y="46"/>
                  </a:cubicBezTo>
                  <a:cubicBezTo>
                    <a:pt x="129" y="50"/>
                    <a:pt x="132" y="53"/>
                    <a:pt x="136" y="53"/>
                  </a:cubicBezTo>
                  <a:cubicBezTo>
                    <a:pt x="136" y="53"/>
                    <a:pt x="136" y="53"/>
                    <a:pt x="136" y="53"/>
                  </a:cubicBezTo>
                  <a:cubicBezTo>
                    <a:pt x="137" y="53"/>
                    <a:pt x="138" y="53"/>
                    <a:pt x="139" y="52"/>
                  </a:cubicBezTo>
                  <a:cubicBezTo>
                    <a:pt x="139" y="67"/>
                    <a:pt x="139" y="67"/>
                    <a:pt x="139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5" y="52"/>
                    <a:pt x="118" y="49"/>
                    <a:pt x="118" y="46"/>
                  </a:cubicBezTo>
                  <a:cubicBezTo>
                    <a:pt x="118" y="41"/>
                    <a:pt x="119" y="35"/>
                    <a:pt x="119" y="29"/>
                  </a:cubicBezTo>
                  <a:cubicBezTo>
                    <a:pt x="119" y="24"/>
                    <a:pt x="120" y="18"/>
                    <a:pt x="120" y="13"/>
                  </a:cubicBezTo>
                  <a:cubicBezTo>
                    <a:pt x="121" y="9"/>
                    <a:pt x="118" y="6"/>
                    <a:pt x="114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113" y="6"/>
                    <a:pt x="113" y="6"/>
                    <a:pt x="112" y="6"/>
                  </a:cubicBezTo>
                  <a:lnTo>
                    <a:pt x="112" y="0"/>
                  </a:lnTo>
                  <a:close/>
                  <a:moveTo>
                    <a:pt x="86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09" y="7"/>
                    <a:pt x="106" y="9"/>
                    <a:pt x="106" y="13"/>
                  </a:cubicBezTo>
                  <a:cubicBezTo>
                    <a:pt x="106" y="18"/>
                    <a:pt x="105" y="24"/>
                    <a:pt x="105" y="29"/>
                  </a:cubicBezTo>
                  <a:cubicBezTo>
                    <a:pt x="105" y="35"/>
                    <a:pt x="105" y="41"/>
                    <a:pt x="104" y="46"/>
                  </a:cubicBezTo>
                  <a:cubicBezTo>
                    <a:pt x="104" y="50"/>
                    <a:pt x="107" y="53"/>
                    <a:pt x="111" y="53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3"/>
                    <a:pt x="112" y="53"/>
                    <a:pt x="112" y="53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9" y="53"/>
                    <a:pt x="92" y="50"/>
                    <a:pt x="92" y="46"/>
                  </a:cubicBezTo>
                  <a:cubicBezTo>
                    <a:pt x="92" y="41"/>
                    <a:pt x="92" y="35"/>
                    <a:pt x="93" y="29"/>
                  </a:cubicBezTo>
                  <a:cubicBezTo>
                    <a:pt x="93" y="24"/>
                    <a:pt x="93" y="18"/>
                    <a:pt x="93" y="13"/>
                  </a:cubicBezTo>
                  <a:cubicBezTo>
                    <a:pt x="93" y="9"/>
                    <a:pt x="90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lnTo>
                    <a:pt x="86" y="0"/>
                  </a:lnTo>
                  <a:close/>
                  <a:moveTo>
                    <a:pt x="59" y="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2" y="6"/>
                    <a:pt x="78" y="9"/>
                    <a:pt x="78" y="13"/>
                  </a:cubicBezTo>
                  <a:cubicBezTo>
                    <a:pt x="78" y="18"/>
                    <a:pt x="79" y="24"/>
                    <a:pt x="79" y="29"/>
                  </a:cubicBezTo>
                  <a:cubicBezTo>
                    <a:pt x="79" y="35"/>
                    <a:pt x="79" y="41"/>
                    <a:pt x="79" y="46"/>
                  </a:cubicBezTo>
                  <a:cubicBezTo>
                    <a:pt x="79" y="50"/>
                    <a:pt x="82" y="53"/>
                    <a:pt x="8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3"/>
                    <a:pt x="60" y="53"/>
                    <a:pt x="60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64" y="53"/>
                    <a:pt x="67" y="50"/>
                    <a:pt x="67" y="46"/>
                  </a:cubicBezTo>
                  <a:cubicBezTo>
                    <a:pt x="67" y="41"/>
                    <a:pt x="66" y="35"/>
                    <a:pt x="66" y="29"/>
                  </a:cubicBezTo>
                  <a:cubicBezTo>
                    <a:pt x="66" y="24"/>
                    <a:pt x="66" y="18"/>
                    <a:pt x="65" y="13"/>
                  </a:cubicBezTo>
                  <a:cubicBezTo>
                    <a:pt x="65" y="9"/>
                    <a:pt x="62" y="7"/>
                    <a:pt x="59" y="6"/>
                  </a:cubicBezTo>
                  <a:lnTo>
                    <a:pt x="59" y="0"/>
                  </a:lnTo>
                  <a:close/>
                  <a:moveTo>
                    <a:pt x="32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6"/>
                    <a:pt x="51" y="9"/>
                    <a:pt x="51" y="13"/>
                  </a:cubicBezTo>
                  <a:cubicBezTo>
                    <a:pt x="51" y="18"/>
                    <a:pt x="52" y="24"/>
                    <a:pt x="52" y="29"/>
                  </a:cubicBezTo>
                  <a:cubicBezTo>
                    <a:pt x="53" y="35"/>
                    <a:pt x="53" y="41"/>
                    <a:pt x="53" y="46"/>
                  </a:cubicBezTo>
                  <a:cubicBezTo>
                    <a:pt x="54" y="49"/>
                    <a:pt x="56" y="52"/>
                    <a:pt x="59" y="53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3" y="53"/>
                    <a:pt x="34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9" y="53"/>
                    <a:pt x="42" y="50"/>
                    <a:pt x="41" y="46"/>
                  </a:cubicBezTo>
                  <a:cubicBezTo>
                    <a:pt x="41" y="41"/>
                    <a:pt x="40" y="35"/>
                    <a:pt x="40" y="29"/>
                  </a:cubicBezTo>
                  <a:cubicBezTo>
                    <a:pt x="39" y="24"/>
                    <a:pt x="38" y="18"/>
                    <a:pt x="38" y="13"/>
                  </a:cubicBezTo>
                  <a:cubicBezTo>
                    <a:pt x="37" y="10"/>
                    <a:pt x="35" y="7"/>
                    <a:pt x="32" y="6"/>
                  </a:cubicBezTo>
                  <a:lnTo>
                    <a:pt x="32" y="0"/>
                  </a:lnTo>
                  <a:close/>
                  <a:moveTo>
                    <a:pt x="32" y="67"/>
                  </a:moveTo>
                  <a:cubicBezTo>
                    <a:pt x="15" y="67"/>
                    <a:pt x="10" y="59"/>
                    <a:pt x="9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6"/>
                    <a:pt x="31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6" y="6"/>
                    <a:pt x="23" y="9"/>
                    <a:pt x="23" y="13"/>
                  </a:cubicBezTo>
                  <a:cubicBezTo>
                    <a:pt x="24" y="18"/>
                    <a:pt x="25" y="24"/>
                    <a:pt x="26" y="29"/>
                  </a:cubicBezTo>
                  <a:cubicBezTo>
                    <a:pt x="26" y="35"/>
                    <a:pt x="27" y="41"/>
                    <a:pt x="28" y="46"/>
                  </a:cubicBezTo>
                  <a:cubicBezTo>
                    <a:pt x="28" y="49"/>
                    <a:pt x="30" y="51"/>
                    <a:pt x="32" y="52"/>
                  </a:cubicBezTo>
                  <a:cubicBezTo>
                    <a:pt x="32" y="67"/>
                    <a:pt x="32" y="67"/>
                    <a:pt x="32" y="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8" name="Freeform 65"/>
            <p:cNvSpPr>
              <a:spLocks noEditPoints="1"/>
            </p:cNvSpPr>
            <p:nvPr/>
          </p:nvSpPr>
          <p:spPr bwMode="auto">
            <a:xfrm>
              <a:off x="8474077" y="4298985"/>
              <a:ext cx="276225" cy="508000"/>
            </a:xfrm>
            <a:custGeom>
              <a:avLst/>
              <a:gdLst>
                <a:gd name="T0" fmla="*/ 108 w 129"/>
                <a:gd name="T1" fmla="*/ 28 h 237"/>
                <a:gd name="T2" fmla="*/ 90 w 129"/>
                <a:gd name="T3" fmla="*/ 64 h 237"/>
                <a:gd name="T4" fmla="*/ 85 w 129"/>
                <a:gd name="T5" fmla="*/ 16 h 237"/>
                <a:gd name="T6" fmla="*/ 117 w 129"/>
                <a:gd name="T7" fmla="*/ 117 h 237"/>
                <a:gd name="T8" fmla="*/ 115 w 129"/>
                <a:gd name="T9" fmla="*/ 192 h 237"/>
                <a:gd name="T10" fmla="*/ 85 w 129"/>
                <a:gd name="T11" fmla="*/ 179 h 237"/>
                <a:gd name="T12" fmla="*/ 97 w 129"/>
                <a:gd name="T13" fmla="*/ 157 h 237"/>
                <a:gd name="T14" fmla="*/ 85 w 129"/>
                <a:gd name="T15" fmla="*/ 136 h 237"/>
                <a:gd name="T16" fmla="*/ 55 w 129"/>
                <a:gd name="T17" fmla="*/ 181 h 237"/>
                <a:gd name="T18" fmla="*/ 46 w 129"/>
                <a:gd name="T19" fmla="*/ 123 h 237"/>
                <a:gd name="T20" fmla="*/ 55 w 129"/>
                <a:gd name="T21" fmla="*/ 88 h 237"/>
                <a:gd name="T22" fmla="*/ 46 w 129"/>
                <a:gd name="T23" fmla="*/ 47 h 237"/>
                <a:gd name="T24" fmla="*/ 55 w 129"/>
                <a:gd name="T25" fmla="*/ 14 h 237"/>
                <a:gd name="T26" fmla="*/ 74 w 129"/>
                <a:gd name="T27" fmla="*/ 0 h 237"/>
                <a:gd name="T28" fmla="*/ 85 w 129"/>
                <a:gd name="T29" fmla="*/ 16 h 237"/>
                <a:gd name="T30" fmla="*/ 74 w 129"/>
                <a:gd name="T31" fmla="*/ 43 h 237"/>
                <a:gd name="T32" fmla="*/ 85 w 129"/>
                <a:gd name="T33" fmla="*/ 98 h 237"/>
                <a:gd name="T34" fmla="*/ 74 w 129"/>
                <a:gd name="T35" fmla="*/ 132 h 237"/>
                <a:gd name="T36" fmla="*/ 85 w 129"/>
                <a:gd name="T37" fmla="*/ 179 h 237"/>
                <a:gd name="T38" fmla="*/ 74 w 129"/>
                <a:gd name="T39" fmla="*/ 212 h 237"/>
                <a:gd name="T40" fmla="*/ 55 w 129"/>
                <a:gd name="T41" fmla="*/ 237 h 237"/>
                <a:gd name="T42" fmla="*/ 46 w 129"/>
                <a:gd name="T43" fmla="*/ 212 h 237"/>
                <a:gd name="T44" fmla="*/ 55 w 129"/>
                <a:gd name="T45" fmla="*/ 181 h 237"/>
                <a:gd name="T46" fmla="*/ 17 w 129"/>
                <a:gd name="T47" fmla="*/ 103 h 237"/>
                <a:gd name="T48" fmla="*/ 19 w 129"/>
                <a:gd name="T49" fmla="*/ 31 h 237"/>
                <a:gd name="T50" fmla="*/ 46 w 129"/>
                <a:gd name="T51" fmla="*/ 47 h 237"/>
                <a:gd name="T52" fmla="*/ 38 w 129"/>
                <a:gd name="T53" fmla="*/ 65 h 237"/>
                <a:gd name="T54" fmla="*/ 46 w 129"/>
                <a:gd name="T55" fmla="*/ 83 h 237"/>
                <a:gd name="T56" fmla="*/ 46 w 129"/>
                <a:gd name="T57" fmla="*/ 212 h 237"/>
                <a:gd name="T58" fmla="*/ 0 w 129"/>
                <a:gd name="T59" fmla="*/ 156 h 237"/>
                <a:gd name="T60" fmla="*/ 42 w 129"/>
                <a:gd name="T61" fmla="*/ 170 h 237"/>
                <a:gd name="T62" fmla="*/ 46 w 129"/>
                <a:gd name="T63" fmla="*/ 21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9" h="237">
                  <a:moveTo>
                    <a:pt x="85" y="16"/>
                  </a:moveTo>
                  <a:cubicBezTo>
                    <a:pt x="94" y="18"/>
                    <a:pt x="102" y="22"/>
                    <a:pt x="108" y="28"/>
                  </a:cubicBezTo>
                  <a:cubicBezTo>
                    <a:pt x="116" y="36"/>
                    <a:pt x="121" y="46"/>
                    <a:pt x="124" y="60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89" y="59"/>
                    <a:pt x="88" y="55"/>
                    <a:pt x="85" y="52"/>
                  </a:cubicBezTo>
                  <a:cubicBezTo>
                    <a:pt x="85" y="16"/>
                    <a:pt x="85" y="16"/>
                    <a:pt x="85" y="16"/>
                  </a:cubicBezTo>
                  <a:close/>
                  <a:moveTo>
                    <a:pt x="85" y="98"/>
                  </a:moveTo>
                  <a:cubicBezTo>
                    <a:pt x="101" y="103"/>
                    <a:pt x="111" y="109"/>
                    <a:pt x="117" y="117"/>
                  </a:cubicBezTo>
                  <a:cubicBezTo>
                    <a:pt x="125" y="126"/>
                    <a:pt x="129" y="138"/>
                    <a:pt x="129" y="152"/>
                  </a:cubicBezTo>
                  <a:cubicBezTo>
                    <a:pt x="129" y="168"/>
                    <a:pt x="124" y="181"/>
                    <a:pt x="115" y="192"/>
                  </a:cubicBezTo>
                  <a:cubicBezTo>
                    <a:pt x="107" y="201"/>
                    <a:pt x="97" y="207"/>
                    <a:pt x="85" y="21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7" y="177"/>
                    <a:pt x="89" y="176"/>
                    <a:pt x="90" y="174"/>
                  </a:cubicBezTo>
                  <a:cubicBezTo>
                    <a:pt x="94" y="169"/>
                    <a:pt x="97" y="163"/>
                    <a:pt x="97" y="157"/>
                  </a:cubicBezTo>
                  <a:cubicBezTo>
                    <a:pt x="97" y="151"/>
                    <a:pt x="95" y="146"/>
                    <a:pt x="91" y="141"/>
                  </a:cubicBezTo>
                  <a:cubicBezTo>
                    <a:pt x="90" y="140"/>
                    <a:pt x="88" y="138"/>
                    <a:pt x="85" y="136"/>
                  </a:cubicBezTo>
                  <a:lnTo>
                    <a:pt x="85" y="98"/>
                  </a:lnTo>
                  <a:close/>
                  <a:moveTo>
                    <a:pt x="55" y="181"/>
                  </a:moveTo>
                  <a:cubicBezTo>
                    <a:pt x="55" y="126"/>
                    <a:pt x="55" y="126"/>
                    <a:pt x="55" y="126"/>
                  </a:cubicBezTo>
                  <a:cubicBezTo>
                    <a:pt x="52" y="125"/>
                    <a:pt x="49" y="124"/>
                    <a:pt x="46" y="12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9" y="85"/>
                    <a:pt x="52" y="87"/>
                    <a:pt x="55" y="88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2" y="43"/>
                    <a:pt x="49" y="45"/>
                    <a:pt x="46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4"/>
                    <a:pt x="52" y="14"/>
                    <a:pt x="55" y="1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8" y="14"/>
                    <a:pt x="82" y="15"/>
                    <a:pt x="85" y="16"/>
                  </a:cubicBezTo>
                  <a:cubicBezTo>
                    <a:pt x="85" y="52"/>
                    <a:pt x="85" y="52"/>
                    <a:pt x="85" y="52"/>
                  </a:cubicBezTo>
                  <a:cubicBezTo>
                    <a:pt x="83" y="48"/>
                    <a:pt x="79" y="45"/>
                    <a:pt x="74" y="43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8" y="96"/>
                    <a:pt x="82" y="97"/>
                    <a:pt x="85" y="98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82" y="134"/>
                    <a:pt x="79" y="133"/>
                    <a:pt x="74" y="132"/>
                  </a:cubicBezTo>
                  <a:cubicBezTo>
                    <a:pt x="74" y="183"/>
                    <a:pt x="74" y="183"/>
                    <a:pt x="74" y="183"/>
                  </a:cubicBezTo>
                  <a:cubicBezTo>
                    <a:pt x="78" y="182"/>
                    <a:pt x="82" y="181"/>
                    <a:pt x="85" y="179"/>
                  </a:cubicBezTo>
                  <a:cubicBezTo>
                    <a:pt x="85" y="210"/>
                    <a:pt x="85" y="210"/>
                    <a:pt x="85" y="210"/>
                  </a:cubicBezTo>
                  <a:cubicBezTo>
                    <a:pt x="82" y="211"/>
                    <a:pt x="78" y="212"/>
                    <a:pt x="74" y="212"/>
                  </a:cubicBezTo>
                  <a:cubicBezTo>
                    <a:pt x="74" y="237"/>
                    <a:pt x="74" y="237"/>
                    <a:pt x="74" y="237"/>
                  </a:cubicBezTo>
                  <a:cubicBezTo>
                    <a:pt x="55" y="237"/>
                    <a:pt x="55" y="237"/>
                    <a:pt x="55" y="237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2" y="213"/>
                    <a:pt x="49" y="212"/>
                    <a:pt x="46" y="212"/>
                  </a:cubicBezTo>
                  <a:cubicBezTo>
                    <a:pt x="46" y="175"/>
                    <a:pt x="46" y="175"/>
                    <a:pt x="46" y="175"/>
                  </a:cubicBezTo>
                  <a:cubicBezTo>
                    <a:pt x="49" y="178"/>
                    <a:pt x="52" y="180"/>
                    <a:pt x="55" y="181"/>
                  </a:cubicBezTo>
                  <a:close/>
                  <a:moveTo>
                    <a:pt x="46" y="123"/>
                  </a:moveTo>
                  <a:cubicBezTo>
                    <a:pt x="33" y="118"/>
                    <a:pt x="24" y="112"/>
                    <a:pt x="17" y="103"/>
                  </a:cubicBezTo>
                  <a:cubicBezTo>
                    <a:pt x="9" y="93"/>
                    <a:pt x="5" y="81"/>
                    <a:pt x="5" y="67"/>
                  </a:cubicBezTo>
                  <a:cubicBezTo>
                    <a:pt x="5" y="53"/>
                    <a:pt x="9" y="40"/>
                    <a:pt x="19" y="31"/>
                  </a:cubicBezTo>
                  <a:cubicBezTo>
                    <a:pt x="26" y="23"/>
                    <a:pt x="35" y="17"/>
                    <a:pt x="46" y="1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5" y="48"/>
                    <a:pt x="44" y="50"/>
                    <a:pt x="43" y="51"/>
                  </a:cubicBezTo>
                  <a:cubicBezTo>
                    <a:pt x="39" y="56"/>
                    <a:pt x="38" y="60"/>
                    <a:pt x="38" y="65"/>
                  </a:cubicBezTo>
                  <a:cubicBezTo>
                    <a:pt x="38" y="70"/>
                    <a:pt x="39" y="74"/>
                    <a:pt x="42" y="78"/>
                  </a:cubicBezTo>
                  <a:cubicBezTo>
                    <a:pt x="43" y="80"/>
                    <a:pt x="45" y="82"/>
                    <a:pt x="46" y="83"/>
                  </a:cubicBezTo>
                  <a:cubicBezTo>
                    <a:pt x="46" y="123"/>
                    <a:pt x="46" y="123"/>
                    <a:pt x="46" y="123"/>
                  </a:cubicBezTo>
                  <a:close/>
                  <a:moveTo>
                    <a:pt x="46" y="212"/>
                  </a:moveTo>
                  <a:cubicBezTo>
                    <a:pt x="35" y="209"/>
                    <a:pt x="25" y="204"/>
                    <a:pt x="18" y="196"/>
                  </a:cubicBezTo>
                  <a:cubicBezTo>
                    <a:pt x="8" y="186"/>
                    <a:pt x="2" y="173"/>
                    <a:pt x="0" y="156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6" y="159"/>
                    <a:pt x="38" y="165"/>
                    <a:pt x="42" y="170"/>
                  </a:cubicBezTo>
                  <a:cubicBezTo>
                    <a:pt x="43" y="172"/>
                    <a:pt x="45" y="174"/>
                    <a:pt x="46" y="175"/>
                  </a:cubicBezTo>
                  <a:lnTo>
                    <a:pt x="46" y="2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9" name="Freeform 66"/>
            <p:cNvSpPr>
              <a:spLocks/>
            </p:cNvSpPr>
            <p:nvPr/>
          </p:nvSpPr>
          <p:spPr bwMode="auto">
            <a:xfrm>
              <a:off x="8135939" y="3444909"/>
              <a:ext cx="522288" cy="392113"/>
            </a:xfrm>
            <a:custGeom>
              <a:avLst/>
              <a:gdLst>
                <a:gd name="T0" fmla="*/ 122 w 244"/>
                <a:gd name="T1" fmla="*/ 0 h 183"/>
                <a:gd name="T2" fmla="*/ 0 w 244"/>
                <a:gd name="T3" fmla="*/ 123 h 183"/>
                <a:gd name="T4" fmla="*/ 14 w 244"/>
                <a:gd name="T5" fmla="*/ 181 h 183"/>
                <a:gd name="T6" fmla="*/ 14 w 244"/>
                <a:gd name="T7" fmla="*/ 149 h 183"/>
                <a:gd name="T8" fmla="*/ 20 w 244"/>
                <a:gd name="T9" fmla="*/ 132 h 183"/>
                <a:gd name="T10" fmla="*/ 20 w 244"/>
                <a:gd name="T11" fmla="*/ 123 h 183"/>
                <a:gd name="T12" fmla="*/ 122 w 244"/>
                <a:gd name="T13" fmla="*/ 20 h 183"/>
                <a:gd name="T14" fmla="*/ 224 w 244"/>
                <a:gd name="T15" fmla="*/ 123 h 183"/>
                <a:gd name="T16" fmla="*/ 224 w 244"/>
                <a:gd name="T17" fmla="*/ 133 h 183"/>
                <a:gd name="T18" fmla="*/ 229 w 244"/>
                <a:gd name="T19" fmla="*/ 149 h 183"/>
                <a:gd name="T20" fmla="*/ 229 w 244"/>
                <a:gd name="T21" fmla="*/ 183 h 183"/>
                <a:gd name="T22" fmla="*/ 244 w 244"/>
                <a:gd name="T23" fmla="*/ 123 h 183"/>
                <a:gd name="T24" fmla="*/ 122 w 244"/>
                <a:gd name="T25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183">
                  <a:moveTo>
                    <a:pt x="122" y="0"/>
                  </a:moveTo>
                  <a:cubicBezTo>
                    <a:pt x="55" y="0"/>
                    <a:pt x="0" y="55"/>
                    <a:pt x="0" y="123"/>
                  </a:cubicBezTo>
                  <a:cubicBezTo>
                    <a:pt x="0" y="143"/>
                    <a:pt x="5" y="163"/>
                    <a:pt x="14" y="181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3"/>
                    <a:pt x="17" y="137"/>
                    <a:pt x="20" y="132"/>
                  </a:cubicBezTo>
                  <a:cubicBezTo>
                    <a:pt x="20" y="129"/>
                    <a:pt x="20" y="126"/>
                    <a:pt x="20" y="123"/>
                  </a:cubicBezTo>
                  <a:cubicBezTo>
                    <a:pt x="20" y="66"/>
                    <a:pt x="66" y="20"/>
                    <a:pt x="122" y="20"/>
                  </a:cubicBezTo>
                  <a:cubicBezTo>
                    <a:pt x="178" y="20"/>
                    <a:pt x="224" y="66"/>
                    <a:pt x="224" y="123"/>
                  </a:cubicBezTo>
                  <a:cubicBezTo>
                    <a:pt x="224" y="126"/>
                    <a:pt x="224" y="130"/>
                    <a:pt x="224" y="133"/>
                  </a:cubicBezTo>
                  <a:cubicBezTo>
                    <a:pt x="227" y="138"/>
                    <a:pt x="229" y="143"/>
                    <a:pt x="229" y="149"/>
                  </a:cubicBezTo>
                  <a:cubicBezTo>
                    <a:pt x="229" y="183"/>
                    <a:pt x="229" y="183"/>
                    <a:pt x="229" y="183"/>
                  </a:cubicBezTo>
                  <a:cubicBezTo>
                    <a:pt x="239" y="164"/>
                    <a:pt x="244" y="144"/>
                    <a:pt x="244" y="123"/>
                  </a:cubicBezTo>
                  <a:cubicBezTo>
                    <a:pt x="244" y="55"/>
                    <a:pt x="190" y="0"/>
                    <a:pt x="1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0" name="Freeform 67"/>
            <p:cNvSpPr>
              <a:spLocks/>
            </p:cNvSpPr>
            <p:nvPr/>
          </p:nvSpPr>
          <p:spPr bwMode="auto">
            <a:xfrm>
              <a:off x="8031769" y="3708434"/>
              <a:ext cx="115888" cy="206375"/>
            </a:xfrm>
            <a:custGeom>
              <a:avLst/>
              <a:gdLst>
                <a:gd name="T0" fmla="*/ 1 w 54"/>
                <a:gd name="T1" fmla="*/ 20 h 97"/>
                <a:gd name="T2" fmla="*/ 0 w 54"/>
                <a:gd name="T3" fmla="*/ 26 h 97"/>
                <a:gd name="T4" fmla="*/ 0 w 54"/>
                <a:gd name="T5" fmla="*/ 57 h 97"/>
                <a:gd name="T6" fmla="*/ 0 w 54"/>
                <a:gd name="T7" fmla="*/ 72 h 97"/>
                <a:gd name="T8" fmla="*/ 38 w 54"/>
                <a:gd name="T9" fmla="*/ 97 h 97"/>
                <a:gd name="T10" fmla="*/ 54 w 54"/>
                <a:gd name="T11" fmla="*/ 97 h 97"/>
                <a:gd name="T12" fmla="*/ 54 w 54"/>
                <a:gd name="T13" fmla="*/ 0 h 97"/>
                <a:gd name="T14" fmla="*/ 38 w 54"/>
                <a:gd name="T15" fmla="*/ 0 h 97"/>
                <a:gd name="T16" fmla="*/ 1 w 54"/>
                <a:gd name="T17" fmla="*/ 2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7">
                  <a:moveTo>
                    <a:pt x="1" y="20"/>
                  </a:moveTo>
                  <a:cubicBezTo>
                    <a:pt x="1" y="22"/>
                    <a:pt x="0" y="24"/>
                    <a:pt x="0" y="26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86"/>
                    <a:pt x="17" y="97"/>
                    <a:pt x="38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0" y="0"/>
                    <a:pt x="5" y="9"/>
                    <a:pt x="1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1" name="Freeform 68"/>
            <p:cNvSpPr>
              <a:spLocks/>
            </p:cNvSpPr>
            <p:nvPr/>
          </p:nvSpPr>
          <p:spPr bwMode="auto">
            <a:xfrm>
              <a:off x="8494713" y="3708434"/>
              <a:ext cx="115888" cy="206375"/>
            </a:xfrm>
            <a:custGeom>
              <a:avLst/>
              <a:gdLst>
                <a:gd name="T0" fmla="*/ 54 w 54"/>
                <a:gd name="T1" fmla="*/ 72 h 97"/>
                <a:gd name="T2" fmla="*/ 54 w 54"/>
                <a:gd name="T3" fmla="*/ 56 h 97"/>
                <a:gd name="T4" fmla="*/ 54 w 54"/>
                <a:gd name="T5" fmla="*/ 26 h 97"/>
                <a:gd name="T6" fmla="*/ 54 w 54"/>
                <a:gd name="T7" fmla="*/ 22 h 97"/>
                <a:gd name="T8" fmla="*/ 16 w 54"/>
                <a:gd name="T9" fmla="*/ 0 h 97"/>
                <a:gd name="T10" fmla="*/ 0 w 54"/>
                <a:gd name="T11" fmla="*/ 0 h 97"/>
                <a:gd name="T12" fmla="*/ 0 w 54"/>
                <a:gd name="T13" fmla="*/ 97 h 97"/>
                <a:gd name="T14" fmla="*/ 16 w 54"/>
                <a:gd name="T15" fmla="*/ 97 h 97"/>
                <a:gd name="T16" fmla="*/ 54 w 54"/>
                <a:gd name="T17" fmla="*/ 7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7">
                  <a:moveTo>
                    <a:pt x="54" y="72"/>
                  </a:moveTo>
                  <a:cubicBezTo>
                    <a:pt x="54" y="56"/>
                    <a:pt x="54" y="56"/>
                    <a:pt x="54" y="56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4" y="25"/>
                    <a:pt x="54" y="23"/>
                    <a:pt x="54" y="22"/>
                  </a:cubicBezTo>
                  <a:cubicBezTo>
                    <a:pt x="51" y="10"/>
                    <a:pt x="35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37" y="97"/>
                    <a:pt x="54" y="86"/>
                    <a:pt x="5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2" name="Oval 69"/>
            <p:cNvSpPr>
              <a:spLocks noChangeArrowheads="1"/>
            </p:cNvSpPr>
            <p:nvPr/>
          </p:nvSpPr>
          <p:spPr bwMode="auto">
            <a:xfrm>
              <a:off x="9021765" y="3118113"/>
              <a:ext cx="484188" cy="48418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3" name="Freeform 70"/>
            <p:cNvSpPr>
              <a:spLocks noEditPoints="1"/>
            </p:cNvSpPr>
            <p:nvPr/>
          </p:nvSpPr>
          <p:spPr bwMode="auto">
            <a:xfrm>
              <a:off x="9123365" y="3218124"/>
              <a:ext cx="282575" cy="284163"/>
            </a:xfrm>
            <a:custGeom>
              <a:avLst/>
              <a:gdLst>
                <a:gd name="T0" fmla="*/ 66 w 132"/>
                <a:gd name="T1" fmla="*/ 122 h 132"/>
                <a:gd name="T2" fmla="*/ 70 w 132"/>
                <a:gd name="T3" fmla="*/ 120 h 132"/>
                <a:gd name="T4" fmla="*/ 76 w 132"/>
                <a:gd name="T5" fmla="*/ 126 h 132"/>
                <a:gd name="T6" fmla="*/ 86 w 132"/>
                <a:gd name="T7" fmla="*/ 129 h 132"/>
                <a:gd name="T8" fmla="*/ 93 w 132"/>
                <a:gd name="T9" fmla="*/ 120 h 132"/>
                <a:gd name="T10" fmla="*/ 97 w 132"/>
                <a:gd name="T11" fmla="*/ 110 h 132"/>
                <a:gd name="T12" fmla="*/ 105 w 132"/>
                <a:gd name="T13" fmla="*/ 113 h 132"/>
                <a:gd name="T14" fmla="*/ 115 w 132"/>
                <a:gd name="T15" fmla="*/ 110 h 132"/>
                <a:gd name="T16" fmla="*/ 116 w 132"/>
                <a:gd name="T17" fmla="*/ 100 h 132"/>
                <a:gd name="T18" fmla="*/ 115 w 132"/>
                <a:gd name="T19" fmla="*/ 89 h 132"/>
                <a:gd name="T20" fmla="*/ 123 w 132"/>
                <a:gd name="T21" fmla="*/ 87 h 132"/>
                <a:gd name="T22" fmla="*/ 131 w 132"/>
                <a:gd name="T23" fmla="*/ 80 h 132"/>
                <a:gd name="T24" fmla="*/ 126 w 132"/>
                <a:gd name="T25" fmla="*/ 70 h 132"/>
                <a:gd name="T26" fmla="*/ 120 w 132"/>
                <a:gd name="T27" fmla="*/ 61 h 132"/>
                <a:gd name="T28" fmla="*/ 126 w 132"/>
                <a:gd name="T29" fmla="*/ 56 h 132"/>
                <a:gd name="T30" fmla="*/ 129 w 132"/>
                <a:gd name="T31" fmla="*/ 46 h 132"/>
                <a:gd name="T32" fmla="*/ 120 w 132"/>
                <a:gd name="T33" fmla="*/ 39 h 132"/>
                <a:gd name="T34" fmla="*/ 111 w 132"/>
                <a:gd name="T35" fmla="*/ 35 h 132"/>
                <a:gd name="T36" fmla="*/ 113 w 132"/>
                <a:gd name="T37" fmla="*/ 27 h 132"/>
                <a:gd name="T38" fmla="*/ 111 w 132"/>
                <a:gd name="T39" fmla="*/ 17 h 132"/>
                <a:gd name="T40" fmla="*/ 100 w 132"/>
                <a:gd name="T41" fmla="*/ 16 h 132"/>
                <a:gd name="T42" fmla="*/ 89 w 132"/>
                <a:gd name="T43" fmla="*/ 17 h 132"/>
                <a:gd name="T44" fmla="*/ 87 w 132"/>
                <a:gd name="T45" fmla="*/ 9 h 132"/>
                <a:gd name="T46" fmla="*/ 80 w 132"/>
                <a:gd name="T47" fmla="*/ 1 h 132"/>
                <a:gd name="T48" fmla="*/ 70 w 132"/>
                <a:gd name="T49" fmla="*/ 5 h 132"/>
                <a:gd name="T50" fmla="*/ 66 w 132"/>
                <a:gd name="T51" fmla="*/ 10 h 132"/>
                <a:gd name="T52" fmla="*/ 66 w 132"/>
                <a:gd name="T53" fmla="*/ 28 h 132"/>
                <a:gd name="T54" fmla="*/ 102 w 132"/>
                <a:gd name="T55" fmla="*/ 54 h 132"/>
                <a:gd name="T56" fmla="*/ 78 w 132"/>
                <a:gd name="T57" fmla="*/ 102 h 132"/>
                <a:gd name="T58" fmla="*/ 66 w 132"/>
                <a:gd name="T59" fmla="*/ 104 h 132"/>
                <a:gd name="T60" fmla="*/ 66 w 132"/>
                <a:gd name="T61" fmla="*/ 122 h 132"/>
                <a:gd name="T62" fmla="*/ 16 w 132"/>
                <a:gd name="T63" fmla="*/ 32 h 132"/>
                <a:gd name="T64" fmla="*/ 17 w 132"/>
                <a:gd name="T65" fmla="*/ 43 h 132"/>
                <a:gd name="T66" fmla="*/ 9 w 132"/>
                <a:gd name="T67" fmla="*/ 45 h 132"/>
                <a:gd name="T68" fmla="*/ 1 w 132"/>
                <a:gd name="T69" fmla="*/ 52 h 132"/>
                <a:gd name="T70" fmla="*/ 5 w 132"/>
                <a:gd name="T71" fmla="*/ 62 h 132"/>
                <a:gd name="T72" fmla="*/ 12 w 132"/>
                <a:gd name="T73" fmla="*/ 70 h 132"/>
                <a:gd name="T74" fmla="*/ 6 w 132"/>
                <a:gd name="T75" fmla="*/ 76 h 132"/>
                <a:gd name="T76" fmla="*/ 3 w 132"/>
                <a:gd name="T77" fmla="*/ 86 h 132"/>
                <a:gd name="T78" fmla="*/ 11 w 132"/>
                <a:gd name="T79" fmla="*/ 93 h 132"/>
                <a:gd name="T80" fmla="*/ 19 w 132"/>
                <a:gd name="T81" fmla="*/ 94 h 132"/>
                <a:gd name="T82" fmla="*/ 19 w 132"/>
                <a:gd name="T83" fmla="*/ 104 h 132"/>
                <a:gd name="T84" fmla="*/ 21 w 132"/>
                <a:gd name="T85" fmla="*/ 115 h 132"/>
                <a:gd name="T86" fmla="*/ 32 w 132"/>
                <a:gd name="T87" fmla="*/ 116 h 132"/>
                <a:gd name="T88" fmla="*/ 43 w 132"/>
                <a:gd name="T89" fmla="*/ 115 h 132"/>
                <a:gd name="T90" fmla="*/ 45 w 132"/>
                <a:gd name="T91" fmla="*/ 123 h 132"/>
                <a:gd name="T92" fmla="*/ 52 w 132"/>
                <a:gd name="T93" fmla="*/ 131 h 132"/>
                <a:gd name="T94" fmla="*/ 62 w 132"/>
                <a:gd name="T95" fmla="*/ 126 h 132"/>
                <a:gd name="T96" fmla="*/ 66 w 132"/>
                <a:gd name="T97" fmla="*/ 122 h 132"/>
                <a:gd name="T98" fmla="*/ 66 w 132"/>
                <a:gd name="T99" fmla="*/ 104 h 132"/>
                <a:gd name="T100" fmla="*/ 30 w 132"/>
                <a:gd name="T101" fmla="*/ 78 h 132"/>
                <a:gd name="T102" fmla="*/ 54 w 132"/>
                <a:gd name="T103" fmla="*/ 30 h 132"/>
                <a:gd name="T104" fmla="*/ 54 w 132"/>
                <a:gd name="T105" fmla="*/ 30 h 132"/>
                <a:gd name="T106" fmla="*/ 66 w 132"/>
                <a:gd name="T107" fmla="*/ 28 h 132"/>
                <a:gd name="T108" fmla="*/ 66 w 132"/>
                <a:gd name="T109" fmla="*/ 10 h 132"/>
                <a:gd name="T110" fmla="*/ 61 w 132"/>
                <a:gd name="T111" fmla="*/ 12 h 132"/>
                <a:gd name="T112" fmla="*/ 56 w 132"/>
                <a:gd name="T113" fmla="*/ 6 h 132"/>
                <a:gd name="T114" fmla="*/ 46 w 132"/>
                <a:gd name="T115" fmla="*/ 3 h 132"/>
                <a:gd name="T116" fmla="*/ 39 w 132"/>
                <a:gd name="T117" fmla="*/ 11 h 132"/>
                <a:gd name="T118" fmla="*/ 35 w 132"/>
                <a:gd name="T119" fmla="*/ 21 h 132"/>
                <a:gd name="T120" fmla="*/ 27 w 132"/>
                <a:gd name="T121" fmla="*/ 19 h 132"/>
                <a:gd name="T122" fmla="*/ 17 w 132"/>
                <a:gd name="T123" fmla="*/ 21 h 132"/>
                <a:gd name="T124" fmla="*/ 16 w 132"/>
                <a:gd name="T125" fmla="*/ 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32">
                  <a:moveTo>
                    <a:pt x="66" y="122"/>
                  </a:moveTo>
                  <a:cubicBezTo>
                    <a:pt x="68" y="121"/>
                    <a:pt x="69" y="120"/>
                    <a:pt x="70" y="120"/>
                  </a:cubicBezTo>
                  <a:cubicBezTo>
                    <a:pt x="72" y="120"/>
                    <a:pt x="75" y="122"/>
                    <a:pt x="76" y="126"/>
                  </a:cubicBezTo>
                  <a:cubicBezTo>
                    <a:pt x="77" y="129"/>
                    <a:pt x="82" y="131"/>
                    <a:pt x="86" y="129"/>
                  </a:cubicBezTo>
                  <a:cubicBezTo>
                    <a:pt x="91" y="128"/>
                    <a:pt x="94" y="124"/>
                    <a:pt x="93" y="120"/>
                  </a:cubicBezTo>
                  <a:cubicBezTo>
                    <a:pt x="92" y="117"/>
                    <a:pt x="95" y="112"/>
                    <a:pt x="97" y="110"/>
                  </a:cubicBezTo>
                  <a:cubicBezTo>
                    <a:pt x="99" y="109"/>
                    <a:pt x="102" y="110"/>
                    <a:pt x="105" y="113"/>
                  </a:cubicBezTo>
                  <a:cubicBezTo>
                    <a:pt x="107" y="115"/>
                    <a:pt x="112" y="114"/>
                    <a:pt x="115" y="110"/>
                  </a:cubicBezTo>
                  <a:cubicBezTo>
                    <a:pt x="118" y="107"/>
                    <a:pt x="119" y="102"/>
                    <a:pt x="116" y="100"/>
                  </a:cubicBezTo>
                  <a:cubicBezTo>
                    <a:pt x="114" y="97"/>
                    <a:pt x="114" y="91"/>
                    <a:pt x="115" y="89"/>
                  </a:cubicBezTo>
                  <a:cubicBezTo>
                    <a:pt x="116" y="87"/>
                    <a:pt x="119" y="86"/>
                    <a:pt x="123" y="87"/>
                  </a:cubicBezTo>
                  <a:cubicBezTo>
                    <a:pt x="126" y="88"/>
                    <a:pt x="130" y="85"/>
                    <a:pt x="131" y="80"/>
                  </a:cubicBezTo>
                  <a:cubicBezTo>
                    <a:pt x="132" y="75"/>
                    <a:pt x="130" y="71"/>
                    <a:pt x="126" y="70"/>
                  </a:cubicBezTo>
                  <a:cubicBezTo>
                    <a:pt x="123" y="69"/>
                    <a:pt x="120" y="63"/>
                    <a:pt x="120" y="61"/>
                  </a:cubicBezTo>
                  <a:cubicBezTo>
                    <a:pt x="120" y="59"/>
                    <a:pt x="122" y="57"/>
                    <a:pt x="126" y="56"/>
                  </a:cubicBezTo>
                  <a:cubicBezTo>
                    <a:pt x="129" y="55"/>
                    <a:pt x="131" y="50"/>
                    <a:pt x="129" y="46"/>
                  </a:cubicBezTo>
                  <a:cubicBezTo>
                    <a:pt x="128" y="41"/>
                    <a:pt x="124" y="38"/>
                    <a:pt x="120" y="39"/>
                  </a:cubicBezTo>
                  <a:cubicBezTo>
                    <a:pt x="117" y="40"/>
                    <a:pt x="112" y="36"/>
                    <a:pt x="111" y="35"/>
                  </a:cubicBezTo>
                  <a:cubicBezTo>
                    <a:pt x="109" y="33"/>
                    <a:pt x="110" y="30"/>
                    <a:pt x="113" y="27"/>
                  </a:cubicBezTo>
                  <a:cubicBezTo>
                    <a:pt x="115" y="25"/>
                    <a:pt x="114" y="20"/>
                    <a:pt x="111" y="17"/>
                  </a:cubicBezTo>
                  <a:cubicBezTo>
                    <a:pt x="107" y="13"/>
                    <a:pt x="102" y="13"/>
                    <a:pt x="100" y="16"/>
                  </a:cubicBezTo>
                  <a:cubicBezTo>
                    <a:pt x="97" y="18"/>
                    <a:pt x="91" y="18"/>
                    <a:pt x="89" y="17"/>
                  </a:cubicBezTo>
                  <a:cubicBezTo>
                    <a:pt x="87" y="16"/>
                    <a:pt x="86" y="12"/>
                    <a:pt x="87" y="9"/>
                  </a:cubicBezTo>
                  <a:cubicBezTo>
                    <a:pt x="88" y="6"/>
                    <a:pt x="85" y="2"/>
                    <a:pt x="80" y="1"/>
                  </a:cubicBezTo>
                  <a:cubicBezTo>
                    <a:pt x="75" y="0"/>
                    <a:pt x="71" y="2"/>
                    <a:pt x="70" y="5"/>
                  </a:cubicBezTo>
                  <a:cubicBezTo>
                    <a:pt x="70" y="7"/>
                    <a:pt x="68" y="9"/>
                    <a:pt x="66" y="10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82" y="28"/>
                    <a:pt x="97" y="38"/>
                    <a:pt x="102" y="54"/>
                  </a:cubicBezTo>
                  <a:cubicBezTo>
                    <a:pt x="109" y="74"/>
                    <a:pt x="98" y="96"/>
                    <a:pt x="78" y="102"/>
                  </a:cubicBezTo>
                  <a:cubicBezTo>
                    <a:pt x="74" y="103"/>
                    <a:pt x="70" y="104"/>
                    <a:pt x="66" y="104"/>
                  </a:cubicBezTo>
                  <a:lnTo>
                    <a:pt x="66" y="122"/>
                  </a:lnTo>
                  <a:close/>
                  <a:moveTo>
                    <a:pt x="16" y="32"/>
                  </a:moveTo>
                  <a:cubicBezTo>
                    <a:pt x="18" y="34"/>
                    <a:pt x="18" y="41"/>
                    <a:pt x="17" y="43"/>
                  </a:cubicBezTo>
                  <a:cubicBezTo>
                    <a:pt x="16" y="45"/>
                    <a:pt x="13" y="45"/>
                    <a:pt x="9" y="45"/>
                  </a:cubicBezTo>
                  <a:cubicBezTo>
                    <a:pt x="6" y="44"/>
                    <a:pt x="2" y="47"/>
                    <a:pt x="1" y="52"/>
                  </a:cubicBezTo>
                  <a:cubicBezTo>
                    <a:pt x="0" y="57"/>
                    <a:pt x="2" y="61"/>
                    <a:pt x="5" y="62"/>
                  </a:cubicBezTo>
                  <a:cubicBezTo>
                    <a:pt x="9" y="62"/>
                    <a:pt x="12" y="68"/>
                    <a:pt x="12" y="70"/>
                  </a:cubicBezTo>
                  <a:cubicBezTo>
                    <a:pt x="12" y="72"/>
                    <a:pt x="9" y="75"/>
                    <a:pt x="6" y="76"/>
                  </a:cubicBezTo>
                  <a:cubicBezTo>
                    <a:pt x="3" y="77"/>
                    <a:pt x="1" y="82"/>
                    <a:pt x="3" y="86"/>
                  </a:cubicBezTo>
                  <a:cubicBezTo>
                    <a:pt x="4" y="91"/>
                    <a:pt x="8" y="94"/>
                    <a:pt x="11" y="93"/>
                  </a:cubicBezTo>
                  <a:cubicBezTo>
                    <a:pt x="15" y="91"/>
                    <a:pt x="18" y="92"/>
                    <a:pt x="19" y="94"/>
                  </a:cubicBezTo>
                  <a:cubicBezTo>
                    <a:pt x="20" y="96"/>
                    <a:pt x="22" y="102"/>
                    <a:pt x="19" y="104"/>
                  </a:cubicBezTo>
                  <a:cubicBezTo>
                    <a:pt x="17" y="107"/>
                    <a:pt x="18" y="112"/>
                    <a:pt x="21" y="115"/>
                  </a:cubicBezTo>
                  <a:cubicBezTo>
                    <a:pt x="25" y="118"/>
                    <a:pt x="30" y="119"/>
                    <a:pt x="32" y="116"/>
                  </a:cubicBezTo>
                  <a:cubicBezTo>
                    <a:pt x="34" y="114"/>
                    <a:pt x="41" y="114"/>
                    <a:pt x="43" y="115"/>
                  </a:cubicBezTo>
                  <a:cubicBezTo>
                    <a:pt x="45" y="116"/>
                    <a:pt x="45" y="119"/>
                    <a:pt x="45" y="123"/>
                  </a:cubicBezTo>
                  <a:cubicBezTo>
                    <a:pt x="44" y="126"/>
                    <a:pt x="47" y="130"/>
                    <a:pt x="52" y="131"/>
                  </a:cubicBezTo>
                  <a:cubicBezTo>
                    <a:pt x="57" y="132"/>
                    <a:pt x="61" y="130"/>
                    <a:pt x="62" y="126"/>
                  </a:cubicBezTo>
                  <a:cubicBezTo>
                    <a:pt x="62" y="125"/>
                    <a:pt x="64" y="123"/>
                    <a:pt x="66" y="122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50" y="104"/>
                    <a:pt x="35" y="94"/>
                    <a:pt x="30" y="78"/>
                  </a:cubicBezTo>
                  <a:cubicBezTo>
                    <a:pt x="23" y="57"/>
                    <a:pt x="34" y="36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8" y="28"/>
                    <a:pt x="62" y="28"/>
                    <a:pt x="66" y="28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4" y="11"/>
                    <a:pt x="62" y="12"/>
                    <a:pt x="61" y="12"/>
                  </a:cubicBezTo>
                  <a:cubicBezTo>
                    <a:pt x="59" y="12"/>
                    <a:pt x="57" y="9"/>
                    <a:pt x="56" y="6"/>
                  </a:cubicBezTo>
                  <a:cubicBezTo>
                    <a:pt x="55" y="3"/>
                    <a:pt x="50" y="1"/>
                    <a:pt x="46" y="3"/>
                  </a:cubicBezTo>
                  <a:cubicBezTo>
                    <a:pt x="41" y="4"/>
                    <a:pt x="38" y="8"/>
                    <a:pt x="39" y="11"/>
                  </a:cubicBezTo>
                  <a:cubicBezTo>
                    <a:pt x="40" y="15"/>
                    <a:pt x="37" y="20"/>
                    <a:pt x="35" y="21"/>
                  </a:cubicBezTo>
                  <a:cubicBezTo>
                    <a:pt x="33" y="22"/>
                    <a:pt x="30" y="21"/>
                    <a:pt x="27" y="19"/>
                  </a:cubicBezTo>
                  <a:cubicBezTo>
                    <a:pt x="25" y="17"/>
                    <a:pt x="20" y="18"/>
                    <a:pt x="17" y="21"/>
                  </a:cubicBezTo>
                  <a:cubicBezTo>
                    <a:pt x="14" y="25"/>
                    <a:pt x="13" y="30"/>
                    <a:pt x="16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4" name="Freeform 72"/>
            <p:cNvSpPr>
              <a:spLocks noEditPoints="1"/>
            </p:cNvSpPr>
            <p:nvPr/>
          </p:nvSpPr>
          <p:spPr bwMode="auto">
            <a:xfrm>
              <a:off x="8555039" y="2589699"/>
              <a:ext cx="436563" cy="434975"/>
            </a:xfrm>
            <a:custGeom>
              <a:avLst/>
              <a:gdLst>
                <a:gd name="T0" fmla="*/ 153 w 204"/>
                <a:gd name="T1" fmla="*/ 190 h 203"/>
                <a:gd name="T2" fmla="*/ 190 w 204"/>
                <a:gd name="T3" fmla="*/ 152 h 203"/>
                <a:gd name="T4" fmla="*/ 202 w 204"/>
                <a:gd name="T5" fmla="*/ 122 h 203"/>
                <a:gd name="T6" fmla="*/ 202 w 204"/>
                <a:gd name="T7" fmla="*/ 81 h 203"/>
                <a:gd name="T8" fmla="*/ 190 w 204"/>
                <a:gd name="T9" fmla="*/ 51 h 203"/>
                <a:gd name="T10" fmla="*/ 153 w 204"/>
                <a:gd name="T11" fmla="*/ 14 h 203"/>
                <a:gd name="T12" fmla="*/ 139 w 204"/>
                <a:gd name="T13" fmla="*/ 7 h 203"/>
                <a:gd name="T14" fmla="*/ 109 w 204"/>
                <a:gd name="T15" fmla="*/ 0 h 203"/>
                <a:gd name="T16" fmla="*/ 114 w 204"/>
                <a:gd name="T17" fmla="*/ 10 h 203"/>
                <a:gd name="T18" fmla="*/ 126 w 204"/>
                <a:gd name="T19" fmla="*/ 10 h 203"/>
                <a:gd name="T20" fmla="*/ 137 w 204"/>
                <a:gd name="T21" fmla="*/ 13 h 203"/>
                <a:gd name="T22" fmla="*/ 134 w 204"/>
                <a:gd name="T23" fmla="*/ 16 h 203"/>
                <a:gd name="T24" fmla="*/ 118 w 204"/>
                <a:gd name="T25" fmla="*/ 22 h 203"/>
                <a:gd name="T26" fmla="*/ 120 w 204"/>
                <a:gd name="T27" fmla="*/ 32 h 203"/>
                <a:gd name="T28" fmla="*/ 130 w 204"/>
                <a:gd name="T29" fmla="*/ 39 h 203"/>
                <a:gd name="T30" fmla="*/ 144 w 204"/>
                <a:gd name="T31" fmla="*/ 20 h 203"/>
                <a:gd name="T32" fmla="*/ 155 w 204"/>
                <a:gd name="T33" fmla="*/ 24 h 203"/>
                <a:gd name="T34" fmla="*/ 164 w 204"/>
                <a:gd name="T35" fmla="*/ 28 h 203"/>
                <a:gd name="T36" fmla="*/ 168 w 204"/>
                <a:gd name="T37" fmla="*/ 42 h 203"/>
                <a:gd name="T38" fmla="*/ 165 w 204"/>
                <a:gd name="T39" fmla="*/ 49 h 203"/>
                <a:gd name="T40" fmla="*/ 160 w 204"/>
                <a:gd name="T41" fmla="*/ 44 h 203"/>
                <a:gd name="T42" fmla="*/ 147 w 204"/>
                <a:gd name="T43" fmla="*/ 45 h 203"/>
                <a:gd name="T44" fmla="*/ 156 w 204"/>
                <a:gd name="T45" fmla="*/ 50 h 203"/>
                <a:gd name="T46" fmla="*/ 134 w 204"/>
                <a:gd name="T47" fmla="*/ 59 h 203"/>
                <a:gd name="T48" fmla="*/ 124 w 204"/>
                <a:gd name="T49" fmla="*/ 66 h 203"/>
                <a:gd name="T50" fmla="*/ 111 w 204"/>
                <a:gd name="T51" fmla="*/ 78 h 203"/>
                <a:gd name="T52" fmla="*/ 118 w 204"/>
                <a:gd name="T53" fmla="*/ 121 h 203"/>
                <a:gd name="T54" fmla="*/ 129 w 204"/>
                <a:gd name="T55" fmla="*/ 123 h 203"/>
                <a:gd name="T56" fmla="*/ 141 w 204"/>
                <a:gd name="T57" fmla="*/ 127 h 203"/>
                <a:gd name="T58" fmla="*/ 159 w 204"/>
                <a:gd name="T59" fmla="*/ 137 h 203"/>
                <a:gd name="T60" fmla="*/ 169 w 204"/>
                <a:gd name="T61" fmla="*/ 147 h 203"/>
                <a:gd name="T62" fmla="*/ 184 w 204"/>
                <a:gd name="T63" fmla="*/ 152 h 203"/>
                <a:gd name="T64" fmla="*/ 116 w 204"/>
                <a:gd name="T65" fmla="*/ 178 h 203"/>
                <a:gd name="T66" fmla="*/ 2 w 204"/>
                <a:gd name="T67" fmla="*/ 86 h 203"/>
                <a:gd name="T68" fmla="*/ 4 w 204"/>
                <a:gd name="T69" fmla="*/ 127 h 203"/>
                <a:gd name="T70" fmla="*/ 22 w 204"/>
                <a:gd name="T71" fmla="*/ 164 h 203"/>
                <a:gd name="T72" fmla="*/ 65 w 204"/>
                <a:gd name="T73" fmla="*/ 196 h 203"/>
                <a:gd name="T74" fmla="*/ 104 w 204"/>
                <a:gd name="T75" fmla="*/ 162 h 203"/>
                <a:gd name="T76" fmla="*/ 101 w 204"/>
                <a:gd name="T77" fmla="*/ 145 h 203"/>
                <a:gd name="T78" fmla="*/ 106 w 204"/>
                <a:gd name="T79" fmla="*/ 129 h 203"/>
                <a:gd name="T80" fmla="*/ 93 w 204"/>
                <a:gd name="T81" fmla="*/ 125 h 203"/>
                <a:gd name="T82" fmla="*/ 80 w 204"/>
                <a:gd name="T83" fmla="*/ 116 h 203"/>
                <a:gd name="T84" fmla="*/ 59 w 204"/>
                <a:gd name="T85" fmla="*/ 108 h 203"/>
                <a:gd name="T86" fmla="*/ 50 w 204"/>
                <a:gd name="T87" fmla="*/ 91 h 203"/>
                <a:gd name="T88" fmla="*/ 45 w 204"/>
                <a:gd name="T89" fmla="*/ 89 h 203"/>
                <a:gd name="T90" fmla="*/ 44 w 204"/>
                <a:gd name="T91" fmla="*/ 92 h 203"/>
                <a:gd name="T92" fmla="*/ 38 w 204"/>
                <a:gd name="T93" fmla="*/ 76 h 203"/>
                <a:gd name="T94" fmla="*/ 37 w 204"/>
                <a:gd name="T95" fmla="*/ 58 h 203"/>
                <a:gd name="T96" fmla="*/ 45 w 204"/>
                <a:gd name="T97" fmla="*/ 40 h 203"/>
                <a:gd name="T98" fmla="*/ 44 w 204"/>
                <a:gd name="T99" fmla="*/ 29 h 203"/>
                <a:gd name="T100" fmla="*/ 92 w 204"/>
                <a:gd name="T101" fmla="*/ 8 h 203"/>
                <a:gd name="T102" fmla="*/ 109 w 204"/>
                <a:gd name="T103" fmla="*/ 0 h 203"/>
                <a:gd name="T104" fmla="*/ 63 w 204"/>
                <a:gd name="T105" fmla="*/ 8 h 203"/>
                <a:gd name="T106" fmla="*/ 30 w 204"/>
                <a:gd name="T107" fmla="*/ 30 h 203"/>
                <a:gd name="T108" fmla="*/ 8 w 204"/>
                <a:gd name="T109" fmla="*/ 64 h 203"/>
                <a:gd name="T110" fmla="*/ 108 w 204"/>
                <a:gd name="T111" fmla="*/ 127 h 203"/>
                <a:gd name="T112" fmla="*/ 94 w 204"/>
                <a:gd name="T113" fmla="*/ 113 h 203"/>
                <a:gd name="T114" fmla="*/ 91 w 204"/>
                <a:gd name="T115" fmla="*/ 103 h 203"/>
                <a:gd name="T116" fmla="*/ 73 w 204"/>
                <a:gd name="T117" fmla="*/ 106 h 203"/>
                <a:gd name="T118" fmla="*/ 82 w 204"/>
                <a:gd name="T119" fmla="*/ 85 h 203"/>
                <a:gd name="T120" fmla="*/ 101 w 204"/>
                <a:gd name="T121" fmla="*/ 84 h 203"/>
                <a:gd name="T122" fmla="*/ 106 w 204"/>
                <a:gd name="T123" fmla="*/ 84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4" h="203">
                  <a:moveTo>
                    <a:pt x="109" y="203"/>
                  </a:moveTo>
                  <a:cubicBezTo>
                    <a:pt x="114" y="203"/>
                    <a:pt x="120" y="202"/>
                    <a:pt x="125" y="201"/>
                  </a:cubicBezTo>
                  <a:cubicBezTo>
                    <a:pt x="128" y="200"/>
                    <a:pt x="131" y="199"/>
                    <a:pt x="135" y="198"/>
                  </a:cubicBezTo>
                  <a:cubicBezTo>
                    <a:pt x="136" y="197"/>
                    <a:pt x="138" y="197"/>
                    <a:pt x="139" y="196"/>
                  </a:cubicBezTo>
                  <a:cubicBezTo>
                    <a:pt x="142" y="195"/>
                    <a:pt x="145" y="194"/>
                    <a:pt x="148" y="192"/>
                  </a:cubicBezTo>
                  <a:cubicBezTo>
                    <a:pt x="150" y="191"/>
                    <a:pt x="151" y="191"/>
                    <a:pt x="153" y="190"/>
                  </a:cubicBezTo>
                  <a:cubicBezTo>
                    <a:pt x="159" y="186"/>
                    <a:pt x="165" y="182"/>
                    <a:pt x="170" y="177"/>
                  </a:cubicBezTo>
                  <a:cubicBezTo>
                    <a:pt x="172" y="176"/>
                    <a:pt x="173" y="175"/>
                    <a:pt x="174" y="174"/>
                  </a:cubicBezTo>
                  <a:cubicBezTo>
                    <a:pt x="175" y="172"/>
                    <a:pt x="176" y="171"/>
                    <a:pt x="177" y="170"/>
                  </a:cubicBezTo>
                  <a:cubicBezTo>
                    <a:pt x="179" y="168"/>
                    <a:pt x="180" y="166"/>
                    <a:pt x="182" y="164"/>
                  </a:cubicBezTo>
                  <a:cubicBezTo>
                    <a:pt x="184" y="161"/>
                    <a:pt x="187" y="158"/>
                    <a:pt x="189" y="155"/>
                  </a:cubicBezTo>
                  <a:cubicBezTo>
                    <a:pt x="189" y="154"/>
                    <a:pt x="190" y="153"/>
                    <a:pt x="190" y="152"/>
                  </a:cubicBezTo>
                  <a:cubicBezTo>
                    <a:pt x="191" y="151"/>
                    <a:pt x="192" y="149"/>
                    <a:pt x="193" y="148"/>
                  </a:cubicBezTo>
                  <a:cubicBezTo>
                    <a:pt x="193" y="147"/>
                    <a:pt x="193" y="146"/>
                    <a:pt x="194" y="146"/>
                  </a:cubicBezTo>
                  <a:cubicBezTo>
                    <a:pt x="194" y="144"/>
                    <a:pt x="195" y="143"/>
                    <a:pt x="196" y="141"/>
                  </a:cubicBezTo>
                  <a:cubicBezTo>
                    <a:pt x="196" y="140"/>
                    <a:pt x="197" y="138"/>
                    <a:pt x="198" y="137"/>
                  </a:cubicBezTo>
                  <a:cubicBezTo>
                    <a:pt x="199" y="134"/>
                    <a:pt x="200" y="130"/>
                    <a:pt x="200" y="127"/>
                  </a:cubicBezTo>
                  <a:cubicBezTo>
                    <a:pt x="201" y="125"/>
                    <a:pt x="201" y="124"/>
                    <a:pt x="202" y="122"/>
                  </a:cubicBezTo>
                  <a:cubicBezTo>
                    <a:pt x="202" y="121"/>
                    <a:pt x="202" y="119"/>
                    <a:pt x="203" y="117"/>
                  </a:cubicBezTo>
                  <a:cubicBezTo>
                    <a:pt x="203" y="115"/>
                    <a:pt x="203" y="114"/>
                    <a:pt x="203" y="112"/>
                  </a:cubicBezTo>
                  <a:cubicBezTo>
                    <a:pt x="203" y="109"/>
                    <a:pt x="204" y="105"/>
                    <a:pt x="204" y="102"/>
                  </a:cubicBezTo>
                  <a:cubicBezTo>
                    <a:pt x="204" y="98"/>
                    <a:pt x="203" y="95"/>
                    <a:pt x="203" y="91"/>
                  </a:cubicBezTo>
                  <a:cubicBezTo>
                    <a:pt x="203" y="90"/>
                    <a:pt x="203" y="88"/>
                    <a:pt x="203" y="86"/>
                  </a:cubicBezTo>
                  <a:cubicBezTo>
                    <a:pt x="202" y="85"/>
                    <a:pt x="202" y="83"/>
                    <a:pt x="202" y="81"/>
                  </a:cubicBezTo>
                  <a:cubicBezTo>
                    <a:pt x="201" y="80"/>
                    <a:pt x="201" y="78"/>
                    <a:pt x="200" y="76"/>
                  </a:cubicBezTo>
                  <a:cubicBezTo>
                    <a:pt x="200" y="73"/>
                    <a:pt x="199" y="70"/>
                    <a:pt x="198" y="67"/>
                  </a:cubicBezTo>
                  <a:cubicBezTo>
                    <a:pt x="197" y="66"/>
                    <a:pt x="197" y="65"/>
                    <a:pt x="197" y="64"/>
                  </a:cubicBezTo>
                  <a:cubicBezTo>
                    <a:pt x="196" y="62"/>
                    <a:pt x="195" y="60"/>
                    <a:pt x="194" y="58"/>
                  </a:cubicBezTo>
                  <a:cubicBezTo>
                    <a:pt x="193" y="57"/>
                    <a:pt x="193" y="56"/>
                    <a:pt x="193" y="55"/>
                  </a:cubicBezTo>
                  <a:cubicBezTo>
                    <a:pt x="192" y="54"/>
                    <a:pt x="191" y="53"/>
                    <a:pt x="190" y="51"/>
                  </a:cubicBezTo>
                  <a:cubicBezTo>
                    <a:pt x="188" y="47"/>
                    <a:pt x="185" y="43"/>
                    <a:pt x="182" y="39"/>
                  </a:cubicBezTo>
                  <a:cubicBezTo>
                    <a:pt x="180" y="37"/>
                    <a:pt x="179" y="35"/>
                    <a:pt x="177" y="33"/>
                  </a:cubicBezTo>
                  <a:cubicBezTo>
                    <a:pt x="176" y="32"/>
                    <a:pt x="175" y="31"/>
                    <a:pt x="174" y="30"/>
                  </a:cubicBezTo>
                  <a:cubicBezTo>
                    <a:pt x="173" y="29"/>
                    <a:pt x="172" y="28"/>
                    <a:pt x="170" y="26"/>
                  </a:cubicBezTo>
                  <a:cubicBezTo>
                    <a:pt x="168" y="24"/>
                    <a:pt x="166" y="22"/>
                    <a:pt x="163" y="20"/>
                  </a:cubicBezTo>
                  <a:cubicBezTo>
                    <a:pt x="160" y="18"/>
                    <a:pt x="156" y="16"/>
                    <a:pt x="153" y="14"/>
                  </a:cubicBezTo>
                  <a:cubicBezTo>
                    <a:pt x="151" y="13"/>
                    <a:pt x="150" y="12"/>
                    <a:pt x="148" y="11"/>
                  </a:cubicBezTo>
                  <a:cubicBezTo>
                    <a:pt x="148" y="11"/>
                    <a:pt x="147" y="11"/>
                    <a:pt x="146" y="10"/>
                  </a:cubicBezTo>
                  <a:cubicBezTo>
                    <a:pt x="146" y="10"/>
                    <a:pt x="145" y="9"/>
                    <a:pt x="144" y="9"/>
                  </a:cubicBezTo>
                  <a:cubicBezTo>
                    <a:pt x="144" y="9"/>
                    <a:pt x="143" y="9"/>
                    <a:pt x="143" y="9"/>
                  </a:cubicBezTo>
                  <a:cubicBezTo>
                    <a:pt x="142" y="8"/>
                    <a:pt x="141" y="8"/>
                    <a:pt x="139" y="7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8" y="7"/>
                    <a:pt x="137" y="6"/>
                    <a:pt x="135" y="6"/>
                  </a:cubicBezTo>
                  <a:cubicBezTo>
                    <a:pt x="135" y="6"/>
                    <a:pt x="135" y="6"/>
                    <a:pt x="135" y="5"/>
                  </a:cubicBezTo>
                  <a:cubicBezTo>
                    <a:pt x="132" y="4"/>
                    <a:pt x="129" y="4"/>
                    <a:pt x="125" y="3"/>
                  </a:cubicBezTo>
                  <a:cubicBezTo>
                    <a:pt x="124" y="3"/>
                    <a:pt x="123" y="2"/>
                    <a:pt x="123" y="2"/>
                  </a:cubicBezTo>
                  <a:cubicBezTo>
                    <a:pt x="122" y="2"/>
                    <a:pt x="121" y="2"/>
                    <a:pt x="120" y="2"/>
                  </a:cubicBezTo>
                  <a:cubicBezTo>
                    <a:pt x="117" y="1"/>
                    <a:pt x="113" y="1"/>
                    <a:pt x="109" y="0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3" y="6"/>
                    <a:pt x="117" y="7"/>
                    <a:pt x="121" y="7"/>
                  </a:cubicBezTo>
                  <a:cubicBezTo>
                    <a:pt x="121" y="8"/>
                    <a:pt x="120" y="8"/>
                    <a:pt x="119" y="8"/>
                  </a:cubicBezTo>
                  <a:cubicBezTo>
                    <a:pt x="119" y="8"/>
                    <a:pt x="119" y="9"/>
                    <a:pt x="118" y="9"/>
                  </a:cubicBezTo>
                  <a:cubicBezTo>
                    <a:pt x="116" y="10"/>
                    <a:pt x="114" y="9"/>
                    <a:pt x="112" y="9"/>
                  </a:cubicBezTo>
                  <a:cubicBezTo>
                    <a:pt x="112" y="10"/>
                    <a:pt x="113" y="10"/>
                    <a:pt x="114" y="10"/>
                  </a:cubicBezTo>
                  <a:cubicBezTo>
                    <a:pt x="115" y="11"/>
                    <a:pt x="117" y="11"/>
                    <a:pt x="119" y="11"/>
                  </a:cubicBezTo>
                  <a:cubicBezTo>
                    <a:pt x="120" y="11"/>
                    <a:pt x="121" y="11"/>
                    <a:pt x="122" y="11"/>
                  </a:cubicBezTo>
                  <a:cubicBezTo>
                    <a:pt x="123" y="10"/>
                    <a:pt x="123" y="9"/>
                    <a:pt x="123" y="9"/>
                  </a:cubicBezTo>
                  <a:cubicBezTo>
                    <a:pt x="123" y="8"/>
                    <a:pt x="124" y="8"/>
                    <a:pt x="124" y="8"/>
                  </a:cubicBezTo>
                  <a:cubicBezTo>
                    <a:pt x="125" y="8"/>
                    <a:pt x="126" y="9"/>
                    <a:pt x="127" y="9"/>
                  </a:cubicBezTo>
                  <a:cubicBezTo>
                    <a:pt x="127" y="10"/>
                    <a:pt x="126" y="9"/>
                    <a:pt x="126" y="10"/>
                  </a:cubicBezTo>
                  <a:cubicBezTo>
                    <a:pt x="127" y="11"/>
                    <a:pt x="129" y="10"/>
                    <a:pt x="129" y="9"/>
                  </a:cubicBezTo>
                  <a:cubicBezTo>
                    <a:pt x="129" y="9"/>
                    <a:pt x="130" y="10"/>
                    <a:pt x="130" y="10"/>
                  </a:cubicBezTo>
                  <a:cubicBezTo>
                    <a:pt x="132" y="10"/>
                    <a:pt x="133" y="11"/>
                    <a:pt x="135" y="11"/>
                  </a:cubicBezTo>
                  <a:cubicBezTo>
                    <a:pt x="137" y="12"/>
                    <a:pt x="139" y="13"/>
                    <a:pt x="141" y="14"/>
                  </a:cubicBezTo>
                  <a:cubicBezTo>
                    <a:pt x="141" y="14"/>
                    <a:pt x="140" y="14"/>
                    <a:pt x="140" y="14"/>
                  </a:cubicBezTo>
                  <a:cubicBezTo>
                    <a:pt x="139" y="14"/>
                    <a:pt x="138" y="13"/>
                    <a:pt x="137" y="13"/>
                  </a:cubicBezTo>
                  <a:cubicBezTo>
                    <a:pt x="137" y="15"/>
                    <a:pt x="139" y="15"/>
                    <a:pt x="140" y="16"/>
                  </a:cubicBezTo>
                  <a:cubicBezTo>
                    <a:pt x="140" y="16"/>
                    <a:pt x="141" y="17"/>
                    <a:pt x="142" y="18"/>
                  </a:cubicBezTo>
                  <a:cubicBezTo>
                    <a:pt x="141" y="20"/>
                    <a:pt x="139" y="18"/>
                    <a:pt x="138" y="18"/>
                  </a:cubicBezTo>
                  <a:cubicBezTo>
                    <a:pt x="136" y="18"/>
                    <a:pt x="134" y="21"/>
                    <a:pt x="133" y="18"/>
                  </a:cubicBezTo>
                  <a:cubicBezTo>
                    <a:pt x="133" y="17"/>
                    <a:pt x="135" y="17"/>
                    <a:pt x="135" y="16"/>
                  </a:cubicBezTo>
                  <a:cubicBezTo>
                    <a:pt x="135" y="16"/>
                    <a:pt x="134" y="16"/>
                    <a:pt x="134" y="16"/>
                  </a:cubicBezTo>
                  <a:cubicBezTo>
                    <a:pt x="134" y="16"/>
                    <a:pt x="133" y="16"/>
                    <a:pt x="132" y="17"/>
                  </a:cubicBezTo>
                  <a:cubicBezTo>
                    <a:pt x="132" y="17"/>
                    <a:pt x="131" y="17"/>
                    <a:pt x="130" y="18"/>
                  </a:cubicBezTo>
                  <a:cubicBezTo>
                    <a:pt x="129" y="18"/>
                    <a:pt x="129" y="18"/>
                    <a:pt x="128" y="18"/>
                  </a:cubicBezTo>
                  <a:cubicBezTo>
                    <a:pt x="127" y="18"/>
                    <a:pt x="126" y="19"/>
                    <a:pt x="124" y="20"/>
                  </a:cubicBezTo>
                  <a:cubicBezTo>
                    <a:pt x="124" y="20"/>
                    <a:pt x="123" y="20"/>
                    <a:pt x="123" y="20"/>
                  </a:cubicBezTo>
                  <a:cubicBezTo>
                    <a:pt x="121" y="20"/>
                    <a:pt x="120" y="21"/>
                    <a:pt x="118" y="22"/>
                  </a:cubicBezTo>
                  <a:cubicBezTo>
                    <a:pt x="117" y="23"/>
                    <a:pt x="115" y="24"/>
                    <a:pt x="115" y="24"/>
                  </a:cubicBezTo>
                  <a:cubicBezTo>
                    <a:pt x="114" y="25"/>
                    <a:pt x="113" y="26"/>
                    <a:pt x="113" y="27"/>
                  </a:cubicBezTo>
                  <a:cubicBezTo>
                    <a:pt x="113" y="27"/>
                    <a:pt x="114" y="27"/>
                    <a:pt x="114" y="28"/>
                  </a:cubicBezTo>
                  <a:cubicBezTo>
                    <a:pt x="114" y="28"/>
                    <a:pt x="114" y="29"/>
                    <a:pt x="114" y="30"/>
                  </a:cubicBezTo>
                  <a:cubicBezTo>
                    <a:pt x="115" y="30"/>
                    <a:pt x="115" y="30"/>
                    <a:pt x="116" y="30"/>
                  </a:cubicBezTo>
                  <a:cubicBezTo>
                    <a:pt x="118" y="30"/>
                    <a:pt x="119" y="32"/>
                    <a:pt x="120" y="32"/>
                  </a:cubicBezTo>
                  <a:cubicBezTo>
                    <a:pt x="121" y="33"/>
                    <a:pt x="123" y="34"/>
                    <a:pt x="124" y="34"/>
                  </a:cubicBezTo>
                  <a:cubicBezTo>
                    <a:pt x="125" y="34"/>
                    <a:pt x="127" y="33"/>
                    <a:pt x="127" y="35"/>
                  </a:cubicBezTo>
                  <a:cubicBezTo>
                    <a:pt x="127" y="36"/>
                    <a:pt x="126" y="36"/>
                    <a:pt x="126" y="37"/>
                  </a:cubicBezTo>
                  <a:cubicBezTo>
                    <a:pt x="127" y="38"/>
                    <a:pt x="125" y="38"/>
                    <a:pt x="125" y="39"/>
                  </a:cubicBezTo>
                  <a:cubicBezTo>
                    <a:pt x="125" y="40"/>
                    <a:pt x="126" y="41"/>
                    <a:pt x="127" y="41"/>
                  </a:cubicBezTo>
                  <a:cubicBezTo>
                    <a:pt x="128" y="41"/>
                    <a:pt x="130" y="40"/>
                    <a:pt x="130" y="39"/>
                  </a:cubicBezTo>
                  <a:cubicBezTo>
                    <a:pt x="131" y="38"/>
                    <a:pt x="130" y="36"/>
                    <a:pt x="131" y="35"/>
                  </a:cubicBezTo>
                  <a:cubicBezTo>
                    <a:pt x="137" y="35"/>
                    <a:pt x="141" y="33"/>
                    <a:pt x="141" y="28"/>
                  </a:cubicBezTo>
                  <a:cubicBezTo>
                    <a:pt x="140" y="27"/>
                    <a:pt x="140" y="26"/>
                    <a:pt x="140" y="26"/>
                  </a:cubicBezTo>
                  <a:cubicBezTo>
                    <a:pt x="140" y="25"/>
                    <a:pt x="142" y="24"/>
                    <a:pt x="142" y="23"/>
                  </a:cubicBezTo>
                  <a:cubicBezTo>
                    <a:pt x="142" y="23"/>
                    <a:pt x="143" y="23"/>
                    <a:pt x="143" y="22"/>
                  </a:cubicBezTo>
                  <a:cubicBezTo>
                    <a:pt x="143" y="21"/>
                    <a:pt x="144" y="20"/>
                    <a:pt x="144" y="20"/>
                  </a:cubicBezTo>
                  <a:cubicBezTo>
                    <a:pt x="144" y="20"/>
                    <a:pt x="144" y="20"/>
                    <a:pt x="145" y="20"/>
                  </a:cubicBezTo>
                  <a:cubicBezTo>
                    <a:pt x="145" y="20"/>
                    <a:pt x="145" y="20"/>
                    <a:pt x="146" y="20"/>
                  </a:cubicBezTo>
                  <a:cubicBezTo>
                    <a:pt x="147" y="21"/>
                    <a:pt x="148" y="21"/>
                    <a:pt x="149" y="21"/>
                  </a:cubicBezTo>
                  <a:cubicBezTo>
                    <a:pt x="149" y="21"/>
                    <a:pt x="150" y="20"/>
                    <a:pt x="151" y="20"/>
                  </a:cubicBezTo>
                  <a:cubicBezTo>
                    <a:pt x="152" y="21"/>
                    <a:pt x="152" y="22"/>
                    <a:pt x="153" y="23"/>
                  </a:cubicBezTo>
                  <a:cubicBezTo>
                    <a:pt x="154" y="23"/>
                    <a:pt x="155" y="23"/>
                    <a:pt x="155" y="24"/>
                  </a:cubicBezTo>
                  <a:cubicBezTo>
                    <a:pt x="154" y="25"/>
                    <a:pt x="154" y="25"/>
                    <a:pt x="154" y="26"/>
                  </a:cubicBezTo>
                  <a:cubicBezTo>
                    <a:pt x="154" y="26"/>
                    <a:pt x="154" y="26"/>
                    <a:pt x="154" y="26"/>
                  </a:cubicBezTo>
                  <a:cubicBezTo>
                    <a:pt x="154" y="27"/>
                    <a:pt x="155" y="28"/>
                    <a:pt x="155" y="28"/>
                  </a:cubicBezTo>
                  <a:cubicBezTo>
                    <a:pt x="156" y="28"/>
                    <a:pt x="157" y="28"/>
                    <a:pt x="158" y="27"/>
                  </a:cubicBezTo>
                  <a:cubicBezTo>
                    <a:pt x="159" y="27"/>
                    <a:pt x="160" y="26"/>
                    <a:pt x="160" y="25"/>
                  </a:cubicBezTo>
                  <a:cubicBezTo>
                    <a:pt x="162" y="26"/>
                    <a:pt x="163" y="27"/>
                    <a:pt x="164" y="28"/>
                  </a:cubicBezTo>
                  <a:cubicBezTo>
                    <a:pt x="164" y="28"/>
                    <a:pt x="164" y="29"/>
                    <a:pt x="164" y="29"/>
                  </a:cubicBezTo>
                  <a:cubicBezTo>
                    <a:pt x="164" y="30"/>
                    <a:pt x="164" y="31"/>
                    <a:pt x="164" y="32"/>
                  </a:cubicBezTo>
                  <a:cubicBezTo>
                    <a:pt x="164" y="34"/>
                    <a:pt x="166" y="34"/>
                    <a:pt x="167" y="35"/>
                  </a:cubicBezTo>
                  <a:cubicBezTo>
                    <a:pt x="168" y="35"/>
                    <a:pt x="168" y="36"/>
                    <a:pt x="168" y="36"/>
                  </a:cubicBezTo>
                  <a:cubicBezTo>
                    <a:pt x="169" y="37"/>
                    <a:pt x="169" y="37"/>
                    <a:pt x="169" y="38"/>
                  </a:cubicBezTo>
                  <a:cubicBezTo>
                    <a:pt x="170" y="40"/>
                    <a:pt x="168" y="40"/>
                    <a:pt x="168" y="42"/>
                  </a:cubicBezTo>
                  <a:cubicBezTo>
                    <a:pt x="168" y="43"/>
                    <a:pt x="167" y="43"/>
                    <a:pt x="167" y="44"/>
                  </a:cubicBezTo>
                  <a:cubicBezTo>
                    <a:pt x="167" y="46"/>
                    <a:pt x="169" y="44"/>
                    <a:pt x="170" y="46"/>
                  </a:cubicBezTo>
                  <a:cubicBezTo>
                    <a:pt x="170" y="46"/>
                    <a:pt x="170" y="47"/>
                    <a:pt x="170" y="48"/>
                  </a:cubicBezTo>
                  <a:cubicBezTo>
                    <a:pt x="170" y="49"/>
                    <a:pt x="170" y="50"/>
                    <a:pt x="169" y="50"/>
                  </a:cubicBezTo>
                  <a:cubicBezTo>
                    <a:pt x="168" y="50"/>
                    <a:pt x="168" y="49"/>
                    <a:pt x="167" y="49"/>
                  </a:cubicBezTo>
                  <a:cubicBezTo>
                    <a:pt x="166" y="49"/>
                    <a:pt x="166" y="49"/>
                    <a:pt x="165" y="49"/>
                  </a:cubicBezTo>
                  <a:cubicBezTo>
                    <a:pt x="164" y="49"/>
                    <a:pt x="164" y="49"/>
                    <a:pt x="163" y="49"/>
                  </a:cubicBezTo>
                  <a:cubicBezTo>
                    <a:pt x="162" y="49"/>
                    <a:pt x="160" y="49"/>
                    <a:pt x="160" y="48"/>
                  </a:cubicBezTo>
                  <a:cubicBezTo>
                    <a:pt x="161" y="46"/>
                    <a:pt x="163" y="45"/>
                    <a:pt x="164" y="43"/>
                  </a:cubicBezTo>
                  <a:cubicBezTo>
                    <a:pt x="165" y="43"/>
                    <a:pt x="166" y="42"/>
                    <a:pt x="166" y="42"/>
                  </a:cubicBezTo>
                  <a:cubicBezTo>
                    <a:pt x="165" y="41"/>
                    <a:pt x="164" y="42"/>
                    <a:pt x="163" y="42"/>
                  </a:cubicBezTo>
                  <a:cubicBezTo>
                    <a:pt x="162" y="43"/>
                    <a:pt x="161" y="43"/>
                    <a:pt x="160" y="44"/>
                  </a:cubicBezTo>
                  <a:cubicBezTo>
                    <a:pt x="158" y="44"/>
                    <a:pt x="155" y="43"/>
                    <a:pt x="154" y="44"/>
                  </a:cubicBezTo>
                  <a:cubicBezTo>
                    <a:pt x="154" y="45"/>
                    <a:pt x="156" y="45"/>
                    <a:pt x="155" y="46"/>
                  </a:cubicBezTo>
                  <a:cubicBezTo>
                    <a:pt x="155" y="46"/>
                    <a:pt x="154" y="46"/>
                    <a:pt x="153" y="45"/>
                  </a:cubicBezTo>
                  <a:cubicBezTo>
                    <a:pt x="153" y="45"/>
                    <a:pt x="153" y="44"/>
                    <a:pt x="153" y="44"/>
                  </a:cubicBezTo>
                  <a:cubicBezTo>
                    <a:pt x="152" y="44"/>
                    <a:pt x="150" y="43"/>
                    <a:pt x="149" y="44"/>
                  </a:cubicBezTo>
                  <a:cubicBezTo>
                    <a:pt x="148" y="44"/>
                    <a:pt x="147" y="44"/>
                    <a:pt x="147" y="45"/>
                  </a:cubicBezTo>
                  <a:cubicBezTo>
                    <a:pt x="148" y="46"/>
                    <a:pt x="151" y="45"/>
                    <a:pt x="151" y="46"/>
                  </a:cubicBezTo>
                  <a:cubicBezTo>
                    <a:pt x="150" y="48"/>
                    <a:pt x="149" y="49"/>
                    <a:pt x="149" y="50"/>
                  </a:cubicBezTo>
                  <a:cubicBezTo>
                    <a:pt x="149" y="51"/>
                    <a:pt x="150" y="52"/>
                    <a:pt x="150" y="52"/>
                  </a:cubicBezTo>
                  <a:cubicBezTo>
                    <a:pt x="151" y="52"/>
                    <a:pt x="151" y="52"/>
                    <a:pt x="152" y="52"/>
                  </a:cubicBezTo>
                  <a:cubicBezTo>
                    <a:pt x="152" y="52"/>
                    <a:pt x="152" y="52"/>
                    <a:pt x="153" y="52"/>
                  </a:cubicBezTo>
                  <a:cubicBezTo>
                    <a:pt x="154" y="52"/>
                    <a:pt x="155" y="50"/>
                    <a:pt x="156" y="50"/>
                  </a:cubicBezTo>
                  <a:cubicBezTo>
                    <a:pt x="157" y="52"/>
                    <a:pt x="155" y="53"/>
                    <a:pt x="153" y="54"/>
                  </a:cubicBezTo>
                  <a:cubicBezTo>
                    <a:pt x="151" y="54"/>
                    <a:pt x="149" y="55"/>
                    <a:pt x="148" y="55"/>
                  </a:cubicBezTo>
                  <a:cubicBezTo>
                    <a:pt x="147" y="55"/>
                    <a:pt x="144" y="58"/>
                    <a:pt x="144" y="56"/>
                  </a:cubicBezTo>
                  <a:cubicBezTo>
                    <a:pt x="144" y="55"/>
                    <a:pt x="145" y="55"/>
                    <a:pt x="146" y="54"/>
                  </a:cubicBezTo>
                  <a:cubicBezTo>
                    <a:pt x="144" y="53"/>
                    <a:pt x="142" y="55"/>
                    <a:pt x="141" y="55"/>
                  </a:cubicBezTo>
                  <a:cubicBezTo>
                    <a:pt x="139" y="56"/>
                    <a:pt x="135" y="56"/>
                    <a:pt x="134" y="59"/>
                  </a:cubicBezTo>
                  <a:cubicBezTo>
                    <a:pt x="134" y="59"/>
                    <a:pt x="135" y="60"/>
                    <a:pt x="134" y="61"/>
                  </a:cubicBezTo>
                  <a:cubicBezTo>
                    <a:pt x="134" y="61"/>
                    <a:pt x="132" y="61"/>
                    <a:pt x="132" y="61"/>
                  </a:cubicBezTo>
                  <a:cubicBezTo>
                    <a:pt x="131" y="62"/>
                    <a:pt x="130" y="62"/>
                    <a:pt x="129" y="63"/>
                  </a:cubicBezTo>
                  <a:cubicBezTo>
                    <a:pt x="129" y="63"/>
                    <a:pt x="128" y="63"/>
                    <a:pt x="128" y="63"/>
                  </a:cubicBezTo>
                  <a:cubicBezTo>
                    <a:pt x="127" y="63"/>
                    <a:pt x="126" y="64"/>
                    <a:pt x="125" y="65"/>
                  </a:cubicBezTo>
                  <a:cubicBezTo>
                    <a:pt x="125" y="65"/>
                    <a:pt x="124" y="66"/>
                    <a:pt x="124" y="66"/>
                  </a:cubicBezTo>
                  <a:cubicBezTo>
                    <a:pt x="123" y="66"/>
                    <a:pt x="123" y="68"/>
                    <a:pt x="122" y="68"/>
                  </a:cubicBezTo>
                  <a:cubicBezTo>
                    <a:pt x="122" y="68"/>
                    <a:pt x="121" y="68"/>
                    <a:pt x="120" y="68"/>
                  </a:cubicBezTo>
                  <a:cubicBezTo>
                    <a:pt x="120" y="69"/>
                    <a:pt x="121" y="71"/>
                    <a:pt x="120" y="73"/>
                  </a:cubicBezTo>
                  <a:cubicBezTo>
                    <a:pt x="119" y="74"/>
                    <a:pt x="118" y="74"/>
                    <a:pt x="116" y="75"/>
                  </a:cubicBezTo>
                  <a:cubicBezTo>
                    <a:pt x="115" y="76"/>
                    <a:pt x="114" y="76"/>
                    <a:pt x="113" y="77"/>
                  </a:cubicBezTo>
                  <a:cubicBezTo>
                    <a:pt x="112" y="77"/>
                    <a:pt x="112" y="78"/>
                    <a:pt x="111" y="78"/>
                  </a:cubicBezTo>
                  <a:cubicBezTo>
                    <a:pt x="110" y="79"/>
                    <a:pt x="110" y="79"/>
                    <a:pt x="109" y="79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10" y="126"/>
                    <a:pt x="110" y="126"/>
                    <a:pt x="110" y="125"/>
                  </a:cubicBezTo>
                  <a:cubicBezTo>
                    <a:pt x="111" y="124"/>
                    <a:pt x="111" y="123"/>
                    <a:pt x="112" y="123"/>
                  </a:cubicBezTo>
                  <a:cubicBezTo>
                    <a:pt x="113" y="122"/>
                    <a:pt x="114" y="122"/>
                    <a:pt x="116" y="122"/>
                  </a:cubicBezTo>
                  <a:cubicBezTo>
                    <a:pt x="117" y="121"/>
                    <a:pt x="117" y="121"/>
                    <a:pt x="118" y="121"/>
                  </a:cubicBezTo>
                  <a:cubicBezTo>
                    <a:pt x="118" y="120"/>
                    <a:pt x="119" y="119"/>
                    <a:pt x="119" y="120"/>
                  </a:cubicBezTo>
                  <a:cubicBezTo>
                    <a:pt x="120" y="121"/>
                    <a:pt x="118" y="121"/>
                    <a:pt x="119" y="122"/>
                  </a:cubicBezTo>
                  <a:cubicBezTo>
                    <a:pt x="121" y="123"/>
                    <a:pt x="121" y="121"/>
                    <a:pt x="123" y="121"/>
                  </a:cubicBezTo>
                  <a:cubicBezTo>
                    <a:pt x="123" y="121"/>
                    <a:pt x="124" y="121"/>
                    <a:pt x="125" y="122"/>
                  </a:cubicBezTo>
                  <a:cubicBezTo>
                    <a:pt x="126" y="122"/>
                    <a:pt x="126" y="123"/>
                    <a:pt x="127" y="123"/>
                  </a:cubicBezTo>
                  <a:cubicBezTo>
                    <a:pt x="127" y="123"/>
                    <a:pt x="128" y="123"/>
                    <a:pt x="129" y="123"/>
                  </a:cubicBezTo>
                  <a:cubicBezTo>
                    <a:pt x="130" y="123"/>
                    <a:pt x="131" y="124"/>
                    <a:pt x="132" y="124"/>
                  </a:cubicBezTo>
                  <a:cubicBezTo>
                    <a:pt x="133" y="124"/>
                    <a:pt x="133" y="123"/>
                    <a:pt x="134" y="123"/>
                  </a:cubicBezTo>
                  <a:cubicBezTo>
                    <a:pt x="136" y="123"/>
                    <a:pt x="137" y="123"/>
                    <a:pt x="138" y="124"/>
                  </a:cubicBezTo>
                  <a:cubicBezTo>
                    <a:pt x="139" y="125"/>
                    <a:pt x="139" y="123"/>
                    <a:pt x="140" y="124"/>
                  </a:cubicBezTo>
                  <a:cubicBezTo>
                    <a:pt x="139" y="125"/>
                    <a:pt x="140" y="125"/>
                    <a:pt x="140" y="126"/>
                  </a:cubicBezTo>
                  <a:cubicBezTo>
                    <a:pt x="140" y="126"/>
                    <a:pt x="140" y="127"/>
                    <a:pt x="141" y="127"/>
                  </a:cubicBezTo>
                  <a:cubicBezTo>
                    <a:pt x="141" y="128"/>
                    <a:pt x="142" y="128"/>
                    <a:pt x="143" y="128"/>
                  </a:cubicBezTo>
                  <a:cubicBezTo>
                    <a:pt x="144" y="129"/>
                    <a:pt x="144" y="129"/>
                    <a:pt x="145" y="131"/>
                  </a:cubicBezTo>
                  <a:cubicBezTo>
                    <a:pt x="146" y="132"/>
                    <a:pt x="148" y="133"/>
                    <a:pt x="149" y="133"/>
                  </a:cubicBezTo>
                  <a:cubicBezTo>
                    <a:pt x="150" y="133"/>
                    <a:pt x="151" y="132"/>
                    <a:pt x="152" y="133"/>
                  </a:cubicBezTo>
                  <a:cubicBezTo>
                    <a:pt x="154" y="133"/>
                    <a:pt x="156" y="134"/>
                    <a:pt x="157" y="135"/>
                  </a:cubicBezTo>
                  <a:cubicBezTo>
                    <a:pt x="158" y="136"/>
                    <a:pt x="159" y="136"/>
                    <a:pt x="159" y="137"/>
                  </a:cubicBezTo>
                  <a:cubicBezTo>
                    <a:pt x="159" y="138"/>
                    <a:pt x="159" y="138"/>
                    <a:pt x="160" y="139"/>
                  </a:cubicBezTo>
                  <a:cubicBezTo>
                    <a:pt x="160" y="140"/>
                    <a:pt x="162" y="141"/>
                    <a:pt x="161" y="143"/>
                  </a:cubicBezTo>
                  <a:cubicBezTo>
                    <a:pt x="162" y="144"/>
                    <a:pt x="162" y="144"/>
                    <a:pt x="163" y="145"/>
                  </a:cubicBezTo>
                  <a:cubicBezTo>
                    <a:pt x="164" y="145"/>
                    <a:pt x="164" y="146"/>
                    <a:pt x="165" y="146"/>
                  </a:cubicBezTo>
                  <a:cubicBezTo>
                    <a:pt x="165" y="146"/>
                    <a:pt x="166" y="146"/>
                    <a:pt x="166" y="146"/>
                  </a:cubicBezTo>
                  <a:cubicBezTo>
                    <a:pt x="168" y="146"/>
                    <a:pt x="168" y="147"/>
                    <a:pt x="169" y="147"/>
                  </a:cubicBezTo>
                  <a:cubicBezTo>
                    <a:pt x="170" y="147"/>
                    <a:pt x="171" y="147"/>
                    <a:pt x="171" y="148"/>
                  </a:cubicBezTo>
                  <a:cubicBezTo>
                    <a:pt x="172" y="148"/>
                    <a:pt x="172" y="149"/>
                    <a:pt x="173" y="150"/>
                  </a:cubicBezTo>
                  <a:cubicBezTo>
                    <a:pt x="173" y="150"/>
                    <a:pt x="174" y="150"/>
                    <a:pt x="175" y="150"/>
                  </a:cubicBezTo>
                  <a:cubicBezTo>
                    <a:pt x="176" y="150"/>
                    <a:pt x="178" y="151"/>
                    <a:pt x="179" y="151"/>
                  </a:cubicBezTo>
                  <a:cubicBezTo>
                    <a:pt x="179" y="151"/>
                    <a:pt x="180" y="150"/>
                    <a:pt x="180" y="150"/>
                  </a:cubicBezTo>
                  <a:cubicBezTo>
                    <a:pt x="182" y="150"/>
                    <a:pt x="183" y="151"/>
                    <a:pt x="184" y="152"/>
                  </a:cubicBezTo>
                  <a:cubicBezTo>
                    <a:pt x="171" y="173"/>
                    <a:pt x="150" y="189"/>
                    <a:pt x="125" y="195"/>
                  </a:cubicBezTo>
                  <a:cubicBezTo>
                    <a:pt x="125" y="194"/>
                    <a:pt x="124" y="193"/>
                    <a:pt x="124" y="192"/>
                  </a:cubicBezTo>
                  <a:cubicBezTo>
                    <a:pt x="124" y="190"/>
                    <a:pt x="124" y="189"/>
                    <a:pt x="124" y="187"/>
                  </a:cubicBezTo>
                  <a:cubicBezTo>
                    <a:pt x="124" y="185"/>
                    <a:pt x="124" y="183"/>
                    <a:pt x="123" y="182"/>
                  </a:cubicBezTo>
                  <a:cubicBezTo>
                    <a:pt x="122" y="181"/>
                    <a:pt x="120" y="180"/>
                    <a:pt x="119" y="179"/>
                  </a:cubicBezTo>
                  <a:cubicBezTo>
                    <a:pt x="118" y="178"/>
                    <a:pt x="117" y="178"/>
                    <a:pt x="116" y="178"/>
                  </a:cubicBezTo>
                  <a:cubicBezTo>
                    <a:pt x="115" y="177"/>
                    <a:pt x="111" y="175"/>
                    <a:pt x="110" y="173"/>
                  </a:cubicBezTo>
                  <a:cubicBezTo>
                    <a:pt x="110" y="173"/>
                    <a:pt x="110" y="172"/>
                    <a:pt x="110" y="172"/>
                  </a:cubicBezTo>
                  <a:cubicBezTo>
                    <a:pt x="110" y="171"/>
                    <a:pt x="109" y="171"/>
                    <a:pt x="109" y="170"/>
                  </a:cubicBezTo>
                  <a:lnTo>
                    <a:pt x="109" y="203"/>
                  </a:lnTo>
                  <a:close/>
                  <a:moveTo>
                    <a:pt x="3" y="81"/>
                  </a:moveTo>
                  <a:cubicBezTo>
                    <a:pt x="2" y="83"/>
                    <a:pt x="2" y="85"/>
                    <a:pt x="2" y="86"/>
                  </a:cubicBezTo>
                  <a:cubicBezTo>
                    <a:pt x="1" y="88"/>
                    <a:pt x="1" y="90"/>
                    <a:pt x="1" y="91"/>
                  </a:cubicBezTo>
                  <a:cubicBezTo>
                    <a:pt x="1" y="95"/>
                    <a:pt x="0" y="98"/>
                    <a:pt x="0" y="102"/>
                  </a:cubicBezTo>
                  <a:cubicBezTo>
                    <a:pt x="0" y="105"/>
                    <a:pt x="1" y="109"/>
                    <a:pt x="1" y="112"/>
                  </a:cubicBezTo>
                  <a:cubicBezTo>
                    <a:pt x="1" y="114"/>
                    <a:pt x="1" y="115"/>
                    <a:pt x="2" y="117"/>
                  </a:cubicBezTo>
                  <a:cubicBezTo>
                    <a:pt x="2" y="119"/>
                    <a:pt x="2" y="121"/>
                    <a:pt x="3" y="122"/>
                  </a:cubicBezTo>
                  <a:cubicBezTo>
                    <a:pt x="3" y="124"/>
                    <a:pt x="3" y="125"/>
                    <a:pt x="4" y="127"/>
                  </a:cubicBezTo>
                  <a:cubicBezTo>
                    <a:pt x="4" y="130"/>
                    <a:pt x="5" y="134"/>
                    <a:pt x="7" y="137"/>
                  </a:cubicBezTo>
                  <a:cubicBezTo>
                    <a:pt x="7" y="138"/>
                    <a:pt x="8" y="140"/>
                    <a:pt x="8" y="141"/>
                  </a:cubicBezTo>
                  <a:cubicBezTo>
                    <a:pt x="9" y="143"/>
                    <a:pt x="10" y="144"/>
                    <a:pt x="10" y="146"/>
                  </a:cubicBezTo>
                  <a:cubicBezTo>
                    <a:pt x="11" y="146"/>
                    <a:pt x="11" y="147"/>
                    <a:pt x="12" y="148"/>
                  </a:cubicBezTo>
                  <a:cubicBezTo>
                    <a:pt x="12" y="149"/>
                    <a:pt x="13" y="151"/>
                    <a:pt x="14" y="152"/>
                  </a:cubicBezTo>
                  <a:cubicBezTo>
                    <a:pt x="16" y="157"/>
                    <a:pt x="19" y="161"/>
                    <a:pt x="22" y="164"/>
                  </a:cubicBezTo>
                  <a:cubicBezTo>
                    <a:pt x="24" y="166"/>
                    <a:pt x="25" y="168"/>
                    <a:pt x="27" y="170"/>
                  </a:cubicBezTo>
                  <a:cubicBezTo>
                    <a:pt x="28" y="171"/>
                    <a:pt x="29" y="172"/>
                    <a:pt x="30" y="174"/>
                  </a:cubicBezTo>
                  <a:cubicBezTo>
                    <a:pt x="31" y="175"/>
                    <a:pt x="33" y="176"/>
                    <a:pt x="34" y="177"/>
                  </a:cubicBezTo>
                  <a:cubicBezTo>
                    <a:pt x="39" y="182"/>
                    <a:pt x="45" y="186"/>
                    <a:pt x="51" y="190"/>
                  </a:cubicBezTo>
                  <a:cubicBezTo>
                    <a:pt x="53" y="191"/>
                    <a:pt x="54" y="191"/>
                    <a:pt x="56" y="192"/>
                  </a:cubicBezTo>
                  <a:cubicBezTo>
                    <a:pt x="59" y="194"/>
                    <a:pt x="62" y="195"/>
                    <a:pt x="65" y="196"/>
                  </a:cubicBezTo>
                  <a:cubicBezTo>
                    <a:pt x="66" y="197"/>
                    <a:pt x="68" y="197"/>
                    <a:pt x="69" y="198"/>
                  </a:cubicBezTo>
                  <a:cubicBezTo>
                    <a:pt x="80" y="201"/>
                    <a:pt x="91" y="203"/>
                    <a:pt x="102" y="203"/>
                  </a:cubicBezTo>
                  <a:cubicBezTo>
                    <a:pt x="104" y="203"/>
                    <a:pt x="107" y="203"/>
                    <a:pt x="109" y="203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09" y="170"/>
                    <a:pt x="108" y="169"/>
                    <a:pt x="108" y="169"/>
                  </a:cubicBezTo>
                  <a:cubicBezTo>
                    <a:pt x="107" y="166"/>
                    <a:pt x="105" y="164"/>
                    <a:pt x="104" y="162"/>
                  </a:cubicBezTo>
                  <a:cubicBezTo>
                    <a:pt x="103" y="161"/>
                    <a:pt x="103" y="159"/>
                    <a:pt x="102" y="159"/>
                  </a:cubicBezTo>
                  <a:cubicBezTo>
                    <a:pt x="102" y="158"/>
                    <a:pt x="100" y="158"/>
                    <a:pt x="100" y="157"/>
                  </a:cubicBezTo>
                  <a:cubicBezTo>
                    <a:pt x="100" y="156"/>
                    <a:pt x="99" y="155"/>
                    <a:pt x="99" y="154"/>
                  </a:cubicBezTo>
                  <a:cubicBezTo>
                    <a:pt x="99" y="153"/>
                    <a:pt x="101" y="152"/>
                    <a:pt x="101" y="151"/>
                  </a:cubicBezTo>
                  <a:cubicBezTo>
                    <a:pt x="101" y="150"/>
                    <a:pt x="100" y="150"/>
                    <a:pt x="100" y="149"/>
                  </a:cubicBezTo>
                  <a:cubicBezTo>
                    <a:pt x="99" y="147"/>
                    <a:pt x="100" y="146"/>
                    <a:pt x="101" y="145"/>
                  </a:cubicBezTo>
                  <a:cubicBezTo>
                    <a:pt x="101" y="144"/>
                    <a:pt x="101" y="144"/>
                    <a:pt x="102" y="143"/>
                  </a:cubicBezTo>
                  <a:cubicBezTo>
                    <a:pt x="102" y="143"/>
                    <a:pt x="103" y="143"/>
                    <a:pt x="103" y="142"/>
                  </a:cubicBezTo>
                  <a:cubicBezTo>
                    <a:pt x="104" y="142"/>
                    <a:pt x="104" y="141"/>
                    <a:pt x="104" y="140"/>
                  </a:cubicBezTo>
                  <a:cubicBezTo>
                    <a:pt x="105" y="139"/>
                    <a:pt x="106" y="139"/>
                    <a:pt x="107" y="138"/>
                  </a:cubicBezTo>
                  <a:cubicBezTo>
                    <a:pt x="107" y="137"/>
                    <a:pt x="107" y="133"/>
                    <a:pt x="107" y="132"/>
                  </a:cubicBezTo>
                  <a:cubicBezTo>
                    <a:pt x="107" y="131"/>
                    <a:pt x="106" y="130"/>
                    <a:pt x="106" y="129"/>
                  </a:cubicBezTo>
                  <a:cubicBezTo>
                    <a:pt x="105" y="128"/>
                    <a:pt x="105" y="127"/>
                    <a:pt x="104" y="127"/>
                  </a:cubicBezTo>
                  <a:cubicBezTo>
                    <a:pt x="103" y="127"/>
                    <a:pt x="102" y="128"/>
                    <a:pt x="102" y="128"/>
                  </a:cubicBezTo>
                  <a:cubicBezTo>
                    <a:pt x="102" y="129"/>
                    <a:pt x="102" y="130"/>
                    <a:pt x="101" y="130"/>
                  </a:cubicBezTo>
                  <a:cubicBezTo>
                    <a:pt x="100" y="130"/>
                    <a:pt x="99" y="129"/>
                    <a:pt x="98" y="128"/>
                  </a:cubicBezTo>
                  <a:cubicBezTo>
                    <a:pt x="97" y="128"/>
                    <a:pt x="96" y="128"/>
                    <a:pt x="96" y="128"/>
                  </a:cubicBezTo>
                  <a:cubicBezTo>
                    <a:pt x="95" y="128"/>
                    <a:pt x="94" y="126"/>
                    <a:pt x="93" y="125"/>
                  </a:cubicBezTo>
                  <a:cubicBezTo>
                    <a:pt x="92" y="125"/>
                    <a:pt x="92" y="125"/>
                    <a:pt x="91" y="124"/>
                  </a:cubicBezTo>
                  <a:cubicBezTo>
                    <a:pt x="91" y="124"/>
                    <a:pt x="91" y="123"/>
                    <a:pt x="91" y="122"/>
                  </a:cubicBezTo>
                  <a:cubicBezTo>
                    <a:pt x="90" y="121"/>
                    <a:pt x="89" y="119"/>
                    <a:pt x="87" y="118"/>
                  </a:cubicBezTo>
                  <a:cubicBezTo>
                    <a:pt x="86" y="118"/>
                    <a:pt x="85" y="118"/>
                    <a:pt x="84" y="117"/>
                  </a:cubicBezTo>
                  <a:cubicBezTo>
                    <a:pt x="83" y="117"/>
                    <a:pt x="83" y="117"/>
                    <a:pt x="82" y="117"/>
                  </a:cubicBezTo>
                  <a:cubicBezTo>
                    <a:pt x="82" y="117"/>
                    <a:pt x="81" y="117"/>
                    <a:pt x="80" y="116"/>
                  </a:cubicBezTo>
                  <a:cubicBezTo>
                    <a:pt x="78" y="115"/>
                    <a:pt x="77" y="112"/>
                    <a:pt x="74" y="112"/>
                  </a:cubicBezTo>
                  <a:cubicBezTo>
                    <a:pt x="73" y="112"/>
                    <a:pt x="72" y="113"/>
                    <a:pt x="71" y="113"/>
                  </a:cubicBezTo>
                  <a:cubicBezTo>
                    <a:pt x="70" y="113"/>
                    <a:pt x="68" y="112"/>
                    <a:pt x="67" y="112"/>
                  </a:cubicBezTo>
                  <a:cubicBezTo>
                    <a:pt x="66" y="111"/>
                    <a:pt x="64" y="111"/>
                    <a:pt x="63" y="110"/>
                  </a:cubicBezTo>
                  <a:cubicBezTo>
                    <a:pt x="62" y="110"/>
                    <a:pt x="61" y="109"/>
                    <a:pt x="61" y="109"/>
                  </a:cubicBezTo>
                  <a:cubicBezTo>
                    <a:pt x="60" y="108"/>
                    <a:pt x="59" y="108"/>
                    <a:pt x="59" y="108"/>
                  </a:cubicBezTo>
                  <a:cubicBezTo>
                    <a:pt x="58" y="108"/>
                    <a:pt x="57" y="107"/>
                    <a:pt x="56" y="106"/>
                  </a:cubicBezTo>
                  <a:cubicBezTo>
                    <a:pt x="56" y="106"/>
                    <a:pt x="55" y="105"/>
                    <a:pt x="55" y="104"/>
                  </a:cubicBezTo>
                  <a:cubicBezTo>
                    <a:pt x="55" y="103"/>
                    <a:pt x="55" y="103"/>
                    <a:pt x="56" y="102"/>
                  </a:cubicBezTo>
                  <a:cubicBezTo>
                    <a:pt x="56" y="99"/>
                    <a:pt x="54" y="97"/>
                    <a:pt x="53" y="96"/>
                  </a:cubicBezTo>
                  <a:cubicBezTo>
                    <a:pt x="52" y="95"/>
                    <a:pt x="51" y="94"/>
                    <a:pt x="50" y="93"/>
                  </a:cubicBezTo>
                  <a:cubicBezTo>
                    <a:pt x="50" y="92"/>
                    <a:pt x="50" y="92"/>
                    <a:pt x="50" y="91"/>
                  </a:cubicBezTo>
                  <a:cubicBezTo>
                    <a:pt x="49" y="90"/>
                    <a:pt x="49" y="89"/>
                    <a:pt x="48" y="88"/>
                  </a:cubicBezTo>
                  <a:cubicBezTo>
                    <a:pt x="47" y="88"/>
                    <a:pt x="46" y="87"/>
                    <a:pt x="46" y="86"/>
                  </a:cubicBezTo>
                  <a:cubicBezTo>
                    <a:pt x="46" y="84"/>
                    <a:pt x="46" y="83"/>
                    <a:pt x="46" y="82"/>
                  </a:cubicBezTo>
                  <a:cubicBezTo>
                    <a:pt x="45" y="80"/>
                    <a:pt x="42" y="81"/>
                    <a:pt x="43" y="84"/>
                  </a:cubicBezTo>
                  <a:cubicBezTo>
                    <a:pt x="43" y="84"/>
                    <a:pt x="44" y="85"/>
                    <a:pt x="44" y="86"/>
                  </a:cubicBezTo>
                  <a:cubicBezTo>
                    <a:pt x="44" y="87"/>
                    <a:pt x="44" y="88"/>
                    <a:pt x="45" y="89"/>
                  </a:cubicBezTo>
                  <a:cubicBezTo>
                    <a:pt x="45" y="89"/>
                    <a:pt x="46" y="90"/>
                    <a:pt x="46" y="91"/>
                  </a:cubicBezTo>
                  <a:cubicBezTo>
                    <a:pt x="47" y="93"/>
                    <a:pt x="47" y="94"/>
                    <a:pt x="47" y="95"/>
                  </a:cubicBezTo>
                  <a:cubicBezTo>
                    <a:pt x="47" y="96"/>
                    <a:pt x="49" y="97"/>
                    <a:pt x="48" y="98"/>
                  </a:cubicBezTo>
                  <a:cubicBezTo>
                    <a:pt x="47" y="98"/>
                    <a:pt x="46" y="97"/>
                    <a:pt x="46" y="96"/>
                  </a:cubicBezTo>
                  <a:cubicBezTo>
                    <a:pt x="45" y="96"/>
                    <a:pt x="44" y="95"/>
                    <a:pt x="44" y="95"/>
                  </a:cubicBezTo>
                  <a:cubicBezTo>
                    <a:pt x="44" y="94"/>
                    <a:pt x="44" y="93"/>
                    <a:pt x="44" y="92"/>
                  </a:cubicBezTo>
                  <a:cubicBezTo>
                    <a:pt x="44" y="91"/>
                    <a:pt x="41" y="91"/>
                    <a:pt x="41" y="89"/>
                  </a:cubicBezTo>
                  <a:cubicBezTo>
                    <a:pt x="41" y="88"/>
                    <a:pt x="42" y="88"/>
                    <a:pt x="42" y="87"/>
                  </a:cubicBezTo>
                  <a:cubicBezTo>
                    <a:pt x="42" y="86"/>
                    <a:pt x="41" y="85"/>
                    <a:pt x="40" y="84"/>
                  </a:cubicBezTo>
                  <a:cubicBezTo>
                    <a:pt x="40" y="83"/>
                    <a:pt x="40" y="82"/>
                    <a:pt x="40" y="81"/>
                  </a:cubicBezTo>
                  <a:cubicBezTo>
                    <a:pt x="40" y="80"/>
                    <a:pt x="40" y="79"/>
                    <a:pt x="40" y="78"/>
                  </a:cubicBezTo>
                  <a:cubicBezTo>
                    <a:pt x="39" y="77"/>
                    <a:pt x="38" y="76"/>
                    <a:pt x="38" y="76"/>
                  </a:cubicBezTo>
                  <a:cubicBezTo>
                    <a:pt x="37" y="75"/>
                    <a:pt x="36" y="75"/>
                    <a:pt x="35" y="75"/>
                  </a:cubicBezTo>
                  <a:cubicBezTo>
                    <a:pt x="35" y="74"/>
                    <a:pt x="35" y="72"/>
                    <a:pt x="35" y="72"/>
                  </a:cubicBezTo>
                  <a:cubicBezTo>
                    <a:pt x="34" y="70"/>
                    <a:pt x="35" y="69"/>
                    <a:pt x="35" y="68"/>
                  </a:cubicBezTo>
                  <a:cubicBezTo>
                    <a:pt x="34" y="66"/>
                    <a:pt x="34" y="65"/>
                    <a:pt x="35" y="63"/>
                  </a:cubicBezTo>
                  <a:cubicBezTo>
                    <a:pt x="35" y="62"/>
                    <a:pt x="36" y="62"/>
                    <a:pt x="37" y="61"/>
                  </a:cubicBezTo>
                  <a:cubicBezTo>
                    <a:pt x="37" y="60"/>
                    <a:pt x="37" y="59"/>
                    <a:pt x="37" y="58"/>
                  </a:cubicBezTo>
                  <a:cubicBezTo>
                    <a:pt x="38" y="57"/>
                    <a:pt x="40" y="56"/>
                    <a:pt x="41" y="54"/>
                  </a:cubicBezTo>
                  <a:cubicBezTo>
                    <a:pt x="42" y="53"/>
                    <a:pt x="44" y="51"/>
                    <a:pt x="44" y="49"/>
                  </a:cubicBezTo>
                  <a:cubicBezTo>
                    <a:pt x="45" y="49"/>
                    <a:pt x="45" y="47"/>
                    <a:pt x="45" y="47"/>
                  </a:cubicBezTo>
                  <a:cubicBezTo>
                    <a:pt x="45" y="46"/>
                    <a:pt x="43" y="45"/>
                    <a:pt x="43" y="44"/>
                  </a:cubicBezTo>
                  <a:cubicBezTo>
                    <a:pt x="43" y="43"/>
                    <a:pt x="44" y="43"/>
                    <a:pt x="45" y="42"/>
                  </a:cubicBezTo>
                  <a:cubicBezTo>
                    <a:pt x="45" y="42"/>
                    <a:pt x="45" y="41"/>
                    <a:pt x="45" y="40"/>
                  </a:cubicBezTo>
                  <a:cubicBezTo>
                    <a:pt x="45" y="39"/>
                    <a:pt x="45" y="38"/>
                    <a:pt x="45" y="37"/>
                  </a:cubicBezTo>
                  <a:cubicBezTo>
                    <a:pt x="45" y="36"/>
                    <a:pt x="46" y="35"/>
                    <a:pt x="46" y="34"/>
                  </a:cubicBezTo>
                  <a:cubicBezTo>
                    <a:pt x="45" y="33"/>
                    <a:pt x="44" y="35"/>
                    <a:pt x="43" y="34"/>
                  </a:cubicBezTo>
                  <a:cubicBezTo>
                    <a:pt x="42" y="34"/>
                    <a:pt x="43" y="33"/>
                    <a:pt x="43" y="32"/>
                  </a:cubicBezTo>
                  <a:cubicBezTo>
                    <a:pt x="43" y="31"/>
                    <a:pt x="43" y="31"/>
                    <a:pt x="43" y="30"/>
                  </a:cubicBezTo>
                  <a:cubicBezTo>
                    <a:pt x="43" y="30"/>
                    <a:pt x="44" y="29"/>
                    <a:pt x="44" y="29"/>
                  </a:cubicBezTo>
                  <a:cubicBezTo>
                    <a:pt x="43" y="28"/>
                    <a:pt x="43" y="27"/>
                    <a:pt x="42" y="27"/>
                  </a:cubicBezTo>
                  <a:cubicBezTo>
                    <a:pt x="54" y="17"/>
                    <a:pt x="69" y="10"/>
                    <a:pt x="85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5" y="7"/>
                    <a:pt x="85" y="8"/>
                    <a:pt x="86" y="8"/>
                  </a:cubicBezTo>
                  <a:cubicBezTo>
                    <a:pt x="87" y="7"/>
                    <a:pt x="88" y="8"/>
                    <a:pt x="89" y="8"/>
                  </a:cubicBezTo>
                  <a:cubicBezTo>
                    <a:pt x="90" y="8"/>
                    <a:pt x="91" y="7"/>
                    <a:pt x="92" y="8"/>
                  </a:cubicBezTo>
                  <a:cubicBezTo>
                    <a:pt x="94" y="8"/>
                    <a:pt x="96" y="10"/>
                    <a:pt x="98" y="9"/>
                  </a:cubicBezTo>
                  <a:cubicBezTo>
                    <a:pt x="98" y="9"/>
                    <a:pt x="98" y="8"/>
                    <a:pt x="99" y="7"/>
                  </a:cubicBezTo>
                  <a:cubicBezTo>
                    <a:pt x="99" y="7"/>
                    <a:pt x="99" y="6"/>
                    <a:pt x="100" y="6"/>
                  </a:cubicBezTo>
                  <a:cubicBezTo>
                    <a:pt x="100" y="6"/>
                    <a:pt x="101" y="6"/>
                    <a:pt x="102" y="6"/>
                  </a:cubicBezTo>
                  <a:cubicBezTo>
                    <a:pt x="104" y="6"/>
                    <a:pt x="107" y="6"/>
                    <a:pt x="109" y="6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7" y="0"/>
                    <a:pt x="106" y="0"/>
                    <a:pt x="104" y="0"/>
                  </a:cubicBezTo>
                  <a:cubicBezTo>
                    <a:pt x="103" y="0"/>
                    <a:pt x="103" y="0"/>
                    <a:pt x="102" y="0"/>
                  </a:cubicBezTo>
                  <a:cubicBezTo>
                    <a:pt x="101" y="0"/>
                    <a:pt x="100" y="0"/>
                    <a:pt x="99" y="0"/>
                  </a:cubicBezTo>
                  <a:cubicBezTo>
                    <a:pt x="89" y="0"/>
                    <a:pt x="79" y="2"/>
                    <a:pt x="69" y="5"/>
                  </a:cubicBezTo>
                  <a:cubicBezTo>
                    <a:pt x="68" y="6"/>
                    <a:pt x="66" y="7"/>
                    <a:pt x="65" y="7"/>
                  </a:cubicBezTo>
                  <a:cubicBezTo>
                    <a:pt x="64" y="7"/>
                    <a:pt x="64" y="8"/>
                    <a:pt x="63" y="8"/>
                  </a:cubicBezTo>
                  <a:cubicBezTo>
                    <a:pt x="62" y="8"/>
                    <a:pt x="61" y="9"/>
                    <a:pt x="60" y="9"/>
                  </a:cubicBezTo>
                  <a:cubicBezTo>
                    <a:pt x="59" y="10"/>
                    <a:pt x="57" y="10"/>
                    <a:pt x="56" y="11"/>
                  </a:cubicBezTo>
                  <a:cubicBezTo>
                    <a:pt x="54" y="12"/>
                    <a:pt x="53" y="13"/>
                    <a:pt x="51" y="14"/>
                  </a:cubicBezTo>
                  <a:cubicBezTo>
                    <a:pt x="46" y="17"/>
                    <a:pt x="40" y="21"/>
                    <a:pt x="35" y="25"/>
                  </a:cubicBezTo>
                  <a:cubicBezTo>
                    <a:pt x="35" y="25"/>
                    <a:pt x="34" y="26"/>
                    <a:pt x="34" y="26"/>
                  </a:cubicBezTo>
                  <a:cubicBezTo>
                    <a:pt x="33" y="28"/>
                    <a:pt x="31" y="29"/>
                    <a:pt x="30" y="30"/>
                  </a:cubicBezTo>
                  <a:cubicBezTo>
                    <a:pt x="29" y="31"/>
                    <a:pt x="28" y="32"/>
                    <a:pt x="27" y="33"/>
                  </a:cubicBezTo>
                  <a:cubicBezTo>
                    <a:pt x="25" y="35"/>
                    <a:pt x="24" y="37"/>
                    <a:pt x="22" y="39"/>
                  </a:cubicBezTo>
                  <a:cubicBezTo>
                    <a:pt x="19" y="43"/>
                    <a:pt x="16" y="47"/>
                    <a:pt x="14" y="51"/>
                  </a:cubicBezTo>
                  <a:cubicBezTo>
                    <a:pt x="13" y="53"/>
                    <a:pt x="12" y="54"/>
                    <a:pt x="12" y="55"/>
                  </a:cubicBezTo>
                  <a:cubicBezTo>
                    <a:pt x="11" y="56"/>
                    <a:pt x="11" y="57"/>
                    <a:pt x="10" y="58"/>
                  </a:cubicBezTo>
                  <a:cubicBezTo>
                    <a:pt x="9" y="60"/>
                    <a:pt x="8" y="62"/>
                    <a:pt x="8" y="64"/>
                  </a:cubicBezTo>
                  <a:cubicBezTo>
                    <a:pt x="7" y="65"/>
                    <a:pt x="7" y="66"/>
                    <a:pt x="7" y="67"/>
                  </a:cubicBezTo>
                  <a:cubicBezTo>
                    <a:pt x="5" y="70"/>
                    <a:pt x="4" y="73"/>
                    <a:pt x="4" y="76"/>
                  </a:cubicBezTo>
                  <a:cubicBezTo>
                    <a:pt x="3" y="78"/>
                    <a:pt x="3" y="80"/>
                    <a:pt x="3" y="81"/>
                  </a:cubicBezTo>
                  <a:close/>
                  <a:moveTo>
                    <a:pt x="109" y="79"/>
                  </a:moveTo>
                  <a:cubicBezTo>
                    <a:pt x="109" y="127"/>
                    <a:pt x="109" y="127"/>
                    <a:pt x="109" y="127"/>
                  </a:cubicBezTo>
                  <a:cubicBezTo>
                    <a:pt x="109" y="127"/>
                    <a:pt x="108" y="127"/>
                    <a:pt x="108" y="127"/>
                  </a:cubicBezTo>
                  <a:cubicBezTo>
                    <a:pt x="107" y="128"/>
                    <a:pt x="106" y="126"/>
                    <a:pt x="105" y="126"/>
                  </a:cubicBezTo>
                  <a:cubicBezTo>
                    <a:pt x="103" y="125"/>
                    <a:pt x="102" y="127"/>
                    <a:pt x="100" y="127"/>
                  </a:cubicBezTo>
                  <a:cubicBezTo>
                    <a:pt x="98" y="127"/>
                    <a:pt x="95" y="124"/>
                    <a:pt x="95" y="122"/>
                  </a:cubicBezTo>
                  <a:cubicBezTo>
                    <a:pt x="95" y="121"/>
                    <a:pt x="96" y="119"/>
                    <a:pt x="96" y="118"/>
                  </a:cubicBezTo>
                  <a:cubicBezTo>
                    <a:pt x="96" y="117"/>
                    <a:pt x="97" y="116"/>
                    <a:pt x="97" y="115"/>
                  </a:cubicBezTo>
                  <a:cubicBezTo>
                    <a:pt x="97" y="114"/>
                    <a:pt x="95" y="113"/>
                    <a:pt x="94" y="113"/>
                  </a:cubicBezTo>
                  <a:cubicBezTo>
                    <a:pt x="92" y="112"/>
                    <a:pt x="89" y="113"/>
                    <a:pt x="87" y="112"/>
                  </a:cubicBezTo>
                  <a:cubicBezTo>
                    <a:pt x="86" y="112"/>
                    <a:pt x="87" y="111"/>
                    <a:pt x="88" y="110"/>
                  </a:cubicBezTo>
                  <a:cubicBezTo>
                    <a:pt x="88" y="110"/>
                    <a:pt x="88" y="110"/>
                    <a:pt x="88" y="109"/>
                  </a:cubicBezTo>
                  <a:cubicBezTo>
                    <a:pt x="88" y="108"/>
                    <a:pt x="89" y="108"/>
                    <a:pt x="89" y="107"/>
                  </a:cubicBezTo>
                  <a:cubicBezTo>
                    <a:pt x="89" y="107"/>
                    <a:pt x="89" y="106"/>
                    <a:pt x="90" y="105"/>
                  </a:cubicBezTo>
                  <a:cubicBezTo>
                    <a:pt x="90" y="104"/>
                    <a:pt x="91" y="104"/>
                    <a:pt x="91" y="103"/>
                  </a:cubicBezTo>
                  <a:cubicBezTo>
                    <a:pt x="91" y="102"/>
                    <a:pt x="90" y="102"/>
                    <a:pt x="90" y="101"/>
                  </a:cubicBezTo>
                  <a:cubicBezTo>
                    <a:pt x="88" y="101"/>
                    <a:pt x="87" y="101"/>
                    <a:pt x="86" y="102"/>
                  </a:cubicBezTo>
                  <a:cubicBezTo>
                    <a:pt x="83" y="103"/>
                    <a:pt x="84" y="106"/>
                    <a:pt x="82" y="107"/>
                  </a:cubicBezTo>
                  <a:cubicBezTo>
                    <a:pt x="81" y="107"/>
                    <a:pt x="80" y="107"/>
                    <a:pt x="79" y="107"/>
                  </a:cubicBezTo>
                  <a:cubicBezTo>
                    <a:pt x="78" y="107"/>
                    <a:pt x="77" y="108"/>
                    <a:pt x="76" y="108"/>
                  </a:cubicBezTo>
                  <a:cubicBezTo>
                    <a:pt x="75" y="108"/>
                    <a:pt x="74" y="107"/>
                    <a:pt x="73" y="106"/>
                  </a:cubicBezTo>
                  <a:cubicBezTo>
                    <a:pt x="73" y="106"/>
                    <a:pt x="71" y="103"/>
                    <a:pt x="71" y="103"/>
                  </a:cubicBezTo>
                  <a:cubicBezTo>
                    <a:pt x="70" y="99"/>
                    <a:pt x="71" y="96"/>
                    <a:pt x="72" y="94"/>
                  </a:cubicBezTo>
                  <a:cubicBezTo>
                    <a:pt x="73" y="94"/>
                    <a:pt x="73" y="93"/>
                    <a:pt x="73" y="93"/>
                  </a:cubicBezTo>
                  <a:cubicBezTo>
                    <a:pt x="74" y="92"/>
                    <a:pt x="73" y="91"/>
                    <a:pt x="74" y="90"/>
                  </a:cubicBezTo>
                  <a:cubicBezTo>
                    <a:pt x="74" y="88"/>
                    <a:pt x="76" y="88"/>
                    <a:pt x="78" y="87"/>
                  </a:cubicBezTo>
                  <a:cubicBezTo>
                    <a:pt x="79" y="86"/>
                    <a:pt x="80" y="85"/>
                    <a:pt x="82" y="85"/>
                  </a:cubicBezTo>
                  <a:cubicBezTo>
                    <a:pt x="83" y="84"/>
                    <a:pt x="85" y="85"/>
                    <a:pt x="85" y="85"/>
                  </a:cubicBezTo>
                  <a:cubicBezTo>
                    <a:pt x="86" y="85"/>
                    <a:pt x="87" y="86"/>
                    <a:pt x="88" y="86"/>
                  </a:cubicBezTo>
                  <a:cubicBezTo>
                    <a:pt x="90" y="86"/>
                    <a:pt x="90" y="84"/>
                    <a:pt x="92" y="83"/>
                  </a:cubicBezTo>
                  <a:cubicBezTo>
                    <a:pt x="94" y="84"/>
                    <a:pt x="95" y="83"/>
                    <a:pt x="96" y="83"/>
                  </a:cubicBezTo>
                  <a:cubicBezTo>
                    <a:pt x="97" y="83"/>
                    <a:pt x="98" y="85"/>
                    <a:pt x="99" y="85"/>
                  </a:cubicBezTo>
                  <a:cubicBezTo>
                    <a:pt x="99" y="85"/>
                    <a:pt x="100" y="84"/>
                    <a:pt x="101" y="84"/>
                  </a:cubicBezTo>
                  <a:cubicBezTo>
                    <a:pt x="101" y="84"/>
                    <a:pt x="103" y="86"/>
                    <a:pt x="103" y="86"/>
                  </a:cubicBezTo>
                  <a:cubicBezTo>
                    <a:pt x="103" y="87"/>
                    <a:pt x="102" y="88"/>
                    <a:pt x="102" y="89"/>
                  </a:cubicBezTo>
                  <a:cubicBezTo>
                    <a:pt x="103" y="90"/>
                    <a:pt x="105" y="91"/>
                    <a:pt x="107" y="91"/>
                  </a:cubicBezTo>
                  <a:cubicBezTo>
                    <a:pt x="108" y="90"/>
                    <a:pt x="107" y="89"/>
                    <a:pt x="107" y="88"/>
                  </a:cubicBezTo>
                  <a:cubicBezTo>
                    <a:pt x="107" y="87"/>
                    <a:pt x="107" y="87"/>
                    <a:pt x="107" y="86"/>
                  </a:cubicBezTo>
                  <a:cubicBezTo>
                    <a:pt x="106" y="86"/>
                    <a:pt x="106" y="85"/>
                    <a:pt x="106" y="84"/>
                  </a:cubicBezTo>
                  <a:cubicBezTo>
                    <a:pt x="106" y="82"/>
                    <a:pt x="108" y="80"/>
                    <a:pt x="109" y="7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5" name="Oval 73"/>
            <p:cNvSpPr>
              <a:spLocks noChangeArrowheads="1"/>
            </p:cNvSpPr>
            <p:nvPr/>
          </p:nvSpPr>
          <p:spPr bwMode="auto">
            <a:xfrm>
              <a:off x="9669465" y="2908561"/>
              <a:ext cx="382588" cy="38576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6" name="Oval 74"/>
            <p:cNvSpPr>
              <a:spLocks noChangeArrowheads="1"/>
            </p:cNvSpPr>
            <p:nvPr/>
          </p:nvSpPr>
          <p:spPr bwMode="auto">
            <a:xfrm>
              <a:off x="9829801" y="3135799"/>
              <a:ext cx="61913" cy="635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7" name="Freeform 75"/>
            <p:cNvSpPr>
              <a:spLocks noEditPoints="1"/>
            </p:cNvSpPr>
            <p:nvPr/>
          </p:nvSpPr>
          <p:spPr bwMode="auto">
            <a:xfrm>
              <a:off x="9769476" y="2959362"/>
              <a:ext cx="182563" cy="282575"/>
            </a:xfrm>
            <a:custGeom>
              <a:avLst/>
              <a:gdLst>
                <a:gd name="T0" fmla="*/ 43 w 85"/>
                <a:gd name="T1" fmla="*/ 11 h 132"/>
                <a:gd name="T2" fmla="*/ 75 w 85"/>
                <a:gd name="T3" fmla="*/ 43 h 132"/>
                <a:gd name="T4" fmla="*/ 49 w 85"/>
                <a:gd name="T5" fmla="*/ 74 h 132"/>
                <a:gd name="T6" fmla="*/ 48 w 85"/>
                <a:gd name="T7" fmla="*/ 80 h 132"/>
                <a:gd name="T8" fmla="*/ 48 w 85"/>
                <a:gd name="T9" fmla="*/ 80 h 132"/>
                <a:gd name="T10" fmla="*/ 46 w 85"/>
                <a:gd name="T11" fmla="*/ 85 h 132"/>
                <a:gd name="T12" fmla="*/ 43 w 85"/>
                <a:gd name="T13" fmla="*/ 100 h 132"/>
                <a:gd name="T14" fmla="*/ 43 w 85"/>
                <a:gd name="T15" fmla="*/ 131 h 132"/>
                <a:gd name="T16" fmla="*/ 55 w 85"/>
                <a:gd name="T17" fmla="*/ 83 h 132"/>
                <a:gd name="T18" fmla="*/ 85 w 85"/>
                <a:gd name="T19" fmla="*/ 43 h 132"/>
                <a:gd name="T20" fmla="*/ 43 w 85"/>
                <a:gd name="T21" fmla="*/ 0 h 132"/>
                <a:gd name="T22" fmla="*/ 43 w 85"/>
                <a:gd name="T23" fmla="*/ 11 h 132"/>
                <a:gd name="T24" fmla="*/ 43 w 85"/>
                <a:gd name="T25" fmla="*/ 100 h 132"/>
                <a:gd name="T26" fmla="*/ 42 w 85"/>
                <a:gd name="T27" fmla="*/ 100 h 132"/>
                <a:gd name="T28" fmla="*/ 38 w 85"/>
                <a:gd name="T29" fmla="*/ 85 h 132"/>
                <a:gd name="T30" fmla="*/ 37 w 85"/>
                <a:gd name="T31" fmla="*/ 81 h 132"/>
                <a:gd name="T32" fmla="*/ 35 w 85"/>
                <a:gd name="T33" fmla="*/ 74 h 132"/>
                <a:gd name="T34" fmla="*/ 10 w 85"/>
                <a:gd name="T35" fmla="*/ 43 h 132"/>
                <a:gd name="T36" fmla="*/ 43 w 85"/>
                <a:gd name="T37" fmla="*/ 11 h 132"/>
                <a:gd name="T38" fmla="*/ 43 w 85"/>
                <a:gd name="T39" fmla="*/ 0 h 132"/>
                <a:gd name="T40" fmla="*/ 0 w 85"/>
                <a:gd name="T41" fmla="*/ 43 h 132"/>
                <a:gd name="T42" fmla="*/ 29 w 85"/>
                <a:gd name="T43" fmla="*/ 83 h 132"/>
                <a:gd name="T44" fmla="*/ 42 w 85"/>
                <a:gd name="T45" fmla="*/ 132 h 132"/>
                <a:gd name="T46" fmla="*/ 43 w 85"/>
                <a:gd name="T47" fmla="*/ 131 h 132"/>
                <a:gd name="T48" fmla="*/ 43 w 85"/>
                <a:gd name="T49" fmla="*/ 10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5" h="132">
                  <a:moveTo>
                    <a:pt x="43" y="11"/>
                  </a:moveTo>
                  <a:cubicBezTo>
                    <a:pt x="60" y="11"/>
                    <a:pt x="75" y="25"/>
                    <a:pt x="75" y="43"/>
                  </a:cubicBezTo>
                  <a:cubicBezTo>
                    <a:pt x="75" y="58"/>
                    <a:pt x="64" y="71"/>
                    <a:pt x="49" y="74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3" y="100"/>
                    <a:pt x="43" y="100"/>
                    <a:pt x="43" y="10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73" y="78"/>
                    <a:pt x="85" y="62"/>
                    <a:pt x="85" y="43"/>
                  </a:cubicBezTo>
                  <a:cubicBezTo>
                    <a:pt x="85" y="19"/>
                    <a:pt x="66" y="0"/>
                    <a:pt x="43" y="0"/>
                  </a:cubicBezTo>
                  <a:lnTo>
                    <a:pt x="43" y="11"/>
                  </a:lnTo>
                  <a:close/>
                  <a:moveTo>
                    <a:pt x="43" y="100"/>
                  </a:moveTo>
                  <a:cubicBezTo>
                    <a:pt x="42" y="100"/>
                    <a:pt x="42" y="100"/>
                    <a:pt x="42" y="100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5" y="74"/>
                    <a:pt x="35" y="74"/>
                    <a:pt x="35" y="74"/>
                  </a:cubicBezTo>
                  <a:cubicBezTo>
                    <a:pt x="21" y="71"/>
                    <a:pt x="10" y="58"/>
                    <a:pt x="10" y="43"/>
                  </a:cubicBezTo>
                  <a:cubicBezTo>
                    <a:pt x="10" y="25"/>
                    <a:pt x="25" y="11"/>
                    <a:pt x="43" y="1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62"/>
                    <a:pt x="12" y="78"/>
                    <a:pt x="29" y="8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3" y="131"/>
                    <a:pt x="43" y="131"/>
                    <a:pt x="43" y="131"/>
                  </a:cubicBezTo>
                  <a:lnTo>
                    <a:pt x="43" y="1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8" name="Oval 76"/>
            <p:cNvSpPr>
              <a:spLocks noChangeArrowheads="1"/>
            </p:cNvSpPr>
            <p:nvPr/>
          </p:nvSpPr>
          <p:spPr bwMode="auto">
            <a:xfrm>
              <a:off x="9347200" y="2246799"/>
              <a:ext cx="573088" cy="5715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9" name="Freeform 77"/>
            <p:cNvSpPr>
              <a:spLocks/>
            </p:cNvSpPr>
            <p:nvPr/>
          </p:nvSpPr>
          <p:spPr bwMode="auto">
            <a:xfrm>
              <a:off x="9459913" y="2383325"/>
              <a:ext cx="346075" cy="331788"/>
            </a:xfrm>
            <a:custGeom>
              <a:avLst/>
              <a:gdLst>
                <a:gd name="T0" fmla="*/ 81 w 162"/>
                <a:gd name="T1" fmla="*/ 0 h 155"/>
                <a:gd name="T2" fmla="*/ 0 w 162"/>
                <a:gd name="T3" fmla="*/ 70 h 155"/>
                <a:gd name="T4" fmla="*/ 33 w 162"/>
                <a:gd name="T5" fmla="*/ 126 h 155"/>
                <a:gd name="T6" fmla="*/ 22 w 162"/>
                <a:gd name="T7" fmla="*/ 155 h 155"/>
                <a:gd name="T8" fmla="*/ 50 w 162"/>
                <a:gd name="T9" fmla="*/ 134 h 155"/>
                <a:gd name="T10" fmla="*/ 81 w 162"/>
                <a:gd name="T11" fmla="*/ 140 h 155"/>
                <a:gd name="T12" fmla="*/ 162 w 162"/>
                <a:gd name="T13" fmla="*/ 70 h 155"/>
                <a:gd name="T14" fmla="*/ 81 w 162"/>
                <a:gd name="T15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55">
                  <a:moveTo>
                    <a:pt x="81" y="0"/>
                  </a:moveTo>
                  <a:cubicBezTo>
                    <a:pt x="37" y="0"/>
                    <a:pt x="0" y="32"/>
                    <a:pt x="0" y="70"/>
                  </a:cubicBezTo>
                  <a:cubicBezTo>
                    <a:pt x="0" y="93"/>
                    <a:pt x="13" y="114"/>
                    <a:pt x="33" y="126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60" y="138"/>
                    <a:pt x="70" y="140"/>
                    <a:pt x="81" y="140"/>
                  </a:cubicBezTo>
                  <a:cubicBezTo>
                    <a:pt x="126" y="140"/>
                    <a:pt x="162" y="109"/>
                    <a:pt x="162" y="70"/>
                  </a:cubicBezTo>
                  <a:cubicBezTo>
                    <a:pt x="162" y="32"/>
                    <a:pt x="126" y="0"/>
                    <a:pt x="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0" name="Oval 78"/>
            <p:cNvSpPr>
              <a:spLocks noChangeArrowheads="1"/>
            </p:cNvSpPr>
            <p:nvPr/>
          </p:nvSpPr>
          <p:spPr bwMode="auto">
            <a:xfrm>
              <a:off x="9540877" y="2515087"/>
              <a:ext cx="42863" cy="44451"/>
            </a:xfrm>
            <a:prstGeom prst="ellipse">
              <a:avLst/>
            </a:prstGeom>
            <a:solidFill>
              <a:srgbClr val="8D376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1" name="Oval 79"/>
            <p:cNvSpPr>
              <a:spLocks noChangeArrowheads="1"/>
            </p:cNvSpPr>
            <p:nvPr/>
          </p:nvSpPr>
          <p:spPr bwMode="auto">
            <a:xfrm>
              <a:off x="9610726" y="2515087"/>
              <a:ext cx="42863" cy="44451"/>
            </a:xfrm>
            <a:prstGeom prst="ellipse">
              <a:avLst/>
            </a:prstGeom>
            <a:solidFill>
              <a:srgbClr val="8D376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2" name="Oval 80"/>
            <p:cNvSpPr>
              <a:spLocks noChangeArrowheads="1"/>
            </p:cNvSpPr>
            <p:nvPr/>
          </p:nvSpPr>
          <p:spPr bwMode="auto">
            <a:xfrm>
              <a:off x="9682164" y="2515087"/>
              <a:ext cx="44451" cy="44451"/>
            </a:xfrm>
            <a:prstGeom prst="ellipse">
              <a:avLst/>
            </a:prstGeom>
            <a:solidFill>
              <a:srgbClr val="8D376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3" name="Oval 81"/>
            <p:cNvSpPr>
              <a:spLocks noChangeArrowheads="1"/>
            </p:cNvSpPr>
            <p:nvPr/>
          </p:nvSpPr>
          <p:spPr bwMode="auto">
            <a:xfrm>
              <a:off x="8707439" y="1830648"/>
              <a:ext cx="244475" cy="2428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4" name="Freeform 82"/>
            <p:cNvSpPr>
              <a:spLocks noEditPoints="1"/>
            </p:cNvSpPr>
            <p:nvPr/>
          </p:nvSpPr>
          <p:spPr bwMode="auto">
            <a:xfrm>
              <a:off x="8829677" y="1500448"/>
              <a:ext cx="449263" cy="450851"/>
            </a:xfrm>
            <a:custGeom>
              <a:avLst/>
              <a:gdLst>
                <a:gd name="T0" fmla="*/ 67 w 210"/>
                <a:gd name="T1" fmla="*/ 142 h 210"/>
                <a:gd name="T2" fmla="*/ 96 w 210"/>
                <a:gd name="T3" fmla="*/ 210 h 210"/>
                <a:gd name="T4" fmla="*/ 134 w 210"/>
                <a:gd name="T5" fmla="*/ 210 h 210"/>
                <a:gd name="T6" fmla="*/ 67 w 210"/>
                <a:gd name="T7" fmla="*/ 95 h 210"/>
                <a:gd name="T8" fmla="*/ 67 w 210"/>
                <a:gd name="T9" fmla="*/ 142 h 210"/>
                <a:gd name="T10" fmla="*/ 67 w 210"/>
                <a:gd name="T11" fmla="*/ 50 h 210"/>
                <a:gd name="T12" fmla="*/ 67 w 210"/>
                <a:gd name="T13" fmla="*/ 11 h 210"/>
                <a:gd name="T14" fmla="*/ 210 w 210"/>
                <a:gd name="T15" fmla="*/ 210 h 210"/>
                <a:gd name="T16" fmla="*/ 173 w 210"/>
                <a:gd name="T17" fmla="*/ 210 h 210"/>
                <a:gd name="T18" fmla="*/ 67 w 210"/>
                <a:gd name="T19" fmla="*/ 50 h 210"/>
                <a:gd name="T20" fmla="*/ 0 w 210"/>
                <a:gd name="T21" fmla="*/ 115 h 210"/>
                <a:gd name="T22" fmla="*/ 67 w 210"/>
                <a:gd name="T23" fmla="*/ 142 h 210"/>
                <a:gd name="T24" fmla="*/ 67 w 210"/>
                <a:gd name="T25" fmla="*/ 95 h 210"/>
                <a:gd name="T26" fmla="*/ 0 w 210"/>
                <a:gd name="T27" fmla="*/ 77 h 210"/>
                <a:gd name="T28" fmla="*/ 0 w 210"/>
                <a:gd name="T29" fmla="*/ 115 h 210"/>
                <a:gd name="T30" fmla="*/ 67 w 210"/>
                <a:gd name="T31" fmla="*/ 11 h 210"/>
                <a:gd name="T32" fmla="*/ 67 w 210"/>
                <a:gd name="T33" fmla="*/ 50 h 210"/>
                <a:gd name="T34" fmla="*/ 0 w 210"/>
                <a:gd name="T35" fmla="*/ 37 h 210"/>
                <a:gd name="T36" fmla="*/ 0 w 210"/>
                <a:gd name="T37" fmla="*/ 0 h 210"/>
                <a:gd name="T38" fmla="*/ 67 w 210"/>
                <a:gd name="T39" fmla="*/ 1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0" h="210">
                  <a:moveTo>
                    <a:pt x="67" y="142"/>
                  </a:moveTo>
                  <a:cubicBezTo>
                    <a:pt x="85" y="159"/>
                    <a:pt x="96" y="183"/>
                    <a:pt x="96" y="210"/>
                  </a:cubicBezTo>
                  <a:cubicBezTo>
                    <a:pt x="134" y="210"/>
                    <a:pt x="134" y="210"/>
                    <a:pt x="134" y="210"/>
                  </a:cubicBezTo>
                  <a:cubicBezTo>
                    <a:pt x="134" y="161"/>
                    <a:pt x="107" y="118"/>
                    <a:pt x="67" y="95"/>
                  </a:cubicBezTo>
                  <a:cubicBezTo>
                    <a:pt x="67" y="142"/>
                    <a:pt x="67" y="142"/>
                    <a:pt x="67" y="142"/>
                  </a:cubicBezTo>
                  <a:close/>
                  <a:moveTo>
                    <a:pt x="67" y="50"/>
                  </a:moveTo>
                  <a:cubicBezTo>
                    <a:pt x="67" y="11"/>
                    <a:pt x="67" y="11"/>
                    <a:pt x="67" y="11"/>
                  </a:cubicBezTo>
                  <a:cubicBezTo>
                    <a:pt x="150" y="39"/>
                    <a:pt x="210" y="117"/>
                    <a:pt x="210" y="210"/>
                  </a:cubicBezTo>
                  <a:cubicBezTo>
                    <a:pt x="173" y="210"/>
                    <a:pt x="173" y="210"/>
                    <a:pt x="173" y="210"/>
                  </a:cubicBezTo>
                  <a:cubicBezTo>
                    <a:pt x="173" y="138"/>
                    <a:pt x="129" y="76"/>
                    <a:pt x="67" y="50"/>
                  </a:cubicBezTo>
                  <a:close/>
                  <a:moveTo>
                    <a:pt x="0" y="115"/>
                  </a:moveTo>
                  <a:cubicBezTo>
                    <a:pt x="26" y="115"/>
                    <a:pt x="50" y="125"/>
                    <a:pt x="67" y="142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47" y="83"/>
                    <a:pt x="24" y="77"/>
                    <a:pt x="0" y="77"/>
                  </a:cubicBezTo>
                  <a:cubicBezTo>
                    <a:pt x="0" y="115"/>
                    <a:pt x="0" y="115"/>
                    <a:pt x="0" y="115"/>
                  </a:cubicBezTo>
                  <a:close/>
                  <a:moveTo>
                    <a:pt x="67" y="11"/>
                  </a:moveTo>
                  <a:cubicBezTo>
                    <a:pt x="67" y="50"/>
                    <a:pt x="67" y="50"/>
                    <a:pt x="67" y="50"/>
                  </a:cubicBezTo>
                  <a:cubicBezTo>
                    <a:pt x="46" y="42"/>
                    <a:pt x="24" y="37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3" y="0"/>
                    <a:pt x="46" y="4"/>
                    <a:pt x="67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5" name="Freeform 83"/>
            <p:cNvSpPr>
              <a:spLocks noEditPoints="1"/>
            </p:cNvSpPr>
            <p:nvPr/>
          </p:nvSpPr>
          <p:spPr bwMode="auto">
            <a:xfrm>
              <a:off x="7814510" y="2879987"/>
              <a:ext cx="255588" cy="177800"/>
            </a:xfrm>
            <a:custGeom>
              <a:avLst/>
              <a:gdLst>
                <a:gd name="T0" fmla="*/ 80 w 161"/>
                <a:gd name="T1" fmla="*/ 112 h 112"/>
                <a:gd name="T2" fmla="*/ 161 w 161"/>
                <a:gd name="T3" fmla="*/ 112 h 112"/>
                <a:gd name="T4" fmla="*/ 161 w 161"/>
                <a:gd name="T5" fmla="*/ 0 h 112"/>
                <a:gd name="T6" fmla="*/ 80 w 161"/>
                <a:gd name="T7" fmla="*/ 0 h 112"/>
                <a:gd name="T8" fmla="*/ 80 w 161"/>
                <a:gd name="T9" fmla="*/ 58 h 112"/>
                <a:gd name="T10" fmla="*/ 155 w 161"/>
                <a:gd name="T11" fmla="*/ 6 h 112"/>
                <a:gd name="T12" fmla="*/ 155 w 161"/>
                <a:gd name="T13" fmla="*/ 11 h 112"/>
                <a:gd name="T14" fmla="*/ 155 w 161"/>
                <a:gd name="T15" fmla="*/ 11 h 112"/>
                <a:gd name="T16" fmla="*/ 104 w 161"/>
                <a:gd name="T17" fmla="*/ 54 h 112"/>
                <a:gd name="T18" fmla="*/ 155 w 161"/>
                <a:gd name="T19" fmla="*/ 101 h 112"/>
                <a:gd name="T20" fmla="*/ 155 w 161"/>
                <a:gd name="T21" fmla="*/ 107 h 112"/>
                <a:gd name="T22" fmla="*/ 97 w 161"/>
                <a:gd name="T23" fmla="*/ 60 h 112"/>
                <a:gd name="T24" fmla="*/ 80 w 161"/>
                <a:gd name="T25" fmla="*/ 74 h 112"/>
                <a:gd name="T26" fmla="*/ 80 w 161"/>
                <a:gd name="T27" fmla="*/ 112 h 112"/>
                <a:gd name="T28" fmla="*/ 0 w 161"/>
                <a:gd name="T29" fmla="*/ 0 h 112"/>
                <a:gd name="T30" fmla="*/ 0 w 161"/>
                <a:gd name="T31" fmla="*/ 112 h 112"/>
                <a:gd name="T32" fmla="*/ 80 w 161"/>
                <a:gd name="T33" fmla="*/ 112 h 112"/>
                <a:gd name="T34" fmla="*/ 80 w 161"/>
                <a:gd name="T35" fmla="*/ 74 h 112"/>
                <a:gd name="T36" fmla="*/ 62 w 161"/>
                <a:gd name="T37" fmla="*/ 60 h 112"/>
                <a:gd name="T38" fmla="*/ 5 w 161"/>
                <a:gd name="T39" fmla="*/ 107 h 112"/>
                <a:gd name="T40" fmla="*/ 5 w 161"/>
                <a:gd name="T41" fmla="*/ 101 h 112"/>
                <a:gd name="T42" fmla="*/ 57 w 161"/>
                <a:gd name="T43" fmla="*/ 54 h 112"/>
                <a:gd name="T44" fmla="*/ 5 w 161"/>
                <a:gd name="T45" fmla="*/ 11 h 112"/>
                <a:gd name="T46" fmla="*/ 5 w 161"/>
                <a:gd name="T47" fmla="*/ 6 h 112"/>
                <a:gd name="T48" fmla="*/ 80 w 161"/>
                <a:gd name="T49" fmla="*/ 58 h 112"/>
                <a:gd name="T50" fmla="*/ 80 w 161"/>
                <a:gd name="T51" fmla="*/ 0 h 112"/>
                <a:gd name="T52" fmla="*/ 0 w 161"/>
                <a:gd name="T5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1" h="112">
                  <a:moveTo>
                    <a:pt x="80" y="112"/>
                  </a:moveTo>
                  <a:lnTo>
                    <a:pt x="161" y="112"/>
                  </a:lnTo>
                  <a:lnTo>
                    <a:pt x="161" y="0"/>
                  </a:lnTo>
                  <a:lnTo>
                    <a:pt x="80" y="0"/>
                  </a:lnTo>
                  <a:lnTo>
                    <a:pt x="80" y="58"/>
                  </a:lnTo>
                  <a:lnTo>
                    <a:pt x="155" y="6"/>
                  </a:lnTo>
                  <a:lnTo>
                    <a:pt x="155" y="11"/>
                  </a:lnTo>
                  <a:lnTo>
                    <a:pt x="155" y="11"/>
                  </a:lnTo>
                  <a:lnTo>
                    <a:pt x="104" y="54"/>
                  </a:lnTo>
                  <a:lnTo>
                    <a:pt x="155" y="101"/>
                  </a:lnTo>
                  <a:lnTo>
                    <a:pt x="155" y="107"/>
                  </a:lnTo>
                  <a:lnTo>
                    <a:pt x="97" y="60"/>
                  </a:lnTo>
                  <a:lnTo>
                    <a:pt x="80" y="74"/>
                  </a:lnTo>
                  <a:lnTo>
                    <a:pt x="80" y="112"/>
                  </a:lnTo>
                  <a:close/>
                  <a:moveTo>
                    <a:pt x="0" y="0"/>
                  </a:moveTo>
                  <a:lnTo>
                    <a:pt x="0" y="112"/>
                  </a:lnTo>
                  <a:lnTo>
                    <a:pt x="80" y="112"/>
                  </a:lnTo>
                  <a:lnTo>
                    <a:pt x="80" y="74"/>
                  </a:lnTo>
                  <a:lnTo>
                    <a:pt x="62" y="60"/>
                  </a:lnTo>
                  <a:lnTo>
                    <a:pt x="5" y="107"/>
                  </a:lnTo>
                  <a:lnTo>
                    <a:pt x="5" y="101"/>
                  </a:lnTo>
                  <a:lnTo>
                    <a:pt x="57" y="54"/>
                  </a:lnTo>
                  <a:lnTo>
                    <a:pt x="5" y="11"/>
                  </a:lnTo>
                  <a:lnTo>
                    <a:pt x="5" y="6"/>
                  </a:lnTo>
                  <a:lnTo>
                    <a:pt x="80" y="58"/>
                  </a:lnTo>
                  <a:lnTo>
                    <a:pt x="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6" name="Freeform 84"/>
            <p:cNvSpPr>
              <a:spLocks noEditPoints="1"/>
            </p:cNvSpPr>
            <p:nvPr/>
          </p:nvSpPr>
          <p:spPr bwMode="auto">
            <a:xfrm>
              <a:off x="7852381" y="2105513"/>
              <a:ext cx="196851" cy="173039"/>
            </a:xfrm>
            <a:custGeom>
              <a:avLst/>
              <a:gdLst>
                <a:gd name="T0" fmla="*/ 80 w 92"/>
                <a:gd name="T1" fmla="*/ 18 h 81"/>
                <a:gd name="T2" fmla="*/ 46 w 92"/>
                <a:gd name="T3" fmla="*/ 0 h 81"/>
                <a:gd name="T4" fmla="*/ 46 w 92"/>
                <a:gd name="T5" fmla="*/ 8 h 81"/>
                <a:gd name="T6" fmla="*/ 73 w 92"/>
                <a:gd name="T7" fmla="*/ 22 h 81"/>
                <a:gd name="T8" fmla="*/ 64 w 92"/>
                <a:gd name="T9" fmla="*/ 68 h 81"/>
                <a:gd name="T10" fmla="*/ 46 w 92"/>
                <a:gd name="T11" fmla="*/ 73 h 81"/>
                <a:gd name="T12" fmla="*/ 46 w 92"/>
                <a:gd name="T13" fmla="*/ 81 h 81"/>
                <a:gd name="T14" fmla="*/ 68 w 92"/>
                <a:gd name="T15" fmla="*/ 74 h 81"/>
                <a:gd name="T16" fmla="*/ 80 w 92"/>
                <a:gd name="T17" fmla="*/ 18 h 81"/>
                <a:gd name="T18" fmla="*/ 46 w 92"/>
                <a:gd name="T19" fmla="*/ 0 h 81"/>
                <a:gd name="T20" fmla="*/ 24 w 92"/>
                <a:gd name="T21" fmla="*/ 7 h 81"/>
                <a:gd name="T22" fmla="*/ 12 w 92"/>
                <a:gd name="T23" fmla="*/ 63 h 81"/>
                <a:gd name="T24" fmla="*/ 46 w 92"/>
                <a:gd name="T25" fmla="*/ 81 h 81"/>
                <a:gd name="T26" fmla="*/ 46 w 92"/>
                <a:gd name="T27" fmla="*/ 73 h 81"/>
                <a:gd name="T28" fmla="*/ 19 w 92"/>
                <a:gd name="T29" fmla="*/ 59 h 81"/>
                <a:gd name="T30" fmla="*/ 19 w 92"/>
                <a:gd name="T31" fmla="*/ 59 h 81"/>
                <a:gd name="T32" fmla="*/ 28 w 92"/>
                <a:gd name="T33" fmla="*/ 13 h 81"/>
                <a:gd name="T34" fmla="*/ 46 w 92"/>
                <a:gd name="T35" fmla="*/ 8 h 81"/>
                <a:gd name="T36" fmla="*/ 46 w 92"/>
                <a:gd name="T3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81">
                  <a:moveTo>
                    <a:pt x="80" y="18"/>
                  </a:moveTo>
                  <a:cubicBezTo>
                    <a:pt x="72" y="6"/>
                    <a:pt x="59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57" y="8"/>
                    <a:pt x="67" y="13"/>
                    <a:pt x="73" y="22"/>
                  </a:cubicBezTo>
                  <a:cubicBezTo>
                    <a:pt x="83" y="37"/>
                    <a:pt x="79" y="58"/>
                    <a:pt x="64" y="68"/>
                  </a:cubicBezTo>
                  <a:cubicBezTo>
                    <a:pt x="59" y="71"/>
                    <a:pt x="52" y="73"/>
                    <a:pt x="46" y="73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54" y="81"/>
                    <a:pt x="61" y="79"/>
                    <a:pt x="68" y="74"/>
                  </a:cubicBezTo>
                  <a:cubicBezTo>
                    <a:pt x="87" y="62"/>
                    <a:pt x="92" y="37"/>
                    <a:pt x="80" y="18"/>
                  </a:cubicBezTo>
                  <a:close/>
                  <a:moveTo>
                    <a:pt x="46" y="0"/>
                  </a:moveTo>
                  <a:cubicBezTo>
                    <a:pt x="38" y="0"/>
                    <a:pt x="30" y="2"/>
                    <a:pt x="24" y="7"/>
                  </a:cubicBezTo>
                  <a:cubicBezTo>
                    <a:pt x="5" y="19"/>
                    <a:pt x="0" y="44"/>
                    <a:pt x="12" y="63"/>
                  </a:cubicBezTo>
                  <a:cubicBezTo>
                    <a:pt x="20" y="74"/>
                    <a:pt x="33" y="81"/>
                    <a:pt x="46" y="81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35" y="73"/>
                    <a:pt x="25" y="68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9" y="43"/>
                    <a:pt x="13" y="23"/>
                    <a:pt x="28" y="13"/>
                  </a:cubicBezTo>
                  <a:cubicBezTo>
                    <a:pt x="33" y="9"/>
                    <a:pt x="40" y="8"/>
                    <a:pt x="46" y="8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7" name="Freeform 85"/>
            <p:cNvSpPr>
              <a:spLocks/>
            </p:cNvSpPr>
            <p:nvPr/>
          </p:nvSpPr>
          <p:spPr bwMode="auto">
            <a:xfrm>
              <a:off x="7809521" y="2224573"/>
              <a:ext cx="82551" cy="66675"/>
            </a:xfrm>
            <a:custGeom>
              <a:avLst/>
              <a:gdLst>
                <a:gd name="T0" fmla="*/ 8 w 52"/>
                <a:gd name="T1" fmla="*/ 42 h 42"/>
                <a:gd name="T2" fmla="*/ 0 w 52"/>
                <a:gd name="T3" fmla="*/ 30 h 42"/>
                <a:gd name="T4" fmla="*/ 44 w 52"/>
                <a:gd name="T5" fmla="*/ 0 h 42"/>
                <a:gd name="T6" fmla="*/ 52 w 52"/>
                <a:gd name="T7" fmla="*/ 12 h 42"/>
                <a:gd name="T8" fmla="*/ 8 w 5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2">
                  <a:moveTo>
                    <a:pt x="8" y="42"/>
                  </a:moveTo>
                  <a:lnTo>
                    <a:pt x="0" y="30"/>
                  </a:lnTo>
                  <a:lnTo>
                    <a:pt x="44" y="0"/>
                  </a:lnTo>
                  <a:lnTo>
                    <a:pt x="52" y="12"/>
                  </a:lnTo>
                  <a:lnTo>
                    <a:pt x="8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8" name="Freeform 86"/>
            <p:cNvSpPr>
              <a:spLocks/>
            </p:cNvSpPr>
            <p:nvPr/>
          </p:nvSpPr>
          <p:spPr bwMode="auto">
            <a:xfrm>
              <a:off x="7811108" y="2237274"/>
              <a:ext cx="61913" cy="52388"/>
            </a:xfrm>
            <a:custGeom>
              <a:avLst/>
              <a:gdLst>
                <a:gd name="T0" fmla="*/ 9 w 39"/>
                <a:gd name="T1" fmla="*/ 33 h 33"/>
                <a:gd name="T2" fmla="*/ 0 w 39"/>
                <a:gd name="T3" fmla="*/ 21 h 33"/>
                <a:gd name="T4" fmla="*/ 30 w 39"/>
                <a:gd name="T5" fmla="*/ 0 h 33"/>
                <a:gd name="T6" fmla="*/ 39 w 39"/>
                <a:gd name="T7" fmla="*/ 13 h 33"/>
                <a:gd name="T8" fmla="*/ 9 w 3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9" y="33"/>
                  </a:moveTo>
                  <a:lnTo>
                    <a:pt x="0" y="21"/>
                  </a:lnTo>
                  <a:lnTo>
                    <a:pt x="30" y="0"/>
                  </a:lnTo>
                  <a:lnTo>
                    <a:pt x="39" y="1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9" name="Freeform 87"/>
            <p:cNvSpPr>
              <a:spLocks/>
            </p:cNvSpPr>
            <p:nvPr/>
          </p:nvSpPr>
          <p:spPr bwMode="auto">
            <a:xfrm>
              <a:off x="7760308" y="2235687"/>
              <a:ext cx="112713" cy="90488"/>
            </a:xfrm>
            <a:custGeom>
              <a:avLst/>
              <a:gdLst>
                <a:gd name="T0" fmla="*/ 16 w 53"/>
                <a:gd name="T1" fmla="*/ 39 h 42"/>
                <a:gd name="T2" fmla="*/ 3 w 53"/>
                <a:gd name="T3" fmla="*/ 37 h 42"/>
                <a:gd name="T4" fmla="*/ 6 w 53"/>
                <a:gd name="T5" fmla="*/ 24 h 42"/>
                <a:gd name="T6" fmla="*/ 38 w 53"/>
                <a:gd name="T7" fmla="*/ 2 h 42"/>
                <a:gd name="T8" fmla="*/ 46 w 53"/>
                <a:gd name="T9" fmla="*/ 1 h 42"/>
                <a:gd name="T10" fmla="*/ 53 w 53"/>
                <a:gd name="T11" fmla="*/ 10 h 42"/>
                <a:gd name="T12" fmla="*/ 49 w 53"/>
                <a:gd name="T13" fmla="*/ 17 h 42"/>
                <a:gd name="T14" fmla="*/ 16 w 53"/>
                <a:gd name="T15" fmla="*/ 3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42">
                  <a:moveTo>
                    <a:pt x="16" y="39"/>
                  </a:moveTo>
                  <a:cubicBezTo>
                    <a:pt x="12" y="42"/>
                    <a:pt x="6" y="41"/>
                    <a:pt x="3" y="37"/>
                  </a:cubicBezTo>
                  <a:cubicBezTo>
                    <a:pt x="0" y="32"/>
                    <a:pt x="1" y="27"/>
                    <a:pt x="6" y="2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1" y="0"/>
                    <a:pt x="44" y="0"/>
                    <a:pt x="46" y="1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3" y="13"/>
                    <a:pt x="51" y="16"/>
                    <a:pt x="49" y="17"/>
                  </a:cubicBezTo>
                  <a:lnTo>
                    <a:pt x="16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0" name="Freeform 88"/>
            <p:cNvSpPr>
              <a:spLocks/>
            </p:cNvSpPr>
            <p:nvPr/>
          </p:nvSpPr>
          <p:spPr bwMode="auto">
            <a:xfrm>
              <a:off x="7761895" y="2237274"/>
              <a:ext cx="106363" cy="88900"/>
            </a:xfrm>
            <a:custGeom>
              <a:avLst/>
              <a:gdLst>
                <a:gd name="T0" fmla="*/ 14 w 50"/>
                <a:gd name="T1" fmla="*/ 38 h 41"/>
                <a:gd name="T2" fmla="*/ 2 w 50"/>
                <a:gd name="T3" fmla="*/ 35 h 41"/>
                <a:gd name="T4" fmla="*/ 5 w 50"/>
                <a:gd name="T5" fmla="*/ 23 h 41"/>
                <a:gd name="T6" fmla="*/ 36 w 50"/>
                <a:gd name="T7" fmla="*/ 3 h 41"/>
                <a:gd name="T8" fmla="*/ 48 w 50"/>
                <a:gd name="T9" fmla="*/ 5 h 41"/>
                <a:gd name="T10" fmla="*/ 45 w 50"/>
                <a:gd name="T11" fmla="*/ 17 h 41"/>
                <a:gd name="T12" fmla="*/ 14 w 50"/>
                <a:gd name="T13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41">
                  <a:moveTo>
                    <a:pt x="14" y="38"/>
                  </a:moveTo>
                  <a:cubicBezTo>
                    <a:pt x="10" y="41"/>
                    <a:pt x="5" y="39"/>
                    <a:pt x="2" y="35"/>
                  </a:cubicBezTo>
                  <a:cubicBezTo>
                    <a:pt x="0" y="31"/>
                    <a:pt x="1" y="26"/>
                    <a:pt x="5" y="2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40" y="0"/>
                    <a:pt x="45" y="1"/>
                    <a:pt x="48" y="5"/>
                  </a:cubicBezTo>
                  <a:cubicBezTo>
                    <a:pt x="50" y="9"/>
                    <a:pt x="49" y="15"/>
                    <a:pt x="45" y="17"/>
                  </a:cubicBezTo>
                  <a:lnTo>
                    <a:pt x="14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1" name="Freeform 47"/>
            <p:cNvSpPr>
              <a:spLocks/>
            </p:cNvSpPr>
            <p:nvPr/>
          </p:nvSpPr>
          <p:spPr bwMode="auto">
            <a:xfrm>
              <a:off x="7961313" y="4792697"/>
              <a:ext cx="1004888" cy="1644651"/>
            </a:xfrm>
            <a:custGeom>
              <a:avLst/>
              <a:gdLst>
                <a:gd name="T0" fmla="*/ 0 w 633"/>
                <a:gd name="T1" fmla="*/ 0 h 1036"/>
                <a:gd name="T2" fmla="*/ 633 w 633"/>
                <a:gd name="T3" fmla="*/ 270 h 1036"/>
                <a:gd name="T4" fmla="*/ 633 w 633"/>
                <a:gd name="T5" fmla="*/ 1036 h 1036"/>
                <a:gd name="T6" fmla="*/ 0 w 633"/>
                <a:gd name="T7" fmla="*/ 766 h 1036"/>
                <a:gd name="T8" fmla="*/ 0 w 633"/>
                <a:gd name="T9" fmla="*/ 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3" h="1036">
                  <a:moveTo>
                    <a:pt x="0" y="0"/>
                  </a:moveTo>
                  <a:lnTo>
                    <a:pt x="633" y="270"/>
                  </a:lnTo>
                  <a:lnTo>
                    <a:pt x="633" y="1036"/>
                  </a:lnTo>
                  <a:lnTo>
                    <a:pt x="0" y="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CF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2" name="Freeform 54"/>
            <p:cNvSpPr>
              <a:spLocks/>
            </p:cNvSpPr>
            <p:nvPr/>
          </p:nvSpPr>
          <p:spPr bwMode="auto">
            <a:xfrm>
              <a:off x="8966200" y="4792697"/>
              <a:ext cx="1006475" cy="1644651"/>
            </a:xfrm>
            <a:custGeom>
              <a:avLst/>
              <a:gdLst>
                <a:gd name="T0" fmla="*/ 634 w 634"/>
                <a:gd name="T1" fmla="*/ 0 h 1036"/>
                <a:gd name="T2" fmla="*/ 0 w 634"/>
                <a:gd name="T3" fmla="*/ 270 h 1036"/>
                <a:gd name="T4" fmla="*/ 0 w 634"/>
                <a:gd name="T5" fmla="*/ 1036 h 1036"/>
                <a:gd name="T6" fmla="*/ 634 w 634"/>
                <a:gd name="T7" fmla="*/ 766 h 1036"/>
                <a:gd name="T8" fmla="*/ 634 w 634"/>
                <a:gd name="T9" fmla="*/ 0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4" h="1036">
                  <a:moveTo>
                    <a:pt x="634" y="0"/>
                  </a:moveTo>
                  <a:lnTo>
                    <a:pt x="0" y="270"/>
                  </a:lnTo>
                  <a:lnTo>
                    <a:pt x="0" y="1036"/>
                  </a:lnTo>
                  <a:lnTo>
                    <a:pt x="634" y="766"/>
                  </a:lnTo>
                  <a:lnTo>
                    <a:pt x="634" y="0"/>
                  </a:lnTo>
                  <a:close/>
                </a:path>
              </a:pathLst>
            </a:custGeom>
            <a:solidFill>
              <a:srgbClr val="F5E3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1651414" y="1744237"/>
            <a:ext cx="3618774" cy="742640"/>
            <a:chOff x="5582360" y="1969034"/>
            <a:chExt cx="3618774" cy="742640"/>
          </a:xfrm>
        </p:grpSpPr>
        <p:sp>
          <p:nvSpPr>
            <p:cNvPr id="165" name="TextBox 54"/>
            <p:cNvSpPr txBox="1"/>
            <p:nvPr/>
          </p:nvSpPr>
          <p:spPr>
            <a:xfrm>
              <a:off x="5582360" y="2250009"/>
              <a:ext cx="36187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66" name="文本框 165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1651414" y="3241442"/>
            <a:ext cx="3618774" cy="742640"/>
            <a:chOff x="5582360" y="1969034"/>
            <a:chExt cx="3618774" cy="742640"/>
          </a:xfrm>
        </p:grpSpPr>
        <p:sp>
          <p:nvSpPr>
            <p:cNvPr id="168" name="TextBox 54"/>
            <p:cNvSpPr txBox="1"/>
            <p:nvPr/>
          </p:nvSpPr>
          <p:spPr>
            <a:xfrm>
              <a:off x="5582360" y="2250009"/>
              <a:ext cx="36187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69" name="文本框 168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1651414" y="4738646"/>
            <a:ext cx="3618774" cy="742640"/>
            <a:chOff x="5582360" y="1969034"/>
            <a:chExt cx="3618774" cy="742640"/>
          </a:xfrm>
        </p:grpSpPr>
        <p:sp>
          <p:nvSpPr>
            <p:cNvPr id="171" name="TextBox 54"/>
            <p:cNvSpPr txBox="1"/>
            <p:nvPr/>
          </p:nvSpPr>
          <p:spPr>
            <a:xfrm>
              <a:off x="5582360" y="2250009"/>
              <a:ext cx="36187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72" name="文本框 171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75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工作完成情况</a:t>
            </a:r>
          </a:p>
        </p:txBody>
      </p:sp>
      <p:sp>
        <p:nvSpPr>
          <p:cNvPr id="68" name="AutoShape 1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11880852" y="1922364"/>
            <a:ext cx="2581275" cy="1554163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8662 h 21600"/>
              <a:gd name="T4" fmla="*/ 0 w 21600"/>
              <a:gd name="T5" fmla="*/ 0 h 21600"/>
              <a:gd name="T6" fmla="*/ 21600 w 21600"/>
              <a:gd name="T7" fmla="*/ 12975 h 21600"/>
              <a:gd name="T8" fmla="*/ 21600 w 21600"/>
              <a:gd name="T9" fmla="*/ 21600 h 21600"/>
              <a:gd name="T10" fmla="*/ 21600 w 21600"/>
              <a:gd name="T11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8662"/>
                </a:lnTo>
                <a:lnTo>
                  <a:pt x="0" y="0"/>
                </a:lnTo>
                <a:lnTo>
                  <a:pt x="21600" y="12975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rgbClr val="9C1C29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AutoShape 2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11880852" y="2545458"/>
            <a:ext cx="2581275" cy="1550988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8647 h 21600"/>
              <a:gd name="T4" fmla="*/ 0 w 21600"/>
              <a:gd name="T5" fmla="*/ 0 h 21600"/>
              <a:gd name="T6" fmla="*/ 21600 w 21600"/>
              <a:gd name="T7" fmla="*/ 12971 h 21600"/>
              <a:gd name="T8" fmla="*/ 21600 w 21600"/>
              <a:gd name="T9" fmla="*/ 21600 h 21600"/>
              <a:gd name="T10" fmla="*/ 21600 w 21600"/>
              <a:gd name="T11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8647"/>
                </a:lnTo>
                <a:lnTo>
                  <a:pt x="0" y="0"/>
                </a:lnTo>
                <a:lnTo>
                  <a:pt x="21600" y="12971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0" name="AutoShape 3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11880852" y="3166170"/>
            <a:ext cx="2581275" cy="1550988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8647 h 21600"/>
              <a:gd name="T4" fmla="*/ 0 w 21600"/>
              <a:gd name="T5" fmla="*/ 0 h 21600"/>
              <a:gd name="T6" fmla="*/ 21600 w 21600"/>
              <a:gd name="T7" fmla="*/ 12953 h 21600"/>
              <a:gd name="T8" fmla="*/ 21600 w 21600"/>
              <a:gd name="T9" fmla="*/ 21600 h 21600"/>
              <a:gd name="T10" fmla="*/ 21600 w 21600"/>
              <a:gd name="T11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8647"/>
                </a:lnTo>
                <a:lnTo>
                  <a:pt x="0" y="0"/>
                </a:lnTo>
                <a:lnTo>
                  <a:pt x="21600" y="12953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rgbClr val="9C1C29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1" name="AutoShape 4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11880852" y="3786883"/>
            <a:ext cx="2581275" cy="1550988"/>
          </a:xfrm>
          <a:custGeom>
            <a:avLst/>
            <a:gdLst>
              <a:gd name="T0" fmla="*/ 21600 w 21600"/>
              <a:gd name="T1" fmla="*/ 21600 h 21600"/>
              <a:gd name="T2" fmla="*/ 0 w 21600"/>
              <a:gd name="T3" fmla="*/ 8629 h 21600"/>
              <a:gd name="T4" fmla="*/ 0 w 21600"/>
              <a:gd name="T5" fmla="*/ 0 h 21600"/>
              <a:gd name="T6" fmla="*/ 21600 w 21600"/>
              <a:gd name="T7" fmla="*/ 12953 h 21600"/>
              <a:gd name="T8" fmla="*/ 21600 w 21600"/>
              <a:gd name="T9" fmla="*/ 21600 h 21600"/>
              <a:gd name="T10" fmla="*/ 21600 w 21600"/>
              <a:gd name="T11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0" y="8629"/>
                </a:lnTo>
                <a:lnTo>
                  <a:pt x="0" y="0"/>
                </a:lnTo>
                <a:lnTo>
                  <a:pt x="21600" y="12953"/>
                </a:lnTo>
                <a:lnTo>
                  <a:pt x="21600" y="21600"/>
                </a:lnTo>
                <a:close/>
                <a:moveTo>
                  <a:pt x="21600" y="21600"/>
                </a:move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2" name="Rectangle 15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5334001" y="1931095"/>
            <a:ext cx="6550820" cy="6159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3" name="Rectangle 16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5975352" y="2547046"/>
            <a:ext cx="5907088" cy="615951"/>
          </a:xfrm>
          <a:prstGeom prst="rect">
            <a:avLst/>
          </a:prstGeom>
          <a:solidFill>
            <a:srgbClr val="9C1C29"/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4" name="Rectangle 17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6680200" y="3162995"/>
            <a:ext cx="5203032" cy="61595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5" name="Rectangle 18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7296149" y="3778946"/>
            <a:ext cx="4593432" cy="615951"/>
          </a:xfrm>
          <a:prstGeom prst="rect">
            <a:avLst/>
          </a:prstGeom>
          <a:solidFill>
            <a:srgbClr val="9C1C29"/>
          </a:solidFill>
          <a:ln w="25400">
            <a:solidFill>
              <a:schemeClr val="tx1">
                <a:alpha val="0"/>
              </a:scheme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0" name="AutoShape 25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>
            <a:off x="5333209" y="4764783"/>
            <a:ext cx="3267868" cy="258763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327670 h 21600"/>
              <a:gd name="T4" fmla="*/ 6345716 w 21600"/>
              <a:gd name="T5" fmla="*/ 327670 h 21600"/>
              <a:gd name="T6" fmla="*/ 6535737 w 21600"/>
              <a:gd name="T7" fmla="*/ 5175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13676"/>
                </a:lnTo>
                <a:lnTo>
                  <a:pt x="20972" y="13676"/>
                </a:lnTo>
                <a:lnTo>
                  <a:pt x="21600" y="21600"/>
                </a:lnTo>
              </a:path>
            </a:pathLst>
          </a:custGeom>
          <a:noFill/>
          <a:ln w="50800" cap="flat">
            <a:solidFill>
              <a:srgbClr val="9C1C29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1" name="AutoShape 26" descr="e7d195523061f1c0e47ffc70844bb6f75fcb03b75858c49c480C64385E58A9406A784D96DFB0659D141F23C21B5D92CEF93DE268DCD659DE2284C54467FC4D0C40898BA465CB317FBA32D1D63CA47264DCD6AEBD8BB27B5CCB0F7232A02CC622AF8E18102677CACD64B18378DD7A6BCE0215C84B4D7651A291D30D9C3BADCED39BFD8B7C9B9315CE"/>
          <p:cNvSpPr>
            <a:spLocks/>
          </p:cNvSpPr>
          <p:nvPr/>
        </p:nvSpPr>
        <p:spPr bwMode="auto">
          <a:xfrm flipH="1">
            <a:off x="8604251" y="4763195"/>
            <a:ext cx="3267075" cy="258763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327670 h 21600"/>
              <a:gd name="T4" fmla="*/ 6344176 w 21600"/>
              <a:gd name="T5" fmla="*/ 327670 h 21600"/>
              <a:gd name="T6" fmla="*/ 6534150 w 21600"/>
              <a:gd name="T7" fmla="*/ 517525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0" y="13676"/>
                </a:lnTo>
                <a:lnTo>
                  <a:pt x="20972" y="13676"/>
                </a:lnTo>
                <a:lnTo>
                  <a:pt x="21600" y="21600"/>
                </a:lnTo>
              </a:path>
            </a:pathLst>
          </a:custGeom>
          <a:noFill/>
          <a:ln w="50800" cap="flat">
            <a:solidFill>
              <a:srgbClr val="9C1C29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441542" y="2050485"/>
            <a:ext cx="3051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5" name="矩形 84"/>
          <p:cNvSpPr/>
          <p:nvPr/>
        </p:nvSpPr>
        <p:spPr>
          <a:xfrm>
            <a:off x="6096000" y="2671894"/>
            <a:ext cx="3051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6" name="矩形 85"/>
          <p:cNvSpPr/>
          <p:nvPr/>
        </p:nvSpPr>
        <p:spPr>
          <a:xfrm>
            <a:off x="6832600" y="3266424"/>
            <a:ext cx="3051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7" name="矩形 86"/>
          <p:cNvSpPr/>
          <p:nvPr/>
        </p:nvSpPr>
        <p:spPr>
          <a:xfrm>
            <a:off x="7462825" y="3911780"/>
            <a:ext cx="30512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9" name="矩形 88"/>
          <p:cNvSpPr/>
          <p:nvPr/>
        </p:nvSpPr>
        <p:spPr>
          <a:xfrm>
            <a:off x="6967143" y="5225785"/>
            <a:ext cx="33229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55987" y="2460900"/>
            <a:ext cx="3984325" cy="1913209"/>
            <a:chOff x="1099543" y="3594305"/>
            <a:chExt cx="3984325" cy="1913209"/>
          </a:xfrm>
        </p:grpSpPr>
        <p:sp>
          <p:nvSpPr>
            <p:cNvPr id="91" name="矩形 47"/>
            <p:cNvSpPr>
              <a:spLocks noChangeArrowheads="1"/>
            </p:cNvSpPr>
            <p:nvPr/>
          </p:nvSpPr>
          <p:spPr bwMode="auto">
            <a:xfrm>
              <a:off x="1099543" y="3994415"/>
              <a:ext cx="3984325" cy="1513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4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099543" y="3594305"/>
              <a:ext cx="3051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479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>
            <a:off x="7794431" y="2036754"/>
            <a:ext cx="4397568" cy="2784492"/>
            <a:chOff x="-4296625" y="2000250"/>
            <a:chExt cx="9149411" cy="2128838"/>
          </a:xfrm>
          <a:solidFill>
            <a:srgbClr val="C00000"/>
          </a:solidFill>
        </p:grpSpPr>
        <p:sp>
          <p:nvSpPr>
            <p:cNvPr id="6" name="燕尾形 5"/>
            <p:cNvSpPr/>
            <p:nvPr/>
          </p:nvSpPr>
          <p:spPr>
            <a:xfrm flipV="1">
              <a:off x="2591149" y="2000250"/>
              <a:ext cx="2261637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五边形 6"/>
            <p:cNvSpPr/>
            <p:nvPr/>
          </p:nvSpPr>
          <p:spPr>
            <a:xfrm>
              <a:off x="-4296625" y="2000250"/>
              <a:ext cx="8465228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原创设计师QQ598969553            _2"/>
          <p:cNvSpPr/>
          <p:nvPr/>
        </p:nvSpPr>
        <p:spPr>
          <a:xfrm>
            <a:off x="874144" y="2815267"/>
            <a:ext cx="1230880" cy="122746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2" tIns="60946" rIns="121892" bIns="60946" anchor="ctr"/>
          <a:lstStyle/>
          <a:p>
            <a:pPr algn="ctr">
              <a:defRPr/>
            </a:pPr>
            <a:r>
              <a:rPr lang="en-US" altLang="zh-CN" sz="4400" b="1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03</a:t>
            </a:r>
            <a:endParaRPr lang="zh-CN" altLang="en-US" sz="4400" b="1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60697" y="2609389"/>
            <a:ext cx="5360212" cy="1689670"/>
            <a:chOff x="2360697" y="2567185"/>
            <a:chExt cx="5360212" cy="1689670"/>
          </a:xfrm>
        </p:grpSpPr>
        <p:sp>
          <p:nvSpPr>
            <p:cNvPr id="8" name="矩形 7"/>
            <p:cNvSpPr/>
            <p:nvPr/>
          </p:nvSpPr>
          <p:spPr>
            <a:xfrm>
              <a:off x="2360697" y="2567185"/>
              <a:ext cx="4889029" cy="861815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48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成功项目展示</a:t>
              </a:r>
            </a:p>
          </p:txBody>
        </p:sp>
        <p:sp>
          <p:nvSpPr>
            <p:cNvPr id="12" name="原创设计师QQ598969553            _3"/>
            <p:cNvSpPr txBox="1">
              <a:spLocks/>
            </p:cNvSpPr>
            <p:nvPr/>
          </p:nvSpPr>
          <p:spPr>
            <a:xfrm>
              <a:off x="2360698" y="3429000"/>
              <a:ext cx="5360211" cy="8278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CSASAADAstudio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sales template, a more beautiful template please magic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rainMagic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moreMagic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more beautiful template please magic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930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五边形 4"/>
          <p:cNvSpPr/>
          <p:nvPr/>
        </p:nvSpPr>
        <p:spPr>
          <a:xfrm rot="5400000">
            <a:off x="6073141" y="743054"/>
            <a:ext cx="45719" cy="12192001"/>
          </a:xfrm>
          <a:prstGeom prst="homePlate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成功项目展示</a:t>
            </a:r>
          </a:p>
        </p:txBody>
      </p:sp>
      <p:sp>
        <p:nvSpPr>
          <p:cNvPr id="344" name="Rectangle 7"/>
          <p:cNvSpPr/>
          <p:nvPr/>
        </p:nvSpPr>
        <p:spPr>
          <a:xfrm>
            <a:off x="0" y="4027718"/>
            <a:ext cx="12324997" cy="28322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/>
          </a:p>
        </p:txBody>
      </p:sp>
      <p:grpSp>
        <p:nvGrpSpPr>
          <p:cNvPr id="345" name="组合 344"/>
          <p:cNvGrpSpPr/>
          <p:nvPr/>
        </p:nvGrpSpPr>
        <p:grpSpPr>
          <a:xfrm>
            <a:off x="3253894" y="1261263"/>
            <a:ext cx="5684212" cy="3312010"/>
            <a:chOff x="1538596" y="2513360"/>
            <a:chExt cx="5684212" cy="3312010"/>
          </a:xfrm>
        </p:grpSpPr>
        <p:pic>
          <p:nvPicPr>
            <p:cNvPr id="346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38596" y="2513360"/>
              <a:ext cx="3877834" cy="3233517"/>
            </a:xfrm>
            <a:prstGeom prst="rect">
              <a:avLst/>
            </a:prstGeom>
          </p:spPr>
        </p:pic>
        <p:sp>
          <p:nvSpPr>
            <p:cNvPr id="347" name="矩形 346"/>
            <p:cNvSpPr/>
            <p:nvPr/>
          </p:nvSpPr>
          <p:spPr>
            <a:xfrm>
              <a:off x="1683750" y="2668195"/>
              <a:ext cx="3594178" cy="2024889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8" name="Picture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133421" y="4048042"/>
              <a:ext cx="3089387" cy="1777328"/>
            </a:xfrm>
            <a:prstGeom prst="rect">
              <a:avLst/>
            </a:prstGeom>
          </p:spPr>
        </p:pic>
        <p:sp>
          <p:nvSpPr>
            <p:cNvPr id="349" name="矩形 348"/>
            <p:cNvSpPr/>
            <p:nvPr/>
          </p:nvSpPr>
          <p:spPr>
            <a:xfrm>
              <a:off x="4492122" y="4145855"/>
              <a:ext cx="2328881" cy="1482189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1" name="矩形 47"/>
          <p:cNvSpPr>
            <a:spLocks noChangeArrowheads="1"/>
          </p:cNvSpPr>
          <p:nvPr/>
        </p:nvSpPr>
        <p:spPr bwMode="auto">
          <a:xfrm>
            <a:off x="973858" y="5413621"/>
            <a:ext cx="10129571" cy="55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2" name="矩形 351"/>
          <p:cNvSpPr/>
          <p:nvPr/>
        </p:nvSpPr>
        <p:spPr>
          <a:xfrm>
            <a:off x="973858" y="5013511"/>
            <a:ext cx="3051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400668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成功项目展示</a:t>
            </a:r>
          </a:p>
        </p:txBody>
      </p:sp>
      <p:sp>
        <p:nvSpPr>
          <p:cNvPr id="46" name="Freeform 6"/>
          <p:cNvSpPr>
            <a:spLocks/>
          </p:cNvSpPr>
          <p:nvPr/>
        </p:nvSpPr>
        <p:spPr bwMode="auto">
          <a:xfrm>
            <a:off x="4864680" y="2086889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7"/>
          <p:cNvSpPr>
            <a:spLocks/>
          </p:cNvSpPr>
          <p:nvPr/>
        </p:nvSpPr>
        <p:spPr bwMode="auto">
          <a:xfrm>
            <a:off x="4853112" y="3810360"/>
            <a:ext cx="2485774" cy="1078536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/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481889" y="2933892"/>
            <a:ext cx="1228221" cy="394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45</a:t>
            </a: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5493456" y="4349628"/>
            <a:ext cx="1228221" cy="394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55</a:t>
            </a:r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%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7619934" y="2397109"/>
            <a:ext cx="3037309" cy="927306"/>
            <a:chOff x="5582360" y="1969034"/>
            <a:chExt cx="3037309" cy="927306"/>
          </a:xfrm>
        </p:grpSpPr>
        <p:sp>
          <p:nvSpPr>
            <p:cNvPr id="65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495631" y="3816597"/>
            <a:ext cx="3037309" cy="927306"/>
            <a:chOff x="5582360" y="1969034"/>
            <a:chExt cx="3037309" cy="927306"/>
          </a:xfrm>
        </p:grpSpPr>
        <p:sp>
          <p:nvSpPr>
            <p:cNvPr id="68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6793528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84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成功项目展示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278760" y="2178432"/>
            <a:ext cx="9676974" cy="3242864"/>
            <a:chOff x="1467442" y="2004262"/>
            <a:chExt cx="9676974" cy="3242864"/>
          </a:xfrm>
        </p:grpSpPr>
        <p:grpSp>
          <p:nvGrpSpPr>
            <p:cNvPr id="18" name="组合 17"/>
            <p:cNvGrpSpPr/>
            <p:nvPr/>
          </p:nvGrpSpPr>
          <p:grpSpPr>
            <a:xfrm>
              <a:off x="1467442" y="2007922"/>
              <a:ext cx="4419554" cy="1373411"/>
              <a:chOff x="1257892" y="1988872"/>
              <a:chExt cx="4419554" cy="1373411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257892" y="1988872"/>
                <a:ext cx="4419554" cy="1373411"/>
                <a:chOff x="1257892" y="1988872"/>
                <a:chExt cx="4419554" cy="1373411"/>
              </a:xfrm>
            </p:grpSpPr>
            <p:sp>
              <p:nvSpPr>
                <p:cNvPr id="21" name="原创设计师QQ69613753    _2"/>
                <p:cNvSpPr/>
                <p:nvPr/>
              </p:nvSpPr>
              <p:spPr>
                <a:xfrm>
                  <a:off x="1681402" y="1988872"/>
                  <a:ext cx="3996044" cy="1373411"/>
                </a:xfrm>
                <a:prstGeom prst="roundRect">
                  <a:avLst>
                    <a:gd name="adj" fmla="val 7594"/>
                  </a:avLst>
                </a:prstGeom>
                <a:noFill/>
                <a:ln>
                  <a:solidFill>
                    <a:srgbClr val="9C1C29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" name="原创设计师QQ69613753    _4"/>
                <p:cNvSpPr/>
                <p:nvPr/>
              </p:nvSpPr>
              <p:spPr>
                <a:xfrm>
                  <a:off x="1257892" y="2252067"/>
                  <a:ext cx="847019" cy="847019"/>
                </a:xfrm>
                <a:prstGeom prst="ellipse">
                  <a:avLst/>
                </a:prstGeom>
                <a:solidFill>
                  <a:srgbClr val="C00000"/>
                </a:solidFill>
                <a:ln w="25400">
                  <a:solidFill>
                    <a:srgbClr val="FEFEFE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0" name="Shape 18491"/>
              <p:cNvSpPr/>
              <p:nvPr/>
            </p:nvSpPr>
            <p:spPr>
              <a:xfrm>
                <a:off x="1500288" y="2536937"/>
                <a:ext cx="323859" cy="2772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540" y="17069"/>
                    </a:moveTo>
                    <a:cubicBezTo>
                      <a:pt x="19540" y="16473"/>
                      <a:pt x="19540" y="15944"/>
                      <a:pt x="19540" y="14772"/>
                    </a:cubicBezTo>
                    <a:cubicBezTo>
                      <a:pt x="19526" y="13214"/>
                      <a:pt x="18865" y="11949"/>
                      <a:pt x="18090" y="10825"/>
                    </a:cubicBezTo>
                    <a:cubicBezTo>
                      <a:pt x="16910" y="9139"/>
                      <a:pt x="15307" y="7618"/>
                      <a:pt x="14047" y="6153"/>
                    </a:cubicBezTo>
                    <a:cubicBezTo>
                      <a:pt x="13419" y="5427"/>
                      <a:pt x="12881" y="4722"/>
                      <a:pt x="12534" y="4095"/>
                    </a:cubicBezTo>
                    <a:cubicBezTo>
                      <a:pt x="12185" y="3471"/>
                      <a:pt x="12043" y="2962"/>
                      <a:pt x="12043" y="2580"/>
                    </a:cubicBezTo>
                    <a:cubicBezTo>
                      <a:pt x="12043" y="2577"/>
                      <a:pt x="12043" y="2573"/>
                      <a:pt x="12043" y="2570"/>
                    </a:cubicBezTo>
                    <a:cubicBezTo>
                      <a:pt x="12043" y="1413"/>
                      <a:pt x="12043" y="589"/>
                      <a:pt x="12043" y="0"/>
                    </a:cubicBezTo>
                    <a:lnTo>
                      <a:pt x="9556" y="0"/>
                    </a:lnTo>
                    <a:cubicBezTo>
                      <a:pt x="9556" y="0"/>
                      <a:pt x="9556" y="1"/>
                      <a:pt x="9556" y="1"/>
                    </a:cubicBezTo>
                    <a:cubicBezTo>
                      <a:pt x="9556" y="591"/>
                      <a:pt x="9556" y="1415"/>
                      <a:pt x="9556" y="2571"/>
                    </a:cubicBezTo>
                    <a:cubicBezTo>
                      <a:pt x="9556" y="2574"/>
                      <a:pt x="9556" y="2578"/>
                      <a:pt x="9556" y="2581"/>
                    </a:cubicBezTo>
                    <a:cubicBezTo>
                      <a:pt x="9556" y="2963"/>
                      <a:pt x="9414" y="3472"/>
                      <a:pt x="9065" y="4097"/>
                    </a:cubicBezTo>
                    <a:cubicBezTo>
                      <a:pt x="8718" y="4723"/>
                      <a:pt x="8180" y="5428"/>
                      <a:pt x="7552" y="6155"/>
                    </a:cubicBezTo>
                    <a:cubicBezTo>
                      <a:pt x="6292" y="7619"/>
                      <a:pt x="4689" y="9140"/>
                      <a:pt x="3509" y="10826"/>
                    </a:cubicBezTo>
                    <a:cubicBezTo>
                      <a:pt x="2734" y="11950"/>
                      <a:pt x="2073" y="13215"/>
                      <a:pt x="2059" y="14774"/>
                    </a:cubicBezTo>
                    <a:cubicBezTo>
                      <a:pt x="2059" y="15946"/>
                      <a:pt x="2059" y="16475"/>
                      <a:pt x="2059" y="17070"/>
                    </a:cubicBezTo>
                    <a:lnTo>
                      <a:pt x="0" y="17070"/>
                    </a:lnTo>
                    <a:lnTo>
                      <a:pt x="3280" y="21600"/>
                    </a:lnTo>
                    <a:lnTo>
                      <a:pt x="6551" y="17070"/>
                    </a:lnTo>
                    <a:lnTo>
                      <a:pt x="4547" y="17070"/>
                    </a:lnTo>
                    <a:cubicBezTo>
                      <a:pt x="4547" y="16475"/>
                      <a:pt x="4547" y="15946"/>
                      <a:pt x="4547" y="14774"/>
                    </a:cubicBezTo>
                    <a:cubicBezTo>
                      <a:pt x="4547" y="14769"/>
                      <a:pt x="4547" y="14765"/>
                      <a:pt x="4547" y="14761"/>
                    </a:cubicBezTo>
                    <a:cubicBezTo>
                      <a:pt x="4547" y="14404"/>
                      <a:pt x="4685" y="13910"/>
                      <a:pt x="5033" y="13296"/>
                    </a:cubicBezTo>
                    <a:cubicBezTo>
                      <a:pt x="5381" y="12679"/>
                      <a:pt x="5919" y="11980"/>
                      <a:pt x="6550" y="11258"/>
                    </a:cubicBezTo>
                    <a:cubicBezTo>
                      <a:pt x="7464" y="10197"/>
                      <a:pt x="8559" y="9102"/>
                      <a:pt x="9544" y="7929"/>
                    </a:cubicBezTo>
                    <a:lnTo>
                      <a:pt x="9544" y="17069"/>
                    </a:lnTo>
                    <a:lnTo>
                      <a:pt x="7520" y="17069"/>
                    </a:lnTo>
                    <a:lnTo>
                      <a:pt x="10803" y="21600"/>
                    </a:lnTo>
                    <a:lnTo>
                      <a:pt x="14080" y="17069"/>
                    </a:lnTo>
                    <a:lnTo>
                      <a:pt x="12032" y="17069"/>
                    </a:lnTo>
                    <a:lnTo>
                      <a:pt x="12032" y="7900"/>
                    </a:lnTo>
                    <a:cubicBezTo>
                      <a:pt x="13023" y="9084"/>
                      <a:pt x="14128" y="10188"/>
                      <a:pt x="15050" y="11256"/>
                    </a:cubicBezTo>
                    <a:cubicBezTo>
                      <a:pt x="15681" y="11979"/>
                      <a:pt x="16219" y="12678"/>
                      <a:pt x="16567" y="13295"/>
                    </a:cubicBezTo>
                    <a:cubicBezTo>
                      <a:pt x="16915" y="13908"/>
                      <a:pt x="17053" y="14403"/>
                      <a:pt x="17053" y="14760"/>
                    </a:cubicBezTo>
                    <a:cubicBezTo>
                      <a:pt x="17053" y="14764"/>
                      <a:pt x="17053" y="14768"/>
                      <a:pt x="17053" y="14773"/>
                    </a:cubicBezTo>
                    <a:cubicBezTo>
                      <a:pt x="17053" y="15945"/>
                      <a:pt x="17053" y="16473"/>
                      <a:pt x="17053" y="17069"/>
                    </a:cubicBezTo>
                    <a:lnTo>
                      <a:pt x="15049" y="17069"/>
                    </a:lnTo>
                    <a:lnTo>
                      <a:pt x="18320" y="21598"/>
                    </a:lnTo>
                    <a:lnTo>
                      <a:pt x="21600" y="17069"/>
                    </a:lnTo>
                    <a:lnTo>
                      <a:pt x="19540" y="17069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724862" y="2004262"/>
              <a:ext cx="4419554" cy="1373411"/>
              <a:chOff x="1257892" y="1988872"/>
              <a:chExt cx="4419554" cy="1373411"/>
            </a:xfrm>
          </p:grpSpPr>
          <p:sp>
            <p:nvSpPr>
              <p:cNvPr id="24" name="原创设计师QQ69613753    _2"/>
              <p:cNvSpPr/>
              <p:nvPr/>
            </p:nvSpPr>
            <p:spPr>
              <a:xfrm>
                <a:off x="1681402" y="1988872"/>
                <a:ext cx="3996044" cy="1373411"/>
              </a:xfrm>
              <a:prstGeom prst="roundRect">
                <a:avLst>
                  <a:gd name="adj" fmla="val 7594"/>
                </a:avLst>
              </a:prstGeom>
              <a:noFill/>
              <a:ln>
                <a:solidFill>
                  <a:srgbClr val="9C1C29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原创设计师QQ69613753    _4"/>
              <p:cNvSpPr/>
              <p:nvPr/>
            </p:nvSpPr>
            <p:spPr>
              <a:xfrm>
                <a:off x="1257892" y="2252067"/>
                <a:ext cx="847019" cy="847019"/>
              </a:xfrm>
              <a:prstGeom prst="ellipse">
                <a:avLst/>
              </a:prstGeom>
              <a:solidFill>
                <a:srgbClr val="C00000"/>
              </a:solidFill>
              <a:ln w="25400">
                <a:solidFill>
                  <a:srgbClr val="FEFEFE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965261" y="2555987"/>
              <a:ext cx="356247" cy="229368"/>
              <a:chOff x="7762789" y="2669741"/>
              <a:chExt cx="356247" cy="229368"/>
            </a:xfrm>
          </p:grpSpPr>
          <p:sp>
            <p:nvSpPr>
              <p:cNvPr id="27" name="Shape 18497"/>
              <p:cNvSpPr/>
              <p:nvPr/>
            </p:nvSpPr>
            <p:spPr>
              <a:xfrm>
                <a:off x="7910863" y="2669741"/>
                <a:ext cx="208173" cy="1800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599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9811" y="21600"/>
                    </a:lnTo>
                    <a:cubicBezTo>
                      <a:pt x="10581" y="19662"/>
                      <a:pt x="12280" y="18310"/>
                      <a:pt x="14253" y="18310"/>
                    </a:cubicBezTo>
                    <a:cubicBezTo>
                      <a:pt x="16225" y="18310"/>
                      <a:pt x="17924" y="19662"/>
                      <a:pt x="18694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8" name="Shape 18498"/>
              <p:cNvSpPr/>
              <p:nvPr/>
            </p:nvSpPr>
            <p:spPr>
              <a:xfrm>
                <a:off x="7762789" y="2719068"/>
                <a:ext cx="125772" cy="1288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116" y="17018"/>
                    </a:moveTo>
                    <a:cubicBezTo>
                      <a:pt x="17780" y="17018"/>
                      <a:pt x="20138" y="18290"/>
                      <a:pt x="21600" y="20237"/>
                    </a:cubicBezTo>
                    <a:lnTo>
                      <a:pt x="21600" y="0"/>
                    </a:lnTo>
                    <a:lnTo>
                      <a:pt x="8120" y="0"/>
                    </a:lnTo>
                    <a:lnTo>
                      <a:pt x="0" y="8727"/>
                    </a:lnTo>
                    <a:lnTo>
                      <a:pt x="0" y="21600"/>
                    </a:lnTo>
                    <a:lnTo>
                      <a:pt x="7810" y="21600"/>
                    </a:lnTo>
                    <a:cubicBezTo>
                      <a:pt x="9078" y="18901"/>
                      <a:pt x="11871" y="17018"/>
                      <a:pt x="15116" y="17018"/>
                    </a:cubicBezTo>
                    <a:close/>
                    <a:moveTo>
                      <a:pt x="4989" y="9545"/>
                    </a:moveTo>
                    <a:lnTo>
                      <a:pt x="9521" y="4309"/>
                    </a:lnTo>
                    <a:lnTo>
                      <a:pt x="16723" y="4309"/>
                    </a:lnTo>
                    <a:lnTo>
                      <a:pt x="16723" y="13692"/>
                    </a:lnTo>
                    <a:lnTo>
                      <a:pt x="4989" y="13692"/>
                    </a:lnTo>
                    <a:lnTo>
                      <a:pt x="4989" y="954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Shape 18499"/>
              <p:cNvSpPr/>
              <p:nvPr/>
            </p:nvSpPr>
            <p:spPr>
              <a:xfrm>
                <a:off x="7822267" y="2837449"/>
                <a:ext cx="61957" cy="61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0" name="Shape 18500"/>
              <p:cNvSpPr/>
              <p:nvPr/>
            </p:nvSpPr>
            <p:spPr>
              <a:xfrm>
                <a:off x="8020524" y="2837449"/>
                <a:ext cx="61957" cy="616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598" extrusionOk="0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467442" y="3873715"/>
              <a:ext cx="4419554" cy="1373411"/>
              <a:chOff x="1257892" y="1988872"/>
              <a:chExt cx="4419554" cy="1373411"/>
            </a:xfrm>
          </p:grpSpPr>
          <p:sp>
            <p:nvSpPr>
              <p:cNvPr id="34" name="原创设计师QQ69613753    _2"/>
              <p:cNvSpPr/>
              <p:nvPr/>
            </p:nvSpPr>
            <p:spPr>
              <a:xfrm>
                <a:off x="1681402" y="1988872"/>
                <a:ext cx="3996044" cy="1373411"/>
              </a:xfrm>
              <a:prstGeom prst="roundRect">
                <a:avLst>
                  <a:gd name="adj" fmla="val 7594"/>
                </a:avLst>
              </a:prstGeom>
              <a:noFill/>
              <a:ln>
                <a:solidFill>
                  <a:srgbClr val="9C1C29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原创设计师QQ69613753    _4"/>
              <p:cNvSpPr/>
              <p:nvPr/>
            </p:nvSpPr>
            <p:spPr>
              <a:xfrm>
                <a:off x="1257892" y="2252067"/>
                <a:ext cx="847019" cy="847019"/>
              </a:xfrm>
              <a:prstGeom prst="ellipse">
                <a:avLst/>
              </a:prstGeom>
              <a:solidFill>
                <a:srgbClr val="C00000"/>
              </a:solidFill>
              <a:ln w="25400">
                <a:solidFill>
                  <a:srgbClr val="FEFEFE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原创设计师QQ69613753    _2"/>
            <p:cNvSpPr/>
            <p:nvPr/>
          </p:nvSpPr>
          <p:spPr>
            <a:xfrm>
              <a:off x="7148372" y="3870055"/>
              <a:ext cx="3996044" cy="1373411"/>
            </a:xfrm>
            <a:prstGeom prst="roundRect">
              <a:avLst>
                <a:gd name="adj" fmla="val 7594"/>
              </a:avLst>
            </a:prstGeom>
            <a:noFill/>
            <a:ln>
              <a:solidFill>
                <a:srgbClr val="9C1C29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原创设计师QQ69613753    _4"/>
            <p:cNvSpPr/>
            <p:nvPr/>
          </p:nvSpPr>
          <p:spPr>
            <a:xfrm>
              <a:off x="6724862" y="4133250"/>
              <a:ext cx="847019" cy="847019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rgbClr val="FEFEF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986438" y="4404880"/>
              <a:ext cx="323866" cy="323863"/>
              <a:chOff x="4098234" y="3800827"/>
              <a:chExt cx="323866" cy="323863"/>
            </a:xfrm>
          </p:grpSpPr>
          <p:sp>
            <p:nvSpPr>
              <p:cNvPr id="40" name="Shape 18483"/>
              <p:cNvSpPr/>
              <p:nvPr/>
            </p:nvSpPr>
            <p:spPr>
              <a:xfrm>
                <a:off x="4304791" y="4008463"/>
                <a:ext cx="115064" cy="1151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Shape 18484"/>
              <p:cNvSpPr/>
              <p:nvPr/>
            </p:nvSpPr>
            <p:spPr>
              <a:xfrm>
                <a:off x="4282340" y="3972353"/>
                <a:ext cx="60059" cy="733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Shape 18485"/>
              <p:cNvSpPr/>
              <p:nvPr/>
            </p:nvSpPr>
            <p:spPr>
              <a:xfrm>
                <a:off x="4098236" y="3800827"/>
                <a:ext cx="166704" cy="1630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2" h="21211" extrusionOk="0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Shape 18486"/>
              <p:cNvSpPr/>
              <p:nvPr/>
            </p:nvSpPr>
            <p:spPr>
              <a:xfrm>
                <a:off x="4098234" y="3985895"/>
                <a:ext cx="167269" cy="138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17" h="21374" extrusionOk="0">
                    <a:moveTo>
                      <a:pt x="17025" y="721"/>
                    </a:moveTo>
                    <a:cubicBezTo>
                      <a:pt x="16544" y="427"/>
                      <a:pt x="16053" y="191"/>
                      <a:pt x="15572" y="0"/>
                    </a:cubicBezTo>
                    <a:cubicBezTo>
                      <a:pt x="13916" y="235"/>
                      <a:pt x="7379" y="2037"/>
                      <a:pt x="6835" y="8291"/>
                    </a:cubicBezTo>
                    <a:cubicBezTo>
                      <a:pt x="6064" y="17146"/>
                      <a:pt x="1255" y="15657"/>
                      <a:pt x="154" y="15771"/>
                    </a:cubicBezTo>
                    <a:cubicBezTo>
                      <a:pt x="-483" y="15837"/>
                      <a:pt x="744" y="21126"/>
                      <a:pt x="6047" y="21364"/>
                    </a:cubicBezTo>
                    <a:cubicBezTo>
                      <a:pt x="11299" y="21600"/>
                      <a:pt x="20648" y="17485"/>
                      <a:pt x="21033" y="7006"/>
                    </a:cubicBezTo>
                    <a:lnTo>
                      <a:pt x="21117" y="6884"/>
                    </a:lnTo>
                    <a:cubicBezTo>
                      <a:pt x="20450" y="3612"/>
                      <a:pt x="18812" y="1844"/>
                      <a:pt x="17025" y="7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Shape 18487"/>
              <p:cNvSpPr/>
              <p:nvPr/>
            </p:nvSpPr>
            <p:spPr>
              <a:xfrm>
                <a:off x="4232945" y="3800829"/>
                <a:ext cx="189155" cy="2172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5" h="21376" extrusionOk="0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/>
                <a:endParaRPr sz="24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5" name="Shape 18494"/>
            <p:cNvSpPr/>
            <p:nvPr/>
          </p:nvSpPr>
          <p:spPr>
            <a:xfrm>
              <a:off x="1717797" y="4414476"/>
              <a:ext cx="323859" cy="323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24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425656" y="2444696"/>
            <a:ext cx="3037309" cy="927306"/>
            <a:chOff x="5582360" y="1969034"/>
            <a:chExt cx="3037309" cy="927306"/>
          </a:xfrm>
        </p:grpSpPr>
        <p:sp>
          <p:nvSpPr>
            <p:cNvPr id="48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425656" y="4286922"/>
            <a:ext cx="3037309" cy="927306"/>
            <a:chOff x="5582360" y="1969034"/>
            <a:chExt cx="3037309" cy="927306"/>
          </a:xfrm>
        </p:grpSpPr>
        <p:sp>
          <p:nvSpPr>
            <p:cNvPr id="51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619934" y="2397109"/>
            <a:ext cx="3037309" cy="927306"/>
            <a:chOff x="5582360" y="1969034"/>
            <a:chExt cx="3037309" cy="927306"/>
          </a:xfrm>
        </p:grpSpPr>
        <p:sp>
          <p:nvSpPr>
            <p:cNvPr id="54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619934" y="4239335"/>
            <a:ext cx="3037309" cy="927306"/>
            <a:chOff x="5582360" y="1969034"/>
            <a:chExt cx="3037309" cy="927306"/>
          </a:xfrm>
        </p:grpSpPr>
        <p:sp>
          <p:nvSpPr>
            <p:cNvPr id="57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01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成功项目展示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018904" y="1452751"/>
            <a:ext cx="8142698" cy="4268106"/>
            <a:chOff x="2018904" y="1452751"/>
            <a:chExt cx="8142698" cy="4268106"/>
          </a:xfrm>
        </p:grpSpPr>
        <p:grpSp>
          <p:nvGrpSpPr>
            <p:cNvPr id="17" name="组合 16"/>
            <p:cNvGrpSpPr/>
            <p:nvPr/>
          </p:nvGrpSpPr>
          <p:grpSpPr>
            <a:xfrm>
              <a:off x="2018904" y="1452751"/>
              <a:ext cx="3502328" cy="1886856"/>
              <a:chOff x="1808383" y="1286596"/>
              <a:chExt cx="3502328" cy="1886856"/>
            </a:xfrm>
          </p:grpSpPr>
          <p:sp>
            <p:nvSpPr>
              <p:cNvPr id="18" name="Shape 2015"/>
              <p:cNvSpPr/>
              <p:nvPr/>
            </p:nvSpPr>
            <p:spPr>
              <a:xfrm>
                <a:off x="2049118" y="1628810"/>
                <a:ext cx="3261593" cy="1544642"/>
              </a:xfrm>
              <a:prstGeom prst="roundRect">
                <a:avLst>
                  <a:gd name="adj" fmla="val 6918"/>
                </a:avLst>
              </a:prstGeom>
              <a:noFill/>
              <a:ln w="12700">
                <a:solidFill>
                  <a:srgbClr val="A6AAA9"/>
                </a:solidFill>
                <a:miter lim="400000"/>
              </a:ln>
            </p:spPr>
            <p:txBody>
              <a:bodyPr lIns="17447" tIns="17447" rIns="17447" bIns="17447" anchor="ctr"/>
              <a:lstStyle/>
              <a:p>
                <a:pPr lvl="0">
                  <a:lnSpc>
                    <a:spcPct val="120000"/>
                  </a:lnSpc>
                </a:pPr>
                <a:endParaRPr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1808383" y="1286596"/>
                <a:ext cx="684427" cy="684427"/>
                <a:chOff x="1721297" y="1714194"/>
                <a:chExt cx="684427" cy="684427"/>
              </a:xfrm>
            </p:grpSpPr>
            <p:sp>
              <p:nvSpPr>
                <p:cNvPr id="20" name="Shape 2029"/>
                <p:cNvSpPr/>
                <p:nvPr/>
              </p:nvSpPr>
              <p:spPr>
                <a:xfrm>
                  <a:off x="1721297" y="1714194"/>
                  <a:ext cx="684427" cy="6844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1016" tIns="31016" rIns="31016" bIns="31016" numCol="1" anchor="ctr">
                  <a:no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endParaRPr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1825345" y="1869800"/>
                  <a:ext cx="4763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01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2" name="组合 21"/>
            <p:cNvGrpSpPr/>
            <p:nvPr/>
          </p:nvGrpSpPr>
          <p:grpSpPr>
            <a:xfrm flipH="1">
              <a:off x="6659274" y="1452751"/>
              <a:ext cx="3502328" cy="1886856"/>
              <a:chOff x="1808383" y="1286596"/>
              <a:chExt cx="3502328" cy="1886856"/>
            </a:xfrm>
          </p:grpSpPr>
          <p:sp>
            <p:nvSpPr>
              <p:cNvPr id="23" name="Shape 2015"/>
              <p:cNvSpPr/>
              <p:nvPr/>
            </p:nvSpPr>
            <p:spPr>
              <a:xfrm>
                <a:off x="2049118" y="1628810"/>
                <a:ext cx="3261593" cy="1544642"/>
              </a:xfrm>
              <a:prstGeom prst="roundRect">
                <a:avLst>
                  <a:gd name="adj" fmla="val 6918"/>
                </a:avLst>
              </a:prstGeom>
              <a:noFill/>
              <a:ln w="12700">
                <a:solidFill>
                  <a:srgbClr val="A6AAA9"/>
                </a:solidFill>
                <a:miter lim="400000"/>
              </a:ln>
            </p:spPr>
            <p:txBody>
              <a:bodyPr lIns="17447" tIns="17447" rIns="17447" bIns="17447" anchor="ctr"/>
              <a:lstStyle/>
              <a:p>
                <a:pPr lvl="0">
                  <a:lnSpc>
                    <a:spcPct val="120000"/>
                  </a:lnSpc>
                </a:pPr>
                <a:endParaRPr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24" name="组合 23"/>
              <p:cNvGrpSpPr/>
              <p:nvPr/>
            </p:nvGrpSpPr>
            <p:grpSpPr>
              <a:xfrm>
                <a:off x="1808383" y="1286596"/>
                <a:ext cx="684427" cy="684427"/>
                <a:chOff x="1721297" y="1714194"/>
                <a:chExt cx="684427" cy="684427"/>
              </a:xfrm>
            </p:grpSpPr>
            <p:sp>
              <p:nvSpPr>
                <p:cNvPr id="25" name="Shape 2029"/>
                <p:cNvSpPr/>
                <p:nvPr/>
              </p:nvSpPr>
              <p:spPr>
                <a:xfrm>
                  <a:off x="1721297" y="1714194"/>
                  <a:ext cx="684427" cy="6844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31016" tIns="31016" rIns="31016" bIns="31016" numCol="1" anchor="ctr">
                  <a:noAutofit/>
                </a:bodyPr>
                <a:lstStyle/>
                <a:p>
                  <a:pPr lvl="0">
                    <a:lnSpc>
                      <a:spcPct val="120000"/>
                    </a:lnSpc>
                  </a:pPr>
                  <a:endParaRPr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文本框 25"/>
                <p:cNvSpPr txBox="1"/>
                <p:nvPr/>
              </p:nvSpPr>
              <p:spPr>
                <a:xfrm>
                  <a:off x="1825345" y="1869800"/>
                  <a:ext cx="47632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b="1" dirty="0" smtClean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02</a:t>
                  </a:r>
                  <a:endPara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7" name="Shape 2015"/>
            <p:cNvSpPr/>
            <p:nvPr/>
          </p:nvSpPr>
          <p:spPr>
            <a:xfrm flipV="1">
              <a:off x="2259639" y="3834001"/>
              <a:ext cx="3261593" cy="1544642"/>
            </a:xfrm>
            <a:prstGeom prst="roundRect">
              <a:avLst>
                <a:gd name="adj" fmla="val 6918"/>
              </a:avLst>
            </a:prstGeom>
            <a:noFill/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029"/>
            <p:cNvSpPr/>
            <p:nvPr/>
          </p:nvSpPr>
          <p:spPr>
            <a:xfrm flipV="1">
              <a:off x="2018904" y="5036430"/>
              <a:ext cx="684427" cy="684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122952" y="5195919"/>
              <a:ext cx="476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Shape 2015"/>
            <p:cNvSpPr/>
            <p:nvPr/>
          </p:nvSpPr>
          <p:spPr>
            <a:xfrm flipH="1" flipV="1">
              <a:off x="6659274" y="3834001"/>
              <a:ext cx="3261593" cy="1544642"/>
            </a:xfrm>
            <a:prstGeom prst="roundRect">
              <a:avLst>
                <a:gd name="adj" fmla="val 6918"/>
              </a:avLst>
            </a:prstGeom>
            <a:noFill/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Shape 2029"/>
            <p:cNvSpPr/>
            <p:nvPr/>
          </p:nvSpPr>
          <p:spPr>
            <a:xfrm flipH="1" flipV="1">
              <a:off x="9477175" y="5036430"/>
              <a:ext cx="684427" cy="684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 flipH="1">
              <a:off x="9581225" y="5195919"/>
              <a:ext cx="4763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Shape 2016"/>
            <p:cNvSpPr/>
            <p:nvPr/>
          </p:nvSpPr>
          <p:spPr>
            <a:xfrm>
              <a:off x="4773593" y="2602654"/>
              <a:ext cx="2644813" cy="2644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/>
            </a:solidFill>
            <a:ln w="12700">
              <a:miter lim="400000"/>
            </a:ln>
          </p:spPr>
          <p:txBody>
            <a:bodyPr lIns="23262" tIns="23262" rIns="23262" bIns="23262" anchor="ctr"/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"/>
            <p:cNvSpPr>
              <a:spLocks noChangeArrowheads="1"/>
            </p:cNvSpPr>
            <p:nvPr/>
          </p:nvSpPr>
          <p:spPr bwMode="auto">
            <a:xfrm>
              <a:off x="5769999" y="3398138"/>
              <a:ext cx="752587" cy="606067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5466425" y="411704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409952" y="2203233"/>
            <a:ext cx="2569937" cy="927306"/>
            <a:chOff x="5582360" y="1969034"/>
            <a:chExt cx="2569937" cy="927306"/>
          </a:xfrm>
        </p:grpSpPr>
        <p:sp>
          <p:nvSpPr>
            <p:cNvPr id="43" name="TextBox 54"/>
            <p:cNvSpPr txBox="1"/>
            <p:nvPr/>
          </p:nvSpPr>
          <p:spPr>
            <a:xfrm>
              <a:off x="5582361" y="2250009"/>
              <a:ext cx="2569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409952" y="3977947"/>
            <a:ext cx="2569937" cy="927306"/>
            <a:chOff x="5582360" y="1969034"/>
            <a:chExt cx="2569937" cy="927306"/>
          </a:xfrm>
        </p:grpSpPr>
        <p:sp>
          <p:nvSpPr>
            <p:cNvPr id="47" name="TextBox 54"/>
            <p:cNvSpPr txBox="1"/>
            <p:nvPr/>
          </p:nvSpPr>
          <p:spPr>
            <a:xfrm>
              <a:off x="5582361" y="2250009"/>
              <a:ext cx="2569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582360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30592" y="2209143"/>
            <a:ext cx="2569936" cy="927306"/>
            <a:chOff x="5582361" y="1969034"/>
            <a:chExt cx="2569936" cy="927306"/>
          </a:xfrm>
        </p:grpSpPr>
        <p:sp>
          <p:nvSpPr>
            <p:cNvPr id="50" name="TextBox 54"/>
            <p:cNvSpPr txBox="1"/>
            <p:nvPr/>
          </p:nvSpPr>
          <p:spPr>
            <a:xfrm>
              <a:off x="5582361" y="2250009"/>
              <a:ext cx="2569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32615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30592" y="3983857"/>
            <a:ext cx="2569936" cy="927306"/>
            <a:chOff x="5582361" y="1969034"/>
            <a:chExt cx="2569936" cy="927306"/>
          </a:xfrm>
        </p:grpSpPr>
        <p:sp>
          <p:nvSpPr>
            <p:cNvPr id="53" name="TextBox 54"/>
            <p:cNvSpPr txBox="1"/>
            <p:nvPr/>
          </p:nvSpPr>
          <p:spPr>
            <a:xfrm>
              <a:off x="5582361" y="2250009"/>
              <a:ext cx="25699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326156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967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>
            <a:off x="7794431" y="2036754"/>
            <a:ext cx="4397568" cy="2784492"/>
            <a:chOff x="-4296625" y="2000250"/>
            <a:chExt cx="9149411" cy="2128838"/>
          </a:xfrm>
          <a:solidFill>
            <a:srgbClr val="C00000"/>
          </a:solidFill>
        </p:grpSpPr>
        <p:sp>
          <p:nvSpPr>
            <p:cNvPr id="6" name="燕尾形 5"/>
            <p:cNvSpPr/>
            <p:nvPr/>
          </p:nvSpPr>
          <p:spPr>
            <a:xfrm flipV="1">
              <a:off x="2591149" y="2000250"/>
              <a:ext cx="2261637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五边形 6"/>
            <p:cNvSpPr/>
            <p:nvPr/>
          </p:nvSpPr>
          <p:spPr>
            <a:xfrm>
              <a:off x="-4296625" y="2000250"/>
              <a:ext cx="8465228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原创设计师QQ598969553            _2"/>
          <p:cNvSpPr/>
          <p:nvPr/>
        </p:nvSpPr>
        <p:spPr>
          <a:xfrm>
            <a:off x="874144" y="2815267"/>
            <a:ext cx="1230880" cy="122746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2" tIns="60946" rIns="121892" bIns="60946" anchor="ctr"/>
          <a:lstStyle/>
          <a:p>
            <a:pPr algn="ctr">
              <a:defRPr/>
            </a:pPr>
            <a:r>
              <a:rPr lang="en-US" altLang="zh-CN" sz="4400" b="1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04</a:t>
            </a:r>
            <a:endParaRPr lang="zh-CN" altLang="en-US" sz="4400" b="1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60697" y="2609389"/>
            <a:ext cx="5360212" cy="1689670"/>
            <a:chOff x="2360697" y="2567185"/>
            <a:chExt cx="5360212" cy="1689670"/>
          </a:xfrm>
        </p:grpSpPr>
        <p:sp>
          <p:nvSpPr>
            <p:cNvPr id="8" name="矩形 7"/>
            <p:cNvSpPr/>
            <p:nvPr/>
          </p:nvSpPr>
          <p:spPr>
            <a:xfrm>
              <a:off x="2360697" y="2567185"/>
              <a:ext cx="4889029" cy="861815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48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工作存在不足</a:t>
              </a:r>
            </a:p>
          </p:txBody>
        </p:sp>
        <p:sp>
          <p:nvSpPr>
            <p:cNvPr id="12" name="原创设计师QQ598969553            _3"/>
            <p:cNvSpPr txBox="1">
              <a:spLocks/>
            </p:cNvSpPr>
            <p:nvPr/>
          </p:nvSpPr>
          <p:spPr>
            <a:xfrm>
              <a:off x="2360698" y="3429000"/>
              <a:ext cx="5360211" cy="8278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CSASAADAstudio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sales template, a more beautiful template please magic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rainMagic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moreMagic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more beautiful template please magic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835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工作存在不足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633625" y="1753888"/>
            <a:ext cx="3725141" cy="3662200"/>
            <a:chOff x="6575568" y="1971603"/>
            <a:chExt cx="3725141" cy="3662200"/>
          </a:xfrm>
        </p:grpSpPr>
        <p:sp>
          <p:nvSpPr>
            <p:cNvPr id="17" name="椭圆 16"/>
            <p:cNvSpPr/>
            <p:nvPr/>
          </p:nvSpPr>
          <p:spPr>
            <a:xfrm>
              <a:off x="7202805" y="2215587"/>
              <a:ext cx="1936955" cy="1936955"/>
            </a:xfrm>
            <a:prstGeom prst="ellipse">
              <a:avLst/>
            </a:prstGeom>
            <a:solidFill>
              <a:srgbClr val="C00000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E8C8E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6575568" y="2893843"/>
              <a:ext cx="507122" cy="507122"/>
            </a:xfrm>
            <a:prstGeom prst="ellipse">
              <a:avLst/>
            </a:prstGeom>
            <a:solidFill>
              <a:srgbClr val="C00000"/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E8C8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391569" y="2404351"/>
              <a:ext cx="1559426" cy="1559426"/>
            </a:xfrm>
            <a:prstGeom prst="ellipse">
              <a:avLst/>
            </a:prstGeom>
            <a:blipFill>
              <a:blip r:embed="rId3"/>
              <a:srcRect/>
              <a:stretch>
                <a:fillRect l="-8000" r="-8000"/>
              </a:stretch>
            </a:blipFill>
            <a:ln w="381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1016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 dirty="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829129" y="4365602"/>
              <a:ext cx="3214628" cy="1268201"/>
              <a:chOff x="6575568" y="4253809"/>
              <a:chExt cx="3214628" cy="1268201"/>
            </a:xfrm>
          </p:grpSpPr>
          <p:pic>
            <p:nvPicPr>
              <p:cNvPr id="21" name="Picture 2" descr="C:\Documents and Settings\Administrator\桌面\奖2.pn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274" t="5928" r="21544"/>
              <a:stretch/>
            </p:blipFill>
            <p:spPr bwMode="auto">
              <a:xfrm>
                <a:off x="8852054" y="4253809"/>
                <a:ext cx="938142" cy="12662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3" descr="C:\Documents and Settings\Administrator\桌面\奖.png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36" t="20500" r="15128" b="25936"/>
              <a:stretch/>
            </p:blipFill>
            <p:spPr bwMode="auto">
              <a:xfrm>
                <a:off x="6575568" y="4295270"/>
                <a:ext cx="2295364" cy="12267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3" name="椭圆 22"/>
            <p:cNvSpPr/>
            <p:nvPr/>
          </p:nvSpPr>
          <p:spPr>
            <a:xfrm>
              <a:off x="9033704" y="2761072"/>
              <a:ext cx="1267005" cy="1267005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rgbClr val="F8F8F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E8C8E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6945964" y="1971603"/>
              <a:ext cx="785902" cy="78590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rgbClr val="F8F8F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E8C8E"/>
                </a:solidFill>
              </a:endParaRPr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1397080" y="2428647"/>
            <a:ext cx="4034971" cy="2709410"/>
          </a:xfrm>
          <a:prstGeom prst="roundRect">
            <a:avLst>
              <a:gd name="adj" fmla="val 10774"/>
            </a:avLst>
          </a:prstGeom>
          <a:noFill/>
          <a:ln>
            <a:solidFill>
              <a:srgbClr val="9C1C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625675" y="2757505"/>
            <a:ext cx="3570439" cy="1913209"/>
            <a:chOff x="1099543" y="3594305"/>
            <a:chExt cx="3570439" cy="1913209"/>
          </a:xfrm>
        </p:grpSpPr>
        <p:sp>
          <p:nvSpPr>
            <p:cNvPr id="28" name="矩形 47"/>
            <p:cNvSpPr>
              <a:spLocks noChangeArrowheads="1"/>
            </p:cNvSpPr>
            <p:nvPr/>
          </p:nvSpPr>
          <p:spPr bwMode="auto">
            <a:xfrm>
              <a:off x="1099543" y="3994415"/>
              <a:ext cx="3570439" cy="1513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0"/>
                </a:spcBef>
                <a:spcAft>
                  <a:spcPts val="394"/>
                </a:spcAft>
                <a:buNone/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右键点击图片选择设置图片格式可直接替换图片。您可以点击文字框输入您的描述说明，或者通过复制粘贴，在此录入您的描述说明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。在此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录入上述图表的综合描述说明，在此录入上述图表的综合描述说明，在此录入上述图表的综合描述说明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右键点击图片选择设置图片格式可直接替换图片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99543" y="3594305"/>
              <a:ext cx="30512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在此输入您</a:t>
              </a:r>
              <a:r>
                <a:rPr lang="zh-CN" altLang="en-US" sz="2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的标题</a:t>
              </a:r>
              <a:r>
                <a:rPr lang="zh-CN" altLang="en-US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76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工作存在不足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322283" y="1799269"/>
            <a:ext cx="7521499" cy="3231779"/>
            <a:chOff x="2322283" y="1951669"/>
            <a:chExt cx="7521499" cy="3231779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6095999" y="2321792"/>
              <a:ext cx="0" cy="2861656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组合 29"/>
            <p:cNvGrpSpPr/>
            <p:nvPr/>
          </p:nvGrpSpPr>
          <p:grpSpPr>
            <a:xfrm>
              <a:off x="2322283" y="1978718"/>
              <a:ext cx="1799420" cy="2541660"/>
              <a:chOff x="2095205" y="2014353"/>
              <a:chExt cx="1799420" cy="2541660"/>
            </a:xfrm>
          </p:grpSpPr>
          <p:sp>
            <p:nvSpPr>
              <p:cNvPr id="31" name="椭圆 30"/>
              <p:cNvSpPr/>
              <p:nvPr/>
            </p:nvSpPr>
            <p:spPr bwMode="auto">
              <a:xfrm>
                <a:off x="2095205" y="2014353"/>
                <a:ext cx="1799420" cy="180095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32" name="文本框 5"/>
              <p:cNvSpPr txBox="1"/>
              <p:nvPr/>
            </p:nvSpPr>
            <p:spPr>
              <a:xfrm>
                <a:off x="2310697" y="2591662"/>
                <a:ext cx="136843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itchFamily="34" charset="-122"/>
                    <a:cs typeface="Arial" panose="020B0604020202020204" pitchFamily="34" charset="0"/>
                  </a:rPr>
                  <a:t>2016</a:t>
                </a:r>
                <a:endParaRPr lang="zh-CN" altLang="en-US" sz="3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文本框 5"/>
              <p:cNvSpPr txBox="1"/>
              <p:nvPr/>
            </p:nvSpPr>
            <p:spPr>
              <a:xfrm>
                <a:off x="2310697" y="3909682"/>
                <a:ext cx="136843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微软雅黑" pitchFamily="34" charset="-122"/>
                    <a:cs typeface="Arial" panose="020B0604020202020204" pitchFamily="34" charset="0"/>
                  </a:rPr>
                  <a:t>85%</a:t>
                </a:r>
                <a:endParaRPr lang="zh-CN" altLang="en-US" sz="3600" dirty="0">
                  <a:solidFill>
                    <a:srgbClr val="C0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8044362" y="1951669"/>
              <a:ext cx="1799420" cy="2541660"/>
              <a:chOff x="2095205" y="2014353"/>
              <a:chExt cx="1799420" cy="2541660"/>
            </a:xfrm>
          </p:grpSpPr>
          <p:sp>
            <p:nvSpPr>
              <p:cNvPr id="36" name="椭圆 35"/>
              <p:cNvSpPr/>
              <p:nvPr/>
            </p:nvSpPr>
            <p:spPr bwMode="auto">
              <a:xfrm>
                <a:off x="2095205" y="2014353"/>
                <a:ext cx="1799420" cy="180095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350"/>
              </a:p>
            </p:txBody>
          </p:sp>
          <p:sp>
            <p:nvSpPr>
              <p:cNvPr id="37" name="文本框 5"/>
              <p:cNvSpPr txBox="1"/>
              <p:nvPr/>
            </p:nvSpPr>
            <p:spPr>
              <a:xfrm>
                <a:off x="2310697" y="2591662"/>
                <a:ext cx="136843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itchFamily="34" charset="-122"/>
                    <a:cs typeface="Arial" panose="020B0604020202020204" pitchFamily="34" charset="0"/>
                  </a:rPr>
                  <a:t>2017</a:t>
                </a:r>
                <a:endParaRPr lang="zh-CN" altLang="en-US" sz="3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文本框 5"/>
              <p:cNvSpPr txBox="1"/>
              <p:nvPr/>
            </p:nvSpPr>
            <p:spPr>
              <a:xfrm>
                <a:off x="2310697" y="3909682"/>
                <a:ext cx="136843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600" dirty="0" smtClean="0">
                    <a:solidFill>
                      <a:srgbClr val="C00000"/>
                    </a:solidFill>
                    <a:latin typeface="Arial" panose="020B0604020202020204" pitchFamily="34" charset="0"/>
                    <a:ea typeface="微软雅黑" pitchFamily="34" charset="-122"/>
                    <a:cs typeface="Arial" panose="020B0604020202020204" pitchFamily="34" charset="0"/>
                  </a:rPr>
                  <a:t>96%</a:t>
                </a:r>
                <a:endParaRPr lang="zh-CN" altLang="en-US" sz="3600" dirty="0">
                  <a:solidFill>
                    <a:srgbClr val="C00000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5862413" y="3220748"/>
              <a:ext cx="449942" cy="44994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5894230" y="3242581"/>
              <a:ext cx="3776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err="1" smtClean="0">
                  <a:solidFill>
                    <a:schemeClr val="bg1"/>
                  </a:solidFill>
                </a:rPr>
                <a:t>vs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703337" y="4626974"/>
            <a:ext cx="3037309" cy="927306"/>
            <a:chOff x="5582360" y="1969034"/>
            <a:chExt cx="3037309" cy="927306"/>
          </a:xfrm>
        </p:grpSpPr>
        <p:sp>
          <p:nvSpPr>
            <p:cNvPr id="43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187944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425416" y="4626974"/>
            <a:ext cx="3037309" cy="927306"/>
            <a:chOff x="5582360" y="1969034"/>
            <a:chExt cx="3037309" cy="927306"/>
          </a:xfrm>
        </p:grpSpPr>
        <p:sp>
          <p:nvSpPr>
            <p:cNvPr id="46" name="TextBox 54"/>
            <p:cNvSpPr txBox="1"/>
            <p:nvPr/>
          </p:nvSpPr>
          <p:spPr>
            <a:xfrm>
              <a:off x="5582360" y="2250009"/>
              <a:ext cx="30373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187944" y="1969034"/>
              <a:ext cx="18261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69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工作存在不足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31468" y="2395647"/>
            <a:ext cx="9529063" cy="2066705"/>
            <a:chOff x="1152010" y="2484756"/>
            <a:chExt cx="9529063" cy="2066705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1152010" y="24861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0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4 w 55"/>
                <a:gd name="T21" fmla="*/ 88 h 157"/>
                <a:gd name="T22" fmla="*/ 9 w 55"/>
                <a:gd name="T23" fmla="*/ 83 h 157"/>
                <a:gd name="T24" fmla="*/ 9 w 55"/>
                <a:gd name="T25" fmla="*/ 43 h 157"/>
                <a:gd name="T26" fmla="*/ 11 w 55"/>
                <a:gd name="T27" fmla="*/ 43 h 157"/>
                <a:gd name="T28" fmla="*/ 11 w 55"/>
                <a:gd name="T29" fmla="*/ 150 h 157"/>
                <a:gd name="T30" fmla="*/ 18 w 55"/>
                <a:gd name="T31" fmla="*/ 157 h 157"/>
                <a:gd name="T32" fmla="*/ 25 w 55"/>
                <a:gd name="T33" fmla="*/ 150 h 157"/>
                <a:gd name="T34" fmla="*/ 25 w 55"/>
                <a:gd name="T35" fmla="*/ 91 h 157"/>
                <a:gd name="T36" fmla="*/ 29 w 55"/>
                <a:gd name="T37" fmla="*/ 91 h 157"/>
                <a:gd name="T38" fmla="*/ 29 w 55"/>
                <a:gd name="T39" fmla="*/ 150 h 157"/>
                <a:gd name="T40" fmla="*/ 36 w 55"/>
                <a:gd name="T41" fmla="*/ 157 h 157"/>
                <a:gd name="T42" fmla="*/ 43 w 55"/>
                <a:gd name="T43" fmla="*/ 150 h 157"/>
                <a:gd name="T44" fmla="*/ 43 w 55"/>
                <a:gd name="T45" fmla="*/ 43 h 157"/>
                <a:gd name="T46" fmla="*/ 45 w 55"/>
                <a:gd name="T47" fmla="*/ 43 h 157"/>
                <a:gd name="T48" fmla="*/ 45 w 55"/>
                <a:gd name="T49" fmla="*/ 83 h 157"/>
                <a:gd name="T50" fmla="*/ 50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4" y="24"/>
                    <a:pt x="40" y="18"/>
                    <a:pt x="40" y="12"/>
                  </a:cubicBezTo>
                  <a:cubicBezTo>
                    <a:pt x="40" y="5"/>
                    <a:pt x="34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4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4" y="88"/>
                  </a:cubicBezTo>
                  <a:cubicBezTo>
                    <a:pt x="7" y="88"/>
                    <a:pt x="9" y="85"/>
                    <a:pt x="9" y="8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4"/>
                    <a:pt x="14" y="157"/>
                    <a:pt x="18" y="157"/>
                  </a:cubicBezTo>
                  <a:cubicBezTo>
                    <a:pt x="22" y="157"/>
                    <a:pt x="25" y="154"/>
                    <a:pt x="25" y="150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4"/>
                    <a:pt x="32" y="157"/>
                    <a:pt x="36" y="157"/>
                  </a:cubicBezTo>
                  <a:cubicBezTo>
                    <a:pt x="40" y="157"/>
                    <a:pt x="43" y="154"/>
                    <a:pt x="43" y="150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5"/>
                    <a:pt x="48" y="87"/>
                    <a:pt x="50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1506993" y="2486124"/>
              <a:ext cx="293247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3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4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8" name="Freeform 7"/>
            <p:cNvSpPr>
              <a:spLocks noEditPoints="1"/>
            </p:cNvSpPr>
            <p:nvPr/>
          </p:nvSpPr>
          <p:spPr bwMode="auto">
            <a:xfrm>
              <a:off x="1868591" y="2486124"/>
              <a:ext cx="291041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2227982" y="2486124"/>
              <a:ext cx="288837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5 w 55"/>
                <a:gd name="T21" fmla="*/ 88 h 157"/>
                <a:gd name="T22" fmla="*/ 10 w 55"/>
                <a:gd name="T23" fmla="*/ 83 h 157"/>
                <a:gd name="T24" fmla="*/ 10 w 55"/>
                <a:gd name="T25" fmla="*/ 43 h 157"/>
                <a:gd name="T26" fmla="*/ 12 w 55"/>
                <a:gd name="T27" fmla="*/ 43 h 157"/>
                <a:gd name="T28" fmla="*/ 12 w 55"/>
                <a:gd name="T29" fmla="*/ 150 h 157"/>
                <a:gd name="T30" fmla="*/ 19 w 55"/>
                <a:gd name="T31" fmla="*/ 157 h 157"/>
                <a:gd name="T32" fmla="*/ 26 w 55"/>
                <a:gd name="T33" fmla="*/ 150 h 157"/>
                <a:gd name="T34" fmla="*/ 26 w 55"/>
                <a:gd name="T35" fmla="*/ 91 h 157"/>
                <a:gd name="T36" fmla="*/ 30 w 55"/>
                <a:gd name="T37" fmla="*/ 91 h 157"/>
                <a:gd name="T38" fmla="*/ 30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1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7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2589579" y="24861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5 w 55"/>
                <a:gd name="T21" fmla="*/ 88 h 157"/>
                <a:gd name="T22" fmla="*/ 9 w 55"/>
                <a:gd name="T23" fmla="*/ 83 h 157"/>
                <a:gd name="T24" fmla="*/ 9 w 55"/>
                <a:gd name="T25" fmla="*/ 43 h 157"/>
                <a:gd name="T26" fmla="*/ 11 w 55"/>
                <a:gd name="T27" fmla="*/ 43 h 157"/>
                <a:gd name="T28" fmla="*/ 11 w 55"/>
                <a:gd name="T29" fmla="*/ 150 h 157"/>
                <a:gd name="T30" fmla="*/ 19 w 55"/>
                <a:gd name="T31" fmla="*/ 157 h 157"/>
                <a:gd name="T32" fmla="*/ 26 w 55"/>
                <a:gd name="T33" fmla="*/ 150 h 157"/>
                <a:gd name="T34" fmla="*/ 26 w 55"/>
                <a:gd name="T35" fmla="*/ 91 h 157"/>
                <a:gd name="T36" fmla="*/ 30 w 55"/>
                <a:gd name="T37" fmla="*/ 91 h 157"/>
                <a:gd name="T38" fmla="*/ 30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0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7" y="88"/>
                    <a:pt x="9" y="85"/>
                    <a:pt x="9" y="8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4"/>
                    <a:pt x="15" y="157"/>
                    <a:pt x="19" y="157"/>
                  </a:cubicBezTo>
                  <a:cubicBezTo>
                    <a:pt x="22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0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8" name="Freeform 10"/>
            <p:cNvSpPr>
              <a:spLocks noEditPoints="1"/>
            </p:cNvSpPr>
            <p:nvPr/>
          </p:nvSpPr>
          <p:spPr bwMode="auto">
            <a:xfrm>
              <a:off x="2951175" y="24861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4 w 55"/>
                <a:gd name="T21" fmla="*/ 88 h 157"/>
                <a:gd name="T22" fmla="*/ 9 w 55"/>
                <a:gd name="T23" fmla="*/ 83 h 157"/>
                <a:gd name="T24" fmla="*/ 9 w 55"/>
                <a:gd name="T25" fmla="*/ 43 h 157"/>
                <a:gd name="T26" fmla="*/ 11 w 55"/>
                <a:gd name="T27" fmla="*/ 43 h 157"/>
                <a:gd name="T28" fmla="*/ 11 w 55"/>
                <a:gd name="T29" fmla="*/ 150 h 157"/>
                <a:gd name="T30" fmla="*/ 18 w 55"/>
                <a:gd name="T31" fmla="*/ 157 h 157"/>
                <a:gd name="T32" fmla="*/ 25 w 55"/>
                <a:gd name="T33" fmla="*/ 150 h 157"/>
                <a:gd name="T34" fmla="*/ 25 w 55"/>
                <a:gd name="T35" fmla="*/ 91 h 157"/>
                <a:gd name="T36" fmla="*/ 29 w 55"/>
                <a:gd name="T37" fmla="*/ 91 h 157"/>
                <a:gd name="T38" fmla="*/ 29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0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4" y="24"/>
                    <a:pt x="40" y="18"/>
                    <a:pt x="40" y="12"/>
                  </a:cubicBezTo>
                  <a:cubicBezTo>
                    <a:pt x="40" y="5"/>
                    <a:pt x="34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4" y="88"/>
                  </a:cubicBezTo>
                  <a:cubicBezTo>
                    <a:pt x="7" y="88"/>
                    <a:pt x="9" y="85"/>
                    <a:pt x="9" y="8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4"/>
                    <a:pt x="14" y="157"/>
                    <a:pt x="18" y="157"/>
                  </a:cubicBezTo>
                  <a:cubicBezTo>
                    <a:pt x="22" y="157"/>
                    <a:pt x="25" y="154"/>
                    <a:pt x="25" y="150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4"/>
                    <a:pt x="33" y="157"/>
                    <a:pt x="37" y="157"/>
                  </a:cubicBezTo>
                  <a:cubicBezTo>
                    <a:pt x="40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0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8" name="Freeform 11"/>
            <p:cNvSpPr>
              <a:spLocks noEditPoints="1"/>
            </p:cNvSpPr>
            <p:nvPr/>
          </p:nvSpPr>
          <p:spPr bwMode="auto">
            <a:xfrm>
              <a:off x="3306160" y="2486124"/>
              <a:ext cx="293247" cy="833437"/>
            </a:xfrm>
            <a:custGeom>
              <a:avLst/>
              <a:gdLst>
                <a:gd name="T0" fmla="*/ 29 w 56"/>
                <a:gd name="T1" fmla="*/ 24 h 157"/>
                <a:gd name="T2" fmla="*/ 41 w 56"/>
                <a:gd name="T3" fmla="*/ 12 h 157"/>
                <a:gd name="T4" fmla="*/ 29 w 56"/>
                <a:gd name="T5" fmla="*/ 0 h 157"/>
                <a:gd name="T6" fmla="*/ 17 w 56"/>
                <a:gd name="T7" fmla="*/ 12 h 157"/>
                <a:gd name="T8" fmla="*/ 29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1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9" y="24"/>
                  </a:moveTo>
                  <a:cubicBezTo>
                    <a:pt x="35" y="24"/>
                    <a:pt x="41" y="18"/>
                    <a:pt x="41" y="12"/>
                  </a:cubicBezTo>
                  <a:cubicBezTo>
                    <a:pt x="41" y="5"/>
                    <a:pt x="35" y="0"/>
                    <a:pt x="29" y="0"/>
                  </a:cubicBezTo>
                  <a:cubicBezTo>
                    <a:pt x="22" y="0"/>
                    <a:pt x="17" y="5"/>
                    <a:pt x="17" y="12"/>
                  </a:cubicBezTo>
                  <a:cubicBezTo>
                    <a:pt x="17" y="18"/>
                    <a:pt x="22" y="24"/>
                    <a:pt x="29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5"/>
                    <a:pt x="3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9" y="87"/>
                    <a:pt x="51" y="87"/>
                  </a:cubicBezTo>
                  <a:cubicBezTo>
                    <a:pt x="54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9" name="Freeform 12"/>
            <p:cNvSpPr>
              <a:spLocks noEditPoints="1"/>
            </p:cNvSpPr>
            <p:nvPr/>
          </p:nvSpPr>
          <p:spPr bwMode="auto">
            <a:xfrm>
              <a:off x="3667757" y="2486124"/>
              <a:ext cx="291041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4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0" name="Freeform 13"/>
            <p:cNvSpPr>
              <a:spLocks noEditPoints="1"/>
            </p:cNvSpPr>
            <p:nvPr/>
          </p:nvSpPr>
          <p:spPr bwMode="auto">
            <a:xfrm>
              <a:off x="4027148" y="2486124"/>
              <a:ext cx="293247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1" name="Freeform 14"/>
            <p:cNvSpPr>
              <a:spLocks noEditPoints="1"/>
            </p:cNvSpPr>
            <p:nvPr/>
          </p:nvSpPr>
          <p:spPr bwMode="auto">
            <a:xfrm>
              <a:off x="4388744" y="24861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5 w 55"/>
                <a:gd name="T21" fmla="*/ 88 h 157"/>
                <a:gd name="T22" fmla="*/ 10 w 55"/>
                <a:gd name="T23" fmla="*/ 83 h 157"/>
                <a:gd name="T24" fmla="*/ 10 w 55"/>
                <a:gd name="T25" fmla="*/ 43 h 157"/>
                <a:gd name="T26" fmla="*/ 12 w 55"/>
                <a:gd name="T27" fmla="*/ 43 h 157"/>
                <a:gd name="T28" fmla="*/ 12 w 55"/>
                <a:gd name="T29" fmla="*/ 150 h 157"/>
                <a:gd name="T30" fmla="*/ 19 w 55"/>
                <a:gd name="T31" fmla="*/ 157 h 157"/>
                <a:gd name="T32" fmla="*/ 26 w 55"/>
                <a:gd name="T33" fmla="*/ 150 h 157"/>
                <a:gd name="T34" fmla="*/ 26 w 55"/>
                <a:gd name="T35" fmla="*/ 91 h 157"/>
                <a:gd name="T36" fmla="*/ 30 w 55"/>
                <a:gd name="T37" fmla="*/ 91 h 157"/>
                <a:gd name="T38" fmla="*/ 30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1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7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2" name="Freeform 5"/>
            <p:cNvSpPr>
              <a:spLocks noEditPoints="1"/>
            </p:cNvSpPr>
            <p:nvPr/>
          </p:nvSpPr>
          <p:spPr bwMode="auto">
            <a:xfrm>
              <a:off x="1152010" y="37180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0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4 w 55"/>
                <a:gd name="T21" fmla="*/ 88 h 157"/>
                <a:gd name="T22" fmla="*/ 9 w 55"/>
                <a:gd name="T23" fmla="*/ 83 h 157"/>
                <a:gd name="T24" fmla="*/ 9 w 55"/>
                <a:gd name="T25" fmla="*/ 43 h 157"/>
                <a:gd name="T26" fmla="*/ 11 w 55"/>
                <a:gd name="T27" fmla="*/ 43 h 157"/>
                <a:gd name="T28" fmla="*/ 11 w 55"/>
                <a:gd name="T29" fmla="*/ 150 h 157"/>
                <a:gd name="T30" fmla="*/ 18 w 55"/>
                <a:gd name="T31" fmla="*/ 157 h 157"/>
                <a:gd name="T32" fmla="*/ 25 w 55"/>
                <a:gd name="T33" fmla="*/ 150 h 157"/>
                <a:gd name="T34" fmla="*/ 25 w 55"/>
                <a:gd name="T35" fmla="*/ 91 h 157"/>
                <a:gd name="T36" fmla="*/ 29 w 55"/>
                <a:gd name="T37" fmla="*/ 91 h 157"/>
                <a:gd name="T38" fmla="*/ 29 w 55"/>
                <a:gd name="T39" fmla="*/ 150 h 157"/>
                <a:gd name="T40" fmla="*/ 36 w 55"/>
                <a:gd name="T41" fmla="*/ 157 h 157"/>
                <a:gd name="T42" fmla="*/ 43 w 55"/>
                <a:gd name="T43" fmla="*/ 150 h 157"/>
                <a:gd name="T44" fmla="*/ 43 w 55"/>
                <a:gd name="T45" fmla="*/ 43 h 157"/>
                <a:gd name="T46" fmla="*/ 45 w 55"/>
                <a:gd name="T47" fmla="*/ 43 h 157"/>
                <a:gd name="T48" fmla="*/ 45 w 55"/>
                <a:gd name="T49" fmla="*/ 83 h 157"/>
                <a:gd name="T50" fmla="*/ 50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4" y="24"/>
                    <a:pt x="40" y="18"/>
                    <a:pt x="40" y="12"/>
                  </a:cubicBezTo>
                  <a:cubicBezTo>
                    <a:pt x="40" y="5"/>
                    <a:pt x="34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4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4" y="88"/>
                  </a:cubicBezTo>
                  <a:cubicBezTo>
                    <a:pt x="7" y="88"/>
                    <a:pt x="9" y="85"/>
                    <a:pt x="9" y="8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4"/>
                    <a:pt x="14" y="157"/>
                    <a:pt x="18" y="157"/>
                  </a:cubicBezTo>
                  <a:cubicBezTo>
                    <a:pt x="22" y="157"/>
                    <a:pt x="25" y="154"/>
                    <a:pt x="25" y="150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4"/>
                    <a:pt x="32" y="157"/>
                    <a:pt x="36" y="157"/>
                  </a:cubicBezTo>
                  <a:cubicBezTo>
                    <a:pt x="40" y="157"/>
                    <a:pt x="43" y="154"/>
                    <a:pt x="43" y="150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5"/>
                    <a:pt x="48" y="87"/>
                    <a:pt x="50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1506993" y="3718024"/>
              <a:ext cx="293247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3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4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4" name="Freeform 7"/>
            <p:cNvSpPr>
              <a:spLocks noEditPoints="1"/>
            </p:cNvSpPr>
            <p:nvPr/>
          </p:nvSpPr>
          <p:spPr bwMode="auto">
            <a:xfrm>
              <a:off x="1868591" y="3718024"/>
              <a:ext cx="291041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5" name="Freeform 8"/>
            <p:cNvSpPr>
              <a:spLocks noEditPoints="1"/>
            </p:cNvSpPr>
            <p:nvPr/>
          </p:nvSpPr>
          <p:spPr bwMode="auto">
            <a:xfrm>
              <a:off x="2227982" y="3718024"/>
              <a:ext cx="288837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5 w 55"/>
                <a:gd name="T21" fmla="*/ 88 h 157"/>
                <a:gd name="T22" fmla="*/ 10 w 55"/>
                <a:gd name="T23" fmla="*/ 83 h 157"/>
                <a:gd name="T24" fmla="*/ 10 w 55"/>
                <a:gd name="T25" fmla="*/ 43 h 157"/>
                <a:gd name="T26" fmla="*/ 12 w 55"/>
                <a:gd name="T27" fmla="*/ 43 h 157"/>
                <a:gd name="T28" fmla="*/ 12 w 55"/>
                <a:gd name="T29" fmla="*/ 150 h 157"/>
                <a:gd name="T30" fmla="*/ 19 w 55"/>
                <a:gd name="T31" fmla="*/ 157 h 157"/>
                <a:gd name="T32" fmla="*/ 26 w 55"/>
                <a:gd name="T33" fmla="*/ 150 h 157"/>
                <a:gd name="T34" fmla="*/ 26 w 55"/>
                <a:gd name="T35" fmla="*/ 91 h 157"/>
                <a:gd name="T36" fmla="*/ 30 w 55"/>
                <a:gd name="T37" fmla="*/ 91 h 157"/>
                <a:gd name="T38" fmla="*/ 30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1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7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2589579" y="37180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5 w 55"/>
                <a:gd name="T21" fmla="*/ 88 h 157"/>
                <a:gd name="T22" fmla="*/ 9 w 55"/>
                <a:gd name="T23" fmla="*/ 83 h 157"/>
                <a:gd name="T24" fmla="*/ 9 w 55"/>
                <a:gd name="T25" fmla="*/ 43 h 157"/>
                <a:gd name="T26" fmla="*/ 11 w 55"/>
                <a:gd name="T27" fmla="*/ 43 h 157"/>
                <a:gd name="T28" fmla="*/ 11 w 55"/>
                <a:gd name="T29" fmla="*/ 150 h 157"/>
                <a:gd name="T30" fmla="*/ 19 w 55"/>
                <a:gd name="T31" fmla="*/ 157 h 157"/>
                <a:gd name="T32" fmla="*/ 26 w 55"/>
                <a:gd name="T33" fmla="*/ 150 h 157"/>
                <a:gd name="T34" fmla="*/ 26 w 55"/>
                <a:gd name="T35" fmla="*/ 91 h 157"/>
                <a:gd name="T36" fmla="*/ 30 w 55"/>
                <a:gd name="T37" fmla="*/ 91 h 157"/>
                <a:gd name="T38" fmla="*/ 30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0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7" y="88"/>
                    <a:pt x="9" y="85"/>
                    <a:pt x="9" y="8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4"/>
                    <a:pt x="15" y="157"/>
                    <a:pt x="19" y="157"/>
                  </a:cubicBezTo>
                  <a:cubicBezTo>
                    <a:pt x="22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0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2951175" y="37180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4 w 55"/>
                <a:gd name="T21" fmla="*/ 88 h 157"/>
                <a:gd name="T22" fmla="*/ 9 w 55"/>
                <a:gd name="T23" fmla="*/ 83 h 157"/>
                <a:gd name="T24" fmla="*/ 9 w 55"/>
                <a:gd name="T25" fmla="*/ 43 h 157"/>
                <a:gd name="T26" fmla="*/ 11 w 55"/>
                <a:gd name="T27" fmla="*/ 43 h 157"/>
                <a:gd name="T28" fmla="*/ 11 w 55"/>
                <a:gd name="T29" fmla="*/ 150 h 157"/>
                <a:gd name="T30" fmla="*/ 18 w 55"/>
                <a:gd name="T31" fmla="*/ 157 h 157"/>
                <a:gd name="T32" fmla="*/ 25 w 55"/>
                <a:gd name="T33" fmla="*/ 150 h 157"/>
                <a:gd name="T34" fmla="*/ 25 w 55"/>
                <a:gd name="T35" fmla="*/ 91 h 157"/>
                <a:gd name="T36" fmla="*/ 29 w 55"/>
                <a:gd name="T37" fmla="*/ 91 h 157"/>
                <a:gd name="T38" fmla="*/ 29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0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4" y="24"/>
                    <a:pt x="40" y="18"/>
                    <a:pt x="40" y="12"/>
                  </a:cubicBezTo>
                  <a:cubicBezTo>
                    <a:pt x="40" y="5"/>
                    <a:pt x="34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4" y="88"/>
                  </a:cubicBezTo>
                  <a:cubicBezTo>
                    <a:pt x="7" y="88"/>
                    <a:pt x="9" y="85"/>
                    <a:pt x="9" y="8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4"/>
                    <a:pt x="14" y="157"/>
                    <a:pt x="18" y="157"/>
                  </a:cubicBezTo>
                  <a:cubicBezTo>
                    <a:pt x="22" y="157"/>
                    <a:pt x="25" y="154"/>
                    <a:pt x="25" y="150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9" y="91"/>
                    <a:pt x="29" y="91"/>
                    <a:pt x="29" y="91"/>
                  </a:cubicBezTo>
                  <a:cubicBezTo>
                    <a:pt x="29" y="150"/>
                    <a:pt x="29" y="150"/>
                    <a:pt x="29" y="150"/>
                  </a:cubicBezTo>
                  <a:cubicBezTo>
                    <a:pt x="29" y="154"/>
                    <a:pt x="33" y="157"/>
                    <a:pt x="37" y="157"/>
                  </a:cubicBezTo>
                  <a:cubicBezTo>
                    <a:pt x="40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0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3306160" y="3718024"/>
              <a:ext cx="293247" cy="833437"/>
            </a:xfrm>
            <a:custGeom>
              <a:avLst/>
              <a:gdLst>
                <a:gd name="T0" fmla="*/ 29 w 56"/>
                <a:gd name="T1" fmla="*/ 24 h 157"/>
                <a:gd name="T2" fmla="*/ 41 w 56"/>
                <a:gd name="T3" fmla="*/ 12 h 157"/>
                <a:gd name="T4" fmla="*/ 29 w 56"/>
                <a:gd name="T5" fmla="*/ 0 h 157"/>
                <a:gd name="T6" fmla="*/ 17 w 56"/>
                <a:gd name="T7" fmla="*/ 12 h 157"/>
                <a:gd name="T8" fmla="*/ 29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1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9" y="24"/>
                  </a:moveTo>
                  <a:cubicBezTo>
                    <a:pt x="35" y="24"/>
                    <a:pt x="41" y="18"/>
                    <a:pt x="41" y="12"/>
                  </a:cubicBezTo>
                  <a:cubicBezTo>
                    <a:pt x="41" y="5"/>
                    <a:pt x="35" y="0"/>
                    <a:pt x="29" y="0"/>
                  </a:cubicBezTo>
                  <a:cubicBezTo>
                    <a:pt x="22" y="0"/>
                    <a:pt x="17" y="5"/>
                    <a:pt x="17" y="12"/>
                  </a:cubicBezTo>
                  <a:cubicBezTo>
                    <a:pt x="17" y="18"/>
                    <a:pt x="22" y="24"/>
                    <a:pt x="29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1" y="83"/>
                    <a:pt x="1" y="83"/>
                    <a:pt x="1" y="83"/>
                  </a:cubicBezTo>
                  <a:cubicBezTo>
                    <a:pt x="1" y="85"/>
                    <a:pt x="3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9" y="87"/>
                    <a:pt x="51" y="87"/>
                  </a:cubicBezTo>
                  <a:cubicBezTo>
                    <a:pt x="54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9" name="Freeform 12"/>
            <p:cNvSpPr>
              <a:spLocks noEditPoints="1"/>
            </p:cNvSpPr>
            <p:nvPr/>
          </p:nvSpPr>
          <p:spPr bwMode="auto">
            <a:xfrm>
              <a:off x="3667757" y="3718024"/>
              <a:ext cx="291041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4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0" name="Freeform 13"/>
            <p:cNvSpPr>
              <a:spLocks noEditPoints="1"/>
            </p:cNvSpPr>
            <p:nvPr/>
          </p:nvSpPr>
          <p:spPr bwMode="auto">
            <a:xfrm>
              <a:off x="4027148" y="3718024"/>
              <a:ext cx="293247" cy="833437"/>
            </a:xfrm>
            <a:custGeom>
              <a:avLst/>
              <a:gdLst>
                <a:gd name="T0" fmla="*/ 28 w 56"/>
                <a:gd name="T1" fmla="*/ 24 h 157"/>
                <a:gd name="T2" fmla="*/ 40 w 56"/>
                <a:gd name="T3" fmla="*/ 12 h 157"/>
                <a:gd name="T4" fmla="*/ 28 w 56"/>
                <a:gd name="T5" fmla="*/ 0 h 157"/>
                <a:gd name="T6" fmla="*/ 16 w 56"/>
                <a:gd name="T7" fmla="*/ 12 h 157"/>
                <a:gd name="T8" fmla="*/ 28 w 56"/>
                <a:gd name="T9" fmla="*/ 24 h 157"/>
                <a:gd name="T10" fmla="*/ 56 w 56"/>
                <a:gd name="T11" fmla="*/ 39 h 157"/>
                <a:gd name="T12" fmla="*/ 45 w 56"/>
                <a:gd name="T13" fmla="*/ 28 h 157"/>
                <a:gd name="T14" fmla="*/ 11 w 56"/>
                <a:gd name="T15" fmla="*/ 28 h 157"/>
                <a:gd name="T16" fmla="*/ 0 w 56"/>
                <a:gd name="T17" fmla="*/ 39 h 157"/>
                <a:gd name="T18" fmla="*/ 0 w 56"/>
                <a:gd name="T19" fmla="*/ 83 h 157"/>
                <a:gd name="T20" fmla="*/ 5 w 56"/>
                <a:gd name="T21" fmla="*/ 88 h 157"/>
                <a:gd name="T22" fmla="*/ 10 w 56"/>
                <a:gd name="T23" fmla="*/ 83 h 157"/>
                <a:gd name="T24" fmla="*/ 10 w 56"/>
                <a:gd name="T25" fmla="*/ 43 h 157"/>
                <a:gd name="T26" fmla="*/ 12 w 56"/>
                <a:gd name="T27" fmla="*/ 43 h 157"/>
                <a:gd name="T28" fmla="*/ 12 w 56"/>
                <a:gd name="T29" fmla="*/ 150 h 157"/>
                <a:gd name="T30" fmla="*/ 19 w 56"/>
                <a:gd name="T31" fmla="*/ 157 h 157"/>
                <a:gd name="T32" fmla="*/ 26 w 56"/>
                <a:gd name="T33" fmla="*/ 150 h 157"/>
                <a:gd name="T34" fmla="*/ 26 w 56"/>
                <a:gd name="T35" fmla="*/ 91 h 157"/>
                <a:gd name="T36" fmla="*/ 30 w 56"/>
                <a:gd name="T37" fmla="*/ 91 h 157"/>
                <a:gd name="T38" fmla="*/ 30 w 56"/>
                <a:gd name="T39" fmla="*/ 150 h 157"/>
                <a:gd name="T40" fmla="*/ 37 w 56"/>
                <a:gd name="T41" fmla="*/ 157 h 157"/>
                <a:gd name="T42" fmla="*/ 44 w 56"/>
                <a:gd name="T43" fmla="*/ 150 h 157"/>
                <a:gd name="T44" fmla="*/ 44 w 56"/>
                <a:gd name="T45" fmla="*/ 43 h 157"/>
                <a:gd name="T46" fmla="*/ 46 w 56"/>
                <a:gd name="T47" fmla="*/ 43 h 157"/>
                <a:gd name="T48" fmla="*/ 46 w 56"/>
                <a:gd name="T49" fmla="*/ 83 h 157"/>
                <a:gd name="T50" fmla="*/ 51 w 56"/>
                <a:gd name="T51" fmla="*/ 87 h 157"/>
                <a:gd name="T52" fmla="*/ 56 w 56"/>
                <a:gd name="T53" fmla="*/ 83 h 157"/>
                <a:gd name="T54" fmla="*/ 56 w 56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2" y="0"/>
                    <a:pt x="16" y="5"/>
                    <a:pt x="16" y="12"/>
                  </a:cubicBezTo>
                  <a:cubicBezTo>
                    <a:pt x="16" y="18"/>
                    <a:pt x="22" y="24"/>
                    <a:pt x="28" y="24"/>
                  </a:cubicBezTo>
                  <a:close/>
                  <a:moveTo>
                    <a:pt x="56" y="39"/>
                  </a:moveTo>
                  <a:cubicBezTo>
                    <a:pt x="56" y="33"/>
                    <a:pt x="51" y="28"/>
                    <a:pt x="45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8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6" y="85"/>
                    <a:pt x="56" y="83"/>
                  </a:cubicBezTo>
                  <a:lnTo>
                    <a:pt x="56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1" name="Freeform 14"/>
            <p:cNvSpPr>
              <a:spLocks noEditPoints="1"/>
            </p:cNvSpPr>
            <p:nvPr/>
          </p:nvSpPr>
          <p:spPr bwMode="auto">
            <a:xfrm>
              <a:off x="4388744" y="3718024"/>
              <a:ext cx="286632" cy="833437"/>
            </a:xfrm>
            <a:custGeom>
              <a:avLst/>
              <a:gdLst>
                <a:gd name="T0" fmla="*/ 28 w 55"/>
                <a:gd name="T1" fmla="*/ 24 h 157"/>
                <a:gd name="T2" fmla="*/ 40 w 55"/>
                <a:gd name="T3" fmla="*/ 12 h 157"/>
                <a:gd name="T4" fmla="*/ 28 w 55"/>
                <a:gd name="T5" fmla="*/ 0 h 157"/>
                <a:gd name="T6" fmla="*/ 16 w 55"/>
                <a:gd name="T7" fmla="*/ 12 h 157"/>
                <a:gd name="T8" fmla="*/ 28 w 55"/>
                <a:gd name="T9" fmla="*/ 24 h 157"/>
                <a:gd name="T10" fmla="*/ 55 w 55"/>
                <a:gd name="T11" fmla="*/ 39 h 157"/>
                <a:gd name="T12" fmla="*/ 44 w 55"/>
                <a:gd name="T13" fmla="*/ 28 h 157"/>
                <a:gd name="T14" fmla="*/ 11 w 55"/>
                <a:gd name="T15" fmla="*/ 28 h 157"/>
                <a:gd name="T16" fmla="*/ 0 w 55"/>
                <a:gd name="T17" fmla="*/ 39 h 157"/>
                <a:gd name="T18" fmla="*/ 0 w 55"/>
                <a:gd name="T19" fmla="*/ 83 h 157"/>
                <a:gd name="T20" fmla="*/ 5 w 55"/>
                <a:gd name="T21" fmla="*/ 88 h 157"/>
                <a:gd name="T22" fmla="*/ 10 w 55"/>
                <a:gd name="T23" fmla="*/ 83 h 157"/>
                <a:gd name="T24" fmla="*/ 10 w 55"/>
                <a:gd name="T25" fmla="*/ 43 h 157"/>
                <a:gd name="T26" fmla="*/ 12 w 55"/>
                <a:gd name="T27" fmla="*/ 43 h 157"/>
                <a:gd name="T28" fmla="*/ 12 w 55"/>
                <a:gd name="T29" fmla="*/ 150 h 157"/>
                <a:gd name="T30" fmla="*/ 19 w 55"/>
                <a:gd name="T31" fmla="*/ 157 h 157"/>
                <a:gd name="T32" fmla="*/ 26 w 55"/>
                <a:gd name="T33" fmla="*/ 150 h 157"/>
                <a:gd name="T34" fmla="*/ 26 w 55"/>
                <a:gd name="T35" fmla="*/ 91 h 157"/>
                <a:gd name="T36" fmla="*/ 30 w 55"/>
                <a:gd name="T37" fmla="*/ 91 h 157"/>
                <a:gd name="T38" fmla="*/ 30 w 55"/>
                <a:gd name="T39" fmla="*/ 150 h 157"/>
                <a:gd name="T40" fmla="*/ 37 w 55"/>
                <a:gd name="T41" fmla="*/ 157 h 157"/>
                <a:gd name="T42" fmla="*/ 44 w 55"/>
                <a:gd name="T43" fmla="*/ 150 h 157"/>
                <a:gd name="T44" fmla="*/ 44 w 55"/>
                <a:gd name="T45" fmla="*/ 43 h 157"/>
                <a:gd name="T46" fmla="*/ 46 w 55"/>
                <a:gd name="T47" fmla="*/ 43 h 157"/>
                <a:gd name="T48" fmla="*/ 46 w 55"/>
                <a:gd name="T49" fmla="*/ 83 h 157"/>
                <a:gd name="T50" fmla="*/ 51 w 55"/>
                <a:gd name="T51" fmla="*/ 87 h 157"/>
                <a:gd name="T52" fmla="*/ 55 w 55"/>
                <a:gd name="T53" fmla="*/ 83 h 157"/>
                <a:gd name="T54" fmla="*/ 55 w 55"/>
                <a:gd name="T55" fmla="*/ 3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5" h="157">
                  <a:moveTo>
                    <a:pt x="28" y="24"/>
                  </a:moveTo>
                  <a:cubicBezTo>
                    <a:pt x="35" y="24"/>
                    <a:pt x="40" y="18"/>
                    <a:pt x="40" y="12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18"/>
                    <a:pt x="21" y="24"/>
                    <a:pt x="28" y="24"/>
                  </a:cubicBezTo>
                  <a:close/>
                  <a:moveTo>
                    <a:pt x="55" y="39"/>
                  </a:moveTo>
                  <a:cubicBezTo>
                    <a:pt x="55" y="33"/>
                    <a:pt x="50" y="28"/>
                    <a:pt x="44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5" y="28"/>
                    <a:pt x="0" y="33"/>
                    <a:pt x="0" y="39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5"/>
                    <a:pt x="2" y="88"/>
                    <a:pt x="5" y="88"/>
                  </a:cubicBezTo>
                  <a:cubicBezTo>
                    <a:pt x="7" y="88"/>
                    <a:pt x="10" y="85"/>
                    <a:pt x="10" y="8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4"/>
                    <a:pt x="15" y="157"/>
                    <a:pt x="19" y="157"/>
                  </a:cubicBezTo>
                  <a:cubicBezTo>
                    <a:pt x="23" y="157"/>
                    <a:pt x="26" y="154"/>
                    <a:pt x="26" y="150"/>
                  </a:cubicBezTo>
                  <a:cubicBezTo>
                    <a:pt x="26" y="91"/>
                    <a:pt x="26" y="91"/>
                    <a:pt x="26" y="91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0" y="154"/>
                    <a:pt x="33" y="157"/>
                    <a:pt x="37" y="157"/>
                  </a:cubicBezTo>
                  <a:cubicBezTo>
                    <a:pt x="41" y="157"/>
                    <a:pt x="44" y="154"/>
                    <a:pt x="44" y="15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5"/>
                    <a:pt x="48" y="87"/>
                    <a:pt x="51" y="87"/>
                  </a:cubicBezTo>
                  <a:cubicBezTo>
                    <a:pt x="53" y="87"/>
                    <a:pt x="55" y="85"/>
                    <a:pt x="55" y="83"/>
                  </a:cubicBezTo>
                  <a:lnTo>
                    <a:pt x="55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4" name="Freeform 18" descr="e7d195523061f1c0b9c437df2358c0cda14f5041a22fabbfBE2BE37675DC7AB669ED1A17F222BC996230C869F9A73B775AB9A6F73BCC744AF1BB55A31F7D215610F6B48D481C98CFAE215B20EECA2E6EDEB494BEEEA8756326F14F68BEB76CCD9BF42677D59CB279AC87885C7D02BF76885C62B1D4AB4920B10172ED4D2ED075003EAA46016DC519"/>
            <p:cNvSpPr>
              <a:spLocks noEditPoints="1"/>
            </p:cNvSpPr>
            <p:nvPr/>
          </p:nvSpPr>
          <p:spPr bwMode="auto">
            <a:xfrm>
              <a:off x="9885970" y="2484756"/>
              <a:ext cx="795103" cy="793845"/>
            </a:xfrm>
            <a:custGeom>
              <a:avLst/>
              <a:gdLst>
                <a:gd name="T0" fmla="*/ 26 w 51"/>
                <a:gd name="T1" fmla="*/ 0 h 51"/>
                <a:gd name="T2" fmla="*/ 0 w 51"/>
                <a:gd name="T3" fmla="*/ 26 h 51"/>
                <a:gd name="T4" fmla="*/ 26 w 51"/>
                <a:gd name="T5" fmla="*/ 51 h 51"/>
                <a:gd name="T6" fmla="*/ 51 w 51"/>
                <a:gd name="T7" fmla="*/ 26 h 51"/>
                <a:gd name="T8" fmla="*/ 26 w 51"/>
                <a:gd name="T9" fmla="*/ 0 h 51"/>
                <a:gd name="T10" fmla="*/ 32 w 51"/>
                <a:gd name="T11" fmla="*/ 26 h 51"/>
                <a:gd name="T12" fmla="*/ 28 w 51"/>
                <a:gd name="T13" fmla="*/ 26 h 51"/>
                <a:gd name="T14" fmla="*/ 28 w 51"/>
                <a:gd name="T15" fmla="*/ 41 h 51"/>
                <a:gd name="T16" fmla="*/ 22 w 51"/>
                <a:gd name="T17" fmla="*/ 41 h 51"/>
                <a:gd name="T18" fmla="*/ 22 w 51"/>
                <a:gd name="T19" fmla="*/ 26 h 51"/>
                <a:gd name="T20" fmla="*/ 18 w 51"/>
                <a:gd name="T21" fmla="*/ 26 h 51"/>
                <a:gd name="T22" fmla="*/ 18 w 51"/>
                <a:gd name="T23" fmla="*/ 20 h 51"/>
                <a:gd name="T24" fmla="*/ 22 w 51"/>
                <a:gd name="T25" fmla="*/ 20 h 51"/>
                <a:gd name="T26" fmla="*/ 22 w 51"/>
                <a:gd name="T27" fmla="*/ 17 h 51"/>
                <a:gd name="T28" fmla="*/ 29 w 51"/>
                <a:gd name="T29" fmla="*/ 10 h 51"/>
                <a:gd name="T30" fmla="*/ 33 w 51"/>
                <a:gd name="T31" fmla="*/ 10 h 51"/>
                <a:gd name="T32" fmla="*/ 33 w 51"/>
                <a:gd name="T33" fmla="*/ 16 h 51"/>
                <a:gd name="T34" fmla="*/ 30 w 51"/>
                <a:gd name="T35" fmla="*/ 16 h 51"/>
                <a:gd name="T36" fmla="*/ 28 w 51"/>
                <a:gd name="T37" fmla="*/ 18 h 51"/>
                <a:gd name="T38" fmla="*/ 28 w 51"/>
                <a:gd name="T39" fmla="*/ 20 h 51"/>
                <a:gd name="T40" fmla="*/ 33 w 51"/>
                <a:gd name="T41" fmla="*/ 20 h 51"/>
                <a:gd name="T42" fmla="*/ 32 w 51"/>
                <a:gd name="T43" fmla="*/ 26 h 51"/>
                <a:gd name="T44" fmla="*/ 32 w 51"/>
                <a:gd name="T45" fmla="*/ 26 h 51"/>
                <a:gd name="T46" fmla="*/ 32 w 51"/>
                <a:gd name="T47" fmla="*/ 2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51">
                  <a:moveTo>
                    <a:pt x="26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1"/>
                    <a:pt x="26" y="51"/>
                  </a:cubicBezTo>
                  <a:cubicBezTo>
                    <a:pt x="40" y="51"/>
                    <a:pt x="51" y="40"/>
                    <a:pt x="51" y="26"/>
                  </a:cubicBezTo>
                  <a:cubicBezTo>
                    <a:pt x="51" y="11"/>
                    <a:pt x="40" y="0"/>
                    <a:pt x="26" y="0"/>
                  </a:cubicBezTo>
                  <a:close/>
                  <a:moveTo>
                    <a:pt x="32" y="26"/>
                  </a:moveTo>
                  <a:cubicBezTo>
                    <a:pt x="28" y="26"/>
                    <a:pt x="28" y="26"/>
                    <a:pt x="28" y="26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3"/>
                    <a:pt x="23" y="10"/>
                    <a:pt x="29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8" y="16"/>
                    <a:pt x="28" y="16"/>
                    <a:pt x="28" y="18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33" y="20"/>
                    <a:pt x="33" y="20"/>
                    <a:pt x="33" y="20"/>
                  </a:cubicBezTo>
                  <a:lnTo>
                    <a:pt x="32" y="26"/>
                  </a:lnTo>
                  <a:close/>
                  <a:moveTo>
                    <a:pt x="32" y="26"/>
                  </a:moveTo>
                  <a:cubicBezTo>
                    <a:pt x="32" y="26"/>
                    <a:pt x="32" y="26"/>
                    <a:pt x="32" y="26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65" name="Freeform 22" descr="e7d195523061f1c0b9c437df2358c0cda14f5041a22fabbfBE2BE37675DC7AB669ED1A17F222BC996230C869F9A73B775AB9A6F73BCC744AF1BB55A31F7D215610F6B48D481C98CFAE215B20EECA2E6EDEB494BEEEA8756326F14F68BEB76CCD9BF42677D59CB279AC87885C7D02BF76885C62B1D4AB4920B10172ED4D2ED075003EAA46016DC519"/>
            <p:cNvSpPr>
              <a:spLocks noEditPoints="1"/>
            </p:cNvSpPr>
            <p:nvPr/>
          </p:nvSpPr>
          <p:spPr bwMode="auto">
            <a:xfrm>
              <a:off x="9885969" y="3787872"/>
              <a:ext cx="763588" cy="763588"/>
            </a:xfrm>
            <a:custGeom>
              <a:avLst/>
              <a:gdLst>
                <a:gd name="T0" fmla="*/ 26 w 51"/>
                <a:gd name="T1" fmla="*/ 0 h 51"/>
                <a:gd name="T2" fmla="*/ 0 w 51"/>
                <a:gd name="T3" fmla="*/ 26 h 51"/>
                <a:gd name="T4" fmla="*/ 26 w 51"/>
                <a:gd name="T5" fmla="*/ 51 h 51"/>
                <a:gd name="T6" fmla="*/ 51 w 51"/>
                <a:gd name="T7" fmla="*/ 26 h 51"/>
                <a:gd name="T8" fmla="*/ 26 w 51"/>
                <a:gd name="T9" fmla="*/ 0 h 51"/>
                <a:gd name="T10" fmla="*/ 38 w 51"/>
                <a:gd name="T11" fmla="*/ 20 h 51"/>
                <a:gd name="T12" fmla="*/ 38 w 51"/>
                <a:gd name="T13" fmla="*/ 21 h 51"/>
                <a:gd name="T14" fmla="*/ 20 w 51"/>
                <a:gd name="T15" fmla="*/ 39 h 51"/>
                <a:gd name="T16" fmla="*/ 11 w 51"/>
                <a:gd name="T17" fmla="*/ 36 h 51"/>
                <a:gd name="T18" fmla="*/ 12 w 51"/>
                <a:gd name="T19" fmla="*/ 36 h 51"/>
                <a:gd name="T20" fmla="*/ 20 w 51"/>
                <a:gd name="T21" fmla="*/ 33 h 51"/>
                <a:gd name="T22" fmla="*/ 14 w 51"/>
                <a:gd name="T23" fmla="*/ 29 h 51"/>
                <a:gd name="T24" fmla="*/ 15 w 51"/>
                <a:gd name="T25" fmla="*/ 29 h 51"/>
                <a:gd name="T26" fmla="*/ 17 w 51"/>
                <a:gd name="T27" fmla="*/ 29 h 51"/>
                <a:gd name="T28" fmla="*/ 12 w 51"/>
                <a:gd name="T29" fmla="*/ 22 h 51"/>
                <a:gd name="T30" fmla="*/ 12 w 51"/>
                <a:gd name="T31" fmla="*/ 22 h 51"/>
                <a:gd name="T32" fmla="*/ 15 w 51"/>
                <a:gd name="T33" fmla="*/ 23 h 51"/>
                <a:gd name="T34" fmla="*/ 12 w 51"/>
                <a:gd name="T35" fmla="*/ 18 h 51"/>
                <a:gd name="T36" fmla="*/ 13 w 51"/>
                <a:gd name="T37" fmla="*/ 15 h 51"/>
                <a:gd name="T38" fmla="*/ 26 w 51"/>
                <a:gd name="T39" fmla="*/ 21 h 51"/>
                <a:gd name="T40" fmla="*/ 26 w 51"/>
                <a:gd name="T41" fmla="*/ 20 h 51"/>
                <a:gd name="T42" fmla="*/ 32 w 51"/>
                <a:gd name="T43" fmla="*/ 14 h 51"/>
                <a:gd name="T44" fmla="*/ 37 w 51"/>
                <a:gd name="T45" fmla="*/ 16 h 51"/>
                <a:gd name="T46" fmla="*/ 41 w 51"/>
                <a:gd name="T47" fmla="*/ 14 h 51"/>
                <a:gd name="T48" fmla="*/ 38 w 51"/>
                <a:gd name="T49" fmla="*/ 18 h 51"/>
                <a:gd name="T50" fmla="*/ 41 w 51"/>
                <a:gd name="T51" fmla="*/ 17 h 51"/>
                <a:gd name="T52" fmla="*/ 38 w 51"/>
                <a:gd name="T53" fmla="*/ 20 h 51"/>
                <a:gd name="T54" fmla="*/ 38 w 51"/>
                <a:gd name="T55" fmla="*/ 20 h 51"/>
                <a:gd name="T56" fmla="*/ 38 w 51"/>
                <a:gd name="T57" fmla="*/ 2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51">
                  <a:moveTo>
                    <a:pt x="26" y="0"/>
                  </a:move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1"/>
                    <a:pt x="26" y="51"/>
                  </a:cubicBezTo>
                  <a:cubicBezTo>
                    <a:pt x="40" y="51"/>
                    <a:pt x="51" y="40"/>
                    <a:pt x="51" y="26"/>
                  </a:cubicBezTo>
                  <a:cubicBezTo>
                    <a:pt x="51" y="11"/>
                    <a:pt x="40" y="0"/>
                    <a:pt x="26" y="0"/>
                  </a:cubicBezTo>
                  <a:close/>
                  <a:moveTo>
                    <a:pt x="38" y="20"/>
                  </a:moveTo>
                  <a:cubicBezTo>
                    <a:pt x="38" y="21"/>
                    <a:pt x="38" y="21"/>
                    <a:pt x="38" y="21"/>
                  </a:cubicBezTo>
                  <a:cubicBezTo>
                    <a:pt x="38" y="29"/>
                    <a:pt x="32" y="39"/>
                    <a:pt x="20" y="39"/>
                  </a:cubicBezTo>
                  <a:cubicBezTo>
                    <a:pt x="17" y="39"/>
                    <a:pt x="14" y="38"/>
                    <a:pt x="11" y="36"/>
                  </a:cubicBezTo>
                  <a:cubicBezTo>
                    <a:pt x="11" y="36"/>
                    <a:pt x="12" y="36"/>
                    <a:pt x="12" y="36"/>
                  </a:cubicBezTo>
                  <a:cubicBezTo>
                    <a:pt x="15" y="36"/>
                    <a:pt x="18" y="35"/>
                    <a:pt x="20" y="33"/>
                  </a:cubicBezTo>
                  <a:cubicBezTo>
                    <a:pt x="17" y="33"/>
                    <a:pt x="15" y="31"/>
                    <a:pt x="14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29"/>
                    <a:pt x="17" y="29"/>
                    <a:pt x="17" y="29"/>
                  </a:cubicBezTo>
                  <a:cubicBezTo>
                    <a:pt x="14" y="28"/>
                    <a:pt x="12" y="26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3" y="22"/>
                    <a:pt x="12" y="20"/>
                    <a:pt x="12" y="18"/>
                  </a:cubicBezTo>
                  <a:cubicBezTo>
                    <a:pt x="12" y="17"/>
                    <a:pt x="12" y="16"/>
                    <a:pt x="13" y="15"/>
                  </a:cubicBezTo>
                  <a:cubicBezTo>
                    <a:pt x="16" y="19"/>
                    <a:pt x="21" y="21"/>
                    <a:pt x="26" y="21"/>
                  </a:cubicBezTo>
                  <a:cubicBezTo>
                    <a:pt x="26" y="21"/>
                    <a:pt x="26" y="20"/>
                    <a:pt x="26" y="20"/>
                  </a:cubicBezTo>
                  <a:cubicBezTo>
                    <a:pt x="26" y="16"/>
                    <a:pt x="29" y="14"/>
                    <a:pt x="32" y="14"/>
                  </a:cubicBezTo>
                  <a:cubicBezTo>
                    <a:pt x="34" y="14"/>
                    <a:pt x="35" y="14"/>
                    <a:pt x="37" y="16"/>
                  </a:cubicBezTo>
                  <a:cubicBezTo>
                    <a:pt x="38" y="15"/>
                    <a:pt x="39" y="15"/>
                    <a:pt x="41" y="14"/>
                  </a:cubicBezTo>
                  <a:cubicBezTo>
                    <a:pt x="40" y="16"/>
                    <a:pt x="39" y="17"/>
                    <a:pt x="38" y="18"/>
                  </a:cubicBezTo>
                  <a:cubicBezTo>
                    <a:pt x="39" y="17"/>
                    <a:pt x="40" y="17"/>
                    <a:pt x="41" y="17"/>
                  </a:cubicBezTo>
                  <a:cubicBezTo>
                    <a:pt x="41" y="18"/>
                    <a:pt x="40" y="19"/>
                    <a:pt x="38" y="20"/>
                  </a:cubicBezTo>
                  <a:close/>
                  <a:moveTo>
                    <a:pt x="38" y="20"/>
                  </a:moveTo>
                  <a:cubicBezTo>
                    <a:pt x="38" y="20"/>
                    <a:pt x="38" y="20"/>
                    <a:pt x="38" y="2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24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5043234" y="2535961"/>
              <a:ext cx="4487755" cy="742640"/>
              <a:chOff x="5582360" y="1969034"/>
              <a:chExt cx="4487755" cy="742640"/>
            </a:xfrm>
          </p:grpSpPr>
          <p:sp>
            <p:nvSpPr>
              <p:cNvPr id="67" name="TextBox 54"/>
              <p:cNvSpPr txBox="1"/>
              <p:nvPr/>
            </p:nvSpPr>
            <p:spPr>
              <a:xfrm>
                <a:off x="5582360" y="2250009"/>
                <a:ext cx="448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5582360" y="1969034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5043234" y="3763422"/>
              <a:ext cx="4487755" cy="742640"/>
              <a:chOff x="5582360" y="1969034"/>
              <a:chExt cx="4487755" cy="742640"/>
            </a:xfrm>
          </p:grpSpPr>
          <p:sp>
            <p:nvSpPr>
              <p:cNvPr id="70" name="TextBox 54"/>
              <p:cNvSpPr txBox="1"/>
              <p:nvPr/>
            </p:nvSpPr>
            <p:spPr>
              <a:xfrm>
                <a:off x="5582360" y="2250009"/>
                <a:ext cx="44877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5582360" y="1969034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211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工作存在不足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66800" y="2006777"/>
            <a:ext cx="10058400" cy="3414418"/>
            <a:chOff x="1066800" y="1781694"/>
            <a:chExt cx="10058400" cy="3414418"/>
          </a:xfrm>
        </p:grpSpPr>
        <p:sp>
          <p:nvSpPr>
            <p:cNvPr id="36" name="Oval 4"/>
            <p:cNvSpPr/>
            <p:nvPr/>
          </p:nvSpPr>
          <p:spPr>
            <a:xfrm>
              <a:off x="1711589" y="1781694"/>
              <a:ext cx="956733" cy="96096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7" name="Oval 4"/>
            <p:cNvSpPr/>
            <p:nvPr/>
          </p:nvSpPr>
          <p:spPr>
            <a:xfrm>
              <a:off x="4302353" y="1781694"/>
              <a:ext cx="956733" cy="96096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9" name="Oval 4"/>
            <p:cNvSpPr/>
            <p:nvPr/>
          </p:nvSpPr>
          <p:spPr>
            <a:xfrm>
              <a:off x="6893117" y="1781694"/>
              <a:ext cx="956733" cy="96096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0" name="Oval 4"/>
            <p:cNvSpPr/>
            <p:nvPr/>
          </p:nvSpPr>
          <p:spPr>
            <a:xfrm>
              <a:off x="9483881" y="1781694"/>
              <a:ext cx="956733" cy="96096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1066800" y="3122325"/>
              <a:ext cx="2247900" cy="2073787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1149366" y="3199526"/>
              <a:ext cx="2082770" cy="1914060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3670300" y="3122325"/>
              <a:ext cx="2247900" cy="2073787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Freeform 7"/>
            <p:cNvSpPr>
              <a:spLocks noEditPoints="1"/>
            </p:cNvSpPr>
            <p:nvPr/>
          </p:nvSpPr>
          <p:spPr bwMode="auto">
            <a:xfrm>
              <a:off x="3752866" y="3199526"/>
              <a:ext cx="2082770" cy="1914060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6273800" y="3122325"/>
              <a:ext cx="2247900" cy="2073787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6356366" y="3199526"/>
              <a:ext cx="2082770" cy="1914060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8877300" y="3122325"/>
              <a:ext cx="2247900" cy="2073787"/>
            </a:xfrm>
            <a:custGeom>
              <a:avLst/>
              <a:gdLst>
                <a:gd name="T0" fmla="*/ 0 w 844"/>
                <a:gd name="T1" fmla="*/ 0 h 779"/>
                <a:gd name="T2" fmla="*/ 2329778 w 844"/>
                <a:gd name="T3" fmla="*/ 0 h 779"/>
                <a:gd name="T4" fmla="*/ 2329778 w 844"/>
                <a:gd name="T5" fmla="*/ 1728012 h 779"/>
                <a:gd name="T6" fmla="*/ 1164889 w 844"/>
                <a:gd name="T7" fmla="*/ 2150353 h 779"/>
                <a:gd name="T8" fmla="*/ 0 w 844"/>
                <a:gd name="T9" fmla="*/ 1728012 h 779"/>
                <a:gd name="T10" fmla="*/ 0 w 844"/>
                <a:gd name="T11" fmla="*/ 0 h 779"/>
                <a:gd name="T12" fmla="*/ 0 w 844"/>
                <a:gd name="T13" fmla="*/ 0 h 7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44" h="779">
                  <a:moveTo>
                    <a:pt x="0" y="0"/>
                  </a:moveTo>
                  <a:lnTo>
                    <a:pt x="844" y="0"/>
                  </a:lnTo>
                  <a:lnTo>
                    <a:pt x="844" y="626"/>
                  </a:lnTo>
                  <a:lnTo>
                    <a:pt x="422" y="779"/>
                  </a:lnTo>
                  <a:lnTo>
                    <a:pt x="0" y="62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Freeform 7"/>
            <p:cNvSpPr>
              <a:spLocks noEditPoints="1"/>
            </p:cNvSpPr>
            <p:nvPr/>
          </p:nvSpPr>
          <p:spPr bwMode="auto">
            <a:xfrm>
              <a:off x="8959866" y="3199526"/>
              <a:ext cx="2082770" cy="1914060"/>
            </a:xfrm>
            <a:custGeom>
              <a:avLst/>
              <a:gdLst>
                <a:gd name="T0" fmla="*/ 0 w 782"/>
                <a:gd name="T1" fmla="*/ 0 h 719"/>
                <a:gd name="T2" fmla="*/ 2158633 w 782"/>
                <a:gd name="T3" fmla="*/ 0 h 719"/>
                <a:gd name="T4" fmla="*/ 2158633 w 782"/>
                <a:gd name="T5" fmla="*/ 1589992 h 719"/>
                <a:gd name="T6" fmla="*/ 1079317 w 782"/>
                <a:gd name="T7" fmla="*/ 1984729 h 719"/>
                <a:gd name="T8" fmla="*/ 0 w 782"/>
                <a:gd name="T9" fmla="*/ 1589992 h 719"/>
                <a:gd name="T10" fmla="*/ 0 w 782"/>
                <a:gd name="T11" fmla="*/ 0 h 719"/>
                <a:gd name="T12" fmla="*/ 0 w 782"/>
                <a:gd name="T13" fmla="*/ 0 h 719"/>
                <a:gd name="T14" fmla="*/ 41406 w 782"/>
                <a:gd name="T15" fmla="*/ 38646 h 719"/>
                <a:gd name="T16" fmla="*/ 2119987 w 782"/>
                <a:gd name="T17" fmla="*/ 38646 h 719"/>
                <a:gd name="T18" fmla="*/ 2119987 w 782"/>
                <a:gd name="T19" fmla="*/ 1562388 h 719"/>
                <a:gd name="T20" fmla="*/ 1079317 w 782"/>
                <a:gd name="T21" fmla="*/ 1937802 h 719"/>
                <a:gd name="T22" fmla="*/ 41406 w 782"/>
                <a:gd name="T23" fmla="*/ 1562388 h 719"/>
                <a:gd name="T24" fmla="*/ 41406 w 782"/>
                <a:gd name="T25" fmla="*/ 38646 h 719"/>
                <a:gd name="T26" fmla="*/ 41406 w 782"/>
                <a:gd name="T27" fmla="*/ 38646 h 7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2" h="719">
                  <a:moveTo>
                    <a:pt x="0" y="0"/>
                  </a:moveTo>
                  <a:lnTo>
                    <a:pt x="782" y="0"/>
                  </a:lnTo>
                  <a:lnTo>
                    <a:pt x="782" y="576"/>
                  </a:lnTo>
                  <a:lnTo>
                    <a:pt x="391" y="719"/>
                  </a:lnTo>
                  <a:lnTo>
                    <a:pt x="0" y="576"/>
                  </a:lnTo>
                  <a:lnTo>
                    <a:pt x="0" y="0"/>
                  </a:lnTo>
                  <a:close/>
                  <a:moveTo>
                    <a:pt x="15" y="14"/>
                  </a:moveTo>
                  <a:lnTo>
                    <a:pt x="768" y="14"/>
                  </a:lnTo>
                  <a:lnTo>
                    <a:pt x="768" y="566"/>
                  </a:lnTo>
                  <a:lnTo>
                    <a:pt x="391" y="702"/>
                  </a:lnTo>
                  <a:lnTo>
                    <a:pt x="15" y="566"/>
                  </a:lnTo>
                  <a:lnTo>
                    <a:pt x="1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1243916" y="2946625"/>
              <a:ext cx="9704170" cy="670854"/>
              <a:chOff x="1243916" y="2946625"/>
              <a:chExt cx="9704170" cy="670854"/>
            </a:xfrm>
          </p:grpSpPr>
          <p:sp>
            <p:nvSpPr>
              <p:cNvPr id="72" name="Freeform 5"/>
              <p:cNvSpPr>
                <a:spLocks/>
              </p:cNvSpPr>
              <p:nvPr/>
            </p:nvSpPr>
            <p:spPr bwMode="auto">
              <a:xfrm>
                <a:off x="1243916" y="2946625"/>
                <a:ext cx="1893670" cy="290171"/>
              </a:xfrm>
              <a:custGeom>
                <a:avLst/>
                <a:gdLst>
                  <a:gd name="T0" fmla="*/ 118697 w 711"/>
                  <a:gd name="T1" fmla="*/ 0 h 130"/>
                  <a:gd name="T2" fmla="*/ 1843948 w 711"/>
                  <a:gd name="T3" fmla="*/ 0 h 130"/>
                  <a:gd name="T4" fmla="*/ 1962645 w 711"/>
                  <a:gd name="T5" fmla="*/ 358852 h 130"/>
                  <a:gd name="T6" fmla="*/ 0 w 711"/>
                  <a:gd name="T7" fmla="*/ 358852 h 130"/>
                  <a:gd name="T8" fmla="*/ 118697 w 711"/>
                  <a:gd name="T9" fmla="*/ 0 h 130"/>
                  <a:gd name="T10" fmla="*/ 118697 w 711"/>
                  <a:gd name="T11" fmla="*/ 0 h 1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1" h="130">
                    <a:moveTo>
                      <a:pt x="43" y="0"/>
                    </a:moveTo>
                    <a:lnTo>
                      <a:pt x="668" y="0"/>
                    </a:lnTo>
                    <a:lnTo>
                      <a:pt x="711" y="130"/>
                    </a:lnTo>
                    <a:lnTo>
                      <a:pt x="0" y="13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3" name="Freeform 8"/>
              <p:cNvSpPr>
                <a:spLocks/>
              </p:cNvSpPr>
              <p:nvPr/>
            </p:nvSpPr>
            <p:spPr bwMode="auto">
              <a:xfrm>
                <a:off x="1302510" y="3122325"/>
                <a:ext cx="1776480" cy="495154"/>
              </a:xfrm>
              <a:custGeom>
                <a:avLst/>
                <a:gdLst>
                  <a:gd name="T0" fmla="*/ 0 w 667"/>
                  <a:gd name="T1" fmla="*/ 0 h 186"/>
                  <a:gd name="T2" fmla="*/ 1841187 w 667"/>
                  <a:gd name="T3" fmla="*/ 0 h 186"/>
                  <a:gd name="T4" fmla="*/ 1841187 w 667"/>
                  <a:gd name="T5" fmla="*/ 176666 h 186"/>
                  <a:gd name="T6" fmla="*/ 921974 w 667"/>
                  <a:gd name="T7" fmla="*/ 513435 h 186"/>
                  <a:gd name="T8" fmla="*/ 0 w 667"/>
                  <a:gd name="T9" fmla="*/ 176666 h 186"/>
                  <a:gd name="T10" fmla="*/ 0 w 667"/>
                  <a:gd name="T11" fmla="*/ 0 h 186"/>
                  <a:gd name="T12" fmla="*/ 0 w 66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7" h="186">
                    <a:moveTo>
                      <a:pt x="0" y="0"/>
                    </a:moveTo>
                    <a:lnTo>
                      <a:pt x="667" y="0"/>
                    </a:lnTo>
                    <a:lnTo>
                      <a:pt x="667" y="64"/>
                    </a:lnTo>
                    <a:lnTo>
                      <a:pt x="334" y="186"/>
                    </a:lnTo>
                    <a:lnTo>
                      <a:pt x="0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5" name="Freeform 10"/>
              <p:cNvSpPr>
                <a:spLocks/>
              </p:cNvSpPr>
              <p:nvPr/>
            </p:nvSpPr>
            <p:spPr bwMode="auto">
              <a:xfrm>
                <a:off x="1358441" y="2946625"/>
                <a:ext cx="1664618" cy="612287"/>
              </a:xfrm>
              <a:custGeom>
                <a:avLst/>
                <a:gdLst>
                  <a:gd name="T0" fmla="*/ 0 w 625"/>
                  <a:gd name="T1" fmla="*/ 0 h 230"/>
                  <a:gd name="T2" fmla="*/ 1725250 w 625"/>
                  <a:gd name="T3" fmla="*/ 0 h 230"/>
                  <a:gd name="T4" fmla="*/ 1725250 w 625"/>
                  <a:gd name="T5" fmla="*/ 320207 h 230"/>
                  <a:gd name="T6" fmla="*/ 864005 w 625"/>
                  <a:gd name="T7" fmla="*/ 634893 h 230"/>
                  <a:gd name="T8" fmla="*/ 0 w 625"/>
                  <a:gd name="T9" fmla="*/ 320207 h 230"/>
                  <a:gd name="T10" fmla="*/ 0 w 625"/>
                  <a:gd name="T11" fmla="*/ 0 h 230"/>
                  <a:gd name="T12" fmla="*/ 0 w 625"/>
                  <a:gd name="T13" fmla="*/ 0 h 2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5" h="230">
                    <a:moveTo>
                      <a:pt x="0" y="0"/>
                    </a:moveTo>
                    <a:lnTo>
                      <a:pt x="625" y="0"/>
                    </a:lnTo>
                    <a:lnTo>
                      <a:pt x="625" y="116"/>
                    </a:lnTo>
                    <a:lnTo>
                      <a:pt x="313" y="230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6" name="Freeform 5"/>
              <p:cNvSpPr>
                <a:spLocks/>
              </p:cNvSpPr>
              <p:nvPr/>
            </p:nvSpPr>
            <p:spPr bwMode="auto">
              <a:xfrm>
                <a:off x="3847416" y="2946625"/>
                <a:ext cx="1893670" cy="290171"/>
              </a:xfrm>
              <a:custGeom>
                <a:avLst/>
                <a:gdLst>
                  <a:gd name="T0" fmla="*/ 118697 w 711"/>
                  <a:gd name="T1" fmla="*/ 0 h 130"/>
                  <a:gd name="T2" fmla="*/ 1843948 w 711"/>
                  <a:gd name="T3" fmla="*/ 0 h 130"/>
                  <a:gd name="T4" fmla="*/ 1962645 w 711"/>
                  <a:gd name="T5" fmla="*/ 358852 h 130"/>
                  <a:gd name="T6" fmla="*/ 0 w 711"/>
                  <a:gd name="T7" fmla="*/ 358852 h 130"/>
                  <a:gd name="T8" fmla="*/ 118697 w 711"/>
                  <a:gd name="T9" fmla="*/ 0 h 130"/>
                  <a:gd name="T10" fmla="*/ 118697 w 711"/>
                  <a:gd name="T11" fmla="*/ 0 h 1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1" h="130">
                    <a:moveTo>
                      <a:pt x="43" y="0"/>
                    </a:moveTo>
                    <a:lnTo>
                      <a:pt x="668" y="0"/>
                    </a:lnTo>
                    <a:lnTo>
                      <a:pt x="711" y="130"/>
                    </a:lnTo>
                    <a:lnTo>
                      <a:pt x="0" y="13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7" name="Freeform 8"/>
              <p:cNvSpPr>
                <a:spLocks/>
              </p:cNvSpPr>
              <p:nvPr/>
            </p:nvSpPr>
            <p:spPr bwMode="auto">
              <a:xfrm>
                <a:off x="3906010" y="3122325"/>
                <a:ext cx="1776480" cy="495154"/>
              </a:xfrm>
              <a:custGeom>
                <a:avLst/>
                <a:gdLst>
                  <a:gd name="T0" fmla="*/ 0 w 667"/>
                  <a:gd name="T1" fmla="*/ 0 h 186"/>
                  <a:gd name="T2" fmla="*/ 1841187 w 667"/>
                  <a:gd name="T3" fmla="*/ 0 h 186"/>
                  <a:gd name="T4" fmla="*/ 1841187 w 667"/>
                  <a:gd name="T5" fmla="*/ 176666 h 186"/>
                  <a:gd name="T6" fmla="*/ 921974 w 667"/>
                  <a:gd name="T7" fmla="*/ 513435 h 186"/>
                  <a:gd name="T8" fmla="*/ 0 w 667"/>
                  <a:gd name="T9" fmla="*/ 176666 h 186"/>
                  <a:gd name="T10" fmla="*/ 0 w 667"/>
                  <a:gd name="T11" fmla="*/ 0 h 186"/>
                  <a:gd name="T12" fmla="*/ 0 w 66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7" h="186">
                    <a:moveTo>
                      <a:pt x="0" y="0"/>
                    </a:moveTo>
                    <a:lnTo>
                      <a:pt x="667" y="0"/>
                    </a:lnTo>
                    <a:lnTo>
                      <a:pt x="667" y="64"/>
                    </a:lnTo>
                    <a:lnTo>
                      <a:pt x="334" y="186"/>
                    </a:lnTo>
                    <a:lnTo>
                      <a:pt x="0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Freeform 10"/>
              <p:cNvSpPr>
                <a:spLocks/>
              </p:cNvSpPr>
              <p:nvPr/>
            </p:nvSpPr>
            <p:spPr bwMode="auto">
              <a:xfrm>
                <a:off x="3961941" y="2946625"/>
                <a:ext cx="1664618" cy="612287"/>
              </a:xfrm>
              <a:custGeom>
                <a:avLst/>
                <a:gdLst>
                  <a:gd name="T0" fmla="*/ 0 w 625"/>
                  <a:gd name="T1" fmla="*/ 0 h 230"/>
                  <a:gd name="T2" fmla="*/ 1725250 w 625"/>
                  <a:gd name="T3" fmla="*/ 0 h 230"/>
                  <a:gd name="T4" fmla="*/ 1725250 w 625"/>
                  <a:gd name="T5" fmla="*/ 320207 h 230"/>
                  <a:gd name="T6" fmla="*/ 864005 w 625"/>
                  <a:gd name="T7" fmla="*/ 634893 h 230"/>
                  <a:gd name="T8" fmla="*/ 0 w 625"/>
                  <a:gd name="T9" fmla="*/ 320207 h 230"/>
                  <a:gd name="T10" fmla="*/ 0 w 625"/>
                  <a:gd name="T11" fmla="*/ 0 h 230"/>
                  <a:gd name="T12" fmla="*/ 0 w 625"/>
                  <a:gd name="T13" fmla="*/ 0 h 2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5" h="230">
                    <a:moveTo>
                      <a:pt x="0" y="0"/>
                    </a:moveTo>
                    <a:lnTo>
                      <a:pt x="625" y="0"/>
                    </a:lnTo>
                    <a:lnTo>
                      <a:pt x="625" y="116"/>
                    </a:lnTo>
                    <a:lnTo>
                      <a:pt x="313" y="230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Freeform 5"/>
              <p:cNvSpPr>
                <a:spLocks/>
              </p:cNvSpPr>
              <p:nvPr/>
            </p:nvSpPr>
            <p:spPr bwMode="auto">
              <a:xfrm>
                <a:off x="6450916" y="2946625"/>
                <a:ext cx="1893670" cy="290171"/>
              </a:xfrm>
              <a:custGeom>
                <a:avLst/>
                <a:gdLst>
                  <a:gd name="T0" fmla="*/ 118697 w 711"/>
                  <a:gd name="T1" fmla="*/ 0 h 130"/>
                  <a:gd name="T2" fmla="*/ 1843948 w 711"/>
                  <a:gd name="T3" fmla="*/ 0 h 130"/>
                  <a:gd name="T4" fmla="*/ 1962645 w 711"/>
                  <a:gd name="T5" fmla="*/ 358852 h 130"/>
                  <a:gd name="T6" fmla="*/ 0 w 711"/>
                  <a:gd name="T7" fmla="*/ 358852 h 130"/>
                  <a:gd name="T8" fmla="*/ 118697 w 711"/>
                  <a:gd name="T9" fmla="*/ 0 h 130"/>
                  <a:gd name="T10" fmla="*/ 118697 w 711"/>
                  <a:gd name="T11" fmla="*/ 0 h 1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1" h="130">
                    <a:moveTo>
                      <a:pt x="43" y="0"/>
                    </a:moveTo>
                    <a:lnTo>
                      <a:pt x="668" y="0"/>
                    </a:lnTo>
                    <a:lnTo>
                      <a:pt x="711" y="130"/>
                    </a:lnTo>
                    <a:lnTo>
                      <a:pt x="0" y="13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1" name="Freeform 8"/>
              <p:cNvSpPr>
                <a:spLocks/>
              </p:cNvSpPr>
              <p:nvPr/>
            </p:nvSpPr>
            <p:spPr bwMode="auto">
              <a:xfrm>
                <a:off x="6509510" y="3122325"/>
                <a:ext cx="1776480" cy="495154"/>
              </a:xfrm>
              <a:custGeom>
                <a:avLst/>
                <a:gdLst>
                  <a:gd name="T0" fmla="*/ 0 w 667"/>
                  <a:gd name="T1" fmla="*/ 0 h 186"/>
                  <a:gd name="T2" fmla="*/ 1841187 w 667"/>
                  <a:gd name="T3" fmla="*/ 0 h 186"/>
                  <a:gd name="T4" fmla="*/ 1841187 w 667"/>
                  <a:gd name="T5" fmla="*/ 176666 h 186"/>
                  <a:gd name="T6" fmla="*/ 921974 w 667"/>
                  <a:gd name="T7" fmla="*/ 513435 h 186"/>
                  <a:gd name="T8" fmla="*/ 0 w 667"/>
                  <a:gd name="T9" fmla="*/ 176666 h 186"/>
                  <a:gd name="T10" fmla="*/ 0 w 667"/>
                  <a:gd name="T11" fmla="*/ 0 h 186"/>
                  <a:gd name="T12" fmla="*/ 0 w 66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7" h="186">
                    <a:moveTo>
                      <a:pt x="0" y="0"/>
                    </a:moveTo>
                    <a:lnTo>
                      <a:pt x="667" y="0"/>
                    </a:lnTo>
                    <a:lnTo>
                      <a:pt x="667" y="64"/>
                    </a:lnTo>
                    <a:lnTo>
                      <a:pt x="334" y="186"/>
                    </a:lnTo>
                    <a:lnTo>
                      <a:pt x="0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3" name="Freeform 10"/>
              <p:cNvSpPr>
                <a:spLocks/>
              </p:cNvSpPr>
              <p:nvPr/>
            </p:nvSpPr>
            <p:spPr bwMode="auto">
              <a:xfrm>
                <a:off x="6565441" y="2946625"/>
                <a:ext cx="1664618" cy="612287"/>
              </a:xfrm>
              <a:custGeom>
                <a:avLst/>
                <a:gdLst>
                  <a:gd name="T0" fmla="*/ 0 w 625"/>
                  <a:gd name="T1" fmla="*/ 0 h 230"/>
                  <a:gd name="T2" fmla="*/ 1725250 w 625"/>
                  <a:gd name="T3" fmla="*/ 0 h 230"/>
                  <a:gd name="T4" fmla="*/ 1725250 w 625"/>
                  <a:gd name="T5" fmla="*/ 320207 h 230"/>
                  <a:gd name="T6" fmla="*/ 864005 w 625"/>
                  <a:gd name="T7" fmla="*/ 634893 h 230"/>
                  <a:gd name="T8" fmla="*/ 0 w 625"/>
                  <a:gd name="T9" fmla="*/ 320207 h 230"/>
                  <a:gd name="T10" fmla="*/ 0 w 625"/>
                  <a:gd name="T11" fmla="*/ 0 h 230"/>
                  <a:gd name="T12" fmla="*/ 0 w 625"/>
                  <a:gd name="T13" fmla="*/ 0 h 2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5" h="230">
                    <a:moveTo>
                      <a:pt x="0" y="0"/>
                    </a:moveTo>
                    <a:lnTo>
                      <a:pt x="625" y="0"/>
                    </a:lnTo>
                    <a:lnTo>
                      <a:pt x="625" y="116"/>
                    </a:lnTo>
                    <a:lnTo>
                      <a:pt x="313" y="230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Freeform 5"/>
              <p:cNvSpPr>
                <a:spLocks/>
              </p:cNvSpPr>
              <p:nvPr/>
            </p:nvSpPr>
            <p:spPr bwMode="auto">
              <a:xfrm>
                <a:off x="9054416" y="2946625"/>
                <a:ext cx="1893670" cy="290171"/>
              </a:xfrm>
              <a:custGeom>
                <a:avLst/>
                <a:gdLst>
                  <a:gd name="T0" fmla="*/ 118697 w 711"/>
                  <a:gd name="T1" fmla="*/ 0 h 130"/>
                  <a:gd name="T2" fmla="*/ 1843948 w 711"/>
                  <a:gd name="T3" fmla="*/ 0 h 130"/>
                  <a:gd name="T4" fmla="*/ 1962645 w 711"/>
                  <a:gd name="T5" fmla="*/ 358852 h 130"/>
                  <a:gd name="T6" fmla="*/ 0 w 711"/>
                  <a:gd name="T7" fmla="*/ 358852 h 130"/>
                  <a:gd name="T8" fmla="*/ 118697 w 711"/>
                  <a:gd name="T9" fmla="*/ 0 h 130"/>
                  <a:gd name="T10" fmla="*/ 118697 w 711"/>
                  <a:gd name="T11" fmla="*/ 0 h 1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711" h="130">
                    <a:moveTo>
                      <a:pt x="43" y="0"/>
                    </a:moveTo>
                    <a:lnTo>
                      <a:pt x="668" y="0"/>
                    </a:lnTo>
                    <a:lnTo>
                      <a:pt x="711" y="130"/>
                    </a:lnTo>
                    <a:lnTo>
                      <a:pt x="0" y="130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5" name="Freeform 8"/>
              <p:cNvSpPr>
                <a:spLocks/>
              </p:cNvSpPr>
              <p:nvPr/>
            </p:nvSpPr>
            <p:spPr bwMode="auto">
              <a:xfrm>
                <a:off x="9113010" y="3122325"/>
                <a:ext cx="1776480" cy="495154"/>
              </a:xfrm>
              <a:custGeom>
                <a:avLst/>
                <a:gdLst>
                  <a:gd name="T0" fmla="*/ 0 w 667"/>
                  <a:gd name="T1" fmla="*/ 0 h 186"/>
                  <a:gd name="T2" fmla="*/ 1841187 w 667"/>
                  <a:gd name="T3" fmla="*/ 0 h 186"/>
                  <a:gd name="T4" fmla="*/ 1841187 w 667"/>
                  <a:gd name="T5" fmla="*/ 176666 h 186"/>
                  <a:gd name="T6" fmla="*/ 921974 w 667"/>
                  <a:gd name="T7" fmla="*/ 513435 h 186"/>
                  <a:gd name="T8" fmla="*/ 0 w 667"/>
                  <a:gd name="T9" fmla="*/ 176666 h 186"/>
                  <a:gd name="T10" fmla="*/ 0 w 667"/>
                  <a:gd name="T11" fmla="*/ 0 h 186"/>
                  <a:gd name="T12" fmla="*/ 0 w 667"/>
                  <a:gd name="T13" fmla="*/ 0 h 18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67" h="186">
                    <a:moveTo>
                      <a:pt x="0" y="0"/>
                    </a:moveTo>
                    <a:lnTo>
                      <a:pt x="667" y="0"/>
                    </a:lnTo>
                    <a:lnTo>
                      <a:pt x="667" y="64"/>
                    </a:lnTo>
                    <a:lnTo>
                      <a:pt x="334" y="186"/>
                    </a:lnTo>
                    <a:lnTo>
                      <a:pt x="0" y="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7" name="Freeform 10"/>
              <p:cNvSpPr>
                <a:spLocks/>
              </p:cNvSpPr>
              <p:nvPr/>
            </p:nvSpPr>
            <p:spPr bwMode="auto">
              <a:xfrm>
                <a:off x="9168941" y="2946625"/>
                <a:ext cx="1664618" cy="612287"/>
              </a:xfrm>
              <a:custGeom>
                <a:avLst/>
                <a:gdLst>
                  <a:gd name="T0" fmla="*/ 0 w 625"/>
                  <a:gd name="T1" fmla="*/ 0 h 230"/>
                  <a:gd name="T2" fmla="*/ 1725250 w 625"/>
                  <a:gd name="T3" fmla="*/ 0 h 230"/>
                  <a:gd name="T4" fmla="*/ 1725250 w 625"/>
                  <a:gd name="T5" fmla="*/ 320207 h 230"/>
                  <a:gd name="T6" fmla="*/ 864005 w 625"/>
                  <a:gd name="T7" fmla="*/ 634893 h 230"/>
                  <a:gd name="T8" fmla="*/ 0 w 625"/>
                  <a:gd name="T9" fmla="*/ 320207 h 230"/>
                  <a:gd name="T10" fmla="*/ 0 w 625"/>
                  <a:gd name="T11" fmla="*/ 0 h 230"/>
                  <a:gd name="T12" fmla="*/ 0 w 625"/>
                  <a:gd name="T13" fmla="*/ 0 h 23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25" h="230">
                    <a:moveTo>
                      <a:pt x="0" y="0"/>
                    </a:moveTo>
                    <a:lnTo>
                      <a:pt x="625" y="0"/>
                    </a:lnTo>
                    <a:lnTo>
                      <a:pt x="625" y="116"/>
                    </a:lnTo>
                    <a:lnTo>
                      <a:pt x="313" y="230"/>
                    </a:lnTo>
                    <a:lnTo>
                      <a:pt x="0" y="1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6" name="文本框 95"/>
            <p:cNvSpPr txBox="1"/>
            <p:nvPr/>
          </p:nvSpPr>
          <p:spPr>
            <a:xfrm>
              <a:off x="1841937" y="1912938"/>
              <a:ext cx="697627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36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+mn-lt"/>
                </a:rPr>
                <a:t>01</a:t>
              </a:r>
              <a:endParaRPr kumimoji="0" lang="zh-CN" altLang="en-US" sz="36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4444643" y="1912938"/>
              <a:ext cx="697627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3600" dirty="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+mn-lt"/>
                </a:rPr>
                <a:t>02</a:t>
              </a:r>
              <a:endParaRPr kumimoji="0" lang="zh-CN" altLang="en-US" sz="36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7048937" y="1912938"/>
              <a:ext cx="697627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36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+mn-lt"/>
                </a:rPr>
                <a:t>03</a:t>
              </a:r>
              <a:endParaRPr kumimoji="0" lang="zh-CN" altLang="en-US" sz="36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9653230" y="1912938"/>
              <a:ext cx="697627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 algn="ctr"/>
              <a:r>
                <a:rPr kumimoji="0" lang="en-US" altLang="zh-CN" sz="36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+mn-lt"/>
                </a:rPr>
                <a:t>04</a:t>
              </a:r>
              <a:endParaRPr kumimoji="0" lang="zh-CN" altLang="en-US" sz="36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65015" y="3239943"/>
            <a:ext cx="1893670" cy="1541081"/>
            <a:chOff x="1265015" y="3239943"/>
            <a:chExt cx="1893670" cy="1541081"/>
          </a:xfrm>
        </p:grpSpPr>
        <p:sp>
          <p:nvSpPr>
            <p:cNvPr id="101" name="TextBox 54"/>
            <p:cNvSpPr txBox="1"/>
            <p:nvPr/>
          </p:nvSpPr>
          <p:spPr>
            <a:xfrm>
              <a:off x="1265015" y="3950027"/>
              <a:ext cx="1893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611306" y="323994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868515" y="3239943"/>
            <a:ext cx="1893670" cy="1541081"/>
            <a:chOff x="1265015" y="3239943"/>
            <a:chExt cx="1893670" cy="1541081"/>
          </a:xfrm>
        </p:grpSpPr>
        <p:sp>
          <p:nvSpPr>
            <p:cNvPr id="104" name="TextBox 54"/>
            <p:cNvSpPr txBox="1"/>
            <p:nvPr/>
          </p:nvSpPr>
          <p:spPr>
            <a:xfrm>
              <a:off x="1265015" y="3950027"/>
              <a:ext cx="1893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611306" y="323994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54555" y="3239943"/>
            <a:ext cx="1893670" cy="1541081"/>
            <a:chOff x="1265015" y="3239943"/>
            <a:chExt cx="1893670" cy="1541081"/>
          </a:xfrm>
        </p:grpSpPr>
        <p:sp>
          <p:nvSpPr>
            <p:cNvPr id="107" name="TextBox 54"/>
            <p:cNvSpPr txBox="1"/>
            <p:nvPr/>
          </p:nvSpPr>
          <p:spPr>
            <a:xfrm>
              <a:off x="1265015" y="3950027"/>
              <a:ext cx="1893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611306" y="323994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9087154" y="3239943"/>
            <a:ext cx="1893670" cy="1541081"/>
            <a:chOff x="1265015" y="3239943"/>
            <a:chExt cx="1893670" cy="1541081"/>
          </a:xfrm>
        </p:grpSpPr>
        <p:sp>
          <p:nvSpPr>
            <p:cNvPr id="110" name="TextBox 54"/>
            <p:cNvSpPr txBox="1"/>
            <p:nvPr/>
          </p:nvSpPr>
          <p:spPr>
            <a:xfrm>
              <a:off x="1265015" y="3950027"/>
              <a:ext cx="189367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611306" y="323994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531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flipH="1">
            <a:off x="7794431" y="2036754"/>
            <a:ext cx="4397568" cy="2784492"/>
            <a:chOff x="-4296625" y="2000250"/>
            <a:chExt cx="9149411" cy="2128838"/>
          </a:xfrm>
          <a:solidFill>
            <a:srgbClr val="C00000"/>
          </a:solidFill>
        </p:grpSpPr>
        <p:sp>
          <p:nvSpPr>
            <p:cNvPr id="6" name="燕尾形 5"/>
            <p:cNvSpPr/>
            <p:nvPr/>
          </p:nvSpPr>
          <p:spPr>
            <a:xfrm flipV="1">
              <a:off x="2591149" y="2000250"/>
              <a:ext cx="2261637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五边形 6"/>
            <p:cNvSpPr/>
            <p:nvPr/>
          </p:nvSpPr>
          <p:spPr>
            <a:xfrm>
              <a:off x="-4296625" y="2000250"/>
              <a:ext cx="8465228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1" name="原创设计师QQ598969553            _2"/>
          <p:cNvSpPr/>
          <p:nvPr/>
        </p:nvSpPr>
        <p:spPr>
          <a:xfrm>
            <a:off x="874144" y="2815267"/>
            <a:ext cx="1230880" cy="122746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2" tIns="60946" rIns="121892" bIns="60946" anchor="ctr"/>
          <a:lstStyle/>
          <a:p>
            <a:pPr algn="ctr">
              <a:defRPr/>
            </a:pPr>
            <a:r>
              <a:rPr lang="en-US" altLang="zh-CN" sz="4400" b="1" dirty="0" smtClean="0"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05</a:t>
            </a:r>
            <a:endParaRPr lang="zh-CN" altLang="en-US" sz="4400" b="1" dirty="0"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360697" y="2609389"/>
            <a:ext cx="5360212" cy="1689670"/>
            <a:chOff x="2360697" y="2567185"/>
            <a:chExt cx="5360212" cy="1689670"/>
          </a:xfrm>
        </p:grpSpPr>
        <p:sp>
          <p:nvSpPr>
            <p:cNvPr id="8" name="矩形 7"/>
            <p:cNvSpPr/>
            <p:nvPr/>
          </p:nvSpPr>
          <p:spPr>
            <a:xfrm>
              <a:off x="2360697" y="2567185"/>
              <a:ext cx="4889029" cy="861815"/>
            </a:xfrm>
            <a:prstGeom prst="rect">
              <a:avLst/>
            </a:prstGeom>
            <a:effectLst/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4800" b="1" kern="1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明年工作计划</a:t>
              </a:r>
            </a:p>
          </p:txBody>
        </p:sp>
        <p:sp>
          <p:nvSpPr>
            <p:cNvPr id="12" name="原创设计师QQ598969553            _3"/>
            <p:cNvSpPr txBox="1">
              <a:spLocks/>
            </p:cNvSpPr>
            <p:nvPr/>
          </p:nvSpPr>
          <p:spPr>
            <a:xfrm>
              <a:off x="2360698" y="3429000"/>
              <a:ext cx="5360211" cy="827855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marL="228600" indent="-22860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zh-CN" altLang="en-US" sz="1800" b="1" i="0" kern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  <a:ea typeface="+mn-ea"/>
                  <a:cs typeface="+mn-ea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l">
                <a:lnSpc>
                  <a:spcPct val="150000"/>
                </a:lnSpc>
                <a:buFont typeface="Arial" panose="020B0604020202020204" pitchFamily="34" charset="0"/>
                <a:buNone/>
              </a:pP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CSASAADAstudio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sales template, a more beautiful template please magic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rainMagic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</a:t>
              </a:r>
              <a:r>
                <a:rPr lang="en-US" sz="1100" b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moreMagic</a:t>
              </a:r>
              <a:r>
                <a:rPr lang="en-US" sz="1100" b="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ea typeface="华文细黑" panose="02010600040101010101" pitchFamily="2" charset="-122"/>
                  <a:sym typeface="+mn-lt"/>
                </a:rPr>
                <a:t> rain studio sales template, a more beautiful template please magic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151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明年工作计划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1325889" y="1596554"/>
            <a:ext cx="4319587" cy="6461125"/>
            <a:chOff x="698898" y="1556148"/>
            <a:chExt cx="3239690" cy="4845844"/>
          </a:xfrm>
        </p:grpSpPr>
        <p:sp>
          <p:nvSpPr>
            <p:cNvPr id="30" name="Freeform 135"/>
            <p:cNvSpPr>
              <a:spLocks noEditPoints="1" noChangeArrowheads="1"/>
            </p:cNvSpPr>
            <p:nvPr/>
          </p:nvSpPr>
          <p:spPr bwMode="auto">
            <a:xfrm>
              <a:off x="698898" y="1556148"/>
              <a:ext cx="3239690" cy="4845844"/>
            </a:xfrm>
            <a:custGeom>
              <a:avLst/>
              <a:gdLst>
                <a:gd name="T0" fmla="*/ 435066 w 139"/>
                <a:gd name="T1" fmla="*/ 652325 h 208"/>
                <a:gd name="T2" fmla="*/ 3915597 w 139"/>
                <a:gd name="T3" fmla="*/ 652325 h 208"/>
                <a:gd name="T4" fmla="*/ 3915597 w 139"/>
                <a:gd name="T5" fmla="*/ 5808800 h 208"/>
                <a:gd name="T6" fmla="*/ 435066 w 139"/>
                <a:gd name="T7" fmla="*/ 5808800 h 208"/>
                <a:gd name="T8" fmla="*/ 435066 w 139"/>
                <a:gd name="T9" fmla="*/ 652325 h 208"/>
                <a:gd name="T10" fmla="*/ 1709189 w 139"/>
                <a:gd name="T11" fmla="*/ 5995178 h 208"/>
                <a:gd name="T12" fmla="*/ 2579322 w 139"/>
                <a:gd name="T13" fmla="*/ 5995178 h 208"/>
                <a:gd name="T14" fmla="*/ 2579322 w 139"/>
                <a:gd name="T15" fmla="*/ 6305809 h 208"/>
                <a:gd name="T16" fmla="*/ 1709189 w 139"/>
                <a:gd name="T17" fmla="*/ 6305809 h 208"/>
                <a:gd name="T18" fmla="*/ 1709189 w 139"/>
                <a:gd name="T19" fmla="*/ 5995178 h 208"/>
                <a:gd name="T20" fmla="*/ 1615961 w 139"/>
                <a:gd name="T21" fmla="*/ 279568 h 208"/>
                <a:gd name="T22" fmla="*/ 2796855 w 139"/>
                <a:gd name="T23" fmla="*/ 279568 h 208"/>
                <a:gd name="T24" fmla="*/ 2796855 w 139"/>
                <a:gd name="T25" fmla="*/ 434883 h 208"/>
                <a:gd name="T26" fmla="*/ 1615961 w 139"/>
                <a:gd name="T27" fmla="*/ 434883 h 208"/>
                <a:gd name="T28" fmla="*/ 1615961 w 139"/>
                <a:gd name="T29" fmla="*/ 279568 h 208"/>
                <a:gd name="T30" fmla="*/ 403990 w 139"/>
                <a:gd name="T31" fmla="*/ 0 h 208"/>
                <a:gd name="T32" fmla="*/ 0 w 139"/>
                <a:gd name="T33" fmla="*/ 403820 h 208"/>
                <a:gd name="T34" fmla="*/ 0 w 139"/>
                <a:gd name="T35" fmla="*/ 6057305 h 208"/>
                <a:gd name="T36" fmla="*/ 403990 w 139"/>
                <a:gd name="T37" fmla="*/ 6461125 h 208"/>
                <a:gd name="T38" fmla="*/ 3946673 w 139"/>
                <a:gd name="T39" fmla="*/ 6461125 h 208"/>
                <a:gd name="T40" fmla="*/ 4319587 w 139"/>
                <a:gd name="T41" fmla="*/ 6057305 h 208"/>
                <a:gd name="T42" fmla="*/ 4319587 w 139"/>
                <a:gd name="T43" fmla="*/ 403820 h 208"/>
                <a:gd name="T44" fmla="*/ 3946673 w 139"/>
                <a:gd name="T45" fmla="*/ 0 h 208"/>
                <a:gd name="T46" fmla="*/ 403990 w 139"/>
                <a:gd name="T47" fmla="*/ 0 h 20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9"/>
                <a:gd name="T73" fmla="*/ 0 h 208"/>
                <a:gd name="T74" fmla="*/ 139 w 139"/>
                <a:gd name="T75" fmla="*/ 208 h 20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9" h="208">
                  <a:moveTo>
                    <a:pt x="14" y="21"/>
                  </a:moveTo>
                  <a:cubicBezTo>
                    <a:pt x="126" y="21"/>
                    <a:pt x="126" y="21"/>
                    <a:pt x="126" y="21"/>
                  </a:cubicBezTo>
                  <a:cubicBezTo>
                    <a:pt x="126" y="187"/>
                    <a:pt x="126" y="187"/>
                    <a:pt x="126" y="187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14" y="21"/>
                    <a:pt x="14" y="21"/>
                    <a:pt x="14" y="21"/>
                  </a:cubicBezTo>
                  <a:close/>
                  <a:moveTo>
                    <a:pt x="55" y="193"/>
                  </a:moveTo>
                  <a:cubicBezTo>
                    <a:pt x="83" y="193"/>
                    <a:pt x="83" y="193"/>
                    <a:pt x="83" y="193"/>
                  </a:cubicBezTo>
                  <a:cubicBezTo>
                    <a:pt x="83" y="203"/>
                    <a:pt x="83" y="203"/>
                    <a:pt x="83" y="203"/>
                  </a:cubicBezTo>
                  <a:cubicBezTo>
                    <a:pt x="55" y="203"/>
                    <a:pt x="55" y="203"/>
                    <a:pt x="55" y="203"/>
                  </a:cubicBezTo>
                  <a:cubicBezTo>
                    <a:pt x="55" y="193"/>
                    <a:pt x="55" y="193"/>
                    <a:pt x="55" y="193"/>
                  </a:cubicBezTo>
                  <a:close/>
                  <a:moveTo>
                    <a:pt x="52" y="9"/>
                  </a:moveTo>
                  <a:cubicBezTo>
                    <a:pt x="90" y="9"/>
                    <a:pt x="90" y="9"/>
                    <a:pt x="90" y="9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9"/>
                    <a:pt x="52" y="9"/>
                    <a:pt x="52" y="9"/>
                  </a:cubicBezTo>
                  <a:close/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02"/>
                    <a:pt x="6" y="208"/>
                    <a:pt x="13" y="208"/>
                  </a:cubicBezTo>
                  <a:cubicBezTo>
                    <a:pt x="127" y="208"/>
                    <a:pt x="127" y="208"/>
                    <a:pt x="127" y="208"/>
                  </a:cubicBezTo>
                  <a:cubicBezTo>
                    <a:pt x="134" y="208"/>
                    <a:pt x="139" y="202"/>
                    <a:pt x="139" y="195"/>
                  </a:cubicBezTo>
                  <a:cubicBezTo>
                    <a:pt x="139" y="13"/>
                    <a:pt x="139" y="13"/>
                    <a:pt x="139" y="13"/>
                  </a:cubicBezTo>
                  <a:cubicBezTo>
                    <a:pt x="139" y="6"/>
                    <a:pt x="134" y="0"/>
                    <a:pt x="127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351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828346" y="2571750"/>
              <a:ext cx="980793" cy="980793"/>
              <a:chOff x="6610350" y="1018308"/>
              <a:chExt cx="677141" cy="67714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6610350" y="1018308"/>
                <a:ext cx="677141" cy="677141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/>
              </a:p>
            </p:txBody>
          </p:sp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6806839" y="1217972"/>
                <a:ext cx="284162" cy="277812"/>
              </a:xfrm>
              <a:custGeom>
                <a:avLst/>
                <a:gdLst>
                  <a:gd name="T0" fmla="*/ 100952 w 76"/>
                  <a:gd name="T1" fmla="*/ 108872 h 74"/>
                  <a:gd name="T2" fmla="*/ 284162 w 76"/>
                  <a:gd name="T3" fmla="*/ 120135 h 74"/>
                  <a:gd name="T4" fmla="*/ 284162 w 76"/>
                  <a:gd name="T5" fmla="*/ 244024 h 74"/>
                  <a:gd name="T6" fmla="*/ 272945 w 76"/>
                  <a:gd name="T7" fmla="*/ 255287 h 74"/>
                  <a:gd name="T8" fmla="*/ 194427 w 76"/>
                  <a:gd name="T9" fmla="*/ 262795 h 74"/>
                  <a:gd name="T10" fmla="*/ 231816 w 76"/>
                  <a:gd name="T11" fmla="*/ 270304 h 74"/>
                  <a:gd name="T12" fmla="*/ 145820 w 76"/>
                  <a:gd name="T13" fmla="*/ 277812 h 74"/>
                  <a:gd name="T14" fmla="*/ 145820 w 76"/>
                  <a:gd name="T15" fmla="*/ 262795 h 74"/>
                  <a:gd name="T16" fmla="*/ 175732 w 76"/>
                  <a:gd name="T17" fmla="*/ 255287 h 74"/>
                  <a:gd name="T18" fmla="*/ 89735 w 76"/>
                  <a:gd name="T19" fmla="*/ 244024 h 74"/>
                  <a:gd name="T20" fmla="*/ 89735 w 76"/>
                  <a:gd name="T21" fmla="*/ 120135 h 74"/>
                  <a:gd name="T22" fmla="*/ 138342 w 76"/>
                  <a:gd name="T23" fmla="*/ 0 h 74"/>
                  <a:gd name="T24" fmla="*/ 41129 w 76"/>
                  <a:gd name="T25" fmla="*/ 37542 h 74"/>
                  <a:gd name="T26" fmla="*/ 41129 w 76"/>
                  <a:gd name="T27" fmla="*/ 232761 h 74"/>
                  <a:gd name="T28" fmla="*/ 71041 w 76"/>
                  <a:gd name="T29" fmla="*/ 232761 h 74"/>
                  <a:gd name="T30" fmla="*/ 63563 w 76"/>
                  <a:gd name="T31" fmla="*/ 142660 h 74"/>
                  <a:gd name="T32" fmla="*/ 78518 w 76"/>
                  <a:gd name="T33" fmla="*/ 161431 h 74"/>
                  <a:gd name="T34" fmla="*/ 78518 w 76"/>
                  <a:gd name="T35" fmla="*/ 161431 h 74"/>
                  <a:gd name="T36" fmla="*/ 93474 w 76"/>
                  <a:gd name="T37" fmla="*/ 67576 h 74"/>
                  <a:gd name="T38" fmla="*/ 130864 w 76"/>
                  <a:gd name="T39" fmla="*/ 93855 h 74"/>
                  <a:gd name="T40" fmla="*/ 145820 w 76"/>
                  <a:gd name="T41" fmla="*/ 78839 h 74"/>
                  <a:gd name="T42" fmla="*/ 190688 w 76"/>
                  <a:gd name="T43" fmla="*/ 67576 h 74"/>
                  <a:gd name="T44" fmla="*/ 209383 w 76"/>
                  <a:gd name="T45" fmla="*/ 93855 h 74"/>
                  <a:gd name="T46" fmla="*/ 216860 w 76"/>
                  <a:gd name="T47" fmla="*/ 52559 h 74"/>
                  <a:gd name="T48" fmla="*/ 246772 w 76"/>
                  <a:gd name="T49" fmla="*/ 93855 h 74"/>
                  <a:gd name="T50" fmla="*/ 235555 w 76"/>
                  <a:gd name="T51" fmla="*/ 37542 h 74"/>
                  <a:gd name="T52" fmla="*/ 209383 w 76"/>
                  <a:gd name="T53" fmla="*/ 41296 h 74"/>
                  <a:gd name="T54" fmla="*/ 198166 w 76"/>
                  <a:gd name="T55" fmla="*/ 48805 h 74"/>
                  <a:gd name="T56" fmla="*/ 183210 w 76"/>
                  <a:gd name="T57" fmla="*/ 30034 h 74"/>
                  <a:gd name="T58" fmla="*/ 157037 w 76"/>
                  <a:gd name="T59" fmla="*/ 22525 h 74"/>
                  <a:gd name="T60" fmla="*/ 183210 w 76"/>
                  <a:gd name="T61" fmla="*/ 48805 h 74"/>
                  <a:gd name="T62" fmla="*/ 179471 w 76"/>
                  <a:gd name="T63" fmla="*/ 56313 h 74"/>
                  <a:gd name="T64" fmla="*/ 145820 w 76"/>
                  <a:gd name="T65" fmla="*/ 18771 h 74"/>
                  <a:gd name="T66" fmla="*/ 130864 w 76"/>
                  <a:gd name="T67" fmla="*/ 18771 h 74"/>
                  <a:gd name="T68" fmla="*/ 130864 w 76"/>
                  <a:gd name="T69" fmla="*/ 63822 h 74"/>
                  <a:gd name="T70" fmla="*/ 93474 w 76"/>
                  <a:gd name="T71" fmla="*/ 56313 h 74"/>
                  <a:gd name="T72" fmla="*/ 119647 w 76"/>
                  <a:gd name="T73" fmla="*/ 22525 h 74"/>
                  <a:gd name="T74" fmla="*/ 93474 w 76"/>
                  <a:gd name="T75" fmla="*/ 30034 h 74"/>
                  <a:gd name="T76" fmla="*/ 82257 w 76"/>
                  <a:gd name="T77" fmla="*/ 41296 h 74"/>
                  <a:gd name="T78" fmla="*/ 71041 w 76"/>
                  <a:gd name="T79" fmla="*/ 41296 h 74"/>
                  <a:gd name="T80" fmla="*/ 59824 w 76"/>
                  <a:gd name="T81" fmla="*/ 52559 h 74"/>
                  <a:gd name="T82" fmla="*/ 74779 w 76"/>
                  <a:gd name="T83" fmla="*/ 60067 h 74"/>
                  <a:gd name="T84" fmla="*/ 22434 w 76"/>
                  <a:gd name="T85" fmla="*/ 131398 h 74"/>
                  <a:gd name="T86" fmla="*/ 59824 w 76"/>
                  <a:gd name="T87" fmla="*/ 52559 h 74"/>
                  <a:gd name="T88" fmla="*/ 261728 w 76"/>
                  <a:gd name="T89" fmla="*/ 131398 h 74"/>
                  <a:gd name="T90" fmla="*/ 108430 w 76"/>
                  <a:gd name="T91" fmla="*/ 232761 h 74"/>
                  <a:gd name="T92" fmla="*/ 261728 w 76"/>
                  <a:gd name="T93" fmla="*/ 131398 h 7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6" h="74">
                    <a:moveTo>
                      <a:pt x="26" y="29"/>
                    </a:moveTo>
                    <a:cubicBezTo>
                      <a:pt x="27" y="29"/>
                      <a:pt x="27" y="29"/>
                      <a:pt x="27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4" y="29"/>
                      <a:pt x="76" y="31"/>
                      <a:pt x="76" y="32"/>
                    </a:cubicBezTo>
                    <a:cubicBezTo>
                      <a:pt x="76" y="32"/>
                      <a:pt x="76" y="32"/>
                      <a:pt x="76" y="32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6"/>
                      <a:pt x="74" y="68"/>
                      <a:pt x="73" y="68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62" y="70"/>
                      <a:pt x="62" y="71"/>
                      <a:pt x="62" y="72"/>
                    </a:cubicBezTo>
                    <a:cubicBezTo>
                      <a:pt x="62" y="73"/>
                      <a:pt x="62" y="74"/>
                      <a:pt x="61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8" y="74"/>
                      <a:pt x="37" y="73"/>
                      <a:pt x="37" y="72"/>
                    </a:cubicBezTo>
                    <a:cubicBezTo>
                      <a:pt x="37" y="71"/>
                      <a:pt x="38" y="70"/>
                      <a:pt x="39" y="70"/>
                    </a:cubicBezTo>
                    <a:cubicBezTo>
                      <a:pt x="47" y="70"/>
                      <a:pt x="47" y="70"/>
                      <a:pt x="47" y="70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8"/>
                      <a:pt x="24" y="66"/>
                      <a:pt x="24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1"/>
                      <a:pt x="25" y="29"/>
                      <a:pt x="26" y="29"/>
                    </a:cubicBezTo>
                    <a:close/>
                    <a:moveTo>
                      <a:pt x="37" y="0"/>
                    </a:moveTo>
                    <a:cubicBezTo>
                      <a:pt x="37" y="0"/>
                      <a:pt x="37" y="0"/>
                      <a:pt x="37" y="0"/>
                    </a:cubicBezTo>
                    <a:cubicBezTo>
                      <a:pt x="27" y="0"/>
                      <a:pt x="18" y="4"/>
                      <a:pt x="11" y="10"/>
                    </a:cubicBezTo>
                    <a:cubicBezTo>
                      <a:pt x="4" y="17"/>
                      <a:pt x="0" y="26"/>
                      <a:pt x="0" y="36"/>
                    </a:cubicBezTo>
                    <a:cubicBezTo>
                      <a:pt x="0" y="46"/>
                      <a:pt x="4" y="56"/>
                      <a:pt x="11" y="62"/>
                    </a:cubicBezTo>
                    <a:cubicBezTo>
                      <a:pt x="13" y="64"/>
                      <a:pt x="14" y="65"/>
                      <a:pt x="16" y="66"/>
                    </a:cubicBezTo>
                    <a:cubicBezTo>
                      <a:pt x="19" y="69"/>
                      <a:pt x="22" y="64"/>
                      <a:pt x="19" y="62"/>
                    </a:cubicBezTo>
                    <a:cubicBezTo>
                      <a:pt x="12" y="56"/>
                      <a:pt x="7" y="48"/>
                      <a:pt x="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40"/>
                      <a:pt x="17" y="42"/>
                      <a:pt x="17" y="44"/>
                    </a:cubicBezTo>
                    <a:cubicBezTo>
                      <a:pt x="17" y="46"/>
                      <a:pt x="21" y="46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1" y="43"/>
                      <a:pt x="21" y="43"/>
                      <a:pt x="21" y="43"/>
                    </a:cubicBezTo>
                    <a:cubicBezTo>
                      <a:pt x="20" y="35"/>
                      <a:pt x="20" y="25"/>
                      <a:pt x="23" y="18"/>
                    </a:cubicBezTo>
                    <a:cubicBezTo>
                      <a:pt x="24" y="18"/>
                      <a:pt x="24" y="18"/>
                      <a:pt x="25" y="18"/>
                    </a:cubicBezTo>
                    <a:cubicBezTo>
                      <a:pt x="28" y="20"/>
                      <a:pt x="32" y="20"/>
                      <a:pt x="35" y="21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7"/>
                      <a:pt x="39" y="27"/>
                      <a:pt x="39" y="25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43" y="20"/>
                      <a:pt x="46" y="20"/>
                      <a:pt x="50" y="18"/>
                    </a:cubicBezTo>
                    <a:cubicBezTo>
                      <a:pt x="50" y="18"/>
                      <a:pt x="50" y="18"/>
                      <a:pt x="51" y="18"/>
                    </a:cubicBezTo>
                    <a:cubicBezTo>
                      <a:pt x="52" y="20"/>
                      <a:pt x="53" y="23"/>
                      <a:pt x="53" y="26"/>
                    </a:cubicBezTo>
                    <a:cubicBezTo>
                      <a:pt x="54" y="28"/>
                      <a:pt x="57" y="27"/>
                      <a:pt x="56" y="25"/>
                    </a:cubicBezTo>
                    <a:cubicBezTo>
                      <a:pt x="56" y="22"/>
                      <a:pt x="55" y="19"/>
                      <a:pt x="54" y="16"/>
                    </a:cubicBezTo>
                    <a:cubicBezTo>
                      <a:pt x="56" y="15"/>
                      <a:pt x="57" y="15"/>
                      <a:pt x="58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2" y="17"/>
                      <a:pt x="65" y="21"/>
                      <a:pt x="66" y="25"/>
                    </a:cubicBezTo>
                    <a:cubicBezTo>
                      <a:pt x="68" y="29"/>
                      <a:pt x="73" y="26"/>
                      <a:pt x="71" y="23"/>
                    </a:cubicBezTo>
                    <a:cubicBezTo>
                      <a:pt x="70" y="18"/>
                      <a:pt x="67" y="14"/>
                      <a:pt x="63" y="10"/>
                    </a:cubicBezTo>
                    <a:cubicBezTo>
                      <a:pt x="56" y="4"/>
                      <a:pt x="47" y="0"/>
                      <a:pt x="37" y="0"/>
                    </a:cubicBezTo>
                    <a:close/>
                    <a:moveTo>
                      <a:pt x="56" y="11"/>
                    </a:moveTo>
                    <a:cubicBezTo>
                      <a:pt x="56" y="11"/>
                      <a:pt x="56" y="11"/>
                      <a:pt x="56" y="11"/>
                    </a:cubicBezTo>
                    <a:cubicBezTo>
                      <a:pt x="55" y="12"/>
                      <a:pt x="54" y="13"/>
                      <a:pt x="53" y="13"/>
                    </a:cubicBezTo>
                    <a:cubicBezTo>
                      <a:pt x="52" y="13"/>
                      <a:pt x="52" y="12"/>
                      <a:pt x="52" y="11"/>
                    </a:cubicBezTo>
                    <a:cubicBezTo>
                      <a:pt x="51" y="10"/>
                      <a:pt x="50" y="9"/>
                      <a:pt x="49" y="8"/>
                    </a:cubicBezTo>
                    <a:cubicBezTo>
                      <a:pt x="52" y="9"/>
                      <a:pt x="54" y="10"/>
                      <a:pt x="56" y="11"/>
                    </a:cubicBezTo>
                    <a:close/>
                    <a:moveTo>
                      <a:pt x="42" y="6"/>
                    </a:moveTo>
                    <a:cubicBezTo>
                      <a:pt x="42" y="6"/>
                      <a:pt x="42" y="6"/>
                      <a:pt x="42" y="6"/>
                    </a:cubicBezTo>
                    <a:cubicBezTo>
                      <a:pt x="45" y="7"/>
                      <a:pt x="47" y="10"/>
                      <a:pt x="49" y="13"/>
                    </a:cubicBezTo>
                    <a:cubicBezTo>
                      <a:pt x="49" y="14"/>
                      <a:pt x="49" y="14"/>
                      <a:pt x="50" y="15"/>
                    </a:cubicBezTo>
                    <a:cubicBezTo>
                      <a:pt x="49" y="15"/>
                      <a:pt x="49" y="15"/>
                      <a:pt x="48" y="15"/>
                    </a:cubicBezTo>
                    <a:cubicBezTo>
                      <a:pt x="45" y="16"/>
                      <a:pt x="42" y="17"/>
                      <a:pt x="39" y="17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0" y="5"/>
                      <a:pt x="41" y="5"/>
                      <a:pt x="42" y="6"/>
                    </a:cubicBezTo>
                    <a:close/>
                    <a:moveTo>
                      <a:pt x="35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2" y="17"/>
                      <a:pt x="29" y="16"/>
                      <a:pt x="26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4"/>
                      <a:pt x="25" y="14"/>
                      <a:pt x="25" y="13"/>
                    </a:cubicBezTo>
                    <a:cubicBezTo>
                      <a:pt x="27" y="10"/>
                      <a:pt x="30" y="7"/>
                      <a:pt x="32" y="6"/>
                    </a:cubicBezTo>
                    <a:cubicBezTo>
                      <a:pt x="33" y="5"/>
                      <a:pt x="34" y="5"/>
                      <a:pt x="35" y="5"/>
                    </a:cubicBezTo>
                    <a:close/>
                    <a:moveTo>
                      <a:pt x="25" y="8"/>
                    </a:moveTo>
                    <a:cubicBezTo>
                      <a:pt x="25" y="8"/>
                      <a:pt x="25" y="8"/>
                      <a:pt x="25" y="8"/>
                    </a:cubicBezTo>
                    <a:cubicBezTo>
                      <a:pt x="24" y="9"/>
                      <a:pt x="23" y="10"/>
                      <a:pt x="22" y="11"/>
                    </a:cubicBezTo>
                    <a:cubicBezTo>
                      <a:pt x="22" y="12"/>
                      <a:pt x="22" y="13"/>
                      <a:pt x="22" y="13"/>
                    </a:cubicBezTo>
                    <a:cubicBezTo>
                      <a:pt x="21" y="13"/>
                      <a:pt x="20" y="12"/>
                      <a:pt x="19" y="11"/>
                    </a:cubicBezTo>
                    <a:cubicBezTo>
                      <a:pt x="21" y="10"/>
                      <a:pt x="23" y="9"/>
                      <a:pt x="25" y="8"/>
                    </a:cubicBezTo>
                    <a:close/>
                    <a:moveTo>
                      <a:pt x="16" y="14"/>
                    </a:move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5"/>
                      <a:pt x="19" y="15"/>
                      <a:pt x="20" y="16"/>
                    </a:cubicBezTo>
                    <a:cubicBezTo>
                      <a:pt x="18" y="22"/>
                      <a:pt x="17" y="28"/>
                      <a:pt x="17" y="35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27"/>
                      <a:pt x="10" y="20"/>
                      <a:pt x="15" y="14"/>
                    </a:cubicBezTo>
                    <a:cubicBezTo>
                      <a:pt x="15" y="14"/>
                      <a:pt x="16" y="14"/>
                      <a:pt x="16" y="14"/>
                    </a:cubicBezTo>
                    <a:close/>
                    <a:moveTo>
                      <a:pt x="70" y="35"/>
                    </a:moveTo>
                    <a:cubicBezTo>
                      <a:pt x="70" y="35"/>
                      <a:pt x="70" y="35"/>
                      <a:pt x="70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0" y="35"/>
                      <a:pt x="70" y="35"/>
                      <a:pt x="70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351"/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1041166" y="4702180"/>
            <a:ext cx="4889029" cy="615594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 algn="ctr">
              <a:defRPr/>
            </a:pPr>
            <a:r>
              <a:rPr lang="zh-CN" altLang="en-US" sz="3200" b="1" kern="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明年工作计划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09663" y="3429000"/>
            <a:ext cx="4329885" cy="127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。在此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录入上述图表的综合描述说明，在此录入上述图表的综合描述说明，在此录入上述图表的综合描述说明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09663" y="3028890"/>
            <a:ext cx="3051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37783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明年工作计划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294706" y="2021626"/>
            <a:ext cx="5494414" cy="3880942"/>
            <a:chOff x="3294706" y="2021626"/>
            <a:chExt cx="5494414" cy="3880942"/>
          </a:xfrm>
        </p:grpSpPr>
        <p:sp>
          <p:nvSpPr>
            <p:cNvPr id="30" name="原创设计师QQ598969553        _2"/>
            <p:cNvSpPr>
              <a:spLocks/>
            </p:cNvSpPr>
            <p:nvPr/>
          </p:nvSpPr>
          <p:spPr bwMode="auto">
            <a:xfrm flipH="1">
              <a:off x="3294706" y="3950009"/>
              <a:ext cx="1066562" cy="1272995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rgbClr val="C00000"/>
            </a:solidFill>
            <a:ln w="63500"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原创设计师QQ598969553        _2"/>
            <p:cNvSpPr>
              <a:spLocks/>
            </p:cNvSpPr>
            <p:nvPr/>
          </p:nvSpPr>
          <p:spPr bwMode="auto">
            <a:xfrm flipH="1">
              <a:off x="4419614" y="3070086"/>
              <a:ext cx="1066562" cy="1272995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rgbClr val="C00000"/>
            </a:solidFill>
            <a:ln w="63500"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原创设计师QQ598969553        _2"/>
            <p:cNvSpPr>
              <a:spLocks/>
            </p:cNvSpPr>
            <p:nvPr/>
          </p:nvSpPr>
          <p:spPr bwMode="auto">
            <a:xfrm flipH="1">
              <a:off x="5588524" y="4163091"/>
              <a:ext cx="1066562" cy="1272995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rgbClr val="C00000"/>
            </a:solidFill>
            <a:ln w="63500"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原创设计师QQ598969553        _2"/>
            <p:cNvSpPr>
              <a:spLocks/>
            </p:cNvSpPr>
            <p:nvPr/>
          </p:nvSpPr>
          <p:spPr bwMode="auto">
            <a:xfrm flipH="1">
              <a:off x="6670702" y="3268561"/>
              <a:ext cx="1066562" cy="1272995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rgbClr val="C00000"/>
            </a:solidFill>
            <a:ln w="63500"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原创设计师QQ598969553        _2"/>
            <p:cNvSpPr>
              <a:spLocks/>
            </p:cNvSpPr>
            <p:nvPr/>
          </p:nvSpPr>
          <p:spPr bwMode="auto">
            <a:xfrm flipH="1">
              <a:off x="7722558" y="4629573"/>
              <a:ext cx="1066562" cy="1272995"/>
            </a:xfrm>
            <a:custGeom>
              <a:avLst/>
              <a:gdLst>
                <a:gd name="T0" fmla="*/ 2932 w 5863"/>
                <a:gd name="T1" fmla="*/ 0 h 6999"/>
                <a:gd name="T2" fmla="*/ 5863 w 5863"/>
                <a:gd name="T3" fmla="*/ 2932 h 6999"/>
                <a:gd name="T4" fmla="*/ 5450 w 5863"/>
                <a:gd name="T5" fmla="*/ 4434 h 6999"/>
                <a:gd name="T6" fmla="*/ 2932 w 5863"/>
                <a:gd name="T7" fmla="*/ 6999 h 6999"/>
                <a:gd name="T8" fmla="*/ 414 w 5863"/>
                <a:gd name="T9" fmla="*/ 4434 h 6999"/>
                <a:gd name="T10" fmla="*/ 0 w 5863"/>
                <a:gd name="T11" fmla="*/ 2932 h 6999"/>
                <a:gd name="T12" fmla="*/ 2932 w 5863"/>
                <a:gd name="T13" fmla="*/ 0 h 6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63" h="6999">
                  <a:moveTo>
                    <a:pt x="2932" y="0"/>
                  </a:moveTo>
                  <a:cubicBezTo>
                    <a:pt x="4550" y="0"/>
                    <a:pt x="5863" y="1313"/>
                    <a:pt x="5863" y="2932"/>
                  </a:cubicBezTo>
                  <a:cubicBezTo>
                    <a:pt x="5863" y="3480"/>
                    <a:pt x="5712" y="3994"/>
                    <a:pt x="5450" y="4434"/>
                  </a:cubicBezTo>
                  <a:cubicBezTo>
                    <a:pt x="5201" y="4840"/>
                    <a:pt x="3807" y="6359"/>
                    <a:pt x="2932" y="6999"/>
                  </a:cubicBezTo>
                  <a:cubicBezTo>
                    <a:pt x="2056" y="6359"/>
                    <a:pt x="663" y="4840"/>
                    <a:pt x="414" y="4434"/>
                  </a:cubicBezTo>
                  <a:cubicBezTo>
                    <a:pt x="151" y="3994"/>
                    <a:pt x="0" y="3480"/>
                    <a:pt x="0" y="2932"/>
                  </a:cubicBezTo>
                  <a:cubicBezTo>
                    <a:pt x="0" y="1313"/>
                    <a:pt x="1313" y="0"/>
                    <a:pt x="2932" y="0"/>
                  </a:cubicBezTo>
                  <a:close/>
                </a:path>
              </a:pathLst>
            </a:custGeom>
            <a:solidFill>
              <a:srgbClr val="C00000"/>
            </a:solidFill>
            <a:ln w="63500">
              <a:noFill/>
            </a:ln>
            <a:effectLst/>
          </p:spPr>
          <p:txBody>
            <a:bodyPr vert="horz" wrap="square" lIns="68562" tIns="34281" rIns="68562" bIns="3428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4160404" y="2021626"/>
              <a:ext cx="777665" cy="1157014"/>
            </a:xfrm>
            <a:custGeom>
              <a:avLst/>
              <a:gdLst>
                <a:gd name="connsiteX0" fmla="*/ 781050 w 781050"/>
                <a:gd name="connsiteY0" fmla="*/ 1162050 h 1162050"/>
                <a:gd name="connsiteX1" fmla="*/ 781050 w 781050"/>
                <a:gd name="connsiteY1" fmla="*/ 0 h 1162050"/>
                <a:gd name="connsiteX2" fmla="*/ 0 w 781050"/>
                <a:gd name="connsiteY2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0" h="1162050">
                  <a:moveTo>
                    <a:pt x="781050" y="1162050"/>
                  </a:moveTo>
                  <a:lnTo>
                    <a:pt x="781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0000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3527156" y="3339221"/>
              <a:ext cx="320605" cy="789269"/>
            </a:xfrm>
            <a:custGeom>
              <a:avLst/>
              <a:gdLst>
                <a:gd name="connsiteX0" fmla="*/ 781050 w 781050"/>
                <a:gd name="connsiteY0" fmla="*/ 1162050 h 1162050"/>
                <a:gd name="connsiteX1" fmla="*/ 781050 w 781050"/>
                <a:gd name="connsiteY1" fmla="*/ 0 h 1162050"/>
                <a:gd name="connsiteX2" fmla="*/ 0 w 781050"/>
                <a:gd name="connsiteY2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0" h="1162050">
                  <a:moveTo>
                    <a:pt x="781050" y="1162050"/>
                  </a:moveTo>
                  <a:lnTo>
                    <a:pt x="781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0000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 flipH="1">
              <a:off x="6089887" y="2080846"/>
              <a:ext cx="777665" cy="2325220"/>
            </a:xfrm>
            <a:custGeom>
              <a:avLst/>
              <a:gdLst>
                <a:gd name="connsiteX0" fmla="*/ 781050 w 781050"/>
                <a:gd name="connsiteY0" fmla="*/ 1162050 h 1162050"/>
                <a:gd name="connsiteX1" fmla="*/ 781050 w 781050"/>
                <a:gd name="connsiteY1" fmla="*/ 0 h 1162050"/>
                <a:gd name="connsiteX2" fmla="*/ 0 w 781050"/>
                <a:gd name="connsiteY2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0" h="1162050">
                  <a:moveTo>
                    <a:pt x="781050" y="1162050"/>
                  </a:moveTo>
                  <a:lnTo>
                    <a:pt x="781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0000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flipH="1">
              <a:off x="7174520" y="3074544"/>
              <a:ext cx="645858" cy="359007"/>
            </a:xfrm>
            <a:custGeom>
              <a:avLst/>
              <a:gdLst>
                <a:gd name="connsiteX0" fmla="*/ 781050 w 781050"/>
                <a:gd name="connsiteY0" fmla="*/ 1162050 h 1162050"/>
                <a:gd name="connsiteX1" fmla="*/ 781050 w 781050"/>
                <a:gd name="connsiteY1" fmla="*/ 0 h 1162050"/>
                <a:gd name="connsiteX2" fmla="*/ 0 w 781050"/>
                <a:gd name="connsiteY2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0" h="1162050">
                  <a:moveTo>
                    <a:pt x="781050" y="1162050"/>
                  </a:moveTo>
                  <a:lnTo>
                    <a:pt x="781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0000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flipH="1">
              <a:off x="8275596" y="4173679"/>
              <a:ext cx="335128" cy="598147"/>
            </a:xfrm>
            <a:custGeom>
              <a:avLst/>
              <a:gdLst>
                <a:gd name="connsiteX0" fmla="*/ 781050 w 781050"/>
                <a:gd name="connsiteY0" fmla="*/ 1162050 h 1162050"/>
                <a:gd name="connsiteX1" fmla="*/ 781050 w 781050"/>
                <a:gd name="connsiteY1" fmla="*/ 0 h 1162050"/>
                <a:gd name="connsiteX2" fmla="*/ 0 w 781050"/>
                <a:gd name="connsiteY2" fmla="*/ 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0" h="1162050">
                  <a:moveTo>
                    <a:pt x="781050" y="1162050"/>
                  </a:moveTo>
                  <a:lnTo>
                    <a:pt x="78105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C00000"/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3401277" y="4033693"/>
              <a:ext cx="820831" cy="820829"/>
            </a:xfrm>
            <a:prstGeom prst="ellipse">
              <a:avLst/>
            </a:prstGeom>
            <a:solidFill>
              <a:srgbClr val="F8F8F8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ctr" anchorCtr="1" compatLnSpc="1">
              <a:prstTxWarp prst="textNoShape">
                <a:avLst/>
              </a:prstTxWarp>
            </a:bodyPr>
            <a:lstStyle/>
            <a:p>
              <a:endPara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7"/>
            <p:cNvSpPr>
              <a:spLocks noEditPoints="1"/>
            </p:cNvSpPr>
            <p:nvPr/>
          </p:nvSpPr>
          <p:spPr bwMode="auto">
            <a:xfrm>
              <a:off x="3616445" y="4287808"/>
              <a:ext cx="416598" cy="344996"/>
            </a:xfrm>
            <a:custGeom>
              <a:avLst/>
              <a:gdLst>
                <a:gd name="T0" fmla="*/ 39 w 81"/>
                <a:gd name="T1" fmla="*/ 35 h 67"/>
                <a:gd name="T2" fmla="*/ 37 w 81"/>
                <a:gd name="T3" fmla="*/ 28 h 67"/>
                <a:gd name="T4" fmla="*/ 41 w 81"/>
                <a:gd name="T5" fmla="*/ 43 h 67"/>
                <a:gd name="T6" fmla="*/ 44 w 81"/>
                <a:gd name="T7" fmla="*/ 51 h 67"/>
                <a:gd name="T8" fmla="*/ 44 w 81"/>
                <a:gd name="T9" fmla="*/ 46 h 67"/>
                <a:gd name="T10" fmla="*/ 64 w 81"/>
                <a:gd name="T11" fmla="*/ 13 h 67"/>
                <a:gd name="T12" fmla="*/ 62 w 81"/>
                <a:gd name="T13" fmla="*/ 17 h 67"/>
                <a:gd name="T14" fmla="*/ 56 w 81"/>
                <a:gd name="T15" fmla="*/ 17 h 67"/>
                <a:gd name="T16" fmla="*/ 55 w 81"/>
                <a:gd name="T17" fmla="*/ 13 h 67"/>
                <a:gd name="T18" fmla="*/ 25 w 81"/>
                <a:gd name="T19" fmla="*/ 17 h 67"/>
                <a:gd name="T20" fmla="*/ 19 w 81"/>
                <a:gd name="T21" fmla="*/ 17 h 67"/>
                <a:gd name="T22" fmla="*/ 19 w 81"/>
                <a:gd name="T23" fmla="*/ 13 h 67"/>
                <a:gd name="T24" fmla="*/ 0 w 81"/>
                <a:gd name="T25" fmla="*/ 30 h 67"/>
                <a:gd name="T26" fmla="*/ 17 w 81"/>
                <a:gd name="T27" fmla="*/ 67 h 67"/>
                <a:gd name="T28" fmla="*/ 81 w 81"/>
                <a:gd name="T29" fmla="*/ 50 h 67"/>
                <a:gd name="T30" fmla="*/ 64 w 81"/>
                <a:gd name="T31" fmla="*/ 13 h 67"/>
                <a:gd name="T32" fmla="*/ 41 w 81"/>
                <a:gd name="T33" fmla="*/ 54 h 67"/>
                <a:gd name="T34" fmla="*/ 39 w 81"/>
                <a:gd name="T35" fmla="*/ 57 h 67"/>
                <a:gd name="T36" fmla="*/ 32 w 81"/>
                <a:gd name="T37" fmla="*/ 51 h 67"/>
                <a:gd name="T38" fmla="*/ 33 w 81"/>
                <a:gd name="T39" fmla="*/ 45 h 67"/>
                <a:gd name="T40" fmla="*/ 39 w 81"/>
                <a:gd name="T41" fmla="*/ 42 h 67"/>
                <a:gd name="T42" fmla="*/ 32 w 81"/>
                <a:gd name="T43" fmla="*/ 33 h 67"/>
                <a:gd name="T44" fmla="*/ 39 w 81"/>
                <a:gd name="T45" fmla="*/ 25 h 67"/>
                <a:gd name="T46" fmla="*/ 41 w 81"/>
                <a:gd name="T47" fmla="*/ 23 h 67"/>
                <a:gd name="T48" fmla="*/ 48 w 81"/>
                <a:gd name="T49" fmla="*/ 28 h 67"/>
                <a:gd name="T50" fmla="*/ 46 w 81"/>
                <a:gd name="T51" fmla="*/ 34 h 67"/>
                <a:gd name="T52" fmla="*/ 41 w 81"/>
                <a:gd name="T53" fmla="*/ 27 h 67"/>
                <a:gd name="T54" fmla="*/ 48 w 81"/>
                <a:gd name="T55" fmla="*/ 42 h 67"/>
                <a:gd name="T56" fmla="*/ 47 w 81"/>
                <a:gd name="T57" fmla="*/ 52 h 67"/>
                <a:gd name="T58" fmla="*/ 34 w 81"/>
                <a:gd name="T59" fmla="*/ 3 h 67"/>
                <a:gd name="T60" fmla="*/ 56 w 81"/>
                <a:gd name="T61" fmla="*/ 13 h 67"/>
                <a:gd name="T62" fmla="*/ 61 w 81"/>
                <a:gd name="T63" fmla="*/ 16 h 67"/>
                <a:gd name="T64" fmla="*/ 50 w 81"/>
                <a:gd name="T65" fmla="*/ 0 h 67"/>
                <a:gd name="T66" fmla="*/ 20 w 81"/>
                <a:gd name="T67" fmla="*/ 13 h 67"/>
                <a:gd name="T68" fmla="*/ 24 w 81"/>
                <a:gd name="T69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1" h="67">
                  <a:moveTo>
                    <a:pt x="35" y="30"/>
                  </a:moveTo>
                  <a:cubicBezTo>
                    <a:pt x="35" y="32"/>
                    <a:pt x="37" y="33"/>
                    <a:pt x="39" y="3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7"/>
                    <a:pt x="37" y="27"/>
                    <a:pt x="37" y="28"/>
                  </a:cubicBezTo>
                  <a:cubicBezTo>
                    <a:pt x="36" y="29"/>
                    <a:pt x="35" y="29"/>
                    <a:pt x="35" y="30"/>
                  </a:cubicBezTo>
                  <a:close/>
                  <a:moveTo>
                    <a:pt x="41" y="43"/>
                  </a:move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3" y="52"/>
                    <a:pt x="44" y="51"/>
                  </a:cubicBezTo>
                  <a:cubicBezTo>
                    <a:pt x="45" y="50"/>
                    <a:pt x="45" y="49"/>
                    <a:pt x="45" y="48"/>
                  </a:cubicBezTo>
                  <a:cubicBezTo>
                    <a:pt x="45" y="47"/>
                    <a:pt x="45" y="47"/>
                    <a:pt x="44" y="46"/>
                  </a:cubicBezTo>
                  <a:cubicBezTo>
                    <a:pt x="44" y="45"/>
                    <a:pt x="43" y="44"/>
                    <a:pt x="41" y="43"/>
                  </a:cubicBezTo>
                  <a:close/>
                  <a:moveTo>
                    <a:pt x="64" y="13"/>
                  </a:moveTo>
                  <a:cubicBezTo>
                    <a:pt x="62" y="13"/>
                    <a:pt x="62" y="13"/>
                    <a:pt x="62" y="13"/>
                  </a:cubicBezTo>
                  <a:cubicBezTo>
                    <a:pt x="62" y="14"/>
                    <a:pt x="62" y="15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5"/>
                    <a:pt x="56" y="14"/>
                    <a:pt x="55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4"/>
                    <a:pt x="25" y="15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5"/>
                    <a:pt x="19" y="14"/>
                    <a:pt x="19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8" y="13"/>
                    <a:pt x="0" y="20"/>
                    <a:pt x="0" y="3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9"/>
                    <a:pt x="8" y="67"/>
                    <a:pt x="17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3" y="67"/>
                    <a:pt x="81" y="59"/>
                    <a:pt x="81" y="5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20"/>
                    <a:pt x="73" y="13"/>
                    <a:pt x="64" y="13"/>
                  </a:cubicBezTo>
                  <a:close/>
                  <a:moveTo>
                    <a:pt x="47" y="52"/>
                  </a:moveTo>
                  <a:cubicBezTo>
                    <a:pt x="45" y="53"/>
                    <a:pt x="43" y="54"/>
                    <a:pt x="41" y="54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6" y="54"/>
                    <a:pt x="34" y="53"/>
                    <a:pt x="32" y="51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50"/>
                    <a:pt x="36" y="52"/>
                    <a:pt x="39" y="5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6" y="40"/>
                    <a:pt x="34" y="38"/>
                    <a:pt x="33" y="37"/>
                  </a:cubicBezTo>
                  <a:cubicBezTo>
                    <a:pt x="32" y="36"/>
                    <a:pt x="32" y="34"/>
                    <a:pt x="32" y="33"/>
                  </a:cubicBezTo>
                  <a:cubicBezTo>
                    <a:pt x="32" y="31"/>
                    <a:pt x="33" y="29"/>
                    <a:pt x="34" y="28"/>
                  </a:cubicBezTo>
                  <a:cubicBezTo>
                    <a:pt x="36" y="26"/>
                    <a:pt x="37" y="26"/>
                    <a:pt x="39" y="25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4" y="26"/>
                    <a:pt x="46" y="26"/>
                    <a:pt x="48" y="28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1"/>
                    <a:pt x="46" y="30"/>
                    <a:pt x="45" y="29"/>
                  </a:cubicBezTo>
                  <a:cubicBezTo>
                    <a:pt x="44" y="27"/>
                    <a:pt x="42" y="27"/>
                    <a:pt x="41" y="2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4" y="38"/>
                    <a:pt x="47" y="40"/>
                    <a:pt x="48" y="42"/>
                  </a:cubicBezTo>
                  <a:cubicBezTo>
                    <a:pt x="49" y="43"/>
                    <a:pt x="49" y="45"/>
                    <a:pt x="49" y="47"/>
                  </a:cubicBezTo>
                  <a:cubicBezTo>
                    <a:pt x="49" y="49"/>
                    <a:pt x="49" y="50"/>
                    <a:pt x="47" y="52"/>
                  </a:cubicBezTo>
                  <a:close/>
                  <a:moveTo>
                    <a:pt x="25" y="13"/>
                  </a:moveTo>
                  <a:cubicBezTo>
                    <a:pt x="26" y="7"/>
                    <a:pt x="29" y="3"/>
                    <a:pt x="34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2" y="3"/>
                    <a:pt x="55" y="7"/>
                    <a:pt x="56" y="13"/>
                  </a:cubicBezTo>
                  <a:cubicBezTo>
                    <a:pt x="57" y="14"/>
                    <a:pt x="57" y="15"/>
                    <a:pt x="57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4"/>
                    <a:pt x="61" y="13"/>
                  </a:cubicBezTo>
                  <a:cubicBezTo>
                    <a:pt x="59" y="5"/>
                    <a:pt x="55" y="0"/>
                    <a:pt x="5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6" y="0"/>
                    <a:pt x="22" y="5"/>
                    <a:pt x="20" y="13"/>
                  </a:cubicBezTo>
                  <a:cubicBezTo>
                    <a:pt x="20" y="14"/>
                    <a:pt x="20" y="15"/>
                    <a:pt x="20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5"/>
                    <a:pt x="24" y="14"/>
                    <a:pt x="25" y="13"/>
                  </a:cubicBez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540592" y="3181452"/>
              <a:ext cx="820831" cy="820829"/>
            </a:xfrm>
            <a:prstGeom prst="ellipse">
              <a:avLst/>
            </a:prstGeom>
            <a:solidFill>
              <a:srgbClr val="F8F8F8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ctr" anchorCtr="1" compatLnSpc="1">
              <a:prstTxWarp prst="textNoShape">
                <a:avLst/>
              </a:prstTxWarp>
            </a:bodyPr>
            <a:lstStyle/>
            <a:p>
              <a:endPara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624"/>
            <p:cNvSpPr>
              <a:spLocks noEditPoints="1"/>
            </p:cNvSpPr>
            <p:nvPr/>
          </p:nvSpPr>
          <p:spPr bwMode="auto">
            <a:xfrm>
              <a:off x="5035536" y="3463857"/>
              <a:ext cx="196309" cy="196308"/>
            </a:xfrm>
            <a:custGeom>
              <a:avLst/>
              <a:gdLst>
                <a:gd name="T0" fmla="*/ 28 w 32"/>
                <a:gd name="T1" fmla="*/ 24 h 32"/>
                <a:gd name="T2" fmla="*/ 28 w 32"/>
                <a:gd name="T3" fmla="*/ 22 h 32"/>
                <a:gd name="T4" fmla="*/ 30 w 32"/>
                <a:gd name="T5" fmla="*/ 21 h 32"/>
                <a:gd name="T6" fmla="*/ 32 w 32"/>
                <a:gd name="T7" fmla="*/ 20 h 32"/>
                <a:gd name="T8" fmla="*/ 31 w 32"/>
                <a:gd name="T9" fmla="*/ 17 h 32"/>
                <a:gd name="T10" fmla="*/ 29 w 32"/>
                <a:gd name="T11" fmla="*/ 15 h 32"/>
                <a:gd name="T12" fmla="*/ 31 w 32"/>
                <a:gd name="T13" fmla="*/ 14 h 32"/>
                <a:gd name="T14" fmla="*/ 31 w 32"/>
                <a:gd name="T15" fmla="*/ 11 h 32"/>
                <a:gd name="T16" fmla="*/ 29 w 32"/>
                <a:gd name="T17" fmla="*/ 10 h 32"/>
                <a:gd name="T18" fmla="*/ 27 w 32"/>
                <a:gd name="T19" fmla="*/ 9 h 32"/>
                <a:gd name="T20" fmla="*/ 28 w 32"/>
                <a:gd name="T21" fmla="*/ 7 h 32"/>
                <a:gd name="T22" fmla="*/ 27 w 32"/>
                <a:gd name="T23" fmla="*/ 5 h 32"/>
                <a:gd name="T24" fmla="*/ 24 w 32"/>
                <a:gd name="T25" fmla="*/ 4 h 32"/>
                <a:gd name="T26" fmla="*/ 23 w 32"/>
                <a:gd name="T27" fmla="*/ 5 h 32"/>
                <a:gd name="T28" fmla="*/ 21 w 32"/>
                <a:gd name="T29" fmla="*/ 3 h 32"/>
                <a:gd name="T30" fmla="*/ 20 w 32"/>
                <a:gd name="T31" fmla="*/ 1 h 32"/>
                <a:gd name="T32" fmla="*/ 17 w 32"/>
                <a:gd name="T33" fmla="*/ 2 h 32"/>
                <a:gd name="T34" fmla="*/ 15 w 32"/>
                <a:gd name="T35" fmla="*/ 3 h 32"/>
                <a:gd name="T36" fmla="*/ 14 w 32"/>
                <a:gd name="T37" fmla="*/ 2 h 32"/>
                <a:gd name="T38" fmla="*/ 12 w 32"/>
                <a:gd name="T39" fmla="*/ 1 h 32"/>
                <a:gd name="T40" fmla="*/ 10 w 32"/>
                <a:gd name="T41" fmla="*/ 3 h 32"/>
                <a:gd name="T42" fmla="*/ 9 w 32"/>
                <a:gd name="T43" fmla="*/ 5 h 32"/>
                <a:gd name="T44" fmla="*/ 7 w 32"/>
                <a:gd name="T45" fmla="*/ 5 h 32"/>
                <a:gd name="T46" fmla="*/ 5 w 32"/>
                <a:gd name="T47" fmla="*/ 5 h 32"/>
                <a:gd name="T48" fmla="*/ 4 w 32"/>
                <a:gd name="T49" fmla="*/ 8 h 32"/>
                <a:gd name="T50" fmla="*/ 5 w 32"/>
                <a:gd name="T51" fmla="*/ 10 h 32"/>
                <a:gd name="T52" fmla="*/ 3 w 32"/>
                <a:gd name="T53" fmla="*/ 11 h 32"/>
                <a:gd name="T54" fmla="*/ 1 w 32"/>
                <a:gd name="T55" fmla="*/ 13 h 32"/>
                <a:gd name="T56" fmla="*/ 2 w 32"/>
                <a:gd name="T57" fmla="*/ 15 h 32"/>
                <a:gd name="T58" fmla="*/ 3 w 32"/>
                <a:gd name="T59" fmla="*/ 17 h 32"/>
                <a:gd name="T60" fmla="*/ 2 w 32"/>
                <a:gd name="T61" fmla="*/ 18 h 32"/>
                <a:gd name="T62" fmla="*/ 1 w 32"/>
                <a:gd name="T63" fmla="*/ 21 h 32"/>
                <a:gd name="T64" fmla="*/ 3 w 32"/>
                <a:gd name="T65" fmla="*/ 22 h 32"/>
                <a:gd name="T66" fmla="*/ 5 w 32"/>
                <a:gd name="T67" fmla="*/ 23 h 32"/>
                <a:gd name="T68" fmla="*/ 5 w 32"/>
                <a:gd name="T69" fmla="*/ 25 h 32"/>
                <a:gd name="T70" fmla="*/ 5 w 32"/>
                <a:gd name="T71" fmla="*/ 28 h 32"/>
                <a:gd name="T72" fmla="*/ 8 w 32"/>
                <a:gd name="T73" fmla="*/ 28 h 32"/>
                <a:gd name="T74" fmla="*/ 11 w 32"/>
                <a:gd name="T75" fmla="*/ 28 h 32"/>
                <a:gd name="T76" fmla="*/ 11 w 32"/>
                <a:gd name="T77" fmla="*/ 30 h 32"/>
                <a:gd name="T78" fmla="*/ 13 w 32"/>
                <a:gd name="T79" fmla="*/ 32 h 32"/>
                <a:gd name="T80" fmla="*/ 15 w 32"/>
                <a:gd name="T81" fmla="*/ 31 h 32"/>
                <a:gd name="T82" fmla="*/ 17 w 32"/>
                <a:gd name="T83" fmla="*/ 29 h 32"/>
                <a:gd name="T84" fmla="*/ 18 w 32"/>
                <a:gd name="T85" fmla="*/ 30 h 32"/>
                <a:gd name="T86" fmla="*/ 21 w 32"/>
                <a:gd name="T87" fmla="*/ 31 h 32"/>
                <a:gd name="T88" fmla="*/ 22 w 32"/>
                <a:gd name="T89" fmla="*/ 29 h 32"/>
                <a:gd name="T90" fmla="*/ 23 w 32"/>
                <a:gd name="T91" fmla="*/ 27 h 32"/>
                <a:gd name="T92" fmla="*/ 25 w 32"/>
                <a:gd name="T93" fmla="*/ 27 h 32"/>
                <a:gd name="T94" fmla="*/ 28 w 32"/>
                <a:gd name="T95" fmla="*/ 27 h 32"/>
                <a:gd name="T96" fmla="*/ 28 w 32"/>
                <a:gd name="T97" fmla="*/ 24 h 32"/>
                <a:gd name="T98" fmla="*/ 10 w 32"/>
                <a:gd name="T99" fmla="*/ 23 h 32"/>
                <a:gd name="T100" fmla="*/ 10 w 32"/>
                <a:gd name="T101" fmla="*/ 10 h 32"/>
                <a:gd name="T102" fmla="*/ 22 w 32"/>
                <a:gd name="T103" fmla="*/ 9 h 32"/>
                <a:gd name="T104" fmla="*/ 23 w 32"/>
                <a:gd name="T105" fmla="*/ 22 h 32"/>
                <a:gd name="T106" fmla="*/ 10 w 32"/>
                <a:gd name="T107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2" h="32">
                  <a:moveTo>
                    <a:pt x="28" y="24"/>
                  </a:moveTo>
                  <a:cubicBezTo>
                    <a:pt x="28" y="24"/>
                    <a:pt x="28" y="22"/>
                    <a:pt x="28" y="22"/>
                  </a:cubicBezTo>
                  <a:cubicBezTo>
                    <a:pt x="28" y="21"/>
                    <a:pt x="29" y="21"/>
                    <a:pt x="30" y="21"/>
                  </a:cubicBezTo>
                  <a:cubicBezTo>
                    <a:pt x="31" y="22"/>
                    <a:pt x="31" y="21"/>
                    <a:pt x="32" y="20"/>
                  </a:cubicBezTo>
                  <a:cubicBezTo>
                    <a:pt x="32" y="19"/>
                    <a:pt x="31" y="18"/>
                    <a:pt x="31" y="17"/>
                  </a:cubicBezTo>
                  <a:cubicBezTo>
                    <a:pt x="30" y="17"/>
                    <a:pt x="29" y="16"/>
                    <a:pt x="29" y="15"/>
                  </a:cubicBezTo>
                  <a:cubicBezTo>
                    <a:pt x="29" y="15"/>
                    <a:pt x="30" y="14"/>
                    <a:pt x="31" y="14"/>
                  </a:cubicBezTo>
                  <a:cubicBezTo>
                    <a:pt x="31" y="14"/>
                    <a:pt x="32" y="13"/>
                    <a:pt x="31" y="11"/>
                  </a:cubicBezTo>
                  <a:cubicBezTo>
                    <a:pt x="31" y="10"/>
                    <a:pt x="30" y="10"/>
                    <a:pt x="29" y="10"/>
                  </a:cubicBezTo>
                  <a:cubicBezTo>
                    <a:pt x="29" y="10"/>
                    <a:pt x="27" y="9"/>
                    <a:pt x="27" y="9"/>
                  </a:cubicBezTo>
                  <a:cubicBezTo>
                    <a:pt x="27" y="8"/>
                    <a:pt x="27" y="8"/>
                    <a:pt x="28" y="7"/>
                  </a:cubicBezTo>
                  <a:cubicBezTo>
                    <a:pt x="28" y="6"/>
                    <a:pt x="28" y="5"/>
                    <a:pt x="27" y="5"/>
                  </a:cubicBezTo>
                  <a:cubicBezTo>
                    <a:pt x="26" y="4"/>
                    <a:pt x="25" y="4"/>
                    <a:pt x="24" y="4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2" y="5"/>
                    <a:pt x="21" y="3"/>
                    <a:pt x="21" y="3"/>
                  </a:cubicBezTo>
                  <a:cubicBezTo>
                    <a:pt x="22" y="2"/>
                    <a:pt x="21" y="1"/>
                    <a:pt x="20" y="1"/>
                  </a:cubicBezTo>
                  <a:cubicBezTo>
                    <a:pt x="19" y="0"/>
                    <a:pt x="18" y="1"/>
                    <a:pt x="17" y="2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5" y="3"/>
                    <a:pt x="14" y="3"/>
                    <a:pt x="14" y="2"/>
                  </a:cubicBezTo>
                  <a:cubicBezTo>
                    <a:pt x="14" y="1"/>
                    <a:pt x="13" y="1"/>
                    <a:pt x="12" y="1"/>
                  </a:cubicBezTo>
                  <a:cubicBezTo>
                    <a:pt x="10" y="1"/>
                    <a:pt x="10" y="2"/>
                    <a:pt x="10" y="3"/>
                  </a:cubicBezTo>
                  <a:cubicBezTo>
                    <a:pt x="10" y="4"/>
                    <a:pt x="9" y="5"/>
                    <a:pt x="9" y="5"/>
                  </a:cubicBezTo>
                  <a:cubicBezTo>
                    <a:pt x="9" y="6"/>
                    <a:pt x="8" y="5"/>
                    <a:pt x="7" y="5"/>
                  </a:cubicBezTo>
                  <a:cubicBezTo>
                    <a:pt x="7" y="4"/>
                    <a:pt x="5" y="4"/>
                    <a:pt x="5" y="5"/>
                  </a:cubicBezTo>
                  <a:cubicBezTo>
                    <a:pt x="4" y="6"/>
                    <a:pt x="4" y="7"/>
                    <a:pt x="4" y="8"/>
                  </a:cubicBezTo>
                  <a:cubicBezTo>
                    <a:pt x="5" y="8"/>
                    <a:pt x="5" y="10"/>
                    <a:pt x="5" y="10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2" y="11"/>
                    <a:pt x="1" y="11"/>
                    <a:pt x="1" y="13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3" y="15"/>
                    <a:pt x="3" y="17"/>
                    <a:pt x="3" y="17"/>
                  </a:cubicBezTo>
                  <a:cubicBezTo>
                    <a:pt x="3" y="18"/>
                    <a:pt x="3" y="18"/>
                    <a:pt x="2" y="18"/>
                  </a:cubicBezTo>
                  <a:cubicBezTo>
                    <a:pt x="1" y="19"/>
                    <a:pt x="1" y="20"/>
                    <a:pt x="1" y="21"/>
                  </a:cubicBezTo>
                  <a:cubicBezTo>
                    <a:pt x="1" y="22"/>
                    <a:pt x="2" y="23"/>
                    <a:pt x="3" y="22"/>
                  </a:cubicBezTo>
                  <a:cubicBezTo>
                    <a:pt x="4" y="22"/>
                    <a:pt x="5" y="23"/>
                    <a:pt x="5" y="23"/>
                  </a:cubicBezTo>
                  <a:cubicBezTo>
                    <a:pt x="6" y="24"/>
                    <a:pt x="5" y="25"/>
                    <a:pt x="5" y="25"/>
                  </a:cubicBezTo>
                  <a:cubicBezTo>
                    <a:pt x="4" y="26"/>
                    <a:pt x="5" y="27"/>
                    <a:pt x="5" y="28"/>
                  </a:cubicBezTo>
                  <a:cubicBezTo>
                    <a:pt x="6" y="29"/>
                    <a:pt x="7" y="29"/>
                    <a:pt x="8" y="28"/>
                  </a:cubicBezTo>
                  <a:cubicBezTo>
                    <a:pt x="9" y="27"/>
                    <a:pt x="10" y="28"/>
                    <a:pt x="11" y="28"/>
                  </a:cubicBezTo>
                  <a:cubicBezTo>
                    <a:pt x="11" y="28"/>
                    <a:pt x="11" y="29"/>
                    <a:pt x="11" y="30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5" y="31"/>
                    <a:pt x="15" y="31"/>
                  </a:cubicBezTo>
                  <a:cubicBezTo>
                    <a:pt x="15" y="30"/>
                    <a:pt x="17" y="29"/>
                    <a:pt x="17" y="29"/>
                  </a:cubicBezTo>
                  <a:cubicBezTo>
                    <a:pt x="18" y="29"/>
                    <a:pt x="18" y="30"/>
                    <a:pt x="18" y="30"/>
                  </a:cubicBezTo>
                  <a:cubicBezTo>
                    <a:pt x="19" y="31"/>
                    <a:pt x="20" y="32"/>
                    <a:pt x="21" y="31"/>
                  </a:cubicBezTo>
                  <a:cubicBezTo>
                    <a:pt x="22" y="31"/>
                    <a:pt x="23" y="30"/>
                    <a:pt x="22" y="29"/>
                  </a:cubicBezTo>
                  <a:cubicBezTo>
                    <a:pt x="22" y="28"/>
                    <a:pt x="23" y="27"/>
                    <a:pt x="23" y="27"/>
                  </a:cubicBezTo>
                  <a:cubicBezTo>
                    <a:pt x="24" y="27"/>
                    <a:pt x="25" y="27"/>
                    <a:pt x="25" y="27"/>
                  </a:cubicBezTo>
                  <a:cubicBezTo>
                    <a:pt x="26" y="28"/>
                    <a:pt x="27" y="28"/>
                    <a:pt x="28" y="27"/>
                  </a:cubicBezTo>
                  <a:cubicBezTo>
                    <a:pt x="29" y="26"/>
                    <a:pt x="29" y="25"/>
                    <a:pt x="28" y="24"/>
                  </a:cubicBezTo>
                  <a:close/>
                  <a:moveTo>
                    <a:pt x="10" y="23"/>
                  </a:moveTo>
                  <a:cubicBezTo>
                    <a:pt x="6" y="19"/>
                    <a:pt x="6" y="14"/>
                    <a:pt x="10" y="10"/>
                  </a:cubicBezTo>
                  <a:cubicBezTo>
                    <a:pt x="13" y="6"/>
                    <a:pt x="19" y="6"/>
                    <a:pt x="22" y="9"/>
                  </a:cubicBezTo>
                  <a:cubicBezTo>
                    <a:pt x="26" y="13"/>
                    <a:pt x="26" y="19"/>
                    <a:pt x="23" y="22"/>
                  </a:cubicBezTo>
                  <a:cubicBezTo>
                    <a:pt x="19" y="26"/>
                    <a:pt x="14" y="26"/>
                    <a:pt x="10" y="23"/>
                  </a:cubicBez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625"/>
            <p:cNvSpPr>
              <a:spLocks noEditPoints="1"/>
            </p:cNvSpPr>
            <p:nvPr/>
          </p:nvSpPr>
          <p:spPr bwMode="auto">
            <a:xfrm>
              <a:off x="4747133" y="3451738"/>
              <a:ext cx="300520" cy="300522"/>
            </a:xfrm>
            <a:custGeom>
              <a:avLst/>
              <a:gdLst>
                <a:gd name="T0" fmla="*/ 43 w 49"/>
                <a:gd name="T1" fmla="*/ 37 h 49"/>
                <a:gd name="T2" fmla="*/ 42 w 49"/>
                <a:gd name="T3" fmla="*/ 33 h 49"/>
                <a:gd name="T4" fmla="*/ 45 w 49"/>
                <a:gd name="T5" fmla="*/ 33 h 49"/>
                <a:gd name="T6" fmla="*/ 48 w 49"/>
                <a:gd name="T7" fmla="*/ 30 h 49"/>
                <a:gd name="T8" fmla="*/ 47 w 49"/>
                <a:gd name="T9" fmla="*/ 26 h 49"/>
                <a:gd name="T10" fmla="*/ 44 w 49"/>
                <a:gd name="T11" fmla="*/ 23 h 49"/>
                <a:gd name="T12" fmla="*/ 46 w 49"/>
                <a:gd name="T13" fmla="*/ 21 h 49"/>
                <a:gd name="T14" fmla="*/ 48 w 49"/>
                <a:gd name="T15" fmla="*/ 17 h 49"/>
                <a:gd name="T16" fmla="*/ 45 w 49"/>
                <a:gd name="T17" fmla="*/ 15 h 49"/>
                <a:gd name="T18" fmla="*/ 41 w 49"/>
                <a:gd name="T19" fmla="*/ 13 h 49"/>
                <a:gd name="T20" fmla="*/ 42 w 49"/>
                <a:gd name="T21" fmla="*/ 10 h 49"/>
                <a:gd name="T22" fmla="*/ 41 w 49"/>
                <a:gd name="T23" fmla="*/ 6 h 49"/>
                <a:gd name="T24" fmla="*/ 37 w 49"/>
                <a:gd name="T25" fmla="*/ 6 h 49"/>
                <a:gd name="T26" fmla="*/ 34 w 49"/>
                <a:gd name="T27" fmla="*/ 7 h 49"/>
                <a:gd name="T28" fmla="*/ 32 w 49"/>
                <a:gd name="T29" fmla="*/ 3 h 49"/>
                <a:gd name="T30" fmla="*/ 30 w 49"/>
                <a:gd name="T31" fmla="*/ 0 h 49"/>
                <a:gd name="T32" fmla="*/ 26 w 49"/>
                <a:gd name="T33" fmla="*/ 2 h 49"/>
                <a:gd name="T34" fmla="*/ 23 w 49"/>
                <a:gd name="T35" fmla="*/ 4 h 49"/>
                <a:gd name="T36" fmla="*/ 21 w 49"/>
                <a:gd name="T37" fmla="*/ 2 h 49"/>
                <a:gd name="T38" fmla="*/ 17 w 49"/>
                <a:gd name="T39" fmla="*/ 1 h 49"/>
                <a:gd name="T40" fmla="*/ 15 w 49"/>
                <a:gd name="T41" fmla="*/ 4 h 49"/>
                <a:gd name="T42" fmla="*/ 13 w 49"/>
                <a:gd name="T43" fmla="*/ 8 h 49"/>
                <a:gd name="T44" fmla="*/ 10 w 49"/>
                <a:gd name="T45" fmla="*/ 7 h 49"/>
                <a:gd name="T46" fmla="*/ 6 w 49"/>
                <a:gd name="T47" fmla="*/ 8 h 49"/>
                <a:gd name="T48" fmla="*/ 6 w 49"/>
                <a:gd name="T49" fmla="*/ 12 h 49"/>
                <a:gd name="T50" fmla="*/ 6 w 49"/>
                <a:gd name="T51" fmla="*/ 16 h 49"/>
                <a:gd name="T52" fmla="*/ 3 w 49"/>
                <a:gd name="T53" fmla="*/ 16 h 49"/>
                <a:gd name="T54" fmla="*/ 0 w 49"/>
                <a:gd name="T55" fmla="*/ 19 h 49"/>
                <a:gd name="T56" fmla="*/ 2 w 49"/>
                <a:gd name="T57" fmla="*/ 23 h 49"/>
                <a:gd name="T58" fmla="*/ 4 w 49"/>
                <a:gd name="T59" fmla="*/ 26 h 49"/>
                <a:gd name="T60" fmla="*/ 2 w 49"/>
                <a:gd name="T61" fmla="*/ 28 h 49"/>
                <a:gd name="T62" fmla="*/ 1 w 49"/>
                <a:gd name="T63" fmla="*/ 32 h 49"/>
                <a:gd name="T64" fmla="*/ 4 w 49"/>
                <a:gd name="T65" fmla="*/ 34 h 49"/>
                <a:gd name="T66" fmla="*/ 7 w 49"/>
                <a:gd name="T67" fmla="*/ 36 h 49"/>
                <a:gd name="T68" fmla="*/ 7 w 49"/>
                <a:gd name="T69" fmla="*/ 39 h 49"/>
                <a:gd name="T70" fmla="*/ 7 w 49"/>
                <a:gd name="T71" fmla="*/ 42 h 49"/>
                <a:gd name="T72" fmla="*/ 11 w 49"/>
                <a:gd name="T73" fmla="*/ 43 h 49"/>
                <a:gd name="T74" fmla="*/ 15 w 49"/>
                <a:gd name="T75" fmla="*/ 43 h 49"/>
                <a:gd name="T76" fmla="*/ 16 w 49"/>
                <a:gd name="T77" fmla="*/ 45 h 49"/>
                <a:gd name="T78" fmla="*/ 19 w 49"/>
                <a:gd name="T79" fmla="*/ 48 h 49"/>
                <a:gd name="T80" fmla="*/ 22 w 49"/>
                <a:gd name="T81" fmla="*/ 47 h 49"/>
                <a:gd name="T82" fmla="*/ 26 w 49"/>
                <a:gd name="T83" fmla="*/ 45 h 49"/>
                <a:gd name="T84" fmla="*/ 28 w 49"/>
                <a:gd name="T85" fmla="*/ 47 h 49"/>
                <a:gd name="T86" fmla="*/ 31 w 49"/>
                <a:gd name="T87" fmla="*/ 48 h 49"/>
                <a:gd name="T88" fmla="*/ 34 w 49"/>
                <a:gd name="T89" fmla="*/ 45 h 49"/>
                <a:gd name="T90" fmla="*/ 35 w 49"/>
                <a:gd name="T91" fmla="*/ 41 h 49"/>
                <a:gd name="T92" fmla="*/ 38 w 49"/>
                <a:gd name="T93" fmla="*/ 42 h 49"/>
                <a:gd name="T94" fmla="*/ 42 w 49"/>
                <a:gd name="T95" fmla="*/ 41 h 49"/>
                <a:gd name="T96" fmla="*/ 43 w 49"/>
                <a:gd name="T97" fmla="*/ 37 h 49"/>
                <a:gd name="T98" fmla="*/ 15 w 49"/>
                <a:gd name="T99" fmla="*/ 35 h 49"/>
                <a:gd name="T100" fmla="*/ 14 w 49"/>
                <a:gd name="T101" fmla="*/ 15 h 49"/>
                <a:gd name="T102" fmla="*/ 34 w 49"/>
                <a:gd name="T103" fmla="*/ 14 h 49"/>
                <a:gd name="T104" fmla="*/ 35 w 49"/>
                <a:gd name="T105" fmla="*/ 34 h 49"/>
                <a:gd name="T106" fmla="*/ 15 w 49"/>
                <a:gd name="T107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9" h="49">
                  <a:moveTo>
                    <a:pt x="43" y="37"/>
                  </a:moveTo>
                  <a:cubicBezTo>
                    <a:pt x="42" y="36"/>
                    <a:pt x="42" y="34"/>
                    <a:pt x="42" y="33"/>
                  </a:cubicBezTo>
                  <a:cubicBezTo>
                    <a:pt x="43" y="33"/>
                    <a:pt x="44" y="32"/>
                    <a:pt x="45" y="33"/>
                  </a:cubicBezTo>
                  <a:cubicBezTo>
                    <a:pt x="46" y="33"/>
                    <a:pt x="48" y="32"/>
                    <a:pt x="48" y="30"/>
                  </a:cubicBezTo>
                  <a:cubicBezTo>
                    <a:pt x="49" y="28"/>
                    <a:pt x="48" y="26"/>
                    <a:pt x="47" y="26"/>
                  </a:cubicBezTo>
                  <a:cubicBezTo>
                    <a:pt x="45" y="26"/>
                    <a:pt x="44" y="24"/>
                    <a:pt x="44" y="23"/>
                  </a:cubicBezTo>
                  <a:cubicBezTo>
                    <a:pt x="44" y="22"/>
                    <a:pt x="45" y="21"/>
                    <a:pt x="46" y="21"/>
                  </a:cubicBezTo>
                  <a:cubicBezTo>
                    <a:pt x="48" y="21"/>
                    <a:pt x="48" y="19"/>
                    <a:pt x="48" y="17"/>
                  </a:cubicBezTo>
                  <a:cubicBezTo>
                    <a:pt x="47" y="15"/>
                    <a:pt x="46" y="14"/>
                    <a:pt x="45" y="15"/>
                  </a:cubicBezTo>
                  <a:cubicBezTo>
                    <a:pt x="43" y="15"/>
                    <a:pt x="41" y="14"/>
                    <a:pt x="41" y="13"/>
                  </a:cubicBezTo>
                  <a:cubicBezTo>
                    <a:pt x="40" y="12"/>
                    <a:pt x="41" y="11"/>
                    <a:pt x="42" y="10"/>
                  </a:cubicBezTo>
                  <a:cubicBezTo>
                    <a:pt x="43" y="9"/>
                    <a:pt x="42" y="8"/>
                    <a:pt x="41" y="6"/>
                  </a:cubicBezTo>
                  <a:cubicBezTo>
                    <a:pt x="40" y="5"/>
                    <a:pt x="38" y="5"/>
                    <a:pt x="37" y="6"/>
                  </a:cubicBezTo>
                  <a:cubicBezTo>
                    <a:pt x="36" y="7"/>
                    <a:pt x="35" y="7"/>
                    <a:pt x="34" y="7"/>
                  </a:cubicBezTo>
                  <a:cubicBezTo>
                    <a:pt x="34" y="6"/>
                    <a:pt x="32" y="5"/>
                    <a:pt x="32" y="3"/>
                  </a:cubicBezTo>
                  <a:cubicBezTo>
                    <a:pt x="33" y="2"/>
                    <a:pt x="31" y="1"/>
                    <a:pt x="30" y="0"/>
                  </a:cubicBezTo>
                  <a:cubicBezTo>
                    <a:pt x="28" y="0"/>
                    <a:pt x="26" y="1"/>
                    <a:pt x="26" y="2"/>
                  </a:cubicBezTo>
                  <a:cubicBezTo>
                    <a:pt x="26" y="3"/>
                    <a:pt x="24" y="4"/>
                    <a:pt x="23" y="4"/>
                  </a:cubicBezTo>
                  <a:cubicBezTo>
                    <a:pt x="22" y="4"/>
                    <a:pt x="21" y="3"/>
                    <a:pt x="21" y="2"/>
                  </a:cubicBezTo>
                  <a:cubicBezTo>
                    <a:pt x="20" y="1"/>
                    <a:pt x="19" y="0"/>
                    <a:pt x="17" y="1"/>
                  </a:cubicBezTo>
                  <a:cubicBezTo>
                    <a:pt x="15" y="1"/>
                    <a:pt x="14" y="3"/>
                    <a:pt x="15" y="4"/>
                  </a:cubicBezTo>
                  <a:cubicBezTo>
                    <a:pt x="15" y="5"/>
                    <a:pt x="14" y="7"/>
                    <a:pt x="13" y="8"/>
                  </a:cubicBezTo>
                  <a:cubicBezTo>
                    <a:pt x="12" y="8"/>
                    <a:pt x="11" y="8"/>
                    <a:pt x="10" y="7"/>
                  </a:cubicBezTo>
                  <a:cubicBezTo>
                    <a:pt x="9" y="6"/>
                    <a:pt x="7" y="6"/>
                    <a:pt x="6" y="8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7" y="12"/>
                    <a:pt x="6" y="15"/>
                    <a:pt x="6" y="16"/>
                  </a:cubicBezTo>
                  <a:cubicBezTo>
                    <a:pt x="6" y="16"/>
                    <a:pt x="4" y="17"/>
                    <a:pt x="3" y="16"/>
                  </a:cubicBezTo>
                  <a:cubicBezTo>
                    <a:pt x="2" y="16"/>
                    <a:pt x="1" y="17"/>
                    <a:pt x="0" y="19"/>
                  </a:cubicBezTo>
                  <a:cubicBezTo>
                    <a:pt x="0" y="21"/>
                    <a:pt x="0" y="22"/>
                    <a:pt x="2" y="23"/>
                  </a:cubicBezTo>
                  <a:cubicBezTo>
                    <a:pt x="3" y="23"/>
                    <a:pt x="4" y="25"/>
                    <a:pt x="4" y="26"/>
                  </a:cubicBezTo>
                  <a:cubicBezTo>
                    <a:pt x="4" y="27"/>
                    <a:pt x="3" y="27"/>
                    <a:pt x="2" y="28"/>
                  </a:cubicBezTo>
                  <a:cubicBezTo>
                    <a:pt x="1" y="28"/>
                    <a:pt x="0" y="30"/>
                    <a:pt x="1" y="32"/>
                  </a:cubicBezTo>
                  <a:cubicBezTo>
                    <a:pt x="1" y="33"/>
                    <a:pt x="3" y="34"/>
                    <a:pt x="4" y="34"/>
                  </a:cubicBezTo>
                  <a:cubicBezTo>
                    <a:pt x="5" y="34"/>
                    <a:pt x="7" y="35"/>
                    <a:pt x="7" y="36"/>
                  </a:cubicBezTo>
                  <a:cubicBezTo>
                    <a:pt x="8" y="36"/>
                    <a:pt x="7" y="38"/>
                    <a:pt x="7" y="39"/>
                  </a:cubicBezTo>
                  <a:cubicBezTo>
                    <a:pt x="6" y="39"/>
                    <a:pt x="6" y="41"/>
                    <a:pt x="7" y="42"/>
                  </a:cubicBezTo>
                  <a:cubicBezTo>
                    <a:pt x="9" y="44"/>
                    <a:pt x="10" y="44"/>
                    <a:pt x="11" y="43"/>
                  </a:cubicBezTo>
                  <a:cubicBezTo>
                    <a:pt x="12" y="42"/>
                    <a:pt x="15" y="42"/>
                    <a:pt x="15" y="43"/>
                  </a:cubicBezTo>
                  <a:cubicBezTo>
                    <a:pt x="16" y="43"/>
                    <a:pt x="16" y="44"/>
                    <a:pt x="16" y="45"/>
                  </a:cubicBezTo>
                  <a:cubicBezTo>
                    <a:pt x="16" y="47"/>
                    <a:pt x="17" y="48"/>
                    <a:pt x="19" y="48"/>
                  </a:cubicBezTo>
                  <a:cubicBezTo>
                    <a:pt x="20" y="49"/>
                    <a:pt x="22" y="48"/>
                    <a:pt x="22" y="47"/>
                  </a:cubicBezTo>
                  <a:cubicBezTo>
                    <a:pt x="23" y="46"/>
                    <a:pt x="25" y="45"/>
                    <a:pt x="26" y="45"/>
                  </a:cubicBezTo>
                  <a:cubicBezTo>
                    <a:pt x="26" y="44"/>
                    <a:pt x="27" y="45"/>
                    <a:pt x="28" y="47"/>
                  </a:cubicBezTo>
                  <a:cubicBezTo>
                    <a:pt x="28" y="48"/>
                    <a:pt x="30" y="49"/>
                    <a:pt x="31" y="48"/>
                  </a:cubicBezTo>
                  <a:cubicBezTo>
                    <a:pt x="33" y="47"/>
                    <a:pt x="34" y="46"/>
                    <a:pt x="34" y="45"/>
                  </a:cubicBezTo>
                  <a:cubicBezTo>
                    <a:pt x="33" y="44"/>
                    <a:pt x="35" y="42"/>
                    <a:pt x="35" y="41"/>
                  </a:cubicBezTo>
                  <a:cubicBezTo>
                    <a:pt x="36" y="41"/>
                    <a:pt x="37" y="41"/>
                    <a:pt x="38" y="42"/>
                  </a:cubicBezTo>
                  <a:cubicBezTo>
                    <a:pt x="39" y="43"/>
                    <a:pt x="41" y="43"/>
                    <a:pt x="42" y="41"/>
                  </a:cubicBezTo>
                  <a:cubicBezTo>
                    <a:pt x="43" y="40"/>
                    <a:pt x="44" y="38"/>
                    <a:pt x="43" y="37"/>
                  </a:cubicBezTo>
                  <a:close/>
                  <a:moveTo>
                    <a:pt x="15" y="35"/>
                  </a:moveTo>
                  <a:cubicBezTo>
                    <a:pt x="9" y="29"/>
                    <a:pt x="8" y="20"/>
                    <a:pt x="14" y="15"/>
                  </a:cubicBezTo>
                  <a:cubicBezTo>
                    <a:pt x="19" y="9"/>
                    <a:pt x="28" y="9"/>
                    <a:pt x="34" y="14"/>
                  </a:cubicBezTo>
                  <a:cubicBezTo>
                    <a:pt x="40" y="19"/>
                    <a:pt x="40" y="28"/>
                    <a:pt x="35" y="34"/>
                  </a:cubicBezTo>
                  <a:cubicBezTo>
                    <a:pt x="29" y="40"/>
                    <a:pt x="20" y="40"/>
                    <a:pt x="15" y="35"/>
                  </a:cubicBez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626"/>
            <p:cNvSpPr>
              <a:spLocks/>
            </p:cNvSpPr>
            <p:nvPr/>
          </p:nvSpPr>
          <p:spPr bwMode="auto">
            <a:xfrm>
              <a:off x="4827111" y="3531716"/>
              <a:ext cx="133296" cy="133295"/>
            </a:xfrm>
            <a:custGeom>
              <a:avLst/>
              <a:gdLst>
                <a:gd name="T0" fmla="*/ 18 w 22"/>
                <a:gd name="T1" fmla="*/ 18 h 22"/>
                <a:gd name="T2" fmla="*/ 4 w 22"/>
                <a:gd name="T3" fmla="*/ 18 h 22"/>
                <a:gd name="T4" fmla="*/ 4 w 22"/>
                <a:gd name="T5" fmla="*/ 4 h 22"/>
                <a:gd name="T6" fmla="*/ 18 w 22"/>
                <a:gd name="T7" fmla="*/ 4 h 22"/>
                <a:gd name="T8" fmla="*/ 18 w 22"/>
                <a:gd name="T9" fmla="*/ 1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8" y="18"/>
                  </a:moveTo>
                  <a:cubicBezTo>
                    <a:pt x="14" y="22"/>
                    <a:pt x="8" y="22"/>
                    <a:pt x="4" y="18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22" y="8"/>
                    <a:pt x="22" y="15"/>
                    <a:pt x="18" y="18"/>
                  </a:cubicBez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97230" y="4284339"/>
              <a:ext cx="820831" cy="820829"/>
            </a:xfrm>
            <a:prstGeom prst="ellipse">
              <a:avLst/>
            </a:prstGeom>
            <a:solidFill>
              <a:srgbClr val="F8F8F8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ctr" anchorCtr="1" compatLnSpc="1">
              <a:prstTxWarp prst="textNoShape">
                <a:avLst/>
              </a:prstTxWarp>
            </a:bodyPr>
            <a:lstStyle/>
            <a:p>
              <a:endPara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372"/>
            <p:cNvSpPr>
              <a:spLocks/>
            </p:cNvSpPr>
            <p:nvPr/>
          </p:nvSpPr>
          <p:spPr bwMode="auto">
            <a:xfrm>
              <a:off x="5957086" y="4629573"/>
              <a:ext cx="48471" cy="213273"/>
            </a:xfrm>
            <a:custGeom>
              <a:avLst/>
              <a:gdLst>
                <a:gd name="T0" fmla="*/ 8 w 8"/>
                <a:gd name="T1" fmla="*/ 34 h 35"/>
                <a:gd name="T2" fmla="*/ 7 w 8"/>
                <a:gd name="T3" fmla="*/ 35 h 35"/>
                <a:gd name="T4" fmla="*/ 2 w 8"/>
                <a:gd name="T5" fmla="*/ 35 h 35"/>
                <a:gd name="T6" fmla="*/ 0 w 8"/>
                <a:gd name="T7" fmla="*/ 34 h 35"/>
                <a:gd name="T8" fmla="*/ 0 w 8"/>
                <a:gd name="T9" fmla="*/ 1 h 35"/>
                <a:gd name="T10" fmla="*/ 2 w 8"/>
                <a:gd name="T11" fmla="*/ 0 h 35"/>
                <a:gd name="T12" fmla="*/ 7 w 8"/>
                <a:gd name="T13" fmla="*/ 0 h 35"/>
                <a:gd name="T14" fmla="*/ 8 w 8"/>
                <a:gd name="T15" fmla="*/ 1 h 35"/>
                <a:gd name="T16" fmla="*/ 8 w 8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5">
                  <a:moveTo>
                    <a:pt x="8" y="34"/>
                  </a:moveTo>
                  <a:cubicBezTo>
                    <a:pt x="8" y="35"/>
                    <a:pt x="8" y="35"/>
                    <a:pt x="7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1" y="35"/>
                    <a:pt x="0" y="35"/>
                    <a:pt x="0" y="3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8" y="1"/>
                  </a:cubicBezTo>
                  <a:lnTo>
                    <a:pt x="8" y="34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373"/>
            <p:cNvSpPr>
              <a:spLocks/>
            </p:cNvSpPr>
            <p:nvPr/>
          </p:nvSpPr>
          <p:spPr bwMode="auto">
            <a:xfrm>
              <a:off x="6029792" y="4629573"/>
              <a:ext cx="48471" cy="213273"/>
            </a:xfrm>
            <a:custGeom>
              <a:avLst/>
              <a:gdLst>
                <a:gd name="T0" fmla="*/ 8 w 8"/>
                <a:gd name="T1" fmla="*/ 34 h 35"/>
                <a:gd name="T2" fmla="*/ 7 w 8"/>
                <a:gd name="T3" fmla="*/ 35 h 35"/>
                <a:gd name="T4" fmla="*/ 1 w 8"/>
                <a:gd name="T5" fmla="*/ 35 h 35"/>
                <a:gd name="T6" fmla="*/ 0 w 8"/>
                <a:gd name="T7" fmla="*/ 34 h 35"/>
                <a:gd name="T8" fmla="*/ 0 w 8"/>
                <a:gd name="T9" fmla="*/ 1 h 35"/>
                <a:gd name="T10" fmla="*/ 1 w 8"/>
                <a:gd name="T11" fmla="*/ 0 h 35"/>
                <a:gd name="T12" fmla="*/ 7 w 8"/>
                <a:gd name="T13" fmla="*/ 0 h 35"/>
                <a:gd name="T14" fmla="*/ 8 w 8"/>
                <a:gd name="T15" fmla="*/ 1 h 35"/>
                <a:gd name="T16" fmla="*/ 8 w 8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5">
                  <a:moveTo>
                    <a:pt x="8" y="34"/>
                  </a:moveTo>
                  <a:cubicBezTo>
                    <a:pt x="8" y="35"/>
                    <a:pt x="7" y="35"/>
                    <a:pt x="7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5"/>
                    <a:pt x="0" y="35"/>
                    <a:pt x="0" y="3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lnTo>
                    <a:pt x="8" y="34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374"/>
            <p:cNvSpPr>
              <a:spLocks/>
            </p:cNvSpPr>
            <p:nvPr/>
          </p:nvSpPr>
          <p:spPr bwMode="auto">
            <a:xfrm>
              <a:off x="6177628" y="4629573"/>
              <a:ext cx="43624" cy="213273"/>
            </a:xfrm>
            <a:custGeom>
              <a:avLst/>
              <a:gdLst>
                <a:gd name="T0" fmla="*/ 7 w 7"/>
                <a:gd name="T1" fmla="*/ 34 h 35"/>
                <a:gd name="T2" fmla="*/ 6 w 7"/>
                <a:gd name="T3" fmla="*/ 35 h 35"/>
                <a:gd name="T4" fmla="*/ 1 w 7"/>
                <a:gd name="T5" fmla="*/ 35 h 35"/>
                <a:gd name="T6" fmla="*/ 0 w 7"/>
                <a:gd name="T7" fmla="*/ 34 h 35"/>
                <a:gd name="T8" fmla="*/ 0 w 7"/>
                <a:gd name="T9" fmla="*/ 1 h 35"/>
                <a:gd name="T10" fmla="*/ 1 w 7"/>
                <a:gd name="T11" fmla="*/ 0 h 35"/>
                <a:gd name="T12" fmla="*/ 6 w 7"/>
                <a:gd name="T13" fmla="*/ 0 h 35"/>
                <a:gd name="T14" fmla="*/ 7 w 7"/>
                <a:gd name="T15" fmla="*/ 1 h 35"/>
                <a:gd name="T16" fmla="*/ 7 w 7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5">
                  <a:moveTo>
                    <a:pt x="7" y="34"/>
                  </a:moveTo>
                  <a:cubicBezTo>
                    <a:pt x="7" y="35"/>
                    <a:pt x="7" y="35"/>
                    <a:pt x="6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lnTo>
                    <a:pt x="7" y="34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375"/>
            <p:cNvSpPr>
              <a:spLocks/>
            </p:cNvSpPr>
            <p:nvPr/>
          </p:nvSpPr>
          <p:spPr bwMode="auto">
            <a:xfrm>
              <a:off x="6104922" y="4629573"/>
              <a:ext cx="41201" cy="213273"/>
            </a:xfrm>
            <a:custGeom>
              <a:avLst/>
              <a:gdLst>
                <a:gd name="T0" fmla="*/ 7 w 7"/>
                <a:gd name="T1" fmla="*/ 34 h 35"/>
                <a:gd name="T2" fmla="*/ 6 w 7"/>
                <a:gd name="T3" fmla="*/ 35 h 35"/>
                <a:gd name="T4" fmla="*/ 1 w 7"/>
                <a:gd name="T5" fmla="*/ 35 h 35"/>
                <a:gd name="T6" fmla="*/ 0 w 7"/>
                <a:gd name="T7" fmla="*/ 34 h 35"/>
                <a:gd name="T8" fmla="*/ 0 w 7"/>
                <a:gd name="T9" fmla="*/ 1 h 35"/>
                <a:gd name="T10" fmla="*/ 1 w 7"/>
                <a:gd name="T11" fmla="*/ 0 h 35"/>
                <a:gd name="T12" fmla="*/ 6 w 7"/>
                <a:gd name="T13" fmla="*/ 0 h 35"/>
                <a:gd name="T14" fmla="*/ 7 w 7"/>
                <a:gd name="T15" fmla="*/ 1 h 35"/>
                <a:gd name="T16" fmla="*/ 7 w 7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5">
                  <a:moveTo>
                    <a:pt x="7" y="34"/>
                  </a:moveTo>
                  <a:cubicBezTo>
                    <a:pt x="7" y="35"/>
                    <a:pt x="7" y="35"/>
                    <a:pt x="6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1"/>
                    <a:pt x="7" y="1"/>
                  </a:cubicBezTo>
                  <a:lnTo>
                    <a:pt x="7" y="34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376"/>
            <p:cNvSpPr>
              <a:spLocks/>
            </p:cNvSpPr>
            <p:nvPr/>
          </p:nvSpPr>
          <p:spPr bwMode="auto">
            <a:xfrm>
              <a:off x="6245488" y="4634421"/>
              <a:ext cx="48471" cy="208426"/>
            </a:xfrm>
            <a:custGeom>
              <a:avLst/>
              <a:gdLst>
                <a:gd name="T0" fmla="*/ 8 w 8"/>
                <a:gd name="T1" fmla="*/ 33 h 34"/>
                <a:gd name="T2" fmla="*/ 7 w 8"/>
                <a:gd name="T3" fmla="*/ 34 h 34"/>
                <a:gd name="T4" fmla="*/ 1 w 8"/>
                <a:gd name="T5" fmla="*/ 34 h 34"/>
                <a:gd name="T6" fmla="*/ 0 w 8"/>
                <a:gd name="T7" fmla="*/ 33 h 34"/>
                <a:gd name="T8" fmla="*/ 0 w 8"/>
                <a:gd name="T9" fmla="*/ 1 h 34"/>
                <a:gd name="T10" fmla="*/ 1 w 8"/>
                <a:gd name="T11" fmla="*/ 0 h 34"/>
                <a:gd name="T12" fmla="*/ 7 w 8"/>
                <a:gd name="T13" fmla="*/ 0 h 34"/>
                <a:gd name="T14" fmla="*/ 8 w 8"/>
                <a:gd name="T15" fmla="*/ 1 h 34"/>
                <a:gd name="T16" fmla="*/ 8 w 8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4">
                  <a:moveTo>
                    <a:pt x="8" y="33"/>
                  </a:moveTo>
                  <a:cubicBezTo>
                    <a:pt x="8" y="34"/>
                    <a:pt x="7" y="34"/>
                    <a:pt x="7" y="34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1"/>
                  </a:cubicBezTo>
                  <a:lnTo>
                    <a:pt x="8" y="33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377"/>
            <p:cNvSpPr>
              <a:spLocks/>
            </p:cNvSpPr>
            <p:nvPr/>
          </p:nvSpPr>
          <p:spPr bwMode="auto">
            <a:xfrm>
              <a:off x="5937697" y="4493854"/>
              <a:ext cx="375651" cy="116331"/>
            </a:xfrm>
            <a:custGeom>
              <a:avLst/>
              <a:gdLst>
                <a:gd name="T0" fmla="*/ 20 w 61"/>
                <a:gd name="T1" fmla="*/ 4 h 19"/>
                <a:gd name="T2" fmla="*/ 41 w 61"/>
                <a:gd name="T3" fmla="*/ 4 h 19"/>
                <a:gd name="T4" fmla="*/ 56 w 61"/>
                <a:gd name="T5" fmla="*/ 13 h 19"/>
                <a:gd name="T6" fmla="*/ 54 w 61"/>
                <a:gd name="T7" fmla="*/ 19 h 19"/>
                <a:gd name="T8" fmla="*/ 43 w 61"/>
                <a:gd name="T9" fmla="*/ 19 h 19"/>
                <a:gd name="T10" fmla="*/ 18 w 61"/>
                <a:gd name="T11" fmla="*/ 19 h 19"/>
                <a:gd name="T12" fmla="*/ 8 w 61"/>
                <a:gd name="T13" fmla="*/ 19 h 19"/>
                <a:gd name="T14" fmla="*/ 6 w 61"/>
                <a:gd name="T15" fmla="*/ 13 h 19"/>
                <a:gd name="T16" fmla="*/ 20 w 61"/>
                <a:gd name="T1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9">
                  <a:moveTo>
                    <a:pt x="20" y="4"/>
                  </a:moveTo>
                  <a:cubicBezTo>
                    <a:pt x="26" y="0"/>
                    <a:pt x="35" y="0"/>
                    <a:pt x="41" y="4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61" y="16"/>
                    <a:pt x="61" y="19"/>
                    <a:pt x="5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6" y="19"/>
                    <a:pt x="25" y="19"/>
                    <a:pt x="1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" y="19"/>
                    <a:pt x="0" y="16"/>
                    <a:pt x="6" y="13"/>
                  </a:cubicBezTo>
                  <a:lnTo>
                    <a:pt x="20" y="4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378"/>
            <p:cNvSpPr>
              <a:spLocks noEditPoints="1"/>
            </p:cNvSpPr>
            <p:nvPr/>
          </p:nvSpPr>
          <p:spPr bwMode="auto">
            <a:xfrm>
              <a:off x="5913462" y="4850117"/>
              <a:ext cx="424122" cy="48471"/>
            </a:xfrm>
            <a:custGeom>
              <a:avLst/>
              <a:gdLst>
                <a:gd name="T0" fmla="*/ 68 w 69"/>
                <a:gd name="T1" fmla="*/ 0 h 8"/>
                <a:gd name="T2" fmla="*/ 1 w 69"/>
                <a:gd name="T3" fmla="*/ 0 h 8"/>
                <a:gd name="T4" fmla="*/ 0 w 69"/>
                <a:gd name="T5" fmla="*/ 1 h 8"/>
                <a:gd name="T6" fmla="*/ 0 w 69"/>
                <a:gd name="T7" fmla="*/ 7 h 8"/>
                <a:gd name="T8" fmla="*/ 1 w 69"/>
                <a:gd name="T9" fmla="*/ 8 h 8"/>
                <a:gd name="T10" fmla="*/ 68 w 69"/>
                <a:gd name="T11" fmla="*/ 8 h 8"/>
                <a:gd name="T12" fmla="*/ 69 w 69"/>
                <a:gd name="T13" fmla="*/ 7 h 8"/>
                <a:gd name="T14" fmla="*/ 69 w 69"/>
                <a:gd name="T15" fmla="*/ 1 h 8"/>
                <a:gd name="T16" fmla="*/ 68 w 69"/>
                <a:gd name="T17" fmla="*/ 0 h 8"/>
                <a:gd name="T18" fmla="*/ 47 w 69"/>
                <a:gd name="T19" fmla="*/ 6 h 8"/>
                <a:gd name="T20" fmla="*/ 46 w 69"/>
                <a:gd name="T21" fmla="*/ 7 h 8"/>
                <a:gd name="T22" fmla="*/ 23 w 69"/>
                <a:gd name="T23" fmla="*/ 7 h 8"/>
                <a:gd name="T24" fmla="*/ 22 w 69"/>
                <a:gd name="T25" fmla="*/ 6 h 8"/>
                <a:gd name="T26" fmla="*/ 22 w 69"/>
                <a:gd name="T27" fmla="*/ 6 h 8"/>
                <a:gd name="T28" fmla="*/ 23 w 69"/>
                <a:gd name="T29" fmla="*/ 5 h 8"/>
                <a:gd name="T30" fmla="*/ 46 w 69"/>
                <a:gd name="T31" fmla="*/ 5 h 8"/>
                <a:gd name="T32" fmla="*/ 47 w 69"/>
                <a:gd name="T33" fmla="*/ 6 h 8"/>
                <a:gd name="T34" fmla="*/ 47 w 69"/>
                <a:gd name="T35" fmla="*/ 3 h 8"/>
                <a:gd name="T36" fmla="*/ 46 w 69"/>
                <a:gd name="T37" fmla="*/ 4 h 8"/>
                <a:gd name="T38" fmla="*/ 23 w 69"/>
                <a:gd name="T39" fmla="*/ 4 h 8"/>
                <a:gd name="T40" fmla="*/ 22 w 69"/>
                <a:gd name="T41" fmla="*/ 3 h 8"/>
                <a:gd name="T42" fmla="*/ 22 w 69"/>
                <a:gd name="T43" fmla="*/ 2 h 8"/>
                <a:gd name="T44" fmla="*/ 23 w 69"/>
                <a:gd name="T45" fmla="*/ 2 h 8"/>
                <a:gd name="T46" fmla="*/ 46 w 69"/>
                <a:gd name="T47" fmla="*/ 2 h 8"/>
                <a:gd name="T48" fmla="*/ 47 w 69"/>
                <a:gd name="T49" fmla="*/ 2 h 8"/>
                <a:gd name="T50" fmla="*/ 47 w 69"/>
                <a:gd name="T51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9" h="8">
                  <a:moveTo>
                    <a:pt x="6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9" y="8"/>
                    <a:pt x="69" y="8"/>
                    <a:pt x="69" y="7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1"/>
                    <a:pt x="69" y="0"/>
                    <a:pt x="68" y="0"/>
                  </a:cubicBezTo>
                  <a:close/>
                  <a:moveTo>
                    <a:pt x="47" y="6"/>
                  </a:moveTo>
                  <a:cubicBezTo>
                    <a:pt x="47" y="7"/>
                    <a:pt x="47" y="7"/>
                    <a:pt x="46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3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5"/>
                    <a:pt x="47" y="5"/>
                    <a:pt x="47" y="6"/>
                  </a:cubicBezTo>
                  <a:close/>
                  <a:moveTo>
                    <a:pt x="47" y="3"/>
                  </a:moveTo>
                  <a:cubicBezTo>
                    <a:pt x="47" y="3"/>
                    <a:pt x="47" y="4"/>
                    <a:pt x="46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2" y="3"/>
                    <a:pt x="22" y="3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3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7" y="2"/>
                    <a:pt x="47" y="2"/>
                    <a:pt x="47" y="2"/>
                  </a:cubicBezTo>
                  <a:lnTo>
                    <a:pt x="47" y="3"/>
                  </a:ln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MH_SubTitle_1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797031" y="3381183"/>
              <a:ext cx="820831" cy="820829"/>
            </a:xfrm>
            <a:prstGeom prst="ellipse">
              <a:avLst/>
            </a:prstGeom>
            <a:solidFill>
              <a:srgbClr val="F8F8F8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ctr" anchorCtr="1" compatLnSpc="1">
              <a:prstTxWarp prst="textNoShape">
                <a:avLst/>
              </a:prstTxWarp>
            </a:bodyPr>
            <a:lstStyle/>
            <a:p>
              <a:endPara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451"/>
            <p:cNvSpPr>
              <a:spLocks noEditPoints="1"/>
            </p:cNvSpPr>
            <p:nvPr/>
          </p:nvSpPr>
          <p:spPr bwMode="auto">
            <a:xfrm>
              <a:off x="6977560" y="3515011"/>
              <a:ext cx="501678" cy="504102"/>
            </a:xfrm>
            <a:custGeom>
              <a:avLst/>
              <a:gdLst>
                <a:gd name="T0" fmla="*/ 41 w 82"/>
                <a:gd name="T1" fmla="*/ 0 h 82"/>
                <a:gd name="T2" fmla="*/ 0 w 82"/>
                <a:gd name="T3" fmla="*/ 41 h 82"/>
                <a:gd name="T4" fmla="*/ 41 w 82"/>
                <a:gd name="T5" fmla="*/ 82 h 82"/>
                <a:gd name="T6" fmla="*/ 82 w 82"/>
                <a:gd name="T7" fmla="*/ 41 h 82"/>
                <a:gd name="T8" fmla="*/ 41 w 82"/>
                <a:gd name="T9" fmla="*/ 0 h 82"/>
                <a:gd name="T10" fmla="*/ 41 w 82"/>
                <a:gd name="T11" fmla="*/ 77 h 82"/>
                <a:gd name="T12" fmla="*/ 5 w 82"/>
                <a:gd name="T13" fmla="*/ 41 h 82"/>
                <a:gd name="T14" fmla="*/ 40 w 82"/>
                <a:gd name="T15" fmla="*/ 5 h 82"/>
                <a:gd name="T16" fmla="*/ 38 w 82"/>
                <a:gd name="T17" fmla="*/ 8 h 82"/>
                <a:gd name="T18" fmla="*/ 36 w 82"/>
                <a:gd name="T19" fmla="*/ 11 h 82"/>
                <a:gd name="T20" fmla="*/ 33 w 82"/>
                <a:gd name="T21" fmla="*/ 17 h 82"/>
                <a:gd name="T22" fmla="*/ 37 w 82"/>
                <a:gd name="T23" fmla="*/ 17 h 82"/>
                <a:gd name="T24" fmla="*/ 37 w 82"/>
                <a:gd name="T25" fmla="*/ 39 h 82"/>
                <a:gd name="T26" fmla="*/ 35 w 82"/>
                <a:gd name="T27" fmla="*/ 43 h 82"/>
                <a:gd name="T28" fmla="*/ 40 w 82"/>
                <a:gd name="T29" fmla="*/ 48 h 82"/>
                <a:gd name="T30" fmla="*/ 44 w 82"/>
                <a:gd name="T31" fmla="*/ 46 h 82"/>
                <a:gd name="T32" fmla="*/ 67 w 82"/>
                <a:gd name="T33" fmla="*/ 46 h 82"/>
                <a:gd name="T34" fmla="*/ 67 w 82"/>
                <a:gd name="T35" fmla="*/ 50 h 82"/>
                <a:gd name="T36" fmla="*/ 73 w 82"/>
                <a:gd name="T37" fmla="*/ 47 h 82"/>
                <a:gd name="T38" fmla="*/ 77 w 82"/>
                <a:gd name="T39" fmla="*/ 44 h 82"/>
                <a:gd name="T40" fmla="*/ 41 w 82"/>
                <a:gd name="T41" fmla="*/ 77 h 82"/>
                <a:gd name="T42" fmla="*/ 75 w 82"/>
                <a:gd name="T43" fmla="*/ 41 h 82"/>
                <a:gd name="T44" fmla="*/ 73 w 82"/>
                <a:gd name="T45" fmla="*/ 40 h 82"/>
                <a:gd name="T46" fmla="*/ 67 w 82"/>
                <a:gd name="T47" fmla="*/ 36 h 82"/>
                <a:gd name="T48" fmla="*/ 67 w 82"/>
                <a:gd name="T49" fmla="*/ 41 h 82"/>
                <a:gd name="T50" fmla="*/ 43 w 82"/>
                <a:gd name="T51" fmla="*/ 41 h 82"/>
                <a:gd name="T52" fmla="*/ 42 w 82"/>
                <a:gd name="T53" fmla="*/ 40 h 82"/>
                <a:gd name="T54" fmla="*/ 42 w 82"/>
                <a:gd name="T55" fmla="*/ 17 h 82"/>
                <a:gd name="T56" fmla="*/ 47 w 82"/>
                <a:gd name="T57" fmla="*/ 17 h 82"/>
                <a:gd name="T58" fmla="*/ 43 w 82"/>
                <a:gd name="T59" fmla="*/ 11 h 82"/>
                <a:gd name="T60" fmla="*/ 40 w 82"/>
                <a:gd name="T61" fmla="*/ 5 h 82"/>
                <a:gd name="T62" fmla="*/ 41 w 82"/>
                <a:gd name="T63" fmla="*/ 5 h 82"/>
                <a:gd name="T64" fmla="*/ 77 w 82"/>
                <a:gd name="T65" fmla="*/ 41 h 82"/>
                <a:gd name="T66" fmla="*/ 77 w 82"/>
                <a:gd name="T67" fmla="*/ 42 h 82"/>
                <a:gd name="T68" fmla="*/ 75 w 82"/>
                <a:gd name="T69" fmla="*/ 41 h 82"/>
                <a:gd name="T70" fmla="*/ 40 w 82"/>
                <a:gd name="T71" fmla="*/ 66 h 82"/>
                <a:gd name="T72" fmla="*/ 35 w 82"/>
                <a:gd name="T73" fmla="*/ 71 h 82"/>
                <a:gd name="T74" fmla="*/ 40 w 82"/>
                <a:gd name="T75" fmla="*/ 75 h 82"/>
                <a:gd name="T76" fmla="*/ 44 w 82"/>
                <a:gd name="T77" fmla="*/ 71 h 82"/>
                <a:gd name="T78" fmla="*/ 40 w 82"/>
                <a:gd name="T79" fmla="*/ 66 h 82"/>
                <a:gd name="T80" fmla="*/ 12 w 82"/>
                <a:gd name="T81" fmla="*/ 39 h 82"/>
                <a:gd name="T82" fmla="*/ 8 w 82"/>
                <a:gd name="T83" fmla="*/ 43 h 82"/>
                <a:gd name="T84" fmla="*/ 12 w 82"/>
                <a:gd name="T85" fmla="*/ 48 h 82"/>
                <a:gd name="T86" fmla="*/ 17 w 82"/>
                <a:gd name="T87" fmla="*/ 43 h 82"/>
                <a:gd name="T88" fmla="*/ 12 w 82"/>
                <a:gd name="T89" fmla="*/ 3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18"/>
                    <a:pt x="63" y="0"/>
                    <a:pt x="41" y="0"/>
                  </a:cubicBezTo>
                  <a:close/>
                  <a:moveTo>
                    <a:pt x="41" y="77"/>
                  </a:moveTo>
                  <a:cubicBezTo>
                    <a:pt x="21" y="77"/>
                    <a:pt x="5" y="61"/>
                    <a:pt x="5" y="41"/>
                  </a:cubicBezTo>
                  <a:cubicBezTo>
                    <a:pt x="5" y="21"/>
                    <a:pt x="20" y="5"/>
                    <a:pt x="40" y="5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5" y="42"/>
                    <a:pt x="35" y="43"/>
                  </a:cubicBezTo>
                  <a:cubicBezTo>
                    <a:pt x="35" y="46"/>
                    <a:pt x="37" y="48"/>
                    <a:pt x="40" y="48"/>
                  </a:cubicBezTo>
                  <a:cubicBezTo>
                    <a:pt x="41" y="48"/>
                    <a:pt x="43" y="47"/>
                    <a:pt x="44" y="46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5" y="63"/>
                    <a:pt x="59" y="77"/>
                    <a:pt x="41" y="77"/>
                  </a:cubicBezTo>
                  <a:close/>
                  <a:moveTo>
                    <a:pt x="75" y="41"/>
                  </a:moveTo>
                  <a:cubicBezTo>
                    <a:pt x="73" y="40"/>
                    <a:pt x="73" y="40"/>
                    <a:pt x="73" y="40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3" y="40"/>
                    <a:pt x="43" y="40"/>
                    <a:pt x="42" y="40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61" y="5"/>
                    <a:pt x="77" y="21"/>
                    <a:pt x="77" y="41"/>
                  </a:cubicBezTo>
                  <a:cubicBezTo>
                    <a:pt x="77" y="41"/>
                    <a:pt x="77" y="42"/>
                    <a:pt x="77" y="42"/>
                  </a:cubicBezTo>
                  <a:lnTo>
                    <a:pt x="75" y="41"/>
                  </a:lnTo>
                  <a:close/>
                  <a:moveTo>
                    <a:pt x="40" y="66"/>
                  </a:moveTo>
                  <a:cubicBezTo>
                    <a:pt x="37" y="66"/>
                    <a:pt x="35" y="68"/>
                    <a:pt x="35" y="71"/>
                  </a:cubicBezTo>
                  <a:cubicBezTo>
                    <a:pt x="35" y="73"/>
                    <a:pt x="37" y="75"/>
                    <a:pt x="40" y="75"/>
                  </a:cubicBezTo>
                  <a:cubicBezTo>
                    <a:pt x="42" y="75"/>
                    <a:pt x="44" y="73"/>
                    <a:pt x="44" y="71"/>
                  </a:cubicBezTo>
                  <a:cubicBezTo>
                    <a:pt x="44" y="68"/>
                    <a:pt x="42" y="66"/>
                    <a:pt x="40" y="66"/>
                  </a:cubicBezTo>
                  <a:close/>
                  <a:moveTo>
                    <a:pt x="12" y="39"/>
                  </a:moveTo>
                  <a:cubicBezTo>
                    <a:pt x="10" y="39"/>
                    <a:pt x="8" y="41"/>
                    <a:pt x="8" y="43"/>
                  </a:cubicBezTo>
                  <a:cubicBezTo>
                    <a:pt x="8" y="46"/>
                    <a:pt x="10" y="48"/>
                    <a:pt x="12" y="48"/>
                  </a:cubicBezTo>
                  <a:cubicBezTo>
                    <a:pt x="15" y="48"/>
                    <a:pt x="17" y="46"/>
                    <a:pt x="17" y="43"/>
                  </a:cubicBezTo>
                  <a:cubicBezTo>
                    <a:pt x="17" y="41"/>
                    <a:pt x="15" y="39"/>
                    <a:pt x="12" y="39"/>
                  </a:cubicBez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MH_SubTitle_1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836117" y="4739506"/>
              <a:ext cx="820831" cy="820829"/>
            </a:xfrm>
            <a:prstGeom prst="ellipse">
              <a:avLst/>
            </a:prstGeom>
            <a:solidFill>
              <a:srgbClr val="F8F8F8"/>
            </a:solidFill>
            <a:ln w="28575" cap="flat">
              <a:noFill/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ctr" anchorCtr="1" compatLnSpc="1">
              <a:prstTxWarp prst="textNoShape">
                <a:avLst/>
              </a:prstTxWarp>
            </a:bodyPr>
            <a:lstStyle/>
            <a:p>
              <a:endParaRPr lang="en-US" altLang="zh-CN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360"/>
            <p:cNvSpPr>
              <a:spLocks noEditPoints="1"/>
            </p:cNvSpPr>
            <p:nvPr/>
          </p:nvSpPr>
          <p:spPr bwMode="auto">
            <a:xfrm>
              <a:off x="8059532" y="4988728"/>
              <a:ext cx="392615" cy="397464"/>
            </a:xfrm>
            <a:custGeom>
              <a:avLst/>
              <a:gdLst>
                <a:gd name="T0" fmla="*/ 50 w 64"/>
                <a:gd name="T1" fmla="*/ 0 h 65"/>
                <a:gd name="T2" fmla="*/ 14 w 64"/>
                <a:gd name="T3" fmla="*/ 0 h 65"/>
                <a:gd name="T4" fmla="*/ 0 w 64"/>
                <a:gd name="T5" fmla="*/ 15 h 65"/>
                <a:gd name="T6" fmla="*/ 0 w 64"/>
                <a:gd name="T7" fmla="*/ 30 h 65"/>
                <a:gd name="T8" fmla="*/ 9 w 64"/>
                <a:gd name="T9" fmla="*/ 45 h 65"/>
                <a:gd name="T10" fmla="*/ 2 w 64"/>
                <a:gd name="T11" fmla="*/ 65 h 65"/>
                <a:gd name="T12" fmla="*/ 35 w 64"/>
                <a:gd name="T13" fmla="*/ 46 h 65"/>
                <a:gd name="T14" fmla="*/ 50 w 64"/>
                <a:gd name="T15" fmla="*/ 46 h 65"/>
                <a:gd name="T16" fmla="*/ 64 w 64"/>
                <a:gd name="T17" fmla="*/ 30 h 65"/>
                <a:gd name="T18" fmla="*/ 64 w 64"/>
                <a:gd name="T19" fmla="*/ 15 h 65"/>
                <a:gd name="T20" fmla="*/ 50 w 64"/>
                <a:gd name="T21" fmla="*/ 0 h 65"/>
                <a:gd name="T22" fmla="*/ 48 w 64"/>
                <a:gd name="T23" fmla="*/ 34 h 65"/>
                <a:gd name="T24" fmla="*/ 14 w 64"/>
                <a:gd name="T25" fmla="*/ 34 h 65"/>
                <a:gd name="T26" fmla="*/ 12 w 64"/>
                <a:gd name="T27" fmla="*/ 31 h 65"/>
                <a:gd name="T28" fmla="*/ 14 w 64"/>
                <a:gd name="T29" fmla="*/ 28 h 65"/>
                <a:gd name="T30" fmla="*/ 48 w 64"/>
                <a:gd name="T31" fmla="*/ 28 h 65"/>
                <a:gd name="T32" fmla="*/ 50 w 64"/>
                <a:gd name="T33" fmla="*/ 31 h 65"/>
                <a:gd name="T34" fmla="*/ 48 w 64"/>
                <a:gd name="T35" fmla="*/ 34 h 65"/>
                <a:gd name="T36" fmla="*/ 53 w 64"/>
                <a:gd name="T37" fmla="*/ 25 h 65"/>
                <a:gd name="T38" fmla="*/ 14 w 64"/>
                <a:gd name="T39" fmla="*/ 25 h 65"/>
                <a:gd name="T40" fmla="*/ 12 w 64"/>
                <a:gd name="T41" fmla="*/ 22 h 65"/>
                <a:gd name="T42" fmla="*/ 14 w 64"/>
                <a:gd name="T43" fmla="*/ 20 h 65"/>
                <a:gd name="T44" fmla="*/ 53 w 64"/>
                <a:gd name="T45" fmla="*/ 20 h 65"/>
                <a:gd name="T46" fmla="*/ 55 w 64"/>
                <a:gd name="T47" fmla="*/ 22 h 65"/>
                <a:gd name="T48" fmla="*/ 53 w 64"/>
                <a:gd name="T49" fmla="*/ 25 h 65"/>
                <a:gd name="T50" fmla="*/ 53 w 64"/>
                <a:gd name="T51" fmla="*/ 17 h 65"/>
                <a:gd name="T52" fmla="*/ 14 w 64"/>
                <a:gd name="T53" fmla="*/ 17 h 65"/>
                <a:gd name="T54" fmla="*/ 12 w 64"/>
                <a:gd name="T55" fmla="*/ 14 h 65"/>
                <a:gd name="T56" fmla="*/ 14 w 64"/>
                <a:gd name="T57" fmla="*/ 11 h 65"/>
                <a:gd name="T58" fmla="*/ 53 w 64"/>
                <a:gd name="T59" fmla="*/ 11 h 65"/>
                <a:gd name="T60" fmla="*/ 55 w 64"/>
                <a:gd name="T61" fmla="*/ 14 h 65"/>
                <a:gd name="T62" fmla="*/ 53 w 64"/>
                <a:gd name="T6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4" h="65">
                  <a:moveTo>
                    <a:pt x="5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5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7"/>
                    <a:pt x="3" y="42"/>
                    <a:pt x="9" y="45"/>
                  </a:cubicBezTo>
                  <a:cubicBezTo>
                    <a:pt x="4" y="58"/>
                    <a:pt x="2" y="65"/>
                    <a:pt x="2" y="65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50" y="46"/>
                    <a:pt x="50" y="46"/>
                    <a:pt x="50" y="46"/>
                  </a:cubicBezTo>
                  <a:cubicBezTo>
                    <a:pt x="58" y="46"/>
                    <a:pt x="64" y="39"/>
                    <a:pt x="64" y="30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7"/>
                    <a:pt x="58" y="0"/>
                    <a:pt x="50" y="0"/>
                  </a:cubicBezTo>
                  <a:close/>
                  <a:moveTo>
                    <a:pt x="4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2" y="32"/>
                    <a:pt x="12" y="31"/>
                  </a:cubicBezTo>
                  <a:cubicBezTo>
                    <a:pt x="12" y="30"/>
                    <a:pt x="13" y="28"/>
                    <a:pt x="14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9" y="28"/>
                    <a:pt x="50" y="30"/>
                    <a:pt x="50" y="31"/>
                  </a:cubicBezTo>
                  <a:cubicBezTo>
                    <a:pt x="50" y="32"/>
                    <a:pt x="49" y="34"/>
                    <a:pt x="48" y="34"/>
                  </a:cubicBezTo>
                  <a:close/>
                  <a:moveTo>
                    <a:pt x="53" y="25"/>
                  </a:moveTo>
                  <a:cubicBezTo>
                    <a:pt x="14" y="25"/>
                    <a:pt x="14" y="25"/>
                    <a:pt x="14" y="25"/>
                  </a:cubicBezTo>
                  <a:cubicBezTo>
                    <a:pt x="13" y="25"/>
                    <a:pt x="12" y="24"/>
                    <a:pt x="12" y="22"/>
                  </a:cubicBezTo>
                  <a:cubicBezTo>
                    <a:pt x="12" y="21"/>
                    <a:pt x="13" y="20"/>
                    <a:pt x="1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0"/>
                    <a:pt x="55" y="21"/>
                    <a:pt x="55" y="22"/>
                  </a:cubicBezTo>
                  <a:cubicBezTo>
                    <a:pt x="55" y="24"/>
                    <a:pt x="54" y="25"/>
                    <a:pt x="53" y="25"/>
                  </a:cubicBezTo>
                  <a:close/>
                  <a:moveTo>
                    <a:pt x="53" y="17"/>
                  </a:move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2" y="15"/>
                    <a:pt x="12" y="14"/>
                  </a:cubicBezTo>
                  <a:cubicBezTo>
                    <a:pt x="12" y="13"/>
                    <a:pt x="13" y="11"/>
                    <a:pt x="14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4" y="11"/>
                    <a:pt x="55" y="13"/>
                    <a:pt x="55" y="14"/>
                  </a:cubicBezTo>
                  <a:cubicBezTo>
                    <a:pt x="55" y="15"/>
                    <a:pt x="54" y="17"/>
                    <a:pt x="53" y="17"/>
                  </a:cubicBezTo>
                  <a:close/>
                </a:path>
              </a:pathLst>
            </a:custGeom>
            <a:solidFill>
              <a:srgbClr val="CC000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112554" y="1669551"/>
            <a:ext cx="1893955" cy="742640"/>
            <a:chOff x="5582360" y="1969034"/>
            <a:chExt cx="1570429" cy="742640"/>
          </a:xfrm>
        </p:grpSpPr>
        <p:sp>
          <p:nvSpPr>
            <p:cNvPr id="86" name="TextBox 54"/>
            <p:cNvSpPr txBox="1"/>
            <p:nvPr/>
          </p:nvSpPr>
          <p:spPr>
            <a:xfrm>
              <a:off x="5582360" y="2250009"/>
              <a:ext cx="1570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，选择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只保留文字。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924830" y="2708037"/>
            <a:ext cx="1893955" cy="742640"/>
            <a:chOff x="5582360" y="1969034"/>
            <a:chExt cx="1570429" cy="742640"/>
          </a:xfrm>
        </p:grpSpPr>
        <p:sp>
          <p:nvSpPr>
            <p:cNvPr id="89" name="TextBox 54"/>
            <p:cNvSpPr txBox="1"/>
            <p:nvPr/>
          </p:nvSpPr>
          <p:spPr>
            <a:xfrm>
              <a:off x="5582360" y="2250009"/>
              <a:ext cx="1570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，选择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只保留文字。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789120" y="3830692"/>
            <a:ext cx="1893955" cy="742640"/>
            <a:chOff x="5582360" y="1969034"/>
            <a:chExt cx="1570429" cy="742640"/>
          </a:xfrm>
        </p:grpSpPr>
        <p:sp>
          <p:nvSpPr>
            <p:cNvPr id="92" name="TextBox 54"/>
            <p:cNvSpPr txBox="1"/>
            <p:nvPr/>
          </p:nvSpPr>
          <p:spPr>
            <a:xfrm>
              <a:off x="5582360" y="2250009"/>
              <a:ext cx="1570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，选择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只保留文字。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2087401" y="1650306"/>
            <a:ext cx="1893955" cy="742640"/>
            <a:chOff x="5582360" y="1969034"/>
            <a:chExt cx="1570429" cy="742640"/>
          </a:xfrm>
        </p:grpSpPr>
        <p:sp>
          <p:nvSpPr>
            <p:cNvPr id="95" name="TextBox 54"/>
            <p:cNvSpPr txBox="1"/>
            <p:nvPr/>
          </p:nvSpPr>
          <p:spPr>
            <a:xfrm>
              <a:off x="5582360" y="2250009"/>
              <a:ext cx="1570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，选择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只保留文字。</a:t>
              </a: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319129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441685" y="2989012"/>
            <a:ext cx="1893955" cy="742640"/>
            <a:chOff x="5582360" y="1969034"/>
            <a:chExt cx="1570429" cy="742640"/>
          </a:xfrm>
        </p:grpSpPr>
        <p:sp>
          <p:nvSpPr>
            <p:cNvPr id="98" name="TextBox 54"/>
            <p:cNvSpPr txBox="1"/>
            <p:nvPr/>
          </p:nvSpPr>
          <p:spPr>
            <a:xfrm>
              <a:off x="5582360" y="2250009"/>
              <a:ext cx="15704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</a:t>
              </a:r>
              <a:r>
                <a:rPr lang="zh-CN" altLang="en-US" sz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，选择</a:t>
              </a: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只保留文字。</a:t>
              </a: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6319129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093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明年工作计划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95065" y="1515860"/>
            <a:ext cx="9762111" cy="4561239"/>
            <a:chOff x="718865" y="1230110"/>
            <a:chExt cx="9762111" cy="4561239"/>
          </a:xfrm>
        </p:grpSpPr>
        <p:sp>
          <p:nvSpPr>
            <p:cNvPr id="38" name="原创设计师QQ598969553        _2"/>
            <p:cNvSpPr/>
            <p:nvPr/>
          </p:nvSpPr>
          <p:spPr>
            <a:xfrm>
              <a:off x="3064582" y="1638150"/>
              <a:ext cx="7416394" cy="4153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30" y="16970"/>
                    <a:pt x="4055" y="13284"/>
                    <a:pt x="7055" y="10308"/>
                  </a:cubicBezTo>
                  <a:cubicBezTo>
                    <a:pt x="10098" y="7290"/>
                    <a:pt x="13901" y="4973"/>
                    <a:pt x="18380" y="2877"/>
                  </a:cubicBezTo>
                  <a:lnTo>
                    <a:pt x="18198" y="0"/>
                  </a:lnTo>
                  <a:lnTo>
                    <a:pt x="21600" y="4603"/>
                  </a:lnTo>
                  <a:lnTo>
                    <a:pt x="18924" y="11507"/>
                  </a:lnTo>
                  <a:lnTo>
                    <a:pt x="18743" y="8630"/>
                  </a:lnTo>
                  <a:cubicBezTo>
                    <a:pt x="14655" y="9764"/>
                    <a:pt x="11069" y="11155"/>
                    <a:pt x="8004" y="13185"/>
                  </a:cubicBezTo>
                  <a:cubicBezTo>
                    <a:pt x="4885" y="15251"/>
                    <a:pt x="2242" y="17999"/>
                    <a:pt x="0" y="21600"/>
                  </a:cubicBezTo>
                  <a:close/>
                </a:path>
              </a:pathLst>
            </a:custGeom>
            <a:solidFill>
              <a:srgbClr val="C00000"/>
            </a:solidFill>
            <a:ln w="38100">
              <a:noFill/>
              <a:miter lim="400000"/>
            </a:ln>
            <a:effectLst/>
          </p:spPr>
          <p:txBody>
            <a:bodyPr lIns="0" tIns="0" rIns="0" bIns="0"/>
            <a:lstStyle/>
            <a:p>
              <a:pPr lvl="0"/>
              <a:endParaRPr sz="1300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869611" y="4183994"/>
              <a:ext cx="512282" cy="512283"/>
              <a:chOff x="2629192" y="3533932"/>
              <a:chExt cx="512282" cy="512283"/>
            </a:xfrm>
          </p:grpSpPr>
          <p:sp>
            <p:nvSpPr>
              <p:cNvPr id="40" name="原创设计师QQ598969553        _9"/>
              <p:cNvSpPr/>
              <p:nvPr/>
            </p:nvSpPr>
            <p:spPr>
              <a:xfrm>
                <a:off x="2629192" y="3533932"/>
                <a:ext cx="512282" cy="5122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CC0001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14288" tIns="14288" rIns="14288" bIns="14288" numCol="1" anchor="ctr">
                <a:noAutofit/>
              </a:bodyPr>
              <a:lstStyle/>
              <a:p>
                <a:pPr lvl="0"/>
                <a:endParaRPr sz="1300"/>
              </a:p>
            </p:txBody>
          </p:sp>
          <p:sp>
            <p:nvSpPr>
              <p:cNvPr id="41" name="原创设计师QQ598969553        _23"/>
              <p:cNvSpPr txBox="1">
                <a:spLocks/>
              </p:cNvSpPr>
              <p:nvPr/>
            </p:nvSpPr>
            <p:spPr>
              <a:xfrm>
                <a:off x="2743775" y="3632305"/>
                <a:ext cx="275256" cy="330826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200" b="1" dirty="0" smtClean="0">
                    <a:solidFill>
                      <a:srgbClr val="FCFCF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sz="1200" b="1" dirty="0" smtClean="0">
                    <a:solidFill>
                      <a:srgbClr val="FCFCF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id-ID" sz="1200" b="1" dirty="0">
                  <a:solidFill>
                    <a:srgbClr val="FCFCF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5546011" y="3097205"/>
              <a:ext cx="512282" cy="512283"/>
              <a:chOff x="2629192" y="3533932"/>
              <a:chExt cx="512282" cy="512283"/>
            </a:xfrm>
          </p:grpSpPr>
          <p:sp>
            <p:nvSpPr>
              <p:cNvPr id="55" name="原创设计师QQ598969553        _9"/>
              <p:cNvSpPr/>
              <p:nvPr/>
            </p:nvSpPr>
            <p:spPr>
              <a:xfrm>
                <a:off x="2629192" y="3533932"/>
                <a:ext cx="512282" cy="5122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CC0001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14288" tIns="14288" rIns="14288" bIns="14288" numCol="1" anchor="ctr">
                <a:noAutofit/>
              </a:bodyPr>
              <a:lstStyle/>
              <a:p>
                <a:pPr lvl="0"/>
                <a:endParaRPr sz="1300"/>
              </a:p>
            </p:txBody>
          </p:sp>
          <p:sp>
            <p:nvSpPr>
              <p:cNvPr id="56" name="原创设计师QQ598969553        _23"/>
              <p:cNvSpPr txBox="1">
                <a:spLocks/>
              </p:cNvSpPr>
              <p:nvPr/>
            </p:nvSpPr>
            <p:spPr>
              <a:xfrm>
                <a:off x="2743775" y="3632305"/>
                <a:ext cx="275256" cy="330826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200" b="1" dirty="0" smtClean="0">
                    <a:solidFill>
                      <a:srgbClr val="FCFCF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r>
                  <a:rPr lang="en-US" sz="1200" b="1" dirty="0" smtClean="0">
                    <a:solidFill>
                      <a:srgbClr val="FCFCF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id-ID" sz="1200" b="1" dirty="0">
                  <a:solidFill>
                    <a:srgbClr val="FCFCF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7720618" y="2273256"/>
              <a:ext cx="512282" cy="512283"/>
              <a:chOff x="2629192" y="3533932"/>
              <a:chExt cx="512282" cy="512283"/>
            </a:xfrm>
          </p:grpSpPr>
          <p:sp>
            <p:nvSpPr>
              <p:cNvPr id="58" name="原创设计师QQ598969553        _9"/>
              <p:cNvSpPr/>
              <p:nvPr/>
            </p:nvSpPr>
            <p:spPr>
              <a:xfrm>
                <a:off x="2629192" y="3533932"/>
                <a:ext cx="512282" cy="5122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CC0001"/>
              </a:solidFill>
              <a:ln w="38100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14288" tIns="14288" rIns="14288" bIns="14288" numCol="1" anchor="ctr">
                <a:noAutofit/>
              </a:bodyPr>
              <a:lstStyle/>
              <a:p>
                <a:pPr lvl="0"/>
                <a:endParaRPr sz="1300"/>
              </a:p>
            </p:txBody>
          </p:sp>
          <p:sp>
            <p:nvSpPr>
              <p:cNvPr id="59" name="原创设计师QQ598969553        _23"/>
              <p:cNvSpPr txBox="1">
                <a:spLocks/>
              </p:cNvSpPr>
              <p:nvPr/>
            </p:nvSpPr>
            <p:spPr>
              <a:xfrm>
                <a:off x="2743775" y="3632305"/>
                <a:ext cx="275256" cy="330826"/>
              </a:xfrm>
              <a:prstGeom prst="rect">
                <a:avLst/>
              </a:prstGeom>
            </p:spPr>
            <p:txBody>
              <a:bodyPr vert="horz" lIns="0" tIns="0" rIns="0" bIns="0" rtlCol="0" anchor="ctr">
                <a:norm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kern="120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Open Sans 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id-ID" sz="1200" b="1" dirty="0">
                    <a:solidFill>
                      <a:srgbClr val="FCFCF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6947807" y="4613193"/>
              <a:ext cx="72572" cy="855327"/>
            </a:xfrm>
            <a:prstGeom prst="rect">
              <a:avLst/>
            </a:prstGeom>
            <a:solidFill>
              <a:srgbClr val="CC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569872" y="1230110"/>
              <a:ext cx="3663028" cy="742640"/>
              <a:chOff x="5582360" y="1969034"/>
              <a:chExt cx="3037309" cy="742640"/>
            </a:xfrm>
          </p:grpSpPr>
          <p:sp>
            <p:nvSpPr>
              <p:cNvPr id="66" name="TextBox 54"/>
              <p:cNvSpPr txBox="1"/>
              <p:nvPr/>
            </p:nvSpPr>
            <p:spPr>
              <a:xfrm>
                <a:off x="5582360" y="2250009"/>
                <a:ext cx="3037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7105470" y="1969034"/>
                <a:ext cx="15141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2395265" y="2214078"/>
              <a:ext cx="3663028" cy="742640"/>
              <a:chOff x="5582360" y="1969034"/>
              <a:chExt cx="3037309" cy="742640"/>
            </a:xfrm>
          </p:grpSpPr>
          <p:sp>
            <p:nvSpPr>
              <p:cNvPr id="69" name="TextBox 54"/>
              <p:cNvSpPr txBox="1"/>
              <p:nvPr/>
            </p:nvSpPr>
            <p:spPr>
              <a:xfrm>
                <a:off x="5582360" y="2250009"/>
                <a:ext cx="3037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7105470" y="1969034"/>
                <a:ext cx="15141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718865" y="3331192"/>
              <a:ext cx="3663028" cy="742640"/>
              <a:chOff x="5582360" y="1969034"/>
              <a:chExt cx="3037309" cy="742640"/>
            </a:xfrm>
          </p:grpSpPr>
          <p:sp>
            <p:nvSpPr>
              <p:cNvPr id="72" name="TextBox 54"/>
              <p:cNvSpPr txBox="1"/>
              <p:nvPr/>
            </p:nvSpPr>
            <p:spPr>
              <a:xfrm>
                <a:off x="5582360" y="2250009"/>
                <a:ext cx="30373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微软雅黑" panose="020B0503020204020204" pitchFamily="34" charset="-122"/>
                    <a:cs typeface="方正兰亭细黑_GBK_M" pitchFamily="2" charset="2"/>
                    <a:sym typeface="Arial" panose="020B0604020202020204" pitchFamily="34" charset="0"/>
                  </a:rPr>
                  <a:t>您的内容打在这里，或者通过复制您的文本后，在此框中选择粘贴，并选择只保留文字。</a:t>
                </a: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7105470" y="1969034"/>
                <a:ext cx="15141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zh-CN" altLang="en-US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这里输入相关标题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7201698" y="5098998"/>
            <a:ext cx="4024796" cy="79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72002" tIns="36001" rIns="72002" bIns="36001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spcAft>
                <a:spcPts val="394"/>
              </a:spcAft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右键点击图片选择设置图片格式可直接替换图片。您可以点击文字框输入您的描述说明，或者通过复制粘贴，在此录入您的描述说明</a:t>
            </a:r>
            <a:r>
              <a:rPr lang="zh-CN" alt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7201697" y="4698888"/>
            <a:ext cx="305120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在此输入您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343601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明年工作计划</a:t>
            </a:r>
          </a:p>
        </p:txBody>
      </p:sp>
      <p:sp>
        <p:nvSpPr>
          <p:cNvPr id="15" name="Rectangle 11"/>
          <p:cNvSpPr/>
          <p:nvPr/>
        </p:nvSpPr>
        <p:spPr>
          <a:xfrm>
            <a:off x="1" y="4287114"/>
            <a:ext cx="5836370" cy="972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793" tIns="40896" rIns="81793" bIns="40896" rtlCol="0" anchor="ctr"/>
          <a:lstStyle/>
          <a:p>
            <a:pPr algn="ctr"/>
            <a:endParaRPr lang="vi-VN" sz="240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" t="24807" r="4414" b="15919"/>
          <a:stretch/>
        </p:blipFill>
        <p:spPr>
          <a:xfrm>
            <a:off x="6338821" y="2225586"/>
            <a:ext cx="3998979" cy="19933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2" t="17801" r="14248" b="3995"/>
          <a:stretch/>
        </p:blipFill>
        <p:spPr>
          <a:xfrm>
            <a:off x="1847117" y="2241593"/>
            <a:ext cx="3989255" cy="1993307"/>
          </a:xfrm>
          <a:prstGeom prst="rect">
            <a:avLst/>
          </a:prstGeom>
        </p:spPr>
      </p:pic>
      <p:sp>
        <p:nvSpPr>
          <p:cNvPr id="18" name="Rectangle 11"/>
          <p:cNvSpPr/>
          <p:nvPr/>
        </p:nvSpPr>
        <p:spPr>
          <a:xfrm>
            <a:off x="6338822" y="4287114"/>
            <a:ext cx="5853178" cy="972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793" tIns="40896" rIns="81793" bIns="40896" rtlCol="0" anchor="ctr"/>
          <a:lstStyle/>
          <a:p>
            <a:pPr algn="ctr"/>
            <a:endParaRPr lang="vi-VN" sz="2400"/>
          </a:p>
        </p:txBody>
      </p:sp>
      <p:grpSp>
        <p:nvGrpSpPr>
          <p:cNvPr id="21" name="组合 20"/>
          <p:cNvGrpSpPr/>
          <p:nvPr/>
        </p:nvGrpSpPr>
        <p:grpSpPr>
          <a:xfrm>
            <a:off x="2010228" y="4400704"/>
            <a:ext cx="3663028" cy="742640"/>
            <a:chOff x="5582360" y="1969034"/>
            <a:chExt cx="3037309" cy="742640"/>
          </a:xfrm>
        </p:grpSpPr>
        <p:sp>
          <p:nvSpPr>
            <p:cNvPr id="22" name="TextBox 54"/>
            <p:cNvSpPr txBox="1"/>
            <p:nvPr/>
          </p:nvSpPr>
          <p:spPr>
            <a:xfrm>
              <a:off x="5582360" y="2250009"/>
              <a:ext cx="30373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343914" y="1969034"/>
              <a:ext cx="15141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01935" y="4400704"/>
            <a:ext cx="3663028" cy="742640"/>
            <a:chOff x="5582360" y="1969034"/>
            <a:chExt cx="3037309" cy="742640"/>
          </a:xfrm>
        </p:grpSpPr>
        <p:sp>
          <p:nvSpPr>
            <p:cNvPr id="25" name="TextBox 54"/>
            <p:cNvSpPr txBox="1"/>
            <p:nvPr/>
          </p:nvSpPr>
          <p:spPr>
            <a:xfrm>
              <a:off x="5582360" y="2250009"/>
              <a:ext cx="30373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343914" y="1969034"/>
              <a:ext cx="151419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这里输入相关标题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93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/>
          <p:cNvSpPr/>
          <p:nvPr/>
        </p:nvSpPr>
        <p:spPr>
          <a:xfrm flipH="1">
            <a:off x="2630630" y="423390"/>
            <a:ext cx="9980193" cy="36000"/>
          </a:xfrm>
          <a:prstGeom prst="homePlate">
            <a:avLst>
              <a:gd name="adj" fmla="val 3275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86654"/>
            <a:ext cx="2393950" cy="500311"/>
            <a:chOff x="-22573666" y="2000250"/>
            <a:chExt cx="27720572" cy="2128838"/>
          </a:xfrm>
          <a:solidFill>
            <a:srgbClr val="C00000"/>
          </a:solidFill>
        </p:grpSpPr>
        <p:sp>
          <p:nvSpPr>
            <p:cNvPr id="7" name="燕尾形 6"/>
            <p:cNvSpPr/>
            <p:nvPr/>
          </p:nvSpPr>
          <p:spPr>
            <a:xfrm flipV="1">
              <a:off x="2885270" y="2000250"/>
              <a:ext cx="2261636" cy="2128838"/>
            </a:xfrm>
            <a:prstGeom prst="chevron">
              <a:avLst>
                <a:gd name="adj" fmla="val 8330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五边形 7"/>
            <p:cNvSpPr/>
            <p:nvPr/>
          </p:nvSpPr>
          <p:spPr>
            <a:xfrm>
              <a:off x="-22573666" y="2000250"/>
              <a:ext cx="26742284" cy="2128838"/>
            </a:xfrm>
            <a:prstGeom prst="homePlate">
              <a:avLst>
                <a:gd name="adj" fmla="val 327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7657" y="186654"/>
            <a:ext cx="2114150" cy="492483"/>
          </a:xfrm>
          <a:prstGeom prst="rect">
            <a:avLst/>
          </a:prstGeom>
          <a:effectLst/>
        </p:spPr>
        <p:txBody>
          <a:bodyPr wrap="square" lIns="121960" tIns="60980" rIns="121960" bIns="60980">
            <a:spAutoFit/>
          </a:bodyPr>
          <a:lstStyle/>
          <a:p>
            <a:pPr>
              <a:defRPr/>
            </a:pPr>
            <a:r>
              <a:rPr lang="zh-CN" altLang="en-US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明年工作计划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2110318" y="2108201"/>
            <a:ext cx="1873249" cy="1835151"/>
          </a:xfrm>
          <a:prstGeom prst="rect">
            <a:avLst/>
          </a:prstGeom>
          <a:blipFill dpi="0" rotWithShape="1">
            <a:blip r:embed="rId3"/>
            <a:srcRect/>
            <a:stretch>
              <a:fillRect b="-2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zh-CN" altLang="en-US" sz="2400">
              <a:latin typeface="Arial" charset="0"/>
              <a:ea typeface="宋体" charset="-122"/>
            </a:endParaRP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4224867" y="3956051"/>
            <a:ext cx="1877484" cy="1835149"/>
          </a:xfrm>
          <a:prstGeom prst="rect">
            <a:avLst/>
          </a:prstGeom>
          <a:blipFill dpi="0" rotWithShape="1">
            <a:blip r:embed="rId4"/>
            <a:srcRect/>
            <a:stretch>
              <a:fillRect b="-13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zh-CN" altLang="en-US" sz="2400">
              <a:latin typeface="Arial" charset="0"/>
              <a:ea typeface="宋体" charset="-122"/>
            </a:endParaRP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auto">
          <a:xfrm>
            <a:off x="6377517" y="2108201"/>
            <a:ext cx="1877483" cy="1835151"/>
          </a:xfrm>
          <a:prstGeom prst="rect">
            <a:avLst/>
          </a:prstGeom>
          <a:blipFill dpi="0" rotWithShape="1">
            <a:blip r:embed="rId5"/>
            <a:srcRect/>
            <a:stretch>
              <a:fillRect b="-16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zh-CN" altLang="en-US" sz="2400">
              <a:latin typeface="Arial" charset="0"/>
              <a:ea typeface="宋体" charset="-122"/>
            </a:endParaRP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1" y="3841751"/>
            <a:ext cx="12204700" cy="127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29" name="Rectangle 9"/>
          <p:cNvSpPr>
            <a:spLocks noChangeArrowheads="1"/>
          </p:cNvSpPr>
          <p:nvPr/>
        </p:nvSpPr>
        <p:spPr bwMode="auto">
          <a:xfrm>
            <a:off x="8542867" y="3956051"/>
            <a:ext cx="1873251" cy="1835149"/>
          </a:xfrm>
          <a:prstGeom prst="rect">
            <a:avLst/>
          </a:prstGeom>
          <a:blipFill dpi="0" rotWithShape="1">
            <a:blip r:embed="rId6"/>
            <a:srcRect/>
            <a:stretch>
              <a:fillRect b="-141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endParaRPr lang="zh-CN" altLang="en-US" sz="2400">
              <a:latin typeface="Arial" charset="0"/>
              <a:ea typeface="宋体" charset="-122"/>
            </a:endParaRPr>
          </a:p>
        </p:txBody>
      </p:sp>
      <p:sp>
        <p:nvSpPr>
          <p:cNvPr id="30" name="Rectangle 11"/>
          <p:cNvSpPr>
            <a:spLocks noChangeArrowheads="1"/>
          </p:cNvSpPr>
          <p:nvPr/>
        </p:nvSpPr>
        <p:spPr bwMode="auto">
          <a:xfrm>
            <a:off x="2110318" y="3477684"/>
            <a:ext cx="351367" cy="364067"/>
          </a:xfrm>
          <a:prstGeom prst="rect">
            <a:avLst/>
          </a:prstGeom>
          <a:solidFill>
            <a:srgbClr val="CC000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31" name="Rectangle 12"/>
          <p:cNvSpPr>
            <a:spLocks noChangeArrowheads="1"/>
          </p:cNvSpPr>
          <p:nvPr/>
        </p:nvSpPr>
        <p:spPr bwMode="auto">
          <a:xfrm>
            <a:off x="6377518" y="3477684"/>
            <a:ext cx="351367" cy="364067"/>
          </a:xfrm>
          <a:prstGeom prst="rect">
            <a:avLst/>
          </a:prstGeom>
          <a:solidFill>
            <a:srgbClr val="CC000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4224867" y="3975100"/>
            <a:ext cx="353484" cy="364067"/>
          </a:xfrm>
          <a:prstGeom prst="rect">
            <a:avLst/>
          </a:prstGeom>
          <a:solidFill>
            <a:srgbClr val="CC000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8542867" y="3941233"/>
            <a:ext cx="351367" cy="364067"/>
          </a:xfrm>
          <a:prstGeom prst="rect">
            <a:avLst/>
          </a:prstGeom>
          <a:solidFill>
            <a:srgbClr val="CC000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/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092742" y="3503084"/>
            <a:ext cx="37382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333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5" name="Text Box 16"/>
          <p:cNvSpPr txBox="1">
            <a:spLocks noChangeArrowheads="1"/>
          </p:cNvSpPr>
          <p:nvPr/>
        </p:nvSpPr>
        <p:spPr bwMode="auto">
          <a:xfrm>
            <a:off x="6366291" y="3503084"/>
            <a:ext cx="37382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333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4222109" y="3972984"/>
            <a:ext cx="37382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333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8542225" y="3939118"/>
            <a:ext cx="37382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333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052522" y="4317639"/>
            <a:ext cx="1893955" cy="1111972"/>
            <a:chOff x="5582360" y="1969034"/>
            <a:chExt cx="1570429" cy="1111972"/>
          </a:xfrm>
        </p:grpSpPr>
        <p:sp>
          <p:nvSpPr>
            <p:cNvPr id="43" name="TextBox 54"/>
            <p:cNvSpPr txBox="1"/>
            <p:nvPr/>
          </p:nvSpPr>
          <p:spPr>
            <a:xfrm>
              <a:off x="5582360" y="2250009"/>
              <a:ext cx="15704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317564" y="4317639"/>
            <a:ext cx="1893955" cy="1111972"/>
            <a:chOff x="5582360" y="1969034"/>
            <a:chExt cx="1570429" cy="1111972"/>
          </a:xfrm>
        </p:grpSpPr>
        <p:sp>
          <p:nvSpPr>
            <p:cNvPr id="46" name="TextBox 54"/>
            <p:cNvSpPr txBox="1"/>
            <p:nvPr/>
          </p:nvSpPr>
          <p:spPr>
            <a:xfrm>
              <a:off x="5582360" y="2250009"/>
              <a:ext cx="15704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99929" y="2322383"/>
            <a:ext cx="1893955" cy="1111972"/>
            <a:chOff x="5582360" y="1969034"/>
            <a:chExt cx="1570429" cy="1111972"/>
          </a:xfrm>
        </p:grpSpPr>
        <p:sp>
          <p:nvSpPr>
            <p:cNvPr id="49" name="TextBox 54"/>
            <p:cNvSpPr txBox="1"/>
            <p:nvPr/>
          </p:nvSpPr>
          <p:spPr>
            <a:xfrm>
              <a:off x="5582360" y="2250009"/>
              <a:ext cx="15704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64971" y="2322383"/>
            <a:ext cx="1893955" cy="1111972"/>
            <a:chOff x="5582360" y="1969034"/>
            <a:chExt cx="1570429" cy="1111972"/>
          </a:xfrm>
        </p:grpSpPr>
        <p:sp>
          <p:nvSpPr>
            <p:cNvPr id="52" name="TextBox 54"/>
            <p:cNvSpPr txBox="1"/>
            <p:nvPr/>
          </p:nvSpPr>
          <p:spPr>
            <a:xfrm>
              <a:off x="5582360" y="2250009"/>
              <a:ext cx="15704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微软雅黑" panose="020B0503020204020204" pitchFamily="34" charset="-122"/>
                  <a:cs typeface="方正兰亭细黑_GBK_M" pitchFamily="2" charset="2"/>
                  <a:sym typeface="Arial" panose="020B0604020202020204" pitchFamily="34" charset="0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582360" y="1969034"/>
              <a:ext cx="833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相关标题</a:t>
              </a:r>
              <a:endPara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133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5400000" flipV="1">
            <a:off x="5351731" y="-744267"/>
            <a:ext cx="1488537" cy="2977074"/>
          </a:xfrm>
          <a:custGeom>
            <a:avLst/>
            <a:gdLst>
              <a:gd name="connsiteX0" fmla="*/ 1488537 w 1488537"/>
              <a:gd name="connsiteY0" fmla="*/ 1488537 h 2977074"/>
              <a:gd name="connsiteX1" fmla="*/ 0 w 1488537"/>
              <a:gd name="connsiteY1" fmla="*/ 2977074 h 2977074"/>
              <a:gd name="connsiteX2" fmla="*/ 0 w 1488537"/>
              <a:gd name="connsiteY2" fmla="*/ 0 h 2977074"/>
              <a:gd name="connsiteX3" fmla="*/ 1488537 w 1488537"/>
              <a:gd name="connsiteY3" fmla="*/ 1488537 h 29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537" h="2977074">
                <a:moveTo>
                  <a:pt x="1488537" y="1488537"/>
                </a:moveTo>
                <a:lnTo>
                  <a:pt x="0" y="2977074"/>
                </a:lnTo>
                <a:lnTo>
                  <a:pt x="0" y="0"/>
                </a:lnTo>
                <a:lnTo>
                  <a:pt x="1488537" y="1488537"/>
                </a:lnTo>
                <a:close/>
              </a:path>
            </a:pathLst>
          </a:custGeom>
          <a:solidFill>
            <a:srgbClr val="C00000"/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  <p:sp>
        <p:nvSpPr>
          <p:cNvPr id="6" name="任意多边形 5"/>
          <p:cNvSpPr/>
          <p:nvPr/>
        </p:nvSpPr>
        <p:spPr>
          <a:xfrm rot="16200000">
            <a:off x="5351731" y="4625194"/>
            <a:ext cx="1488537" cy="2977074"/>
          </a:xfrm>
          <a:custGeom>
            <a:avLst/>
            <a:gdLst>
              <a:gd name="connsiteX0" fmla="*/ 1488537 w 1488537"/>
              <a:gd name="connsiteY0" fmla="*/ 1488537 h 2977074"/>
              <a:gd name="connsiteX1" fmla="*/ 0 w 1488537"/>
              <a:gd name="connsiteY1" fmla="*/ 2977074 h 2977074"/>
              <a:gd name="connsiteX2" fmla="*/ 0 w 1488537"/>
              <a:gd name="connsiteY2" fmla="*/ 0 h 2977074"/>
              <a:gd name="connsiteX3" fmla="*/ 1488537 w 1488537"/>
              <a:gd name="connsiteY3" fmla="*/ 1488537 h 29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537" h="2977074">
                <a:moveTo>
                  <a:pt x="1488537" y="1488537"/>
                </a:moveTo>
                <a:lnTo>
                  <a:pt x="0" y="2977074"/>
                </a:lnTo>
                <a:lnTo>
                  <a:pt x="0" y="0"/>
                </a:lnTo>
                <a:lnTo>
                  <a:pt x="1488537" y="1488537"/>
                </a:lnTo>
                <a:close/>
              </a:path>
            </a:pathLst>
          </a:custGeom>
          <a:solidFill>
            <a:srgbClr val="C00000"/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  <p:sp>
        <p:nvSpPr>
          <p:cNvPr id="7" name="原创设计师QQ598969553            _4"/>
          <p:cNvSpPr/>
          <p:nvPr/>
        </p:nvSpPr>
        <p:spPr>
          <a:xfrm>
            <a:off x="3228067" y="2921167"/>
            <a:ext cx="57358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ln w="6350">
                  <a:noFill/>
                </a:ln>
                <a:solidFill>
                  <a:schemeClr val="bg2">
                    <a:lumMod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谢谢大家的观看</a:t>
            </a:r>
          </a:p>
        </p:txBody>
      </p:sp>
      <p:sp>
        <p:nvSpPr>
          <p:cNvPr id="8" name="任意多边形 7"/>
          <p:cNvSpPr/>
          <p:nvPr/>
        </p:nvSpPr>
        <p:spPr>
          <a:xfrm rot="10800000" flipV="1">
            <a:off x="10703463" y="1940463"/>
            <a:ext cx="1488537" cy="2977074"/>
          </a:xfrm>
          <a:custGeom>
            <a:avLst/>
            <a:gdLst>
              <a:gd name="connsiteX0" fmla="*/ 1488537 w 1488537"/>
              <a:gd name="connsiteY0" fmla="*/ 1488537 h 2977074"/>
              <a:gd name="connsiteX1" fmla="*/ 0 w 1488537"/>
              <a:gd name="connsiteY1" fmla="*/ 2977074 h 2977074"/>
              <a:gd name="connsiteX2" fmla="*/ 0 w 1488537"/>
              <a:gd name="connsiteY2" fmla="*/ 0 h 2977074"/>
              <a:gd name="connsiteX3" fmla="*/ 1488537 w 1488537"/>
              <a:gd name="connsiteY3" fmla="*/ 1488537 h 29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537" h="2977074">
                <a:moveTo>
                  <a:pt x="1488537" y="1488537"/>
                </a:moveTo>
                <a:lnTo>
                  <a:pt x="0" y="2977074"/>
                </a:lnTo>
                <a:lnTo>
                  <a:pt x="0" y="0"/>
                </a:lnTo>
                <a:lnTo>
                  <a:pt x="1488537" y="1488537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0" y="1957385"/>
            <a:ext cx="1488537" cy="2977074"/>
          </a:xfrm>
          <a:custGeom>
            <a:avLst/>
            <a:gdLst>
              <a:gd name="connsiteX0" fmla="*/ 1488537 w 1488537"/>
              <a:gd name="connsiteY0" fmla="*/ 1488537 h 2977074"/>
              <a:gd name="connsiteX1" fmla="*/ 0 w 1488537"/>
              <a:gd name="connsiteY1" fmla="*/ 2977074 h 2977074"/>
              <a:gd name="connsiteX2" fmla="*/ 0 w 1488537"/>
              <a:gd name="connsiteY2" fmla="*/ 0 h 2977074"/>
              <a:gd name="connsiteX3" fmla="*/ 1488537 w 1488537"/>
              <a:gd name="connsiteY3" fmla="*/ 1488537 h 297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8537" h="2977074">
                <a:moveTo>
                  <a:pt x="1488537" y="1488537"/>
                </a:moveTo>
                <a:lnTo>
                  <a:pt x="0" y="2977074"/>
                </a:lnTo>
                <a:lnTo>
                  <a:pt x="0" y="0"/>
                </a:lnTo>
                <a:lnTo>
                  <a:pt x="1488537" y="1488537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ea typeface="FontAwesome"/>
              <a:cs typeface="FontAwesome"/>
              <a:sym typeface="FontAwesome"/>
            </a:endParaRPr>
          </a:p>
        </p:txBody>
      </p:sp>
    </p:spTree>
    <p:extLst>
      <p:ext uri="{BB962C8B-B14F-4D97-AF65-F5344CB8AC3E}">
        <p14:creationId xmlns:p14="http://schemas.microsoft.com/office/powerpoint/2010/main" val="106046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923302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2381</Words>
  <Application>Microsoft Office PowerPoint</Application>
  <PresentationFormat>宽屏</PresentationFormat>
  <Paragraphs>220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5" baseType="lpstr">
      <vt:lpstr>Arial Unicode MS</vt:lpstr>
      <vt:lpstr>FontAwesome</vt:lpstr>
      <vt:lpstr>Open Sans</vt:lpstr>
      <vt:lpstr>冬青黑体简体中文 W3</vt:lpstr>
      <vt:lpstr>方正兰亭细黑_GBK_M</vt:lpstr>
      <vt:lpstr>华文细黑</vt:lpstr>
      <vt:lpstr>宋体</vt:lpstr>
      <vt:lpstr>微软雅黑</vt:lpstr>
      <vt:lpstr>Arial</vt:lpstr>
      <vt:lpstr>Calibri</vt:lpstr>
      <vt:lpstr>Calibri Light</vt:lpstr>
      <vt:lpstr>Franklin Gothic Medium</vt:lpstr>
      <vt:lpstr>Impact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Lenovo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lenovo</cp:lastModifiedBy>
  <cp:revision>166</cp:revision>
  <dcterms:created xsi:type="dcterms:W3CDTF">2017-04-15T08:59:09Z</dcterms:created>
  <dcterms:modified xsi:type="dcterms:W3CDTF">2017-04-16T13:46:44Z</dcterms:modified>
</cp:coreProperties>
</file>