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28"/>
  </p:notesMasterIdLst>
  <p:handoutMasterIdLst>
    <p:handoutMasterId r:id="rId29"/>
  </p:handoutMasterIdLst>
  <p:sldIdLst>
    <p:sldId id="290" r:id="rId2"/>
    <p:sldId id="257" r:id="rId3"/>
    <p:sldId id="258" r:id="rId4"/>
    <p:sldId id="307" r:id="rId5"/>
    <p:sldId id="312" r:id="rId6"/>
    <p:sldId id="313" r:id="rId7"/>
    <p:sldId id="314" r:id="rId8"/>
    <p:sldId id="315" r:id="rId9"/>
    <p:sldId id="262" r:id="rId10"/>
    <p:sldId id="310" r:id="rId11"/>
    <p:sldId id="316" r:id="rId12"/>
    <p:sldId id="317" r:id="rId13"/>
    <p:sldId id="318" r:id="rId14"/>
    <p:sldId id="319" r:id="rId15"/>
    <p:sldId id="266" r:id="rId16"/>
    <p:sldId id="308" r:id="rId17"/>
    <p:sldId id="320" r:id="rId18"/>
    <p:sldId id="321" r:id="rId19"/>
    <p:sldId id="322" r:id="rId20"/>
    <p:sldId id="323" r:id="rId21"/>
    <p:sldId id="271" r:id="rId22"/>
    <p:sldId id="309" r:id="rId23"/>
    <p:sldId id="326" r:id="rId24"/>
    <p:sldId id="327" r:id="rId25"/>
    <p:sldId id="325" r:id="rId26"/>
    <p:sldId id="274" r:id="rId27"/>
  </p:sldIdLst>
  <p:sldSz cx="9144000" cy="5143500" type="screen16x9"/>
  <p:notesSz cx="6858000" cy="9144000"/>
  <p:custDataLst>
    <p:tags r:id="rId30"/>
  </p:custDataLst>
  <p:defaultTextStyle>
    <a:defPPr>
      <a:defRPr lang="zh-CN"/>
    </a:defPPr>
    <a:lvl1pPr marL="0" algn="l" defTabSz="685783" rtl="0" eaLnBrk="1" latinLnBrk="0" hangingPunct="1">
      <a:defRPr sz="1400" kern="1200">
        <a:solidFill>
          <a:schemeClr val="tx1"/>
        </a:solidFill>
        <a:latin typeface="+mn-lt"/>
        <a:ea typeface="+mn-ea"/>
        <a:cs typeface="+mn-cs"/>
      </a:defRPr>
    </a:lvl1pPr>
    <a:lvl2pPr marL="342892" algn="l" defTabSz="685783" rtl="0" eaLnBrk="1" latinLnBrk="0" hangingPunct="1">
      <a:defRPr sz="1400" kern="1200">
        <a:solidFill>
          <a:schemeClr val="tx1"/>
        </a:solidFill>
        <a:latin typeface="+mn-lt"/>
        <a:ea typeface="+mn-ea"/>
        <a:cs typeface="+mn-cs"/>
      </a:defRPr>
    </a:lvl2pPr>
    <a:lvl3pPr marL="685783" algn="l" defTabSz="685783" rtl="0" eaLnBrk="1" latinLnBrk="0" hangingPunct="1">
      <a:defRPr sz="1400" kern="1200">
        <a:solidFill>
          <a:schemeClr val="tx1"/>
        </a:solidFill>
        <a:latin typeface="+mn-lt"/>
        <a:ea typeface="+mn-ea"/>
        <a:cs typeface="+mn-cs"/>
      </a:defRPr>
    </a:lvl3pPr>
    <a:lvl4pPr marL="1028675" algn="l" defTabSz="685783" rtl="0" eaLnBrk="1" latinLnBrk="0" hangingPunct="1">
      <a:defRPr sz="1400" kern="1200">
        <a:solidFill>
          <a:schemeClr val="tx1"/>
        </a:solidFill>
        <a:latin typeface="+mn-lt"/>
        <a:ea typeface="+mn-ea"/>
        <a:cs typeface="+mn-cs"/>
      </a:defRPr>
    </a:lvl4pPr>
    <a:lvl5pPr marL="1371566" algn="l" defTabSz="685783" rtl="0" eaLnBrk="1" latinLnBrk="0" hangingPunct="1">
      <a:defRPr sz="1400" kern="1200">
        <a:solidFill>
          <a:schemeClr val="tx1"/>
        </a:solidFill>
        <a:latin typeface="+mn-lt"/>
        <a:ea typeface="+mn-ea"/>
        <a:cs typeface="+mn-cs"/>
      </a:defRPr>
    </a:lvl5pPr>
    <a:lvl6pPr marL="1714457" algn="l" defTabSz="685783" rtl="0" eaLnBrk="1" latinLnBrk="0" hangingPunct="1">
      <a:defRPr sz="1400" kern="1200">
        <a:solidFill>
          <a:schemeClr val="tx1"/>
        </a:solidFill>
        <a:latin typeface="+mn-lt"/>
        <a:ea typeface="+mn-ea"/>
        <a:cs typeface="+mn-cs"/>
      </a:defRPr>
    </a:lvl6pPr>
    <a:lvl7pPr marL="2057348" algn="l" defTabSz="685783" rtl="0" eaLnBrk="1" latinLnBrk="0" hangingPunct="1">
      <a:defRPr sz="1400" kern="1200">
        <a:solidFill>
          <a:schemeClr val="tx1"/>
        </a:solidFill>
        <a:latin typeface="+mn-lt"/>
        <a:ea typeface="+mn-ea"/>
        <a:cs typeface="+mn-cs"/>
      </a:defRPr>
    </a:lvl7pPr>
    <a:lvl8pPr marL="2400240" algn="l" defTabSz="685783" rtl="0" eaLnBrk="1" latinLnBrk="0" hangingPunct="1">
      <a:defRPr sz="1400" kern="1200">
        <a:solidFill>
          <a:schemeClr val="tx1"/>
        </a:solidFill>
        <a:latin typeface="+mn-lt"/>
        <a:ea typeface="+mn-ea"/>
        <a:cs typeface="+mn-cs"/>
      </a:defRPr>
    </a:lvl8pPr>
    <a:lvl9pPr marL="2743132" algn="l" defTabSz="685783"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0" userDrawn="1">
          <p15:clr>
            <a:srgbClr val="A4A3A4"/>
          </p15:clr>
        </p15:guide>
        <p15:guide id="2" pos="2880" userDrawn="1">
          <p15:clr>
            <a:srgbClr val="A4A3A4"/>
          </p15:clr>
        </p15:guide>
        <p15:guide id="3" pos="272" userDrawn="1">
          <p15:clr>
            <a:srgbClr val="A4A3A4"/>
          </p15:clr>
        </p15:guide>
        <p15:guide id="4" pos="5488" userDrawn="1">
          <p15:clr>
            <a:srgbClr val="A4A3A4"/>
          </p15:clr>
        </p15:guide>
        <p15:guide id="5" orient="horz" pos="1620" userDrawn="1">
          <p15:clr>
            <a:srgbClr val="A4A3A4"/>
          </p15:clr>
        </p15:guide>
        <p15:guide id="6" orient="horz" pos="3162" userDrawn="1">
          <p15:clr>
            <a:srgbClr val="A4A3A4"/>
          </p15:clr>
        </p15:guide>
        <p15:guide id="7" orient="horz" pos="172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B134"/>
    <a:srgbClr val="FEC160"/>
    <a:srgbClr val="0590BB"/>
    <a:srgbClr val="F53DB8"/>
    <a:srgbClr val="FF7862"/>
    <a:srgbClr val="FF5033"/>
    <a:srgbClr val="9F03B9"/>
    <a:srgbClr val="F7F5FA"/>
    <a:srgbClr val="B28743"/>
    <a:srgbClr val="92951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088" autoAdjust="0"/>
    <p:restoredTop sz="94660"/>
  </p:normalViewPr>
  <p:slideViewPr>
    <p:cSldViewPr snapToGrid="0" showGuides="1">
      <p:cViewPr varScale="1">
        <p:scale>
          <a:sx n="118" d="100"/>
          <a:sy n="118" d="100"/>
        </p:scale>
        <p:origin x="390" y="108"/>
      </p:cViewPr>
      <p:guideLst>
        <p:guide orient="horz" pos="100"/>
        <p:guide pos="2880"/>
        <p:guide pos="272"/>
        <p:guide pos="5488"/>
        <p:guide orient="horz" pos="1620"/>
        <p:guide orient="horz" pos="3162"/>
        <p:guide orient="horz" pos="1720"/>
      </p:guideLst>
    </p:cSldViewPr>
  </p:slideViewPr>
  <p:notesTextViewPr>
    <p:cViewPr>
      <p:scale>
        <a:sx n="1" d="1"/>
        <a:sy n="1" d="1"/>
      </p:scale>
      <p:origin x="0" y="0"/>
    </p:cViewPr>
  </p:notesTextViewPr>
  <p:notesViewPr>
    <p:cSldViewPr snapToGrid="0" showGuides="1">
      <p:cViewPr varScale="1">
        <p:scale>
          <a:sx n="65" d="100"/>
          <a:sy n="65" d="100"/>
        </p:scale>
        <p:origin x="3082" y="43"/>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2561309387222809E-2"/>
          <c:y val="0.18580661817187807"/>
          <c:w val="0.899307268039792"/>
          <c:h val="0.69640419748211813"/>
        </c:manualLayout>
      </c:layout>
      <c:barChart>
        <c:barDir val="bar"/>
        <c:grouping val="stacked"/>
        <c:varyColors val="0"/>
        <c:ser>
          <c:idx val="0"/>
          <c:order val="0"/>
          <c:spPr>
            <a:solidFill>
              <a:srgbClr val="00B0F0"/>
            </a:solidFill>
            <a:ln cap="rnd">
              <a:noFill/>
              <a:round/>
            </a:ln>
          </c:spPr>
          <c:invertIfNegative val="0"/>
          <c:val>
            <c:numRef>
              <c:f>Sheet1!$B$2:$B$13</c:f>
              <c:numCache>
                <c:formatCode>General</c:formatCode>
                <c:ptCount val="12"/>
                <c:pt idx="0">
                  <c:v>4.3</c:v>
                </c:pt>
                <c:pt idx="1">
                  <c:v>1</c:v>
                </c:pt>
                <c:pt idx="2">
                  <c:v>3.5</c:v>
                </c:pt>
                <c:pt idx="3">
                  <c:v>2.4</c:v>
                </c:pt>
                <c:pt idx="4">
                  <c:v>4.0999999999999996</c:v>
                </c:pt>
                <c:pt idx="5">
                  <c:v>1.5</c:v>
                </c:pt>
                <c:pt idx="6">
                  <c:v>2.6</c:v>
                </c:pt>
                <c:pt idx="7">
                  <c:v>2</c:v>
                </c:pt>
                <c:pt idx="8">
                  <c:v>4.5999999999999996</c:v>
                </c:pt>
                <c:pt idx="9">
                  <c:v>4.9000000000000004</c:v>
                </c:pt>
                <c:pt idx="10">
                  <c:v>2.6</c:v>
                </c:pt>
                <c:pt idx="11">
                  <c:v>3.1</c:v>
                </c:pt>
              </c:numCache>
            </c:numRef>
          </c:val>
          <c:extLst xmlns:c16r2="http://schemas.microsoft.com/office/drawing/2015/06/chart">
            <c:ext xmlns:c16="http://schemas.microsoft.com/office/drawing/2014/chart" uri="{C3380CC4-5D6E-409C-BE32-E72D297353CC}">
              <c16:uniqueId val="{00000000-84A5-40DC-8F5C-C616129238E1}"/>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Sheet1!$A$2:$A$13</c15:sqref>
                        </c15:formulaRef>
                      </c:ext>
                    </c:extLst>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15:cat>
              </c15:filteredCategoryTitle>
            </c:ext>
          </c:extLst>
        </c:ser>
        <c:ser>
          <c:idx val="1"/>
          <c:order val="1"/>
          <c:spPr>
            <a:solidFill>
              <a:srgbClr val="FEB134"/>
            </a:solidFill>
          </c:spPr>
          <c:invertIfNegative val="0"/>
          <c:val>
            <c:numRef>
              <c:f>Sheet1!$C$2:$C$13</c:f>
              <c:numCache>
                <c:formatCode>General</c:formatCode>
                <c:ptCount val="12"/>
                <c:pt idx="0">
                  <c:v>4.3</c:v>
                </c:pt>
                <c:pt idx="1">
                  <c:v>2</c:v>
                </c:pt>
                <c:pt idx="2">
                  <c:v>5</c:v>
                </c:pt>
                <c:pt idx="3">
                  <c:v>1.4</c:v>
                </c:pt>
                <c:pt idx="4">
                  <c:v>4.0999999999999996</c:v>
                </c:pt>
                <c:pt idx="5">
                  <c:v>1.5</c:v>
                </c:pt>
                <c:pt idx="6">
                  <c:v>2.6</c:v>
                </c:pt>
                <c:pt idx="7">
                  <c:v>2</c:v>
                </c:pt>
                <c:pt idx="8">
                  <c:v>2</c:v>
                </c:pt>
                <c:pt idx="9">
                  <c:v>4.9000000000000004</c:v>
                </c:pt>
                <c:pt idx="10">
                  <c:v>2.6</c:v>
                </c:pt>
                <c:pt idx="11">
                  <c:v>3.1</c:v>
                </c:pt>
              </c:numCache>
            </c:numRef>
          </c:val>
          <c:extLst xmlns:c16r2="http://schemas.microsoft.com/office/drawing/2015/06/chart">
            <c:ext xmlns:c16="http://schemas.microsoft.com/office/drawing/2014/chart" uri="{C3380CC4-5D6E-409C-BE32-E72D297353CC}">
              <c16:uniqueId val="{00000001-84A5-40DC-8F5C-C616129238E1}"/>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Sheet1!$C$1</c15:sqref>
                        </c15:formulaRef>
                      </c:ext>
                    </c:extLst>
                    <c:strCache>
                      <c:ptCount val="1"/>
                      <c:pt idx="0">
                        <c:v>Series 12</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Sheet1!$A$2:$A$13</c15:sqref>
                        </c15:formulaRef>
                      </c:ext>
                    </c:extLst>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15:cat>
              </c15:filteredCategoryTitle>
            </c:ext>
          </c:extLst>
        </c:ser>
        <c:ser>
          <c:idx val="2"/>
          <c:order val="2"/>
          <c:spPr>
            <a:solidFill>
              <a:schemeClr val="bg1">
                <a:lumMod val="50000"/>
              </a:schemeClr>
            </a:solidFill>
          </c:spPr>
          <c:invertIfNegative val="0"/>
          <c:val>
            <c:numRef>
              <c:f>Sheet1!$D$2:$D$13</c:f>
              <c:numCache>
                <c:formatCode>General</c:formatCode>
                <c:ptCount val="12"/>
                <c:pt idx="0">
                  <c:v>4.3</c:v>
                </c:pt>
                <c:pt idx="1">
                  <c:v>2</c:v>
                </c:pt>
                <c:pt idx="2">
                  <c:v>5</c:v>
                </c:pt>
                <c:pt idx="3">
                  <c:v>1.4</c:v>
                </c:pt>
                <c:pt idx="4">
                  <c:v>4.0999999999999996</c:v>
                </c:pt>
                <c:pt idx="5">
                  <c:v>1.5</c:v>
                </c:pt>
                <c:pt idx="6">
                  <c:v>2.6</c:v>
                </c:pt>
                <c:pt idx="7">
                  <c:v>2</c:v>
                </c:pt>
                <c:pt idx="8">
                  <c:v>2</c:v>
                </c:pt>
                <c:pt idx="9">
                  <c:v>4.9000000000000004</c:v>
                </c:pt>
                <c:pt idx="10">
                  <c:v>2.6</c:v>
                </c:pt>
                <c:pt idx="11">
                  <c:v>3.1</c:v>
                </c:pt>
              </c:numCache>
            </c:numRef>
          </c:val>
          <c:extLst xmlns:c16r2="http://schemas.microsoft.com/office/drawing/2015/06/chart">
            <c:ext xmlns:c16="http://schemas.microsoft.com/office/drawing/2014/chart" uri="{C3380CC4-5D6E-409C-BE32-E72D297353CC}">
              <c16:uniqueId val="{00000002-84A5-40DC-8F5C-C616129238E1}"/>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Sheet1!$D$1</c15:sqref>
                        </c15:formulaRef>
                      </c:ext>
                    </c:extLst>
                    <c:strCache>
                      <c:ptCount val="1"/>
                      <c:pt idx="0">
                        <c:v>Series 122</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Sheet1!$A$2:$A$13</c15:sqref>
                        </c15:formulaRef>
                      </c:ext>
                    </c:extLst>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15:cat>
              </c15:filteredCategoryTitle>
            </c:ext>
          </c:extLst>
        </c:ser>
        <c:dLbls>
          <c:showLegendKey val="0"/>
          <c:showVal val="0"/>
          <c:showCatName val="0"/>
          <c:showSerName val="0"/>
          <c:showPercent val="0"/>
          <c:showBubbleSize val="0"/>
        </c:dLbls>
        <c:gapWidth val="150"/>
        <c:overlap val="100"/>
        <c:axId val="455675616"/>
        <c:axId val="455657120"/>
      </c:barChart>
      <c:catAx>
        <c:axId val="455675616"/>
        <c:scaling>
          <c:orientation val="minMax"/>
        </c:scaling>
        <c:delete val="0"/>
        <c:axPos val="l"/>
        <c:numFmt formatCode="General" sourceLinked="0"/>
        <c:majorTickMark val="out"/>
        <c:minorTickMark val="none"/>
        <c:tickLblPos val="nextTo"/>
        <c:crossAx val="455657120"/>
        <c:crosses val="autoZero"/>
        <c:auto val="1"/>
        <c:lblAlgn val="ctr"/>
        <c:lblOffset val="100"/>
        <c:noMultiLvlLbl val="0"/>
      </c:catAx>
      <c:valAx>
        <c:axId val="455657120"/>
        <c:scaling>
          <c:orientation val="minMax"/>
        </c:scaling>
        <c:delete val="0"/>
        <c:axPos val="b"/>
        <c:majorGridlines>
          <c:spPr>
            <a:ln>
              <a:solidFill>
                <a:schemeClr val="bg1">
                  <a:lumMod val="85000"/>
                </a:schemeClr>
              </a:solidFill>
            </a:ln>
          </c:spPr>
        </c:majorGridlines>
        <c:numFmt formatCode="#\ ?/?" sourceLinked="0"/>
        <c:majorTickMark val="in"/>
        <c:minorTickMark val="in"/>
        <c:tickLblPos val="low"/>
        <c:crossAx val="455675616"/>
        <c:crosses val="autoZero"/>
        <c:crossBetween val="between"/>
      </c:valAx>
      <c:spPr>
        <a:noFill/>
        <a:ln>
          <a:noFill/>
        </a:ln>
      </c:spPr>
    </c:plotArea>
    <c:plotVisOnly val="1"/>
    <c:dispBlanksAs val="zero"/>
    <c:showDLblsOverMax val="0"/>
  </c:chart>
  <c:txPr>
    <a:bodyPr/>
    <a:lstStyle/>
    <a:p>
      <a:pPr>
        <a:defRPr sz="1800">
          <a:solidFill>
            <a:srgbClr val="00B0F0"/>
          </a:solidFill>
          <a:latin typeface="Steelfish" pitchFamily="2" charset="0"/>
        </a:defRPr>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24B9D10-E8FB-4D02-840A-71DC6B10B071}" type="datetimeFigureOut">
              <a:rPr lang="zh-CN" altLang="en-US" smtClean="0"/>
              <a:t>2019/1/17</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9E13031-F953-48DA-BD81-EFC398A6DED6}" type="slidenum">
              <a:rPr lang="zh-CN" altLang="en-US" smtClean="0"/>
              <a:t>‹#›</a:t>
            </a:fld>
            <a:endParaRPr lang="zh-CN" altLang="en-US"/>
          </a:p>
        </p:txBody>
      </p:sp>
    </p:spTree>
    <p:extLst>
      <p:ext uri="{BB962C8B-B14F-4D97-AF65-F5344CB8AC3E}">
        <p14:creationId xmlns:p14="http://schemas.microsoft.com/office/powerpoint/2010/main" val="35285948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1763B0-8700-42B0-AFD2-F0512C9EED34}" type="datetimeFigureOut">
              <a:rPr lang="zh-CN" altLang="en-US" smtClean="0"/>
              <a:t>2019/1/17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47828-0871-416D-A768-783E8CE8FF90}" type="slidenum">
              <a:rPr lang="zh-CN" altLang="en-US" smtClean="0"/>
              <a:t>‹#›</a:t>
            </a:fld>
            <a:endParaRPr lang="zh-CN" altLang="en-US"/>
          </a:p>
        </p:txBody>
      </p:sp>
    </p:spTree>
    <p:extLst>
      <p:ext uri="{BB962C8B-B14F-4D97-AF65-F5344CB8AC3E}">
        <p14:creationId xmlns:p14="http://schemas.microsoft.com/office/powerpoint/2010/main" val="14638510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C47828-0871-416D-A768-783E8CE8FF90}" type="slidenum">
              <a:rPr lang="zh-CN" altLang="en-US" smtClean="0"/>
              <a:t>1</a:t>
            </a:fld>
            <a:endParaRPr lang="zh-CN" altLang="en-US"/>
          </a:p>
        </p:txBody>
      </p:sp>
    </p:spTree>
    <p:extLst>
      <p:ext uri="{BB962C8B-B14F-4D97-AF65-F5344CB8AC3E}">
        <p14:creationId xmlns:p14="http://schemas.microsoft.com/office/powerpoint/2010/main" val="1111419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C47828-0871-416D-A768-783E8CE8FF90}" type="slidenum">
              <a:rPr lang="zh-CN" altLang="en-US" smtClean="0"/>
              <a:t>2</a:t>
            </a:fld>
            <a:endParaRPr lang="zh-CN" altLang="en-US"/>
          </a:p>
        </p:txBody>
      </p:sp>
    </p:spTree>
    <p:extLst>
      <p:ext uri="{BB962C8B-B14F-4D97-AF65-F5344CB8AC3E}">
        <p14:creationId xmlns:p14="http://schemas.microsoft.com/office/powerpoint/2010/main" val="40205322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C47828-0871-416D-A768-783E8CE8FF90}" type="slidenum">
              <a:rPr lang="zh-CN" altLang="en-US" smtClean="0"/>
              <a:t>3</a:t>
            </a:fld>
            <a:endParaRPr lang="zh-CN" altLang="en-US"/>
          </a:p>
        </p:txBody>
      </p:sp>
    </p:spTree>
    <p:extLst>
      <p:ext uri="{BB962C8B-B14F-4D97-AF65-F5344CB8AC3E}">
        <p14:creationId xmlns:p14="http://schemas.microsoft.com/office/powerpoint/2010/main" val="878082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C47828-0871-416D-A768-783E8CE8FF90}" type="slidenum">
              <a:rPr lang="zh-CN" altLang="en-US" smtClean="0"/>
              <a:t>4</a:t>
            </a:fld>
            <a:endParaRPr lang="zh-CN" altLang="en-US"/>
          </a:p>
        </p:txBody>
      </p:sp>
    </p:spTree>
    <p:extLst>
      <p:ext uri="{BB962C8B-B14F-4D97-AF65-F5344CB8AC3E}">
        <p14:creationId xmlns:p14="http://schemas.microsoft.com/office/powerpoint/2010/main" val="2521813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C47828-0871-416D-A768-783E8CE8FF90}" type="slidenum">
              <a:rPr lang="zh-CN" altLang="en-US" smtClean="0"/>
              <a:t>5</a:t>
            </a:fld>
            <a:endParaRPr lang="zh-CN" altLang="en-US"/>
          </a:p>
        </p:txBody>
      </p:sp>
    </p:spTree>
    <p:extLst>
      <p:ext uri="{BB962C8B-B14F-4D97-AF65-F5344CB8AC3E}">
        <p14:creationId xmlns:p14="http://schemas.microsoft.com/office/powerpoint/2010/main" val="14524529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C47828-0871-416D-A768-783E8CE8FF90}" type="slidenum">
              <a:rPr lang="zh-CN" altLang="en-US" smtClean="0"/>
              <a:t>6</a:t>
            </a:fld>
            <a:endParaRPr lang="zh-CN" altLang="en-US"/>
          </a:p>
        </p:txBody>
      </p:sp>
    </p:spTree>
    <p:extLst>
      <p:ext uri="{BB962C8B-B14F-4D97-AF65-F5344CB8AC3E}">
        <p14:creationId xmlns:p14="http://schemas.microsoft.com/office/powerpoint/2010/main" val="28780932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C47828-0871-416D-A768-783E8CE8FF90}" type="slidenum">
              <a:rPr lang="zh-CN" altLang="en-US" smtClean="0"/>
              <a:t>7</a:t>
            </a:fld>
            <a:endParaRPr lang="zh-CN" altLang="en-US"/>
          </a:p>
        </p:txBody>
      </p:sp>
    </p:spTree>
    <p:extLst>
      <p:ext uri="{BB962C8B-B14F-4D97-AF65-F5344CB8AC3E}">
        <p14:creationId xmlns:p14="http://schemas.microsoft.com/office/powerpoint/2010/main" val="2544611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C47828-0871-416D-A768-783E8CE8FF90}" type="slidenum">
              <a:rPr lang="zh-CN" altLang="en-US" smtClean="0"/>
              <a:t>8</a:t>
            </a:fld>
            <a:endParaRPr lang="zh-CN" altLang="en-US"/>
          </a:p>
        </p:txBody>
      </p:sp>
    </p:spTree>
    <p:extLst>
      <p:ext uri="{BB962C8B-B14F-4D97-AF65-F5344CB8AC3E}">
        <p14:creationId xmlns:p14="http://schemas.microsoft.com/office/powerpoint/2010/main" val="8180904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C47828-0871-416D-A768-783E8CE8FF90}" type="slidenum">
              <a:rPr lang="zh-CN" altLang="en-US" smtClean="0"/>
              <a:t>9</a:t>
            </a:fld>
            <a:endParaRPr lang="zh-CN" altLang="en-US"/>
          </a:p>
        </p:txBody>
      </p:sp>
    </p:spTree>
    <p:extLst>
      <p:ext uri="{BB962C8B-B14F-4D97-AF65-F5344CB8AC3E}">
        <p14:creationId xmlns:p14="http://schemas.microsoft.com/office/powerpoint/2010/main" val="38856556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C47828-0871-416D-A768-783E8CE8FF90}" type="slidenum">
              <a:rPr lang="zh-CN" altLang="en-US" smtClean="0"/>
              <a:t>10</a:t>
            </a:fld>
            <a:endParaRPr lang="zh-CN" altLang="en-US"/>
          </a:p>
        </p:txBody>
      </p:sp>
    </p:spTree>
    <p:extLst>
      <p:ext uri="{BB962C8B-B14F-4D97-AF65-F5344CB8AC3E}">
        <p14:creationId xmlns:p14="http://schemas.microsoft.com/office/powerpoint/2010/main" val="13511892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C47828-0871-416D-A768-783E8CE8FF90}" type="slidenum">
              <a:rPr lang="zh-CN" altLang="en-US" smtClean="0"/>
              <a:t>11</a:t>
            </a:fld>
            <a:endParaRPr lang="zh-CN" altLang="en-US"/>
          </a:p>
        </p:txBody>
      </p:sp>
    </p:spTree>
    <p:extLst>
      <p:ext uri="{BB962C8B-B14F-4D97-AF65-F5344CB8AC3E}">
        <p14:creationId xmlns:p14="http://schemas.microsoft.com/office/powerpoint/2010/main" val="4083230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C47828-0871-416D-A768-783E8CE8FF90}" type="slidenum">
              <a:rPr lang="zh-CN" altLang="en-US" smtClean="0"/>
              <a:t>12</a:t>
            </a:fld>
            <a:endParaRPr lang="zh-CN" altLang="en-US"/>
          </a:p>
        </p:txBody>
      </p:sp>
    </p:spTree>
    <p:extLst>
      <p:ext uri="{BB962C8B-B14F-4D97-AF65-F5344CB8AC3E}">
        <p14:creationId xmlns:p14="http://schemas.microsoft.com/office/powerpoint/2010/main" val="4277849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C47828-0871-416D-A768-783E8CE8FF90}" type="slidenum">
              <a:rPr lang="zh-CN" altLang="en-US" smtClean="0"/>
              <a:t>13</a:t>
            </a:fld>
            <a:endParaRPr lang="zh-CN" altLang="en-US"/>
          </a:p>
        </p:txBody>
      </p:sp>
    </p:spTree>
    <p:extLst>
      <p:ext uri="{BB962C8B-B14F-4D97-AF65-F5344CB8AC3E}">
        <p14:creationId xmlns:p14="http://schemas.microsoft.com/office/powerpoint/2010/main" val="20447832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C47828-0871-416D-A768-783E8CE8FF90}" type="slidenum">
              <a:rPr lang="zh-CN" altLang="en-US" smtClean="0"/>
              <a:t>14</a:t>
            </a:fld>
            <a:endParaRPr lang="zh-CN" altLang="en-US"/>
          </a:p>
        </p:txBody>
      </p:sp>
    </p:spTree>
    <p:extLst>
      <p:ext uri="{BB962C8B-B14F-4D97-AF65-F5344CB8AC3E}">
        <p14:creationId xmlns:p14="http://schemas.microsoft.com/office/powerpoint/2010/main" val="38603279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C47828-0871-416D-A768-783E8CE8FF90}" type="slidenum">
              <a:rPr lang="zh-CN" altLang="en-US" smtClean="0"/>
              <a:t>15</a:t>
            </a:fld>
            <a:endParaRPr lang="zh-CN" altLang="en-US"/>
          </a:p>
        </p:txBody>
      </p:sp>
    </p:spTree>
    <p:extLst>
      <p:ext uri="{BB962C8B-B14F-4D97-AF65-F5344CB8AC3E}">
        <p14:creationId xmlns:p14="http://schemas.microsoft.com/office/powerpoint/2010/main" val="36662517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C47828-0871-416D-A768-783E8CE8FF90}" type="slidenum">
              <a:rPr lang="zh-CN" altLang="en-US" smtClean="0"/>
              <a:t>16</a:t>
            </a:fld>
            <a:endParaRPr lang="zh-CN" altLang="en-US"/>
          </a:p>
        </p:txBody>
      </p:sp>
    </p:spTree>
    <p:extLst>
      <p:ext uri="{BB962C8B-B14F-4D97-AF65-F5344CB8AC3E}">
        <p14:creationId xmlns:p14="http://schemas.microsoft.com/office/powerpoint/2010/main" val="35984816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C47828-0871-416D-A768-783E8CE8FF90}" type="slidenum">
              <a:rPr lang="zh-CN" altLang="en-US" smtClean="0"/>
              <a:t>17</a:t>
            </a:fld>
            <a:endParaRPr lang="zh-CN" altLang="en-US"/>
          </a:p>
        </p:txBody>
      </p:sp>
    </p:spTree>
    <p:extLst>
      <p:ext uri="{BB962C8B-B14F-4D97-AF65-F5344CB8AC3E}">
        <p14:creationId xmlns:p14="http://schemas.microsoft.com/office/powerpoint/2010/main" val="34914429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C47828-0871-416D-A768-783E8CE8FF90}" type="slidenum">
              <a:rPr lang="zh-CN" altLang="en-US" smtClean="0"/>
              <a:t>18</a:t>
            </a:fld>
            <a:endParaRPr lang="zh-CN" altLang="en-US"/>
          </a:p>
        </p:txBody>
      </p:sp>
    </p:spTree>
    <p:extLst>
      <p:ext uri="{BB962C8B-B14F-4D97-AF65-F5344CB8AC3E}">
        <p14:creationId xmlns:p14="http://schemas.microsoft.com/office/powerpoint/2010/main" val="4945287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C47828-0871-416D-A768-783E8CE8FF90}" type="slidenum">
              <a:rPr lang="zh-CN" altLang="en-US" smtClean="0"/>
              <a:t>19</a:t>
            </a:fld>
            <a:endParaRPr lang="zh-CN" altLang="en-US"/>
          </a:p>
        </p:txBody>
      </p:sp>
    </p:spTree>
    <p:extLst>
      <p:ext uri="{BB962C8B-B14F-4D97-AF65-F5344CB8AC3E}">
        <p14:creationId xmlns:p14="http://schemas.microsoft.com/office/powerpoint/2010/main" val="32120669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C47828-0871-416D-A768-783E8CE8FF90}" type="slidenum">
              <a:rPr lang="zh-CN" altLang="en-US" smtClean="0"/>
              <a:t>20</a:t>
            </a:fld>
            <a:endParaRPr lang="zh-CN" altLang="en-US"/>
          </a:p>
        </p:txBody>
      </p:sp>
    </p:spTree>
    <p:extLst>
      <p:ext uri="{BB962C8B-B14F-4D97-AF65-F5344CB8AC3E}">
        <p14:creationId xmlns:p14="http://schemas.microsoft.com/office/powerpoint/2010/main" val="16185160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C47828-0871-416D-A768-783E8CE8FF90}" type="slidenum">
              <a:rPr lang="zh-CN" altLang="en-US" smtClean="0"/>
              <a:t>21</a:t>
            </a:fld>
            <a:endParaRPr lang="zh-CN" altLang="en-US"/>
          </a:p>
        </p:txBody>
      </p:sp>
    </p:spTree>
    <p:extLst>
      <p:ext uri="{BB962C8B-B14F-4D97-AF65-F5344CB8AC3E}">
        <p14:creationId xmlns:p14="http://schemas.microsoft.com/office/powerpoint/2010/main" val="167613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C47828-0871-416D-A768-783E8CE8FF90}" type="slidenum">
              <a:rPr lang="zh-CN" altLang="en-US" smtClean="0"/>
              <a:t>22</a:t>
            </a:fld>
            <a:endParaRPr lang="zh-CN" altLang="en-US"/>
          </a:p>
        </p:txBody>
      </p:sp>
    </p:spTree>
    <p:extLst>
      <p:ext uri="{BB962C8B-B14F-4D97-AF65-F5344CB8AC3E}">
        <p14:creationId xmlns:p14="http://schemas.microsoft.com/office/powerpoint/2010/main" val="23471523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C47828-0871-416D-A768-783E8CE8FF90}" type="slidenum">
              <a:rPr lang="zh-CN" altLang="en-US" smtClean="0"/>
              <a:t>23</a:t>
            </a:fld>
            <a:endParaRPr lang="zh-CN" altLang="en-US"/>
          </a:p>
        </p:txBody>
      </p:sp>
    </p:spTree>
    <p:extLst>
      <p:ext uri="{BB962C8B-B14F-4D97-AF65-F5344CB8AC3E}">
        <p14:creationId xmlns:p14="http://schemas.microsoft.com/office/powerpoint/2010/main" val="14545938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C47828-0871-416D-A768-783E8CE8FF90}" type="slidenum">
              <a:rPr lang="zh-CN" altLang="en-US" smtClean="0"/>
              <a:t>24</a:t>
            </a:fld>
            <a:endParaRPr lang="zh-CN" altLang="en-US"/>
          </a:p>
        </p:txBody>
      </p:sp>
    </p:spTree>
    <p:extLst>
      <p:ext uri="{BB962C8B-B14F-4D97-AF65-F5344CB8AC3E}">
        <p14:creationId xmlns:p14="http://schemas.microsoft.com/office/powerpoint/2010/main" val="32320152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C47828-0871-416D-A768-783E8CE8FF90}" type="slidenum">
              <a:rPr lang="zh-CN" altLang="en-US" smtClean="0"/>
              <a:t>25</a:t>
            </a:fld>
            <a:endParaRPr lang="zh-CN" altLang="en-US"/>
          </a:p>
        </p:txBody>
      </p:sp>
    </p:spTree>
    <p:extLst>
      <p:ext uri="{BB962C8B-B14F-4D97-AF65-F5344CB8AC3E}">
        <p14:creationId xmlns:p14="http://schemas.microsoft.com/office/powerpoint/2010/main" val="14785398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C47828-0871-416D-A768-783E8CE8FF90}" type="slidenum">
              <a:rPr lang="zh-CN" altLang="en-US" smtClean="0"/>
              <a:t>26</a:t>
            </a:fld>
            <a:endParaRPr lang="zh-CN" altLang="en-US"/>
          </a:p>
        </p:txBody>
      </p:sp>
    </p:spTree>
    <p:extLst>
      <p:ext uri="{BB962C8B-B14F-4D97-AF65-F5344CB8AC3E}">
        <p14:creationId xmlns:p14="http://schemas.microsoft.com/office/powerpoint/2010/main" val="1861276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3730742"/>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574943200"/>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7738887"/>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8795005"/>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6555063"/>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CAE59AF5-EF36-4F21-887F-7A877F937721}" type="datetimeFigureOut">
              <a:rPr lang="zh-CN" altLang="en-US" smtClean="0"/>
              <a:t>2019/1/17</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F9F9B4AC-B2A5-48F4-A5C5-DC31374EFE78}" type="slidenum">
              <a:rPr lang="zh-CN" altLang="en-US" smtClean="0"/>
              <a:t>‹#›</a:t>
            </a:fld>
            <a:endParaRPr lang="zh-CN" altLang="en-US"/>
          </a:p>
        </p:txBody>
      </p:sp>
    </p:spTree>
    <p:extLst>
      <p:ext uri="{BB962C8B-B14F-4D97-AF65-F5344CB8AC3E}">
        <p14:creationId xmlns:p14="http://schemas.microsoft.com/office/powerpoint/2010/main" val="188606157"/>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E59AF5-EF36-4F21-887F-7A877F937721}" type="datetimeFigureOut">
              <a:rPr lang="zh-CN" altLang="en-US" smtClean="0"/>
              <a:t>2019/1/17</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F9F9B4AC-B2A5-48F4-A5C5-DC31374EFE78}" type="slidenum">
              <a:rPr lang="zh-CN" altLang="en-US" smtClean="0"/>
              <a:t>‹#›</a:t>
            </a:fld>
            <a:endParaRPr lang="zh-CN" altLang="en-US"/>
          </a:p>
        </p:txBody>
      </p:sp>
    </p:spTree>
    <p:extLst>
      <p:ext uri="{BB962C8B-B14F-4D97-AF65-F5344CB8AC3E}">
        <p14:creationId xmlns:p14="http://schemas.microsoft.com/office/powerpoint/2010/main" val="709890897"/>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1"/>
            <a:ext cx="2949178" cy="120015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570"/>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051"/>
            <a:ext cx="2949178" cy="2858691"/>
          </a:xfrm>
        </p:spPr>
        <p:txBody>
          <a:bodyPr/>
          <a:lstStyle>
            <a:lvl1pPr marL="0" indent="0">
              <a:buNone/>
              <a:defRPr sz="1200"/>
            </a:lvl1pPr>
            <a:lvl2pPr marL="342892" indent="0">
              <a:buNone/>
              <a:defRPr sz="1100"/>
            </a:lvl2pPr>
            <a:lvl3pPr marL="685783" indent="0">
              <a:buNone/>
              <a:defRPr sz="900"/>
            </a:lvl3pPr>
            <a:lvl4pPr marL="1028675" indent="0">
              <a:buNone/>
              <a:defRPr sz="800"/>
            </a:lvl4pPr>
            <a:lvl5pPr marL="1371566" indent="0">
              <a:buNone/>
              <a:defRPr sz="800"/>
            </a:lvl5pPr>
            <a:lvl6pPr marL="1714457" indent="0">
              <a:buNone/>
              <a:defRPr sz="800"/>
            </a:lvl6pPr>
            <a:lvl7pPr marL="2057348" indent="0">
              <a:buNone/>
              <a:defRPr sz="800"/>
            </a:lvl7pPr>
            <a:lvl8pPr marL="2400240" indent="0">
              <a:buNone/>
              <a:defRPr sz="800"/>
            </a:lvl8pPr>
            <a:lvl9pPr marL="2743132" indent="0">
              <a:buNone/>
              <a:defRPr sz="8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CAE59AF5-EF36-4F21-887F-7A877F937721}" type="datetimeFigureOut">
              <a:rPr lang="zh-CN" altLang="en-US" smtClean="0"/>
              <a:t>2019/1/17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F9F9B4AC-B2A5-48F4-A5C5-DC31374EFE78}" type="slidenum">
              <a:rPr lang="zh-CN" altLang="en-US" smtClean="0"/>
              <a:t>‹#›</a:t>
            </a:fld>
            <a:endParaRPr lang="zh-CN" altLang="en-US"/>
          </a:p>
        </p:txBody>
      </p:sp>
    </p:spTree>
    <p:extLst>
      <p:ext uri="{BB962C8B-B14F-4D97-AF65-F5344CB8AC3E}">
        <p14:creationId xmlns:p14="http://schemas.microsoft.com/office/powerpoint/2010/main" val="2819760302"/>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1"/>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70"/>
            <a:ext cx="4629150" cy="3655219"/>
          </a:xfrm>
        </p:spPr>
        <p:txBody>
          <a:bodyPr anchor="t"/>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051"/>
            <a:ext cx="2949178" cy="2858691"/>
          </a:xfrm>
        </p:spPr>
        <p:txBody>
          <a:bodyPr/>
          <a:lstStyle>
            <a:lvl1pPr marL="0" indent="0">
              <a:buNone/>
              <a:defRPr sz="1200"/>
            </a:lvl1pPr>
            <a:lvl2pPr marL="342892" indent="0">
              <a:buNone/>
              <a:defRPr sz="1100"/>
            </a:lvl2pPr>
            <a:lvl3pPr marL="685783" indent="0">
              <a:buNone/>
              <a:defRPr sz="900"/>
            </a:lvl3pPr>
            <a:lvl4pPr marL="1028675" indent="0">
              <a:buNone/>
              <a:defRPr sz="800"/>
            </a:lvl4pPr>
            <a:lvl5pPr marL="1371566" indent="0">
              <a:buNone/>
              <a:defRPr sz="800"/>
            </a:lvl5pPr>
            <a:lvl6pPr marL="1714457" indent="0">
              <a:buNone/>
              <a:defRPr sz="800"/>
            </a:lvl6pPr>
            <a:lvl7pPr marL="2057348" indent="0">
              <a:buNone/>
              <a:defRPr sz="800"/>
            </a:lvl7pPr>
            <a:lvl8pPr marL="2400240" indent="0">
              <a:buNone/>
              <a:defRPr sz="800"/>
            </a:lvl8pPr>
            <a:lvl9pPr marL="2743132" indent="0">
              <a:buNone/>
              <a:defRPr sz="8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CAE59AF5-EF36-4F21-887F-7A877F937721}" type="datetimeFigureOut">
              <a:rPr lang="zh-CN" altLang="en-US" smtClean="0"/>
              <a:t>2019/1/17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F9F9B4AC-B2A5-48F4-A5C5-DC31374EFE78}" type="slidenum">
              <a:rPr lang="zh-CN" altLang="en-US" smtClean="0"/>
              <a:t>‹#›</a:t>
            </a:fld>
            <a:endParaRPr lang="zh-CN" altLang="en-US"/>
          </a:p>
        </p:txBody>
      </p:sp>
    </p:spTree>
    <p:extLst>
      <p:ext uri="{BB962C8B-B14F-4D97-AF65-F5344CB8AC3E}">
        <p14:creationId xmlns:p14="http://schemas.microsoft.com/office/powerpoint/2010/main" val="3578069980"/>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CAE59AF5-EF36-4F21-887F-7A877F937721}" type="datetimeFigureOut">
              <a:rPr lang="zh-CN" altLang="en-US" smtClean="0"/>
              <a:t>2019/1/17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9F9B4AC-B2A5-48F4-A5C5-DC31374EFE78}" type="slidenum">
              <a:rPr lang="zh-CN" altLang="en-US" smtClean="0"/>
              <a:t>‹#›</a:t>
            </a:fld>
            <a:endParaRPr lang="zh-CN" altLang="en-US"/>
          </a:p>
        </p:txBody>
      </p:sp>
    </p:spTree>
    <p:extLst>
      <p:ext uri="{BB962C8B-B14F-4D97-AF65-F5344CB8AC3E}">
        <p14:creationId xmlns:p14="http://schemas.microsoft.com/office/powerpoint/2010/main" val="1200129065"/>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273845"/>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1" y="273845"/>
            <a:ext cx="5800725" cy="435887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CAE59AF5-EF36-4F21-887F-7A877F937721}" type="datetimeFigureOut">
              <a:rPr lang="zh-CN" altLang="en-US" smtClean="0"/>
              <a:t>2019/1/17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9F9B4AC-B2A5-48F4-A5C5-DC31374EFE78}" type="slidenum">
              <a:rPr lang="zh-CN" altLang="en-US" smtClean="0"/>
              <a:t>‹#›</a:t>
            </a:fld>
            <a:endParaRPr lang="zh-CN" altLang="en-US"/>
          </a:p>
        </p:txBody>
      </p:sp>
    </p:spTree>
    <p:extLst>
      <p:ext uri="{BB962C8B-B14F-4D97-AF65-F5344CB8AC3E}">
        <p14:creationId xmlns:p14="http://schemas.microsoft.com/office/powerpoint/2010/main" val="3987387607"/>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Placeholder 1"/>
          <p:cNvSpPr>
            <a:spLocks noGrp="1"/>
          </p:cNvSpPr>
          <p:nvPr>
            <p:ph type="title"/>
          </p:nvPr>
        </p:nvSpPr>
        <p:spPr>
          <a:xfrm>
            <a:off x="628650" y="273844"/>
            <a:ext cx="7886700" cy="994172"/>
          </a:xfrm>
          <a:prstGeom prst="rect">
            <a:avLst/>
          </a:prstGeom>
        </p:spPr>
        <p:txBody>
          <a:bodyPr vert="horz" lIns="91426" tIns="45712" rIns="91426" bIns="45712"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26" tIns="45712" rIns="91426" bIns="45712"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26" tIns="45712" rIns="91426" bIns="45712" rtlCol="0" anchor="ctr"/>
          <a:lstStyle>
            <a:lvl1pPr algn="l">
              <a:defRPr sz="900">
                <a:solidFill>
                  <a:schemeClr val="tx1">
                    <a:tint val="75000"/>
                  </a:schemeClr>
                </a:solidFill>
              </a:defRPr>
            </a:lvl1pPr>
          </a:lstStyle>
          <a:p>
            <a:fld id="{CAE59AF5-EF36-4F21-887F-7A877F937721}" type="datetimeFigureOut">
              <a:rPr lang="zh-CN" altLang="en-US" smtClean="0"/>
              <a:t>2019/1/17</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26" tIns="45712" rIns="91426" bIns="45712"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26" tIns="45712" rIns="91426" bIns="45712" rtlCol="0" anchor="ctr"/>
          <a:lstStyle>
            <a:lvl1pPr algn="r">
              <a:defRPr sz="900">
                <a:solidFill>
                  <a:schemeClr val="tx1">
                    <a:tint val="75000"/>
                  </a:schemeClr>
                </a:solidFill>
              </a:defRPr>
            </a:lvl1pPr>
          </a:lstStyle>
          <a:p>
            <a:fld id="{F9F9B4AC-B2A5-48F4-A5C5-DC31374EFE78}" type="slidenum">
              <a:rPr lang="zh-CN" altLang="en-US" smtClean="0"/>
              <a:t>‹#›</a:t>
            </a:fld>
            <a:endParaRPr lang="zh-CN" altLang="en-US"/>
          </a:p>
        </p:txBody>
      </p:sp>
    </p:spTree>
    <p:extLst>
      <p:ext uri="{BB962C8B-B14F-4D97-AF65-F5344CB8AC3E}">
        <p14:creationId xmlns:p14="http://schemas.microsoft.com/office/powerpoint/2010/main" val="3162937753"/>
      </p:ext>
    </p:extLst>
  </p:cSld>
  <p:clrMap bg1="lt1" tx1="dk1" bg2="lt2" tx2="dk2" accent1="accent1" accent2="accent2" accent3="accent3" accent4="accent4" accent5="accent5" accent6="accent6" hlink="hlink" folHlink="folHlink"/>
  <p:sldLayoutIdLst>
    <p:sldLayoutId id="2147483661" r:id="rId1"/>
    <p:sldLayoutId id="2147483665" r:id="rId2"/>
    <p:sldLayoutId id="2147483663" r:id="rId3"/>
    <p:sldLayoutId id="2147483664" r:id="rId4"/>
    <p:sldLayoutId id="2147483662"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l" defTabSz="685783"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685783" rtl="0" eaLnBrk="1" latinLnBrk="0" hangingPunct="1">
        <a:defRPr sz="1400" kern="1200">
          <a:solidFill>
            <a:schemeClr val="tx1"/>
          </a:solidFill>
          <a:latin typeface="+mn-lt"/>
          <a:ea typeface="+mn-ea"/>
          <a:cs typeface="+mn-cs"/>
        </a:defRPr>
      </a:lvl1pPr>
      <a:lvl2pPr marL="342892" algn="l" defTabSz="685783" rtl="0" eaLnBrk="1" latinLnBrk="0" hangingPunct="1">
        <a:defRPr sz="1400" kern="1200">
          <a:solidFill>
            <a:schemeClr val="tx1"/>
          </a:solidFill>
          <a:latin typeface="+mn-lt"/>
          <a:ea typeface="+mn-ea"/>
          <a:cs typeface="+mn-cs"/>
        </a:defRPr>
      </a:lvl2pPr>
      <a:lvl3pPr marL="685783" algn="l" defTabSz="685783" rtl="0" eaLnBrk="1" latinLnBrk="0" hangingPunct="1">
        <a:defRPr sz="1400" kern="1200">
          <a:solidFill>
            <a:schemeClr val="tx1"/>
          </a:solidFill>
          <a:latin typeface="+mn-lt"/>
          <a:ea typeface="+mn-ea"/>
          <a:cs typeface="+mn-cs"/>
        </a:defRPr>
      </a:lvl3pPr>
      <a:lvl4pPr marL="1028675" algn="l" defTabSz="685783" rtl="0" eaLnBrk="1" latinLnBrk="0" hangingPunct="1">
        <a:defRPr sz="1400" kern="1200">
          <a:solidFill>
            <a:schemeClr val="tx1"/>
          </a:solidFill>
          <a:latin typeface="+mn-lt"/>
          <a:ea typeface="+mn-ea"/>
          <a:cs typeface="+mn-cs"/>
        </a:defRPr>
      </a:lvl4pPr>
      <a:lvl5pPr marL="1371566" algn="l" defTabSz="685783" rtl="0" eaLnBrk="1" latinLnBrk="0" hangingPunct="1">
        <a:defRPr sz="1400" kern="1200">
          <a:solidFill>
            <a:schemeClr val="tx1"/>
          </a:solidFill>
          <a:latin typeface="+mn-lt"/>
          <a:ea typeface="+mn-ea"/>
          <a:cs typeface="+mn-cs"/>
        </a:defRPr>
      </a:lvl5pPr>
      <a:lvl6pPr marL="1714457" algn="l" defTabSz="685783" rtl="0" eaLnBrk="1" latinLnBrk="0" hangingPunct="1">
        <a:defRPr sz="1400" kern="1200">
          <a:solidFill>
            <a:schemeClr val="tx1"/>
          </a:solidFill>
          <a:latin typeface="+mn-lt"/>
          <a:ea typeface="+mn-ea"/>
          <a:cs typeface="+mn-cs"/>
        </a:defRPr>
      </a:lvl6pPr>
      <a:lvl7pPr marL="2057348" algn="l" defTabSz="685783" rtl="0" eaLnBrk="1" latinLnBrk="0" hangingPunct="1">
        <a:defRPr sz="1400" kern="1200">
          <a:solidFill>
            <a:schemeClr val="tx1"/>
          </a:solidFill>
          <a:latin typeface="+mn-lt"/>
          <a:ea typeface="+mn-ea"/>
          <a:cs typeface="+mn-cs"/>
        </a:defRPr>
      </a:lvl7pPr>
      <a:lvl8pPr marL="2400240" algn="l" defTabSz="685783" rtl="0" eaLnBrk="1" latinLnBrk="0" hangingPunct="1">
        <a:defRPr sz="1400" kern="1200">
          <a:solidFill>
            <a:schemeClr val="tx1"/>
          </a:solidFill>
          <a:latin typeface="+mn-lt"/>
          <a:ea typeface="+mn-ea"/>
          <a:cs typeface="+mn-cs"/>
        </a:defRPr>
      </a:lvl8pPr>
      <a:lvl9pPr marL="2743132" algn="l" defTabSz="685783"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9.jpg"/><Relationship Id="rId5" Type="http://schemas.openxmlformats.org/officeDocument/2006/relationships/image" Target="../media/image8.jpeg"/><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9.jpg"/></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17.jp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693"/>
            <a:ext cx="9143999" cy="5141640"/>
          </a:xfrm>
          <a:prstGeom prst="rect">
            <a:avLst/>
          </a:prstGeom>
        </p:spPr>
      </p:pic>
      <p:sp>
        <p:nvSpPr>
          <p:cNvPr id="4" name="文本框 6"/>
          <p:cNvSpPr txBox="1">
            <a:spLocks noChangeArrowheads="1"/>
          </p:cNvSpPr>
          <p:nvPr/>
        </p:nvSpPr>
        <p:spPr bwMode="auto">
          <a:xfrm>
            <a:off x="2669689" y="2595065"/>
            <a:ext cx="3786393" cy="33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6" tIns="45712" rIns="91426" bIns="45712">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dist" fontAlgn="base">
              <a:spcBef>
                <a:spcPct val="0"/>
              </a:spcBef>
              <a:spcAft>
                <a:spcPct val="0"/>
              </a:spcAft>
              <a:defRPr/>
            </a:pPr>
            <a:r>
              <a:rPr lang="en-US" altLang="zh-CN" sz="1600" dirty="0">
                <a:solidFill>
                  <a:srgbClr val="00B0F0"/>
                </a:solidFill>
                <a:latin typeface="微软雅黑" pitchFamily="34" charset="-122"/>
                <a:ea typeface="微软雅黑" pitchFamily="34" charset="-122"/>
              </a:rPr>
              <a:t>Children's education courseware PPT</a:t>
            </a:r>
          </a:p>
        </p:txBody>
      </p:sp>
      <p:sp>
        <p:nvSpPr>
          <p:cNvPr id="3" name="文本框 5"/>
          <p:cNvSpPr txBox="1">
            <a:spLocks noChangeArrowheads="1"/>
          </p:cNvSpPr>
          <p:nvPr/>
        </p:nvSpPr>
        <p:spPr bwMode="auto">
          <a:xfrm>
            <a:off x="0" y="1833289"/>
            <a:ext cx="9143999" cy="76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6" tIns="45712" rIns="91426" bIns="45712">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zh-CN" altLang="en-US" sz="4400" b="1" dirty="0">
                <a:solidFill>
                  <a:srgbClr val="00B0F0"/>
                </a:solidFill>
                <a:latin typeface="微软雅黑" pitchFamily="34" charset="-122"/>
                <a:ea typeface="微软雅黑" pitchFamily="34" charset="-122"/>
              </a:rPr>
              <a:t>平安个人成长历程分享</a:t>
            </a:r>
            <a:r>
              <a:rPr lang="en-US" altLang="zh-CN" sz="4400" b="1" dirty="0" err="1">
                <a:solidFill>
                  <a:srgbClr val="00B0F0"/>
                </a:solidFill>
                <a:latin typeface="微软雅黑" pitchFamily="34" charset="-122"/>
                <a:ea typeface="微软雅黑" pitchFamily="34" charset="-122"/>
              </a:rPr>
              <a:t>ppt</a:t>
            </a:r>
            <a:r>
              <a:rPr lang="zh-CN" altLang="en-US" sz="4400" b="1" dirty="0">
                <a:solidFill>
                  <a:srgbClr val="00B0F0"/>
                </a:solidFill>
                <a:latin typeface="微软雅黑" pitchFamily="34" charset="-122"/>
                <a:ea typeface="微软雅黑" pitchFamily="34" charset="-122"/>
              </a:rPr>
              <a:t>模板</a:t>
            </a:r>
          </a:p>
        </p:txBody>
      </p:sp>
      <p:sp>
        <p:nvSpPr>
          <p:cNvPr id="9" name="文本框 8"/>
          <p:cNvSpPr txBox="1">
            <a:spLocks noChangeArrowheads="1"/>
          </p:cNvSpPr>
          <p:nvPr/>
        </p:nvSpPr>
        <p:spPr bwMode="auto">
          <a:xfrm>
            <a:off x="2657044" y="3184632"/>
            <a:ext cx="3615064" cy="33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6" tIns="45712" rIns="91426" bIns="45712">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dist">
              <a:buNone/>
            </a:pPr>
            <a:r>
              <a:rPr lang="zh-CN" altLang="en-US" sz="1600" cap="all" dirty="0">
                <a:latin typeface="微软雅黑" pitchFamily="34" charset="-122"/>
                <a:ea typeface="微软雅黑" pitchFamily="34" charset="-122"/>
                <a:cs typeface="Arial" panose="020B0604020202020204" pitchFamily="34" charset="0"/>
              </a:rPr>
              <a:t>适用于儿童教育 </a:t>
            </a:r>
            <a:r>
              <a:rPr lang="en-US" altLang="zh-CN" sz="1600" cap="all" dirty="0">
                <a:latin typeface="微软雅黑" pitchFamily="34" charset="-122"/>
                <a:ea typeface="微软雅黑" pitchFamily="34" charset="-122"/>
                <a:cs typeface="Arial" panose="020B0604020202020204" pitchFamily="34" charset="0"/>
              </a:rPr>
              <a:t>| </a:t>
            </a:r>
            <a:r>
              <a:rPr lang="zh-CN" altLang="en-US" sz="1600" cap="all" dirty="0">
                <a:latin typeface="微软雅黑" pitchFamily="34" charset="-122"/>
                <a:ea typeface="微软雅黑" pitchFamily="34" charset="-122"/>
                <a:cs typeface="Arial" panose="020B0604020202020204" pitchFamily="34" charset="0"/>
              </a:rPr>
              <a:t>教学课件 </a:t>
            </a:r>
            <a:r>
              <a:rPr lang="en-US" altLang="zh-CN" sz="1600" cap="all" dirty="0">
                <a:latin typeface="微软雅黑" pitchFamily="34" charset="-122"/>
                <a:ea typeface="微软雅黑" pitchFamily="34" charset="-122"/>
                <a:cs typeface="Arial" panose="020B0604020202020204" pitchFamily="34" charset="0"/>
              </a:rPr>
              <a:t>| </a:t>
            </a:r>
            <a:r>
              <a:rPr lang="zh-CN" altLang="en-US" sz="1600" cap="all" dirty="0">
                <a:latin typeface="微软雅黑" pitchFamily="34" charset="-122"/>
                <a:ea typeface="微软雅黑" pitchFamily="34" charset="-122"/>
                <a:cs typeface="Arial" panose="020B0604020202020204" pitchFamily="34" charset="0"/>
              </a:rPr>
              <a:t>成长档案</a:t>
            </a:r>
          </a:p>
        </p:txBody>
      </p:sp>
      <p:pic>
        <p:nvPicPr>
          <p:cNvPr id="10" name="卡通模版配乐1.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23415" y="0"/>
            <a:ext cx="609600" cy="609600"/>
          </a:xfrm>
          <a:prstGeom prst="rect">
            <a:avLst/>
          </a:prstGeom>
        </p:spPr>
      </p:pic>
    </p:spTree>
    <p:extLst>
      <p:ext uri="{BB962C8B-B14F-4D97-AF65-F5344CB8AC3E}">
        <p14:creationId xmlns:p14="http://schemas.microsoft.com/office/powerpoint/2010/main" val="796421807"/>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26"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80">
                                          <p:stCondLst>
                                            <p:cond delay="0"/>
                                          </p:stCondLst>
                                        </p:cTn>
                                        <p:tgtEl>
                                          <p:spTgt spid="2"/>
                                        </p:tgtEl>
                                      </p:cBhvr>
                                    </p:animEffect>
                                    <p:anim calcmode="lin" valueType="num">
                                      <p:cBhvr>
                                        <p:cTn id="12"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7" dur="26">
                                          <p:stCondLst>
                                            <p:cond delay="650"/>
                                          </p:stCondLst>
                                        </p:cTn>
                                        <p:tgtEl>
                                          <p:spTgt spid="2"/>
                                        </p:tgtEl>
                                      </p:cBhvr>
                                      <p:to x="100000" y="60000"/>
                                    </p:animScale>
                                    <p:animScale>
                                      <p:cBhvr>
                                        <p:cTn id="18" dur="166" decel="50000">
                                          <p:stCondLst>
                                            <p:cond delay="676"/>
                                          </p:stCondLst>
                                        </p:cTn>
                                        <p:tgtEl>
                                          <p:spTgt spid="2"/>
                                        </p:tgtEl>
                                      </p:cBhvr>
                                      <p:to x="100000" y="100000"/>
                                    </p:animScale>
                                    <p:animScale>
                                      <p:cBhvr>
                                        <p:cTn id="19" dur="26">
                                          <p:stCondLst>
                                            <p:cond delay="1312"/>
                                          </p:stCondLst>
                                        </p:cTn>
                                        <p:tgtEl>
                                          <p:spTgt spid="2"/>
                                        </p:tgtEl>
                                      </p:cBhvr>
                                      <p:to x="100000" y="80000"/>
                                    </p:animScale>
                                    <p:animScale>
                                      <p:cBhvr>
                                        <p:cTn id="20" dur="166" decel="50000">
                                          <p:stCondLst>
                                            <p:cond delay="1338"/>
                                          </p:stCondLst>
                                        </p:cTn>
                                        <p:tgtEl>
                                          <p:spTgt spid="2"/>
                                        </p:tgtEl>
                                      </p:cBhvr>
                                      <p:to x="100000" y="100000"/>
                                    </p:animScale>
                                    <p:animScale>
                                      <p:cBhvr>
                                        <p:cTn id="21" dur="26">
                                          <p:stCondLst>
                                            <p:cond delay="1642"/>
                                          </p:stCondLst>
                                        </p:cTn>
                                        <p:tgtEl>
                                          <p:spTgt spid="2"/>
                                        </p:tgtEl>
                                      </p:cBhvr>
                                      <p:to x="100000" y="90000"/>
                                    </p:animScale>
                                    <p:animScale>
                                      <p:cBhvr>
                                        <p:cTn id="22" dur="166" decel="50000">
                                          <p:stCondLst>
                                            <p:cond delay="1668"/>
                                          </p:stCondLst>
                                        </p:cTn>
                                        <p:tgtEl>
                                          <p:spTgt spid="2"/>
                                        </p:tgtEl>
                                      </p:cBhvr>
                                      <p:to x="100000" y="100000"/>
                                    </p:animScale>
                                    <p:animScale>
                                      <p:cBhvr>
                                        <p:cTn id="23" dur="26">
                                          <p:stCondLst>
                                            <p:cond delay="1808"/>
                                          </p:stCondLst>
                                        </p:cTn>
                                        <p:tgtEl>
                                          <p:spTgt spid="2"/>
                                        </p:tgtEl>
                                      </p:cBhvr>
                                      <p:to x="100000" y="95000"/>
                                    </p:animScale>
                                    <p:animScale>
                                      <p:cBhvr>
                                        <p:cTn id="24" dur="166" decel="50000">
                                          <p:stCondLst>
                                            <p:cond delay="1834"/>
                                          </p:stCondLst>
                                        </p:cTn>
                                        <p:tgtEl>
                                          <p:spTgt spid="2"/>
                                        </p:tgtEl>
                                      </p:cBhvr>
                                      <p:to x="100000" y="100000"/>
                                    </p:animScale>
                                  </p:childTnLst>
                                </p:cTn>
                              </p:par>
                            </p:childTnLst>
                          </p:cTn>
                        </p:par>
                      </p:childTnLst>
                    </p:cTn>
                  </p:par>
                  <p:par>
                    <p:cTn id="25" fill="hold">
                      <p:stCondLst>
                        <p:cond delay="indefinite"/>
                      </p:stCondLst>
                      <p:childTnLst>
                        <p:par>
                          <p:cTn id="26" fill="hold">
                            <p:stCondLst>
                              <p:cond delay="0"/>
                            </p:stCondLst>
                            <p:childTnLst>
                              <p:par>
                                <p:cTn id="27" presetID="56" presetClass="entr" presetSubtype="0" fill="hold" grpId="0" nodeType="clickEffect">
                                  <p:stCondLst>
                                    <p:cond delay="0"/>
                                  </p:stCondLst>
                                  <p:iterate type="lt">
                                    <p:tmPct val="10000"/>
                                  </p:iterate>
                                  <p:childTnLst>
                                    <p:set>
                                      <p:cBhvr>
                                        <p:cTn id="28" dur="1" fill="hold">
                                          <p:stCondLst>
                                            <p:cond delay="0"/>
                                          </p:stCondLst>
                                        </p:cTn>
                                        <p:tgtEl>
                                          <p:spTgt spid="3"/>
                                        </p:tgtEl>
                                        <p:attrNameLst>
                                          <p:attrName>style.visibility</p:attrName>
                                        </p:attrNameLst>
                                      </p:cBhvr>
                                      <p:to>
                                        <p:strVal val="visible"/>
                                      </p:to>
                                    </p:set>
                                    <p:anim by="(-#ppt_w*2)" calcmode="lin" valueType="num">
                                      <p:cBhvr rctx="PPT">
                                        <p:cTn id="29" dur="500" autoRev="1" fill="hold">
                                          <p:stCondLst>
                                            <p:cond delay="0"/>
                                          </p:stCondLst>
                                        </p:cTn>
                                        <p:tgtEl>
                                          <p:spTgt spid="3"/>
                                        </p:tgtEl>
                                        <p:attrNameLst>
                                          <p:attrName>ppt_w</p:attrName>
                                        </p:attrNameLst>
                                      </p:cBhvr>
                                    </p:anim>
                                    <p:anim by="(#ppt_w*0.50)" calcmode="lin" valueType="num">
                                      <p:cBhvr>
                                        <p:cTn id="30" dur="500" decel="50000" autoRev="1" fill="hold">
                                          <p:stCondLst>
                                            <p:cond delay="0"/>
                                          </p:stCondLst>
                                        </p:cTn>
                                        <p:tgtEl>
                                          <p:spTgt spid="3"/>
                                        </p:tgtEl>
                                        <p:attrNameLst>
                                          <p:attrName>ppt_x</p:attrName>
                                        </p:attrNameLst>
                                      </p:cBhvr>
                                    </p:anim>
                                    <p:anim from="(-#ppt_h/2)" to="(#ppt_y)" calcmode="lin" valueType="num">
                                      <p:cBhvr>
                                        <p:cTn id="31" dur="1000" fill="hold">
                                          <p:stCondLst>
                                            <p:cond delay="0"/>
                                          </p:stCondLst>
                                        </p:cTn>
                                        <p:tgtEl>
                                          <p:spTgt spid="3"/>
                                        </p:tgtEl>
                                        <p:attrNameLst>
                                          <p:attrName>ppt_y</p:attrName>
                                        </p:attrNameLst>
                                      </p:cBhvr>
                                    </p:anim>
                                    <p:animRot by="21600000">
                                      <p:cBhvr>
                                        <p:cTn id="32" dur="1000" fill="hold">
                                          <p:stCondLst>
                                            <p:cond delay="0"/>
                                          </p:stCondLst>
                                        </p:cTn>
                                        <p:tgtEl>
                                          <p:spTgt spid="3"/>
                                        </p:tgtEl>
                                        <p:attrNameLst>
                                          <p:attrName>r</p:attrName>
                                        </p:attrNameLst>
                                      </p:cBhvr>
                                    </p:animRo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1000"/>
                                        <p:tgtEl>
                                          <p:spTgt spid="4"/>
                                        </p:tgtEl>
                                      </p:cBhvr>
                                    </p:animEffect>
                                    <p:anim calcmode="lin" valueType="num">
                                      <p:cBhvr>
                                        <p:cTn id="38" dur="1000" fill="hold"/>
                                        <p:tgtEl>
                                          <p:spTgt spid="4"/>
                                        </p:tgtEl>
                                        <p:attrNameLst>
                                          <p:attrName>ppt_x</p:attrName>
                                        </p:attrNameLst>
                                      </p:cBhvr>
                                      <p:tavLst>
                                        <p:tav tm="0">
                                          <p:val>
                                            <p:strVal val="#ppt_x"/>
                                          </p:val>
                                        </p:tav>
                                        <p:tav tm="100000">
                                          <p:val>
                                            <p:strVal val="#ppt_x"/>
                                          </p:val>
                                        </p:tav>
                                      </p:tavLst>
                                    </p:anim>
                                    <p:anim calcmode="lin" valueType="num">
                                      <p:cBhvr>
                                        <p:cTn id="3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9"/>
                                        </p:tgtEl>
                                        <p:attrNameLst>
                                          <p:attrName>style.visibility</p:attrName>
                                        </p:attrNameLst>
                                      </p:cBhvr>
                                      <p:to>
                                        <p:strVal val="visible"/>
                                      </p:to>
                                    </p:set>
                                    <p:anim calcmode="lin" valueType="num">
                                      <p:cBhvr additive="base">
                                        <p:cTn id="44" dur="500" fill="hold"/>
                                        <p:tgtEl>
                                          <p:spTgt spid="9"/>
                                        </p:tgtEl>
                                        <p:attrNameLst>
                                          <p:attrName>ppt_x</p:attrName>
                                        </p:attrNameLst>
                                      </p:cBhvr>
                                      <p:tavLst>
                                        <p:tav tm="0">
                                          <p:val>
                                            <p:strVal val="#ppt_x"/>
                                          </p:val>
                                        </p:tav>
                                        <p:tav tm="100000">
                                          <p:val>
                                            <p:strVal val="#ppt_x"/>
                                          </p:val>
                                        </p:tav>
                                      </p:tavLst>
                                    </p:anim>
                                    <p:anim calcmode="lin" valueType="num">
                                      <p:cBhvr additive="base">
                                        <p:cTn id="4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6" repeatCount="indefinite" fill="remove" display="0">
                  <p:stCondLst>
                    <p:cond delay="indefinite"/>
                  </p:stCondLst>
                  <p:endCondLst>
                    <p:cond evt="onStopAudio" delay="0">
                      <p:tgtEl>
                        <p:sldTgt/>
                      </p:tgtEl>
                    </p:cond>
                  </p:endCondLst>
                </p:cTn>
                <p:tgtEl>
                  <p:spTgt spid="10"/>
                </p:tgtEl>
              </p:cMediaNode>
            </p:audio>
          </p:childTnLst>
        </p:cTn>
      </p:par>
    </p:tnLst>
    <p:bldLst>
      <p:bldP spid="4" grpId="0"/>
      <p:bldP spid="3"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28045" y="0"/>
            <a:ext cx="2470245" cy="438093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文本框 5"/>
          <p:cNvSpPr txBox="1">
            <a:spLocks noChangeArrowheads="1"/>
          </p:cNvSpPr>
          <p:nvPr/>
        </p:nvSpPr>
        <p:spPr bwMode="auto">
          <a:xfrm>
            <a:off x="982635" y="451535"/>
            <a:ext cx="2361063" cy="3477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6" tIns="45712" rIns="91426" bIns="45712">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zh-CN" altLang="en-US" sz="9600" b="1" dirty="0">
                <a:solidFill>
                  <a:schemeClr val="bg1"/>
                </a:solidFill>
                <a:latin typeface="微软雅黑" pitchFamily="34" charset="-122"/>
                <a:ea typeface="微软雅黑" pitchFamily="34" charset="-122"/>
              </a:rPr>
              <a:t>目录</a:t>
            </a:r>
            <a:endParaRPr lang="en-US" altLang="zh-CN" sz="9600" b="1" dirty="0">
              <a:solidFill>
                <a:schemeClr val="bg1"/>
              </a:solidFill>
              <a:latin typeface="微软雅黑" pitchFamily="34" charset="-122"/>
              <a:ea typeface="微软雅黑" pitchFamily="34" charset="-122"/>
            </a:endParaRPr>
          </a:p>
          <a:p>
            <a:pPr algn="ctr" fontAlgn="base">
              <a:spcBef>
                <a:spcPct val="0"/>
              </a:spcBef>
              <a:spcAft>
                <a:spcPct val="0"/>
              </a:spcAft>
              <a:defRPr/>
            </a:pPr>
            <a:r>
              <a:rPr lang="en-US" altLang="zh-CN" sz="2800" dirty="0">
                <a:solidFill>
                  <a:schemeClr val="bg1"/>
                </a:solidFill>
                <a:latin typeface="微软雅黑" pitchFamily="34" charset="-122"/>
                <a:ea typeface="微软雅黑" pitchFamily="34" charset="-122"/>
              </a:rPr>
              <a:t>CONTENTS</a:t>
            </a:r>
            <a:endParaRPr lang="zh-CN" altLang="en-US" sz="2800" dirty="0">
              <a:solidFill>
                <a:schemeClr val="bg1"/>
              </a:solidFill>
              <a:latin typeface="微软雅黑" pitchFamily="34" charset="-122"/>
              <a:ea typeface="微软雅黑" pitchFamily="34" charset="-122"/>
            </a:endParaRPr>
          </a:p>
        </p:txBody>
      </p:sp>
      <p:sp>
        <p:nvSpPr>
          <p:cNvPr id="15" name="矩形 14"/>
          <p:cNvSpPr/>
          <p:nvPr/>
        </p:nvSpPr>
        <p:spPr>
          <a:xfrm>
            <a:off x="1119113" y="285749"/>
            <a:ext cx="2470245" cy="4380931"/>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剪去单角的矩形 22"/>
          <p:cNvSpPr/>
          <p:nvPr/>
        </p:nvSpPr>
        <p:spPr>
          <a:xfrm>
            <a:off x="4873179" y="1222104"/>
            <a:ext cx="3107147" cy="467512"/>
          </a:xfrm>
          <a:custGeom>
            <a:avLst/>
            <a:gdLst>
              <a:gd name="connsiteX0" fmla="*/ 0 w 4648200"/>
              <a:gd name="connsiteY0" fmla="*/ 0 h 476250"/>
              <a:gd name="connsiteX1" fmla="*/ 4568823 w 4648200"/>
              <a:gd name="connsiteY1" fmla="*/ 0 h 476250"/>
              <a:gd name="connsiteX2" fmla="*/ 4648200 w 4648200"/>
              <a:gd name="connsiteY2" fmla="*/ 79377 h 476250"/>
              <a:gd name="connsiteX3" fmla="*/ 4648200 w 4648200"/>
              <a:gd name="connsiteY3" fmla="*/ 476250 h 476250"/>
              <a:gd name="connsiteX4" fmla="*/ 0 w 4648200"/>
              <a:gd name="connsiteY4" fmla="*/ 476250 h 476250"/>
              <a:gd name="connsiteX5" fmla="*/ 0 w 4648200"/>
              <a:gd name="connsiteY5" fmla="*/ 0 h 476250"/>
              <a:gd name="connsiteX0" fmla="*/ 0 w 4772025"/>
              <a:gd name="connsiteY0" fmla="*/ 0 h 476250"/>
              <a:gd name="connsiteX1" fmla="*/ 4568823 w 4772025"/>
              <a:gd name="connsiteY1" fmla="*/ 0 h 476250"/>
              <a:gd name="connsiteX2" fmla="*/ 4772025 w 4772025"/>
              <a:gd name="connsiteY2" fmla="*/ 241302 h 476250"/>
              <a:gd name="connsiteX3" fmla="*/ 4648200 w 4772025"/>
              <a:gd name="connsiteY3" fmla="*/ 476250 h 476250"/>
              <a:gd name="connsiteX4" fmla="*/ 0 w 4772025"/>
              <a:gd name="connsiteY4" fmla="*/ 476250 h 476250"/>
              <a:gd name="connsiteX5" fmla="*/ 0 w 4772025"/>
              <a:gd name="connsiteY5" fmla="*/ 0 h 476250"/>
              <a:gd name="connsiteX0" fmla="*/ 0 w 4767262"/>
              <a:gd name="connsiteY0" fmla="*/ 0 h 476250"/>
              <a:gd name="connsiteX1" fmla="*/ 4568823 w 4767262"/>
              <a:gd name="connsiteY1" fmla="*/ 0 h 476250"/>
              <a:gd name="connsiteX2" fmla="*/ 4767262 w 4767262"/>
              <a:gd name="connsiteY2" fmla="*/ 207964 h 476250"/>
              <a:gd name="connsiteX3" fmla="*/ 4648200 w 4767262"/>
              <a:gd name="connsiteY3" fmla="*/ 476250 h 476250"/>
              <a:gd name="connsiteX4" fmla="*/ 0 w 4767262"/>
              <a:gd name="connsiteY4" fmla="*/ 476250 h 476250"/>
              <a:gd name="connsiteX5" fmla="*/ 0 w 4767262"/>
              <a:gd name="connsiteY5" fmla="*/ 0 h 476250"/>
              <a:gd name="connsiteX0" fmla="*/ 0 w 4872037"/>
              <a:gd name="connsiteY0" fmla="*/ 0 h 476250"/>
              <a:gd name="connsiteX1" fmla="*/ 4568823 w 4872037"/>
              <a:gd name="connsiteY1" fmla="*/ 0 h 476250"/>
              <a:gd name="connsiteX2" fmla="*/ 4872037 w 4872037"/>
              <a:gd name="connsiteY2" fmla="*/ 231777 h 476250"/>
              <a:gd name="connsiteX3" fmla="*/ 4648200 w 4872037"/>
              <a:gd name="connsiteY3" fmla="*/ 476250 h 476250"/>
              <a:gd name="connsiteX4" fmla="*/ 0 w 4872037"/>
              <a:gd name="connsiteY4" fmla="*/ 476250 h 476250"/>
              <a:gd name="connsiteX5" fmla="*/ 0 w 4872037"/>
              <a:gd name="connsiteY5" fmla="*/ 0 h 476250"/>
              <a:gd name="connsiteX0" fmla="*/ 0 w 4872037"/>
              <a:gd name="connsiteY0" fmla="*/ 0 h 481012"/>
              <a:gd name="connsiteX1" fmla="*/ 4568823 w 4872037"/>
              <a:gd name="connsiteY1" fmla="*/ 0 h 481012"/>
              <a:gd name="connsiteX2" fmla="*/ 4872037 w 4872037"/>
              <a:gd name="connsiteY2" fmla="*/ 231777 h 481012"/>
              <a:gd name="connsiteX3" fmla="*/ 4586288 w 4872037"/>
              <a:gd name="connsiteY3" fmla="*/ 481012 h 481012"/>
              <a:gd name="connsiteX4" fmla="*/ 0 w 4872037"/>
              <a:gd name="connsiteY4" fmla="*/ 476250 h 481012"/>
              <a:gd name="connsiteX5" fmla="*/ 0 w 4872037"/>
              <a:gd name="connsiteY5" fmla="*/ 0 h 481012"/>
              <a:gd name="connsiteX0" fmla="*/ 0 w 4872037"/>
              <a:gd name="connsiteY0" fmla="*/ 0 h 485775"/>
              <a:gd name="connsiteX1" fmla="*/ 4568823 w 4872037"/>
              <a:gd name="connsiteY1" fmla="*/ 0 h 485775"/>
              <a:gd name="connsiteX2" fmla="*/ 4872037 w 4872037"/>
              <a:gd name="connsiteY2" fmla="*/ 231777 h 485775"/>
              <a:gd name="connsiteX3" fmla="*/ 4581525 w 4872037"/>
              <a:gd name="connsiteY3" fmla="*/ 485775 h 485775"/>
              <a:gd name="connsiteX4" fmla="*/ 0 w 4872037"/>
              <a:gd name="connsiteY4" fmla="*/ 476250 h 485775"/>
              <a:gd name="connsiteX5" fmla="*/ 0 w 4872037"/>
              <a:gd name="connsiteY5" fmla="*/ 0 h 485775"/>
              <a:gd name="connsiteX0" fmla="*/ 0 w 4872037"/>
              <a:gd name="connsiteY0" fmla="*/ 0 h 490538"/>
              <a:gd name="connsiteX1" fmla="*/ 4568823 w 4872037"/>
              <a:gd name="connsiteY1" fmla="*/ 0 h 490538"/>
              <a:gd name="connsiteX2" fmla="*/ 4872037 w 4872037"/>
              <a:gd name="connsiteY2" fmla="*/ 231777 h 490538"/>
              <a:gd name="connsiteX3" fmla="*/ 4567237 w 4872037"/>
              <a:gd name="connsiteY3" fmla="*/ 490538 h 490538"/>
              <a:gd name="connsiteX4" fmla="*/ 0 w 4872037"/>
              <a:gd name="connsiteY4" fmla="*/ 476250 h 490538"/>
              <a:gd name="connsiteX5" fmla="*/ 0 w 4872037"/>
              <a:gd name="connsiteY5" fmla="*/ 0 h 490538"/>
              <a:gd name="connsiteX0" fmla="*/ 0 w 4876800"/>
              <a:gd name="connsiteY0" fmla="*/ 0 h 490538"/>
              <a:gd name="connsiteX1" fmla="*/ 4568823 w 4876800"/>
              <a:gd name="connsiteY1" fmla="*/ 0 h 490538"/>
              <a:gd name="connsiteX2" fmla="*/ 4876800 w 4876800"/>
              <a:gd name="connsiteY2" fmla="*/ 236540 h 490538"/>
              <a:gd name="connsiteX3" fmla="*/ 4567237 w 4876800"/>
              <a:gd name="connsiteY3" fmla="*/ 490538 h 490538"/>
              <a:gd name="connsiteX4" fmla="*/ 0 w 4876800"/>
              <a:gd name="connsiteY4" fmla="*/ 476250 h 490538"/>
              <a:gd name="connsiteX5" fmla="*/ 0 w 4876800"/>
              <a:gd name="connsiteY5" fmla="*/ 0 h 490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76800" h="490538">
                <a:moveTo>
                  <a:pt x="0" y="0"/>
                </a:moveTo>
                <a:lnTo>
                  <a:pt x="4568823" y="0"/>
                </a:lnTo>
                <a:lnTo>
                  <a:pt x="4876800" y="236540"/>
                </a:lnTo>
                <a:lnTo>
                  <a:pt x="4567237" y="490538"/>
                </a:lnTo>
                <a:lnTo>
                  <a:pt x="0" y="476250"/>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endParaRPr lang="zh-CN" altLang="en-US"/>
          </a:p>
        </p:txBody>
      </p:sp>
      <p:sp>
        <p:nvSpPr>
          <p:cNvPr id="35" name="六边形 34"/>
          <p:cNvSpPr/>
          <p:nvPr/>
        </p:nvSpPr>
        <p:spPr>
          <a:xfrm>
            <a:off x="4360069" y="1173100"/>
            <a:ext cx="655967" cy="565520"/>
          </a:xfrm>
          <a:prstGeom prst="hexagon">
            <a:avLst/>
          </a:prstGeom>
          <a:solidFill>
            <a:srgbClr val="00B0F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r>
              <a:rPr lang="en-US" altLang="zh-CN" sz="2000" dirty="0">
                <a:latin typeface="Impact" panose="020B0806030902050204" pitchFamily="34" charset="0"/>
              </a:rPr>
              <a:t>01</a:t>
            </a:r>
            <a:endParaRPr lang="zh-CN" altLang="en-US" sz="2000" dirty="0">
              <a:latin typeface="Impact" panose="020B0806030902050204" pitchFamily="34" charset="0"/>
            </a:endParaRPr>
          </a:p>
        </p:txBody>
      </p:sp>
      <p:sp>
        <p:nvSpPr>
          <p:cNvPr id="36" name="矩形 35"/>
          <p:cNvSpPr/>
          <p:nvPr/>
        </p:nvSpPr>
        <p:spPr>
          <a:xfrm>
            <a:off x="5257924" y="1258158"/>
            <a:ext cx="1663361" cy="372088"/>
          </a:xfrm>
          <a:prstGeom prst="rect">
            <a:avLst/>
          </a:prstGeom>
          <a:effectLst/>
        </p:spPr>
        <p:txBody>
          <a:bodyPr wrap="none" lIns="65023" tIns="32511" rIns="65023" bIns="32511">
            <a:spAutoFit/>
          </a:bodyPr>
          <a:lstStyle/>
          <a:p>
            <a:pPr fontAlgn="auto">
              <a:spcBef>
                <a:spcPts val="0"/>
              </a:spcBef>
              <a:spcAft>
                <a:spcPts val="0"/>
              </a:spcAft>
              <a:defRPr/>
            </a:pPr>
            <a:r>
              <a:rPr lang="zh-CN" altLang="en-US" sz="2000" dirty="0">
                <a:solidFill>
                  <a:schemeClr val="bg1"/>
                </a:solidFill>
                <a:latin typeface="Franklin Gothic Medium" panose="020B0603020102020204" pitchFamily="34" charset="0"/>
                <a:ea typeface="微软雅黑" panose="020B0503020204020204" pitchFamily="34" charset="-122"/>
              </a:rPr>
              <a:t>相关标题文字</a:t>
            </a:r>
          </a:p>
        </p:txBody>
      </p:sp>
      <p:sp>
        <p:nvSpPr>
          <p:cNvPr id="37" name="剪去单角的矩形 22"/>
          <p:cNvSpPr/>
          <p:nvPr/>
        </p:nvSpPr>
        <p:spPr>
          <a:xfrm>
            <a:off x="4873179" y="1943300"/>
            <a:ext cx="3107147" cy="467512"/>
          </a:xfrm>
          <a:custGeom>
            <a:avLst/>
            <a:gdLst>
              <a:gd name="connsiteX0" fmla="*/ 0 w 4648200"/>
              <a:gd name="connsiteY0" fmla="*/ 0 h 476250"/>
              <a:gd name="connsiteX1" fmla="*/ 4568823 w 4648200"/>
              <a:gd name="connsiteY1" fmla="*/ 0 h 476250"/>
              <a:gd name="connsiteX2" fmla="*/ 4648200 w 4648200"/>
              <a:gd name="connsiteY2" fmla="*/ 79377 h 476250"/>
              <a:gd name="connsiteX3" fmla="*/ 4648200 w 4648200"/>
              <a:gd name="connsiteY3" fmla="*/ 476250 h 476250"/>
              <a:gd name="connsiteX4" fmla="*/ 0 w 4648200"/>
              <a:gd name="connsiteY4" fmla="*/ 476250 h 476250"/>
              <a:gd name="connsiteX5" fmla="*/ 0 w 4648200"/>
              <a:gd name="connsiteY5" fmla="*/ 0 h 476250"/>
              <a:gd name="connsiteX0" fmla="*/ 0 w 4772025"/>
              <a:gd name="connsiteY0" fmla="*/ 0 h 476250"/>
              <a:gd name="connsiteX1" fmla="*/ 4568823 w 4772025"/>
              <a:gd name="connsiteY1" fmla="*/ 0 h 476250"/>
              <a:gd name="connsiteX2" fmla="*/ 4772025 w 4772025"/>
              <a:gd name="connsiteY2" fmla="*/ 241302 h 476250"/>
              <a:gd name="connsiteX3" fmla="*/ 4648200 w 4772025"/>
              <a:gd name="connsiteY3" fmla="*/ 476250 h 476250"/>
              <a:gd name="connsiteX4" fmla="*/ 0 w 4772025"/>
              <a:gd name="connsiteY4" fmla="*/ 476250 h 476250"/>
              <a:gd name="connsiteX5" fmla="*/ 0 w 4772025"/>
              <a:gd name="connsiteY5" fmla="*/ 0 h 476250"/>
              <a:gd name="connsiteX0" fmla="*/ 0 w 4767262"/>
              <a:gd name="connsiteY0" fmla="*/ 0 h 476250"/>
              <a:gd name="connsiteX1" fmla="*/ 4568823 w 4767262"/>
              <a:gd name="connsiteY1" fmla="*/ 0 h 476250"/>
              <a:gd name="connsiteX2" fmla="*/ 4767262 w 4767262"/>
              <a:gd name="connsiteY2" fmla="*/ 207964 h 476250"/>
              <a:gd name="connsiteX3" fmla="*/ 4648200 w 4767262"/>
              <a:gd name="connsiteY3" fmla="*/ 476250 h 476250"/>
              <a:gd name="connsiteX4" fmla="*/ 0 w 4767262"/>
              <a:gd name="connsiteY4" fmla="*/ 476250 h 476250"/>
              <a:gd name="connsiteX5" fmla="*/ 0 w 4767262"/>
              <a:gd name="connsiteY5" fmla="*/ 0 h 476250"/>
              <a:gd name="connsiteX0" fmla="*/ 0 w 4872037"/>
              <a:gd name="connsiteY0" fmla="*/ 0 h 476250"/>
              <a:gd name="connsiteX1" fmla="*/ 4568823 w 4872037"/>
              <a:gd name="connsiteY1" fmla="*/ 0 h 476250"/>
              <a:gd name="connsiteX2" fmla="*/ 4872037 w 4872037"/>
              <a:gd name="connsiteY2" fmla="*/ 231777 h 476250"/>
              <a:gd name="connsiteX3" fmla="*/ 4648200 w 4872037"/>
              <a:gd name="connsiteY3" fmla="*/ 476250 h 476250"/>
              <a:gd name="connsiteX4" fmla="*/ 0 w 4872037"/>
              <a:gd name="connsiteY4" fmla="*/ 476250 h 476250"/>
              <a:gd name="connsiteX5" fmla="*/ 0 w 4872037"/>
              <a:gd name="connsiteY5" fmla="*/ 0 h 476250"/>
              <a:gd name="connsiteX0" fmla="*/ 0 w 4872037"/>
              <a:gd name="connsiteY0" fmla="*/ 0 h 481012"/>
              <a:gd name="connsiteX1" fmla="*/ 4568823 w 4872037"/>
              <a:gd name="connsiteY1" fmla="*/ 0 h 481012"/>
              <a:gd name="connsiteX2" fmla="*/ 4872037 w 4872037"/>
              <a:gd name="connsiteY2" fmla="*/ 231777 h 481012"/>
              <a:gd name="connsiteX3" fmla="*/ 4586288 w 4872037"/>
              <a:gd name="connsiteY3" fmla="*/ 481012 h 481012"/>
              <a:gd name="connsiteX4" fmla="*/ 0 w 4872037"/>
              <a:gd name="connsiteY4" fmla="*/ 476250 h 481012"/>
              <a:gd name="connsiteX5" fmla="*/ 0 w 4872037"/>
              <a:gd name="connsiteY5" fmla="*/ 0 h 481012"/>
              <a:gd name="connsiteX0" fmla="*/ 0 w 4872037"/>
              <a:gd name="connsiteY0" fmla="*/ 0 h 485775"/>
              <a:gd name="connsiteX1" fmla="*/ 4568823 w 4872037"/>
              <a:gd name="connsiteY1" fmla="*/ 0 h 485775"/>
              <a:gd name="connsiteX2" fmla="*/ 4872037 w 4872037"/>
              <a:gd name="connsiteY2" fmla="*/ 231777 h 485775"/>
              <a:gd name="connsiteX3" fmla="*/ 4581525 w 4872037"/>
              <a:gd name="connsiteY3" fmla="*/ 485775 h 485775"/>
              <a:gd name="connsiteX4" fmla="*/ 0 w 4872037"/>
              <a:gd name="connsiteY4" fmla="*/ 476250 h 485775"/>
              <a:gd name="connsiteX5" fmla="*/ 0 w 4872037"/>
              <a:gd name="connsiteY5" fmla="*/ 0 h 485775"/>
              <a:gd name="connsiteX0" fmla="*/ 0 w 4872037"/>
              <a:gd name="connsiteY0" fmla="*/ 0 h 490538"/>
              <a:gd name="connsiteX1" fmla="*/ 4568823 w 4872037"/>
              <a:gd name="connsiteY1" fmla="*/ 0 h 490538"/>
              <a:gd name="connsiteX2" fmla="*/ 4872037 w 4872037"/>
              <a:gd name="connsiteY2" fmla="*/ 231777 h 490538"/>
              <a:gd name="connsiteX3" fmla="*/ 4567237 w 4872037"/>
              <a:gd name="connsiteY3" fmla="*/ 490538 h 490538"/>
              <a:gd name="connsiteX4" fmla="*/ 0 w 4872037"/>
              <a:gd name="connsiteY4" fmla="*/ 476250 h 490538"/>
              <a:gd name="connsiteX5" fmla="*/ 0 w 4872037"/>
              <a:gd name="connsiteY5" fmla="*/ 0 h 490538"/>
              <a:gd name="connsiteX0" fmla="*/ 0 w 4876800"/>
              <a:gd name="connsiteY0" fmla="*/ 0 h 490538"/>
              <a:gd name="connsiteX1" fmla="*/ 4568823 w 4876800"/>
              <a:gd name="connsiteY1" fmla="*/ 0 h 490538"/>
              <a:gd name="connsiteX2" fmla="*/ 4876800 w 4876800"/>
              <a:gd name="connsiteY2" fmla="*/ 236540 h 490538"/>
              <a:gd name="connsiteX3" fmla="*/ 4567237 w 4876800"/>
              <a:gd name="connsiteY3" fmla="*/ 490538 h 490538"/>
              <a:gd name="connsiteX4" fmla="*/ 0 w 4876800"/>
              <a:gd name="connsiteY4" fmla="*/ 476250 h 490538"/>
              <a:gd name="connsiteX5" fmla="*/ 0 w 4876800"/>
              <a:gd name="connsiteY5" fmla="*/ 0 h 490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76800" h="490538">
                <a:moveTo>
                  <a:pt x="0" y="0"/>
                </a:moveTo>
                <a:lnTo>
                  <a:pt x="4568823" y="0"/>
                </a:lnTo>
                <a:lnTo>
                  <a:pt x="4876800" y="236540"/>
                </a:lnTo>
                <a:lnTo>
                  <a:pt x="4567237" y="490538"/>
                </a:lnTo>
                <a:lnTo>
                  <a:pt x="0" y="476250"/>
                </a:lnTo>
                <a:lnTo>
                  <a:pt x="0" y="0"/>
                </a:lnTo>
                <a:close/>
              </a:path>
            </a:pathLst>
          </a:cu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endParaRPr lang="zh-CN" altLang="en-US"/>
          </a:p>
        </p:txBody>
      </p:sp>
      <p:sp>
        <p:nvSpPr>
          <p:cNvPr id="38" name="六边形 37"/>
          <p:cNvSpPr/>
          <p:nvPr/>
        </p:nvSpPr>
        <p:spPr>
          <a:xfrm>
            <a:off x="4360069" y="1894296"/>
            <a:ext cx="655967" cy="565520"/>
          </a:xfrm>
          <a:prstGeom prst="hexagon">
            <a:avLst/>
          </a:prstGeom>
          <a:solidFill>
            <a:srgbClr val="FEB13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r>
              <a:rPr lang="en-US" altLang="zh-CN" sz="2000" dirty="0">
                <a:latin typeface="Impact" panose="020B0806030902050204" pitchFamily="34" charset="0"/>
              </a:rPr>
              <a:t>02</a:t>
            </a:r>
            <a:endParaRPr lang="zh-CN" altLang="en-US" sz="2000" dirty="0">
              <a:latin typeface="Impact" panose="020B0806030902050204" pitchFamily="34" charset="0"/>
            </a:endParaRPr>
          </a:p>
        </p:txBody>
      </p:sp>
      <p:sp>
        <p:nvSpPr>
          <p:cNvPr id="39" name="矩形 38"/>
          <p:cNvSpPr/>
          <p:nvPr/>
        </p:nvSpPr>
        <p:spPr>
          <a:xfrm>
            <a:off x="5257924" y="1979354"/>
            <a:ext cx="1663361" cy="372088"/>
          </a:xfrm>
          <a:prstGeom prst="rect">
            <a:avLst/>
          </a:prstGeom>
          <a:effectLst/>
        </p:spPr>
        <p:txBody>
          <a:bodyPr wrap="none" lIns="65023" tIns="32511" rIns="65023" bIns="32511">
            <a:spAutoFit/>
          </a:bodyPr>
          <a:lstStyle/>
          <a:p>
            <a:pPr fontAlgn="auto">
              <a:spcBef>
                <a:spcPts val="0"/>
              </a:spcBef>
              <a:spcAft>
                <a:spcPts val="0"/>
              </a:spcAft>
              <a:defRPr/>
            </a:pPr>
            <a:r>
              <a:rPr lang="zh-CN" altLang="en-US" sz="2000" dirty="0">
                <a:solidFill>
                  <a:schemeClr val="bg1"/>
                </a:solidFill>
                <a:latin typeface="Franklin Gothic Medium" panose="020B0603020102020204" pitchFamily="34" charset="0"/>
                <a:ea typeface="微软雅黑" panose="020B0503020204020204" pitchFamily="34" charset="-122"/>
              </a:rPr>
              <a:t>相关标题文字</a:t>
            </a:r>
          </a:p>
        </p:txBody>
      </p:sp>
      <p:sp>
        <p:nvSpPr>
          <p:cNvPr id="40" name="剪去单角的矩形 22"/>
          <p:cNvSpPr/>
          <p:nvPr/>
        </p:nvSpPr>
        <p:spPr>
          <a:xfrm>
            <a:off x="4873179" y="2663602"/>
            <a:ext cx="3107147" cy="467512"/>
          </a:xfrm>
          <a:custGeom>
            <a:avLst/>
            <a:gdLst>
              <a:gd name="connsiteX0" fmla="*/ 0 w 4648200"/>
              <a:gd name="connsiteY0" fmla="*/ 0 h 476250"/>
              <a:gd name="connsiteX1" fmla="*/ 4568823 w 4648200"/>
              <a:gd name="connsiteY1" fmla="*/ 0 h 476250"/>
              <a:gd name="connsiteX2" fmla="*/ 4648200 w 4648200"/>
              <a:gd name="connsiteY2" fmla="*/ 79377 h 476250"/>
              <a:gd name="connsiteX3" fmla="*/ 4648200 w 4648200"/>
              <a:gd name="connsiteY3" fmla="*/ 476250 h 476250"/>
              <a:gd name="connsiteX4" fmla="*/ 0 w 4648200"/>
              <a:gd name="connsiteY4" fmla="*/ 476250 h 476250"/>
              <a:gd name="connsiteX5" fmla="*/ 0 w 4648200"/>
              <a:gd name="connsiteY5" fmla="*/ 0 h 476250"/>
              <a:gd name="connsiteX0" fmla="*/ 0 w 4772025"/>
              <a:gd name="connsiteY0" fmla="*/ 0 h 476250"/>
              <a:gd name="connsiteX1" fmla="*/ 4568823 w 4772025"/>
              <a:gd name="connsiteY1" fmla="*/ 0 h 476250"/>
              <a:gd name="connsiteX2" fmla="*/ 4772025 w 4772025"/>
              <a:gd name="connsiteY2" fmla="*/ 241302 h 476250"/>
              <a:gd name="connsiteX3" fmla="*/ 4648200 w 4772025"/>
              <a:gd name="connsiteY3" fmla="*/ 476250 h 476250"/>
              <a:gd name="connsiteX4" fmla="*/ 0 w 4772025"/>
              <a:gd name="connsiteY4" fmla="*/ 476250 h 476250"/>
              <a:gd name="connsiteX5" fmla="*/ 0 w 4772025"/>
              <a:gd name="connsiteY5" fmla="*/ 0 h 476250"/>
              <a:gd name="connsiteX0" fmla="*/ 0 w 4767262"/>
              <a:gd name="connsiteY0" fmla="*/ 0 h 476250"/>
              <a:gd name="connsiteX1" fmla="*/ 4568823 w 4767262"/>
              <a:gd name="connsiteY1" fmla="*/ 0 h 476250"/>
              <a:gd name="connsiteX2" fmla="*/ 4767262 w 4767262"/>
              <a:gd name="connsiteY2" fmla="*/ 207964 h 476250"/>
              <a:gd name="connsiteX3" fmla="*/ 4648200 w 4767262"/>
              <a:gd name="connsiteY3" fmla="*/ 476250 h 476250"/>
              <a:gd name="connsiteX4" fmla="*/ 0 w 4767262"/>
              <a:gd name="connsiteY4" fmla="*/ 476250 h 476250"/>
              <a:gd name="connsiteX5" fmla="*/ 0 w 4767262"/>
              <a:gd name="connsiteY5" fmla="*/ 0 h 476250"/>
              <a:gd name="connsiteX0" fmla="*/ 0 w 4872037"/>
              <a:gd name="connsiteY0" fmla="*/ 0 h 476250"/>
              <a:gd name="connsiteX1" fmla="*/ 4568823 w 4872037"/>
              <a:gd name="connsiteY1" fmla="*/ 0 h 476250"/>
              <a:gd name="connsiteX2" fmla="*/ 4872037 w 4872037"/>
              <a:gd name="connsiteY2" fmla="*/ 231777 h 476250"/>
              <a:gd name="connsiteX3" fmla="*/ 4648200 w 4872037"/>
              <a:gd name="connsiteY3" fmla="*/ 476250 h 476250"/>
              <a:gd name="connsiteX4" fmla="*/ 0 w 4872037"/>
              <a:gd name="connsiteY4" fmla="*/ 476250 h 476250"/>
              <a:gd name="connsiteX5" fmla="*/ 0 w 4872037"/>
              <a:gd name="connsiteY5" fmla="*/ 0 h 476250"/>
              <a:gd name="connsiteX0" fmla="*/ 0 w 4872037"/>
              <a:gd name="connsiteY0" fmla="*/ 0 h 481012"/>
              <a:gd name="connsiteX1" fmla="*/ 4568823 w 4872037"/>
              <a:gd name="connsiteY1" fmla="*/ 0 h 481012"/>
              <a:gd name="connsiteX2" fmla="*/ 4872037 w 4872037"/>
              <a:gd name="connsiteY2" fmla="*/ 231777 h 481012"/>
              <a:gd name="connsiteX3" fmla="*/ 4586288 w 4872037"/>
              <a:gd name="connsiteY3" fmla="*/ 481012 h 481012"/>
              <a:gd name="connsiteX4" fmla="*/ 0 w 4872037"/>
              <a:gd name="connsiteY4" fmla="*/ 476250 h 481012"/>
              <a:gd name="connsiteX5" fmla="*/ 0 w 4872037"/>
              <a:gd name="connsiteY5" fmla="*/ 0 h 481012"/>
              <a:gd name="connsiteX0" fmla="*/ 0 w 4872037"/>
              <a:gd name="connsiteY0" fmla="*/ 0 h 485775"/>
              <a:gd name="connsiteX1" fmla="*/ 4568823 w 4872037"/>
              <a:gd name="connsiteY1" fmla="*/ 0 h 485775"/>
              <a:gd name="connsiteX2" fmla="*/ 4872037 w 4872037"/>
              <a:gd name="connsiteY2" fmla="*/ 231777 h 485775"/>
              <a:gd name="connsiteX3" fmla="*/ 4581525 w 4872037"/>
              <a:gd name="connsiteY3" fmla="*/ 485775 h 485775"/>
              <a:gd name="connsiteX4" fmla="*/ 0 w 4872037"/>
              <a:gd name="connsiteY4" fmla="*/ 476250 h 485775"/>
              <a:gd name="connsiteX5" fmla="*/ 0 w 4872037"/>
              <a:gd name="connsiteY5" fmla="*/ 0 h 485775"/>
              <a:gd name="connsiteX0" fmla="*/ 0 w 4872037"/>
              <a:gd name="connsiteY0" fmla="*/ 0 h 490538"/>
              <a:gd name="connsiteX1" fmla="*/ 4568823 w 4872037"/>
              <a:gd name="connsiteY1" fmla="*/ 0 h 490538"/>
              <a:gd name="connsiteX2" fmla="*/ 4872037 w 4872037"/>
              <a:gd name="connsiteY2" fmla="*/ 231777 h 490538"/>
              <a:gd name="connsiteX3" fmla="*/ 4567237 w 4872037"/>
              <a:gd name="connsiteY3" fmla="*/ 490538 h 490538"/>
              <a:gd name="connsiteX4" fmla="*/ 0 w 4872037"/>
              <a:gd name="connsiteY4" fmla="*/ 476250 h 490538"/>
              <a:gd name="connsiteX5" fmla="*/ 0 w 4872037"/>
              <a:gd name="connsiteY5" fmla="*/ 0 h 490538"/>
              <a:gd name="connsiteX0" fmla="*/ 0 w 4876800"/>
              <a:gd name="connsiteY0" fmla="*/ 0 h 490538"/>
              <a:gd name="connsiteX1" fmla="*/ 4568823 w 4876800"/>
              <a:gd name="connsiteY1" fmla="*/ 0 h 490538"/>
              <a:gd name="connsiteX2" fmla="*/ 4876800 w 4876800"/>
              <a:gd name="connsiteY2" fmla="*/ 236540 h 490538"/>
              <a:gd name="connsiteX3" fmla="*/ 4567237 w 4876800"/>
              <a:gd name="connsiteY3" fmla="*/ 490538 h 490538"/>
              <a:gd name="connsiteX4" fmla="*/ 0 w 4876800"/>
              <a:gd name="connsiteY4" fmla="*/ 476250 h 490538"/>
              <a:gd name="connsiteX5" fmla="*/ 0 w 4876800"/>
              <a:gd name="connsiteY5" fmla="*/ 0 h 490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76800" h="490538">
                <a:moveTo>
                  <a:pt x="0" y="0"/>
                </a:moveTo>
                <a:lnTo>
                  <a:pt x="4568823" y="0"/>
                </a:lnTo>
                <a:lnTo>
                  <a:pt x="4876800" y="236540"/>
                </a:lnTo>
                <a:lnTo>
                  <a:pt x="4567237" y="490538"/>
                </a:lnTo>
                <a:lnTo>
                  <a:pt x="0" y="476250"/>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endParaRPr lang="zh-CN" altLang="en-US"/>
          </a:p>
        </p:txBody>
      </p:sp>
      <p:sp>
        <p:nvSpPr>
          <p:cNvPr id="41" name="六边形 40"/>
          <p:cNvSpPr/>
          <p:nvPr/>
        </p:nvSpPr>
        <p:spPr>
          <a:xfrm>
            <a:off x="4360069" y="2614598"/>
            <a:ext cx="655967" cy="565520"/>
          </a:xfrm>
          <a:prstGeom prst="hexagon">
            <a:avLst/>
          </a:prstGeom>
          <a:solidFill>
            <a:srgbClr val="00B0F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r>
              <a:rPr lang="en-US" altLang="zh-CN" sz="2000" dirty="0">
                <a:latin typeface="Impact" panose="020B0806030902050204" pitchFamily="34" charset="0"/>
              </a:rPr>
              <a:t>03</a:t>
            </a:r>
            <a:endParaRPr lang="zh-CN" altLang="en-US" sz="2000" dirty="0">
              <a:latin typeface="Impact" panose="020B0806030902050204" pitchFamily="34" charset="0"/>
            </a:endParaRPr>
          </a:p>
        </p:txBody>
      </p:sp>
      <p:sp>
        <p:nvSpPr>
          <p:cNvPr id="42" name="矩形 41"/>
          <p:cNvSpPr/>
          <p:nvPr/>
        </p:nvSpPr>
        <p:spPr>
          <a:xfrm>
            <a:off x="5257924" y="2699656"/>
            <a:ext cx="1663361" cy="372088"/>
          </a:xfrm>
          <a:prstGeom prst="rect">
            <a:avLst/>
          </a:prstGeom>
          <a:effectLst/>
        </p:spPr>
        <p:txBody>
          <a:bodyPr wrap="none" lIns="65023" tIns="32511" rIns="65023" bIns="32511">
            <a:spAutoFit/>
          </a:bodyPr>
          <a:lstStyle/>
          <a:p>
            <a:pPr fontAlgn="auto">
              <a:spcBef>
                <a:spcPts val="0"/>
              </a:spcBef>
              <a:spcAft>
                <a:spcPts val="0"/>
              </a:spcAft>
              <a:defRPr/>
            </a:pPr>
            <a:r>
              <a:rPr lang="zh-CN" altLang="en-US" sz="2000" dirty="0">
                <a:solidFill>
                  <a:schemeClr val="bg1"/>
                </a:solidFill>
                <a:latin typeface="Franklin Gothic Medium" panose="020B0603020102020204" pitchFamily="34" charset="0"/>
                <a:ea typeface="微软雅黑" panose="020B0503020204020204" pitchFamily="34" charset="-122"/>
              </a:rPr>
              <a:t>相关标题文字</a:t>
            </a:r>
          </a:p>
        </p:txBody>
      </p:sp>
      <p:sp>
        <p:nvSpPr>
          <p:cNvPr id="43" name="剪去单角的矩形 22"/>
          <p:cNvSpPr/>
          <p:nvPr/>
        </p:nvSpPr>
        <p:spPr>
          <a:xfrm>
            <a:off x="4873179" y="3383905"/>
            <a:ext cx="3107147" cy="467512"/>
          </a:xfrm>
          <a:custGeom>
            <a:avLst/>
            <a:gdLst>
              <a:gd name="connsiteX0" fmla="*/ 0 w 4648200"/>
              <a:gd name="connsiteY0" fmla="*/ 0 h 476250"/>
              <a:gd name="connsiteX1" fmla="*/ 4568823 w 4648200"/>
              <a:gd name="connsiteY1" fmla="*/ 0 h 476250"/>
              <a:gd name="connsiteX2" fmla="*/ 4648200 w 4648200"/>
              <a:gd name="connsiteY2" fmla="*/ 79377 h 476250"/>
              <a:gd name="connsiteX3" fmla="*/ 4648200 w 4648200"/>
              <a:gd name="connsiteY3" fmla="*/ 476250 h 476250"/>
              <a:gd name="connsiteX4" fmla="*/ 0 w 4648200"/>
              <a:gd name="connsiteY4" fmla="*/ 476250 h 476250"/>
              <a:gd name="connsiteX5" fmla="*/ 0 w 4648200"/>
              <a:gd name="connsiteY5" fmla="*/ 0 h 476250"/>
              <a:gd name="connsiteX0" fmla="*/ 0 w 4772025"/>
              <a:gd name="connsiteY0" fmla="*/ 0 h 476250"/>
              <a:gd name="connsiteX1" fmla="*/ 4568823 w 4772025"/>
              <a:gd name="connsiteY1" fmla="*/ 0 h 476250"/>
              <a:gd name="connsiteX2" fmla="*/ 4772025 w 4772025"/>
              <a:gd name="connsiteY2" fmla="*/ 241302 h 476250"/>
              <a:gd name="connsiteX3" fmla="*/ 4648200 w 4772025"/>
              <a:gd name="connsiteY3" fmla="*/ 476250 h 476250"/>
              <a:gd name="connsiteX4" fmla="*/ 0 w 4772025"/>
              <a:gd name="connsiteY4" fmla="*/ 476250 h 476250"/>
              <a:gd name="connsiteX5" fmla="*/ 0 w 4772025"/>
              <a:gd name="connsiteY5" fmla="*/ 0 h 476250"/>
              <a:gd name="connsiteX0" fmla="*/ 0 w 4767262"/>
              <a:gd name="connsiteY0" fmla="*/ 0 h 476250"/>
              <a:gd name="connsiteX1" fmla="*/ 4568823 w 4767262"/>
              <a:gd name="connsiteY1" fmla="*/ 0 h 476250"/>
              <a:gd name="connsiteX2" fmla="*/ 4767262 w 4767262"/>
              <a:gd name="connsiteY2" fmla="*/ 207964 h 476250"/>
              <a:gd name="connsiteX3" fmla="*/ 4648200 w 4767262"/>
              <a:gd name="connsiteY3" fmla="*/ 476250 h 476250"/>
              <a:gd name="connsiteX4" fmla="*/ 0 w 4767262"/>
              <a:gd name="connsiteY4" fmla="*/ 476250 h 476250"/>
              <a:gd name="connsiteX5" fmla="*/ 0 w 4767262"/>
              <a:gd name="connsiteY5" fmla="*/ 0 h 476250"/>
              <a:gd name="connsiteX0" fmla="*/ 0 w 4872037"/>
              <a:gd name="connsiteY0" fmla="*/ 0 h 476250"/>
              <a:gd name="connsiteX1" fmla="*/ 4568823 w 4872037"/>
              <a:gd name="connsiteY1" fmla="*/ 0 h 476250"/>
              <a:gd name="connsiteX2" fmla="*/ 4872037 w 4872037"/>
              <a:gd name="connsiteY2" fmla="*/ 231777 h 476250"/>
              <a:gd name="connsiteX3" fmla="*/ 4648200 w 4872037"/>
              <a:gd name="connsiteY3" fmla="*/ 476250 h 476250"/>
              <a:gd name="connsiteX4" fmla="*/ 0 w 4872037"/>
              <a:gd name="connsiteY4" fmla="*/ 476250 h 476250"/>
              <a:gd name="connsiteX5" fmla="*/ 0 w 4872037"/>
              <a:gd name="connsiteY5" fmla="*/ 0 h 476250"/>
              <a:gd name="connsiteX0" fmla="*/ 0 w 4872037"/>
              <a:gd name="connsiteY0" fmla="*/ 0 h 481012"/>
              <a:gd name="connsiteX1" fmla="*/ 4568823 w 4872037"/>
              <a:gd name="connsiteY1" fmla="*/ 0 h 481012"/>
              <a:gd name="connsiteX2" fmla="*/ 4872037 w 4872037"/>
              <a:gd name="connsiteY2" fmla="*/ 231777 h 481012"/>
              <a:gd name="connsiteX3" fmla="*/ 4586288 w 4872037"/>
              <a:gd name="connsiteY3" fmla="*/ 481012 h 481012"/>
              <a:gd name="connsiteX4" fmla="*/ 0 w 4872037"/>
              <a:gd name="connsiteY4" fmla="*/ 476250 h 481012"/>
              <a:gd name="connsiteX5" fmla="*/ 0 w 4872037"/>
              <a:gd name="connsiteY5" fmla="*/ 0 h 481012"/>
              <a:gd name="connsiteX0" fmla="*/ 0 w 4872037"/>
              <a:gd name="connsiteY0" fmla="*/ 0 h 485775"/>
              <a:gd name="connsiteX1" fmla="*/ 4568823 w 4872037"/>
              <a:gd name="connsiteY1" fmla="*/ 0 h 485775"/>
              <a:gd name="connsiteX2" fmla="*/ 4872037 w 4872037"/>
              <a:gd name="connsiteY2" fmla="*/ 231777 h 485775"/>
              <a:gd name="connsiteX3" fmla="*/ 4581525 w 4872037"/>
              <a:gd name="connsiteY3" fmla="*/ 485775 h 485775"/>
              <a:gd name="connsiteX4" fmla="*/ 0 w 4872037"/>
              <a:gd name="connsiteY4" fmla="*/ 476250 h 485775"/>
              <a:gd name="connsiteX5" fmla="*/ 0 w 4872037"/>
              <a:gd name="connsiteY5" fmla="*/ 0 h 485775"/>
              <a:gd name="connsiteX0" fmla="*/ 0 w 4872037"/>
              <a:gd name="connsiteY0" fmla="*/ 0 h 490538"/>
              <a:gd name="connsiteX1" fmla="*/ 4568823 w 4872037"/>
              <a:gd name="connsiteY1" fmla="*/ 0 h 490538"/>
              <a:gd name="connsiteX2" fmla="*/ 4872037 w 4872037"/>
              <a:gd name="connsiteY2" fmla="*/ 231777 h 490538"/>
              <a:gd name="connsiteX3" fmla="*/ 4567237 w 4872037"/>
              <a:gd name="connsiteY3" fmla="*/ 490538 h 490538"/>
              <a:gd name="connsiteX4" fmla="*/ 0 w 4872037"/>
              <a:gd name="connsiteY4" fmla="*/ 476250 h 490538"/>
              <a:gd name="connsiteX5" fmla="*/ 0 w 4872037"/>
              <a:gd name="connsiteY5" fmla="*/ 0 h 490538"/>
              <a:gd name="connsiteX0" fmla="*/ 0 w 4876800"/>
              <a:gd name="connsiteY0" fmla="*/ 0 h 490538"/>
              <a:gd name="connsiteX1" fmla="*/ 4568823 w 4876800"/>
              <a:gd name="connsiteY1" fmla="*/ 0 h 490538"/>
              <a:gd name="connsiteX2" fmla="*/ 4876800 w 4876800"/>
              <a:gd name="connsiteY2" fmla="*/ 236540 h 490538"/>
              <a:gd name="connsiteX3" fmla="*/ 4567237 w 4876800"/>
              <a:gd name="connsiteY3" fmla="*/ 490538 h 490538"/>
              <a:gd name="connsiteX4" fmla="*/ 0 w 4876800"/>
              <a:gd name="connsiteY4" fmla="*/ 476250 h 490538"/>
              <a:gd name="connsiteX5" fmla="*/ 0 w 4876800"/>
              <a:gd name="connsiteY5" fmla="*/ 0 h 490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76800" h="490538">
                <a:moveTo>
                  <a:pt x="0" y="0"/>
                </a:moveTo>
                <a:lnTo>
                  <a:pt x="4568823" y="0"/>
                </a:lnTo>
                <a:lnTo>
                  <a:pt x="4876800" y="236540"/>
                </a:lnTo>
                <a:lnTo>
                  <a:pt x="4567237" y="490538"/>
                </a:lnTo>
                <a:lnTo>
                  <a:pt x="0" y="476250"/>
                </a:lnTo>
                <a:lnTo>
                  <a:pt x="0" y="0"/>
                </a:lnTo>
                <a:close/>
              </a:path>
            </a:pathLst>
          </a:cu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endParaRPr lang="zh-CN" altLang="en-US"/>
          </a:p>
        </p:txBody>
      </p:sp>
      <p:sp>
        <p:nvSpPr>
          <p:cNvPr id="44" name="六边形 43"/>
          <p:cNvSpPr/>
          <p:nvPr/>
        </p:nvSpPr>
        <p:spPr>
          <a:xfrm>
            <a:off x="4360069" y="3334901"/>
            <a:ext cx="655967" cy="565520"/>
          </a:xfrm>
          <a:prstGeom prst="hexagon">
            <a:avLst/>
          </a:prstGeom>
          <a:solidFill>
            <a:srgbClr val="FEB13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r>
              <a:rPr lang="en-US" altLang="zh-CN" sz="2000" dirty="0">
                <a:latin typeface="Impact" panose="020B0806030902050204" pitchFamily="34" charset="0"/>
              </a:rPr>
              <a:t>04</a:t>
            </a:r>
            <a:endParaRPr lang="zh-CN" altLang="en-US" sz="2000" dirty="0">
              <a:latin typeface="Impact" panose="020B0806030902050204" pitchFamily="34" charset="0"/>
            </a:endParaRPr>
          </a:p>
        </p:txBody>
      </p:sp>
      <p:sp>
        <p:nvSpPr>
          <p:cNvPr id="45" name="矩形 44"/>
          <p:cNvSpPr/>
          <p:nvPr/>
        </p:nvSpPr>
        <p:spPr>
          <a:xfrm>
            <a:off x="5257924" y="3419959"/>
            <a:ext cx="1663361" cy="372088"/>
          </a:xfrm>
          <a:prstGeom prst="rect">
            <a:avLst/>
          </a:prstGeom>
          <a:effectLst/>
        </p:spPr>
        <p:txBody>
          <a:bodyPr wrap="none" lIns="65023" tIns="32511" rIns="65023" bIns="32511">
            <a:spAutoFit/>
          </a:bodyPr>
          <a:lstStyle/>
          <a:p>
            <a:pPr fontAlgn="auto">
              <a:spcBef>
                <a:spcPts val="0"/>
              </a:spcBef>
              <a:spcAft>
                <a:spcPts val="0"/>
              </a:spcAft>
              <a:defRPr/>
            </a:pPr>
            <a:r>
              <a:rPr lang="zh-CN" altLang="en-US" sz="2000" dirty="0">
                <a:solidFill>
                  <a:schemeClr val="bg1"/>
                </a:solidFill>
                <a:latin typeface="Franklin Gothic Medium" panose="020B0603020102020204" pitchFamily="34" charset="0"/>
                <a:ea typeface="微软雅黑" panose="020B0503020204020204" pitchFamily="34" charset="-122"/>
              </a:rPr>
              <a:t>相关标题文字</a:t>
            </a:r>
          </a:p>
        </p:txBody>
      </p:sp>
    </p:spTree>
    <p:extLst>
      <p:ext uri="{BB962C8B-B14F-4D97-AF65-F5344CB8AC3E}">
        <p14:creationId xmlns:p14="http://schemas.microsoft.com/office/powerpoint/2010/main" val="3228518404"/>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heel(1)">
                                      <p:cBhvr>
                                        <p:cTn id="10" dur="20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grpId="0" nodeType="clickEffect">
                                  <p:stCondLst>
                                    <p:cond delay="0"/>
                                  </p:stCondLst>
                                  <p:childTnLst>
                                    <p:set>
                                      <p:cBhvr>
                                        <p:cTn id="14" dur="1" fill="hold">
                                          <p:stCondLst>
                                            <p:cond delay="0"/>
                                          </p:stCondLst>
                                        </p:cTn>
                                        <p:tgtEl>
                                          <p:spTgt spid="72"/>
                                        </p:tgtEl>
                                        <p:attrNameLst>
                                          <p:attrName>style.visibility</p:attrName>
                                        </p:attrNameLst>
                                      </p:cBhvr>
                                      <p:to>
                                        <p:strVal val="visible"/>
                                      </p:to>
                                    </p:set>
                                    <p:animEffect transition="in" filter="wipe(down)">
                                      <p:cBhvr>
                                        <p:cTn id="15" dur="580">
                                          <p:stCondLst>
                                            <p:cond delay="0"/>
                                          </p:stCondLst>
                                        </p:cTn>
                                        <p:tgtEl>
                                          <p:spTgt spid="72"/>
                                        </p:tgtEl>
                                      </p:cBhvr>
                                    </p:animEffect>
                                    <p:anim calcmode="lin" valueType="num">
                                      <p:cBhvr>
                                        <p:cTn id="16" dur="1822" tmFilter="0,0; 0.14,0.36; 0.43,0.73; 0.71,0.91; 1.0,1.0">
                                          <p:stCondLst>
                                            <p:cond delay="0"/>
                                          </p:stCondLst>
                                        </p:cTn>
                                        <p:tgtEl>
                                          <p:spTgt spid="72"/>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72"/>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72"/>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72"/>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72"/>
                                        </p:tgtEl>
                                        <p:attrNameLst>
                                          <p:attrName>ppt_y</p:attrName>
                                        </p:attrNameLst>
                                      </p:cBhvr>
                                      <p:tavLst>
                                        <p:tav tm="0" fmla="#ppt_y-sin(pi*$)/81">
                                          <p:val>
                                            <p:fltVal val="0"/>
                                          </p:val>
                                        </p:tav>
                                        <p:tav tm="100000">
                                          <p:val>
                                            <p:fltVal val="1"/>
                                          </p:val>
                                        </p:tav>
                                      </p:tavLst>
                                    </p:anim>
                                    <p:animScale>
                                      <p:cBhvr>
                                        <p:cTn id="21" dur="26">
                                          <p:stCondLst>
                                            <p:cond delay="650"/>
                                          </p:stCondLst>
                                        </p:cTn>
                                        <p:tgtEl>
                                          <p:spTgt spid="72"/>
                                        </p:tgtEl>
                                      </p:cBhvr>
                                      <p:to x="100000" y="60000"/>
                                    </p:animScale>
                                    <p:animScale>
                                      <p:cBhvr>
                                        <p:cTn id="22" dur="166" decel="50000">
                                          <p:stCondLst>
                                            <p:cond delay="676"/>
                                          </p:stCondLst>
                                        </p:cTn>
                                        <p:tgtEl>
                                          <p:spTgt spid="72"/>
                                        </p:tgtEl>
                                      </p:cBhvr>
                                      <p:to x="100000" y="100000"/>
                                    </p:animScale>
                                    <p:animScale>
                                      <p:cBhvr>
                                        <p:cTn id="23" dur="26">
                                          <p:stCondLst>
                                            <p:cond delay="1312"/>
                                          </p:stCondLst>
                                        </p:cTn>
                                        <p:tgtEl>
                                          <p:spTgt spid="72"/>
                                        </p:tgtEl>
                                      </p:cBhvr>
                                      <p:to x="100000" y="80000"/>
                                    </p:animScale>
                                    <p:animScale>
                                      <p:cBhvr>
                                        <p:cTn id="24" dur="166" decel="50000">
                                          <p:stCondLst>
                                            <p:cond delay="1338"/>
                                          </p:stCondLst>
                                        </p:cTn>
                                        <p:tgtEl>
                                          <p:spTgt spid="72"/>
                                        </p:tgtEl>
                                      </p:cBhvr>
                                      <p:to x="100000" y="100000"/>
                                    </p:animScale>
                                    <p:animScale>
                                      <p:cBhvr>
                                        <p:cTn id="25" dur="26">
                                          <p:stCondLst>
                                            <p:cond delay="1642"/>
                                          </p:stCondLst>
                                        </p:cTn>
                                        <p:tgtEl>
                                          <p:spTgt spid="72"/>
                                        </p:tgtEl>
                                      </p:cBhvr>
                                      <p:to x="100000" y="90000"/>
                                    </p:animScale>
                                    <p:animScale>
                                      <p:cBhvr>
                                        <p:cTn id="26" dur="166" decel="50000">
                                          <p:stCondLst>
                                            <p:cond delay="1668"/>
                                          </p:stCondLst>
                                        </p:cTn>
                                        <p:tgtEl>
                                          <p:spTgt spid="72"/>
                                        </p:tgtEl>
                                      </p:cBhvr>
                                      <p:to x="100000" y="100000"/>
                                    </p:animScale>
                                    <p:animScale>
                                      <p:cBhvr>
                                        <p:cTn id="27" dur="26">
                                          <p:stCondLst>
                                            <p:cond delay="1808"/>
                                          </p:stCondLst>
                                        </p:cTn>
                                        <p:tgtEl>
                                          <p:spTgt spid="72"/>
                                        </p:tgtEl>
                                      </p:cBhvr>
                                      <p:to x="100000" y="95000"/>
                                    </p:animScale>
                                    <p:animScale>
                                      <p:cBhvr>
                                        <p:cTn id="28" dur="166" decel="50000">
                                          <p:stCondLst>
                                            <p:cond delay="1834"/>
                                          </p:stCondLst>
                                        </p:cTn>
                                        <p:tgtEl>
                                          <p:spTgt spid="72"/>
                                        </p:tgtEl>
                                      </p:cBhvr>
                                      <p:to x="100000" y="100000"/>
                                    </p:animScale>
                                  </p:childTnLst>
                                </p:cTn>
                              </p:par>
                            </p:childTnLst>
                          </p:cTn>
                        </p:par>
                        <p:par>
                          <p:cTn id="29" fill="hold">
                            <p:stCondLst>
                              <p:cond delay="2000"/>
                            </p:stCondLst>
                            <p:childTnLst>
                              <p:par>
                                <p:cTn id="30" presetID="2" presetClass="entr" presetSubtype="1" fill="hold" grpId="0" nodeType="afterEffect">
                                  <p:stCondLst>
                                    <p:cond delay="0"/>
                                  </p:stCondLst>
                                  <p:childTnLst>
                                    <p:set>
                                      <p:cBhvr>
                                        <p:cTn id="31" dur="1" fill="hold">
                                          <p:stCondLst>
                                            <p:cond delay="0"/>
                                          </p:stCondLst>
                                        </p:cTn>
                                        <p:tgtEl>
                                          <p:spTgt spid="35"/>
                                        </p:tgtEl>
                                        <p:attrNameLst>
                                          <p:attrName>style.visibility</p:attrName>
                                        </p:attrNameLst>
                                      </p:cBhvr>
                                      <p:to>
                                        <p:strVal val="visible"/>
                                      </p:to>
                                    </p:set>
                                    <p:anim calcmode="lin" valueType="num">
                                      <p:cBhvr additive="base">
                                        <p:cTn id="32" dur="500" fill="hold"/>
                                        <p:tgtEl>
                                          <p:spTgt spid="35"/>
                                        </p:tgtEl>
                                        <p:attrNameLst>
                                          <p:attrName>ppt_x</p:attrName>
                                        </p:attrNameLst>
                                      </p:cBhvr>
                                      <p:tavLst>
                                        <p:tav tm="0">
                                          <p:val>
                                            <p:strVal val="#ppt_x"/>
                                          </p:val>
                                        </p:tav>
                                        <p:tav tm="100000">
                                          <p:val>
                                            <p:strVal val="#ppt_x"/>
                                          </p:val>
                                        </p:tav>
                                      </p:tavLst>
                                    </p:anim>
                                    <p:anim calcmode="lin" valueType="num">
                                      <p:cBhvr additive="base">
                                        <p:cTn id="33" dur="500" fill="hold"/>
                                        <p:tgtEl>
                                          <p:spTgt spid="35"/>
                                        </p:tgtEl>
                                        <p:attrNameLst>
                                          <p:attrName>ppt_y</p:attrName>
                                        </p:attrNameLst>
                                      </p:cBhvr>
                                      <p:tavLst>
                                        <p:tav tm="0">
                                          <p:val>
                                            <p:strVal val="0-#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34"/>
                                        </p:tgtEl>
                                        <p:attrNameLst>
                                          <p:attrName>style.visibility</p:attrName>
                                        </p:attrNameLst>
                                      </p:cBhvr>
                                      <p:to>
                                        <p:strVal val="visible"/>
                                      </p:to>
                                    </p:set>
                                    <p:anim calcmode="lin" valueType="num">
                                      <p:cBhvr additive="base">
                                        <p:cTn id="36" dur="500" fill="hold"/>
                                        <p:tgtEl>
                                          <p:spTgt spid="34"/>
                                        </p:tgtEl>
                                        <p:attrNameLst>
                                          <p:attrName>ppt_x</p:attrName>
                                        </p:attrNameLst>
                                      </p:cBhvr>
                                      <p:tavLst>
                                        <p:tav tm="0">
                                          <p:val>
                                            <p:strVal val="#ppt_x"/>
                                          </p:val>
                                        </p:tav>
                                        <p:tav tm="100000">
                                          <p:val>
                                            <p:strVal val="#ppt_x"/>
                                          </p:val>
                                        </p:tav>
                                      </p:tavLst>
                                    </p:anim>
                                    <p:anim calcmode="lin" valueType="num">
                                      <p:cBhvr additive="base">
                                        <p:cTn id="37" dur="500" fill="hold"/>
                                        <p:tgtEl>
                                          <p:spTgt spid="34"/>
                                        </p:tgtEl>
                                        <p:attrNameLst>
                                          <p:attrName>ppt_y</p:attrName>
                                        </p:attrNameLst>
                                      </p:cBhvr>
                                      <p:tavLst>
                                        <p:tav tm="0">
                                          <p:val>
                                            <p:strVal val="1+#ppt_h/2"/>
                                          </p:val>
                                        </p:tav>
                                        <p:tav tm="100000">
                                          <p:val>
                                            <p:strVal val="#ppt_y"/>
                                          </p:val>
                                        </p:tav>
                                      </p:tavLst>
                                    </p:anim>
                                  </p:childTnLst>
                                </p:cTn>
                              </p:par>
                            </p:childTnLst>
                          </p:cTn>
                        </p:par>
                        <p:par>
                          <p:cTn id="38" fill="hold">
                            <p:stCondLst>
                              <p:cond delay="2500"/>
                            </p:stCondLst>
                            <p:childTnLst>
                              <p:par>
                                <p:cTn id="39" presetID="22" presetClass="entr" presetSubtype="8" fill="hold" grpId="0" nodeType="afterEffect">
                                  <p:stCondLst>
                                    <p:cond delay="0"/>
                                  </p:stCondLst>
                                  <p:childTnLst>
                                    <p:set>
                                      <p:cBhvr>
                                        <p:cTn id="40" dur="1" fill="hold">
                                          <p:stCondLst>
                                            <p:cond delay="0"/>
                                          </p:stCondLst>
                                        </p:cTn>
                                        <p:tgtEl>
                                          <p:spTgt spid="36"/>
                                        </p:tgtEl>
                                        <p:attrNameLst>
                                          <p:attrName>style.visibility</p:attrName>
                                        </p:attrNameLst>
                                      </p:cBhvr>
                                      <p:to>
                                        <p:strVal val="visible"/>
                                      </p:to>
                                    </p:set>
                                    <p:animEffect transition="in" filter="wipe(left)">
                                      <p:cBhvr>
                                        <p:cTn id="41" dur="500"/>
                                        <p:tgtEl>
                                          <p:spTgt spid="36"/>
                                        </p:tgtEl>
                                      </p:cBhvr>
                                    </p:animEffect>
                                  </p:childTnLst>
                                </p:cTn>
                              </p:par>
                            </p:childTnLst>
                          </p:cTn>
                        </p:par>
                        <p:par>
                          <p:cTn id="42" fill="hold">
                            <p:stCondLst>
                              <p:cond delay="3000"/>
                            </p:stCondLst>
                            <p:childTnLst>
                              <p:par>
                                <p:cTn id="43" presetID="2" presetClass="entr" presetSubtype="1" fill="hold" grpId="0" nodeType="afterEffect">
                                  <p:stCondLst>
                                    <p:cond delay="0"/>
                                  </p:stCondLst>
                                  <p:childTnLst>
                                    <p:set>
                                      <p:cBhvr>
                                        <p:cTn id="44" dur="1" fill="hold">
                                          <p:stCondLst>
                                            <p:cond delay="0"/>
                                          </p:stCondLst>
                                        </p:cTn>
                                        <p:tgtEl>
                                          <p:spTgt spid="38"/>
                                        </p:tgtEl>
                                        <p:attrNameLst>
                                          <p:attrName>style.visibility</p:attrName>
                                        </p:attrNameLst>
                                      </p:cBhvr>
                                      <p:to>
                                        <p:strVal val="visible"/>
                                      </p:to>
                                    </p:set>
                                    <p:anim calcmode="lin" valueType="num">
                                      <p:cBhvr additive="base">
                                        <p:cTn id="45" dur="500" fill="hold"/>
                                        <p:tgtEl>
                                          <p:spTgt spid="38"/>
                                        </p:tgtEl>
                                        <p:attrNameLst>
                                          <p:attrName>ppt_x</p:attrName>
                                        </p:attrNameLst>
                                      </p:cBhvr>
                                      <p:tavLst>
                                        <p:tav tm="0">
                                          <p:val>
                                            <p:strVal val="#ppt_x"/>
                                          </p:val>
                                        </p:tav>
                                        <p:tav tm="100000">
                                          <p:val>
                                            <p:strVal val="#ppt_x"/>
                                          </p:val>
                                        </p:tav>
                                      </p:tavLst>
                                    </p:anim>
                                    <p:anim calcmode="lin" valueType="num">
                                      <p:cBhvr additive="base">
                                        <p:cTn id="46" dur="500" fill="hold"/>
                                        <p:tgtEl>
                                          <p:spTgt spid="38"/>
                                        </p:tgtEl>
                                        <p:attrNameLst>
                                          <p:attrName>ppt_y</p:attrName>
                                        </p:attrNameLst>
                                      </p:cBhvr>
                                      <p:tavLst>
                                        <p:tav tm="0">
                                          <p:val>
                                            <p:strVal val="0-#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37"/>
                                        </p:tgtEl>
                                        <p:attrNameLst>
                                          <p:attrName>style.visibility</p:attrName>
                                        </p:attrNameLst>
                                      </p:cBhvr>
                                      <p:to>
                                        <p:strVal val="visible"/>
                                      </p:to>
                                    </p:set>
                                    <p:anim calcmode="lin" valueType="num">
                                      <p:cBhvr additive="base">
                                        <p:cTn id="49" dur="500" fill="hold"/>
                                        <p:tgtEl>
                                          <p:spTgt spid="37"/>
                                        </p:tgtEl>
                                        <p:attrNameLst>
                                          <p:attrName>ppt_x</p:attrName>
                                        </p:attrNameLst>
                                      </p:cBhvr>
                                      <p:tavLst>
                                        <p:tav tm="0">
                                          <p:val>
                                            <p:strVal val="#ppt_x"/>
                                          </p:val>
                                        </p:tav>
                                        <p:tav tm="100000">
                                          <p:val>
                                            <p:strVal val="#ppt_x"/>
                                          </p:val>
                                        </p:tav>
                                      </p:tavLst>
                                    </p:anim>
                                    <p:anim calcmode="lin" valueType="num">
                                      <p:cBhvr additive="base">
                                        <p:cTn id="50" dur="500" fill="hold"/>
                                        <p:tgtEl>
                                          <p:spTgt spid="37"/>
                                        </p:tgtEl>
                                        <p:attrNameLst>
                                          <p:attrName>ppt_y</p:attrName>
                                        </p:attrNameLst>
                                      </p:cBhvr>
                                      <p:tavLst>
                                        <p:tav tm="0">
                                          <p:val>
                                            <p:strVal val="1+#ppt_h/2"/>
                                          </p:val>
                                        </p:tav>
                                        <p:tav tm="100000">
                                          <p:val>
                                            <p:strVal val="#ppt_y"/>
                                          </p:val>
                                        </p:tav>
                                      </p:tavLst>
                                    </p:anim>
                                  </p:childTnLst>
                                </p:cTn>
                              </p:par>
                            </p:childTnLst>
                          </p:cTn>
                        </p:par>
                        <p:par>
                          <p:cTn id="51" fill="hold">
                            <p:stCondLst>
                              <p:cond delay="3500"/>
                            </p:stCondLst>
                            <p:childTnLst>
                              <p:par>
                                <p:cTn id="52" presetID="22" presetClass="entr" presetSubtype="8" fill="hold" grpId="0" nodeType="afterEffect">
                                  <p:stCondLst>
                                    <p:cond delay="0"/>
                                  </p:stCondLst>
                                  <p:childTnLst>
                                    <p:set>
                                      <p:cBhvr>
                                        <p:cTn id="53" dur="1" fill="hold">
                                          <p:stCondLst>
                                            <p:cond delay="0"/>
                                          </p:stCondLst>
                                        </p:cTn>
                                        <p:tgtEl>
                                          <p:spTgt spid="39"/>
                                        </p:tgtEl>
                                        <p:attrNameLst>
                                          <p:attrName>style.visibility</p:attrName>
                                        </p:attrNameLst>
                                      </p:cBhvr>
                                      <p:to>
                                        <p:strVal val="visible"/>
                                      </p:to>
                                    </p:set>
                                    <p:animEffect transition="in" filter="wipe(left)">
                                      <p:cBhvr>
                                        <p:cTn id="54" dur="500"/>
                                        <p:tgtEl>
                                          <p:spTgt spid="39"/>
                                        </p:tgtEl>
                                      </p:cBhvr>
                                    </p:animEffect>
                                  </p:childTnLst>
                                </p:cTn>
                              </p:par>
                            </p:childTnLst>
                          </p:cTn>
                        </p:par>
                        <p:par>
                          <p:cTn id="55" fill="hold">
                            <p:stCondLst>
                              <p:cond delay="4000"/>
                            </p:stCondLst>
                            <p:childTnLst>
                              <p:par>
                                <p:cTn id="56" presetID="2" presetClass="entr" presetSubtype="1" fill="hold" grpId="0" nodeType="afterEffect">
                                  <p:stCondLst>
                                    <p:cond delay="0"/>
                                  </p:stCondLst>
                                  <p:childTnLst>
                                    <p:set>
                                      <p:cBhvr>
                                        <p:cTn id="57" dur="1" fill="hold">
                                          <p:stCondLst>
                                            <p:cond delay="0"/>
                                          </p:stCondLst>
                                        </p:cTn>
                                        <p:tgtEl>
                                          <p:spTgt spid="41"/>
                                        </p:tgtEl>
                                        <p:attrNameLst>
                                          <p:attrName>style.visibility</p:attrName>
                                        </p:attrNameLst>
                                      </p:cBhvr>
                                      <p:to>
                                        <p:strVal val="visible"/>
                                      </p:to>
                                    </p:set>
                                    <p:anim calcmode="lin" valueType="num">
                                      <p:cBhvr additive="base">
                                        <p:cTn id="58" dur="500" fill="hold"/>
                                        <p:tgtEl>
                                          <p:spTgt spid="41"/>
                                        </p:tgtEl>
                                        <p:attrNameLst>
                                          <p:attrName>ppt_x</p:attrName>
                                        </p:attrNameLst>
                                      </p:cBhvr>
                                      <p:tavLst>
                                        <p:tav tm="0">
                                          <p:val>
                                            <p:strVal val="#ppt_x"/>
                                          </p:val>
                                        </p:tav>
                                        <p:tav tm="100000">
                                          <p:val>
                                            <p:strVal val="#ppt_x"/>
                                          </p:val>
                                        </p:tav>
                                      </p:tavLst>
                                    </p:anim>
                                    <p:anim calcmode="lin" valueType="num">
                                      <p:cBhvr additive="base">
                                        <p:cTn id="59" dur="500" fill="hold"/>
                                        <p:tgtEl>
                                          <p:spTgt spid="41"/>
                                        </p:tgtEl>
                                        <p:attrNameLst>
                                          <p:attrName>ppt_y</p:attrName>
                                        </p:attrNameLst>
                                      </p:cBhvr>
                                      <p:tavLst>
                                        <p:tav tm="0">
                                          <p:val>
                                            <p:strVal val="0-#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40"/>
                                        </p:tgtEl>
                                        <p:attrNameLst>
                                          <p:attrName>style.visibility</p:attrName>
                                        </p:attrNameLst>
                                      </p:cBhvr>
                                      <p:to>
                                        <p:strVal val="visible"/>
                                      </p:to>
                                    </p:set>
                                    <p:anim calcmode="lin" valueType="num">
                                      <p:cBhvr additive="base">
                                        <p:cTn id="62" dur="500" fill="hold"/>
                                        <p:tgtEl>
                                          <p:spTgt spid="40"/>
                                        </p:tgtEl>
                                        <p:attrNameLst>
                                          <p:attrName>ppt_x</p:attrName>
                                        </p:attrNameLst>
                                      </p:cBhvr>
                                      <p:tavLst>
                                        <p:tav tm="0">
                                          <p:val>
                                            <p:strVal val="#ppt_x"/>
                                          </p:val>
                                        </p:tav>
                                        <p:tav tm="100000">
                                          <p:val>
                                            <p:strVal val="#ppt_x"/>
                                          </p:val>
                                        </p:tav>
                                      </p:tavLst>
                                    </p:anim>
                                    <p:anim calcmode="lin" valueType="num">
                                      <p:cBhvr additive="base">
                                        <p:cTn id="63" dur="500" fill="hold"/>
                                        <p:tgtEl>
                                          <p:spTgt spid="40"/>
                                        </p:tgtEl>
                                        <p:attrNameLst>
                                          <p:attrName>ppt_y</p:attrName>
                                        </p:attrNameLst>
                                      </p:cBhvr>
                                      <p:tavLst>
                                        <p:tav tm="0">
                                          <p:val>
                                            <p:strVal val="1+#ppt_h/2"/>
                                          </p:val>
                                        </p:tav>
                                        <p:tav tm="100000">
                                          <p:val>
                                            <p:strVal val="#ppt_y"/>
                                          </p:val>
                                        </p:tav>
                                      </p:tavLst>
                                    </p:anim>
                                  </p:childTnLst>
                                </p:cTn>
                              </p:par>
                            </p:childTnLst>
                          </p:cTn>
                        </p:par>
                        <p:par>
                          <p:cTn id="64" fill="hold">
                            <p:stCondLst>
                              <p:cond delay="4500"/>
                            </p:stCondLst>
                            <p:childTnLst>
                              <p:par>
                                <p:cTn id="65" presetID="22" presetClass="entr" presetSubtype="8" fill="hold" grpId="0" nodeType="afterEffect">
                                  <p:stCondLst>
                                    <p:cond delay="0"/>
                                  </p:stCondLst>
                                  <p:childTnLst>
                                    <p:set>
                                      <p:cBhvr>
                                        <p:cTn id="66" dur="1" fill="hold">
                                          <p:stCondLst>
                                            <p:cond delay="0"/>
                                          </p:stCondLst>
                                        </p:cTn>
                                        <p:tgtEl>
                                          <p:spTgt spid="42"/>
                                        </p:tgtEl>
                                        <p:attrNameLst>
                                          <p:attrName>style.visibility</p:attrName>
                                        </p:attrNameLst>
                                      </p:cBhvr>
                                      <p:to>
                                        <p:strVal val="visible"/>
                                      </p:to>
                                    </p:set>
                                    <p:animEffect transition="in" filter="wipe(left)">
                                      <p:cBhvr>
                                        <p:cTn id="67" dur="500"/>
                                        <p:tgtEl>
                                          <p:spTgt spid="42"/>
                                        </p:tgtEl>
                                      </p:cBhvr>
                                    </p:animEffect>
                                  </p:childTnLst>
                                </p:cTn>
                              </p:par>
                            </p:childTnLst>
                          </p:cTn>
                        </p:par>
                        <p:par>
                          <p:cTn id="68" fill="hold">
                            <p:stCondLst>
                              <p:cond delay="5000"/>
                            </p:stCondLst>
                            <p:childTnLst>
                              <p:par>
                                <p:cTn id="69" presetID="2" presetClass="entr" presetSubtype="1" fill="hold" grpId="0" nodeType="afterEffect">
                                  <p:stCondLst>
                                    <p:cond delay="0"/>
                                  </p:stCondLst>
                                  <p:childTnLst>
                                    <p:set>
                                      <p:cBhvr>
                                        <p:cTn id="70" dur="1" fill="hold">
                                          <p:stCondLst>
                                            <p:cond delay="0"/>
                                          </p:stCondLst>
                                        </p:cTn>
                                        <p:tgtEl>
                                          <p:spTgt spid="44"/>
                                        </p:tgtEl>
                                        <p:attrNameLst>
                                          <p:attrName>style.visibility</p:attrName>
                                        </p:attrNameLst>
                                      </p:cBhvr>
                                      <p:to>
                                        <p:strVal val="visible"/>
                                      </p:to>
                                    </p:set>
                                    <p:anim calcmode="lin" valueType="num">
                                      <p:cBhvr additive="base">
                                        <p:cTn id="71" dur="500" fill="hold"/>
                                        <p:tgtEl>
                                          <p:spTgt spid="44"/>
                                        </p:tgtEl>
                                        <p:attrNameLst>
                                          <p:attrName>ppt_x</p:attrName>
                                        </p:attrNameLst>
                                      </p:cBhvr>
                                      <p:tavLst>
                                        <p:tav tm="0">
                                          <p:val>
                                            <p:strVal val="#ppt_x"/>
                                          </p:val>
                                        </p:tav>
                                        <p:tav tm="100000">
                                          <p:val>
                                            <p:strVal val="#ppt_x"/>
                                          </p:val>
                                        </p:tav>
                                      </p:tavLst>
                                    </p:anim>
                                    <p:anim calcmode="lin" valueType="num">
                                      <p:cBhvr additive="base">
                                        <p:cTn id="72" dur="500" fill="hold"/>
                                        <p:tgtEl>
                                          <p:spTgt spid="44"/>
                                        </p:tgtEl>
                                        <p:attrNameLst>
                                          <p:attrName>ppt_y</p:attrName>
                                        </p:attrNameLst>
                                      </p:cBhvr>
                                      <p:tavLst>
                                        <p:tav tm="0">
                                          <p:val>
                                            <p:strVal val="0-#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43"/>
                                        </p:tgtEl>
                                        <p:attrNameLst>
                                          <p:attrName>style.visibility</p:attrName>
                                        </p:attrNameLst>
                                      </p:cBhvr>
                                      <p:to>
                                        <p:strVal val="visible"/>
                                      </p:to>
                                    </p:set>
                                    <p:anim calcmode="lin" valueType="num">
                                      <p:cBhvr additive="base">
                                        <p:cTn id="75" dur="500" fill="hold"/>
                                        <p:tgtEl>
                                          <p:spTgt spid="43"/>
                                        </p:tgtEl>
                                        <p:attrNameLst>
                                          <p:attrName>ppt_x</p:attrName>
                                        </p:attrNameLst>
                                      </p:cBhvr>
                                      <p:tavLst>
                                        <p:tav tm="0">
                                          <p:val>
                                            <p:strVal val="#ppt_x"/>
                                          </p:val>
                                        </p:tav>
                                        <p:tav tm="100000">
                                          <p:val>
                                            <p:strVal val="#ppt_x"/>
                                          </p:val>
                                        </p:tav>
                                      </p:tavLst>
                                    </p:anim>
                                    <p:anim calcmode="lin" valueType="num">
                                      <p:cBhvr additive="base">
                                        <p:cTn id="76" dur="500" fill="hold"/>
                                        <p:tgtEl>
                                          <p:spTgt spid="43"/>
                                        </p:tgtEl>
                                        <p:attrNameLst>
                                          <p:attrName>ppt_y</p:attrName>
                                        </p:attrNameLst>
                                      </p:cBhvr>
                                      <p:tavLst>
                                        <p:tav tm="0">
                                          <p:val>
                                            <p:strVal val="1+#ppt_h/2"/>
                                          </p:val>
                                        </p:tav>
                                        <p:tav tm="100000">
                                          <p:val>
                                            <p:strVal val="#ppt_y"/>
                                          </p:val>
                                        </p:tav>
                                      </p:tavLst>
                                    </p:anim>
                                  </p:childTnLst>
                                </p:cTn>
                              </p:par>
                            </p:childTnLst>
                          </p:cTn>
                        </p:par>
                        <p:par>
                          <p:cTn id="77" fill="hold">
                            <p:stCondLst>
                              <p:cond delay="5500"/>
                            </p:stCondLst>
                            <p:childTnLst>
                              <p:par>
                                <p:cTn id="78" presetID="22" presetClass="entr" presetSubtype="8" fill="hold" grpId="0" nodeType="afterEffect">
                                  <p:stCondLst>
                                    <p:cond delay="0"/>
                                  </p:stCondLst>
                                  <p:childTnLst>
                                    <p:set>
                                      <p:cBhvr>
                                        <p:cTn id="79" dur="1" fill="hold">
                                          <p:stCondLst>
                                            <p:cond delay="0"/>
                                          </p:stCondLst>
                                        </p:cTn>
                                        <p:tgtEl>
                                          <p:spTgt spid="45"/>
                                        </p:tgtEl>
                                        <p:attrNameLst>
                                          <p:attrName>style.visibility</p:attrName>
                                        </p:attrNameLst>
                                      </p:cBhvr>
                                      <p:to>
                                        <p:strVal val="visible"/>
                                      </p:to>
                                    </p:set>
                                    <p:animEffect transition="in" filter="wipe(left)">
                                      <p:cBhvr>
                                        <p:cTn id="80"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2" grpId="0"/>
      <p:bldP spid="15" grpId="0" animBg="1"/>
      <p:bldP spid="34" grpId="0" animBg="1"/>
      <p:bldP spid="35" grpId="0" animBg="1"/>
      <p:bldP spid="36" grpId="0"/>
      <p:bldP spid="37" grpId="0" animBg="1"/>
      <p:bldP spid="38" grpId="0" animBg="1"/>
      <p:bldP spid="39" grpId="0"/>
      <p:bldP spid="40" grpId="0" animBg="1"/>
      <p:bldP spid="41" grpId="0" animBg="1"/>
      <p:bldP spid="42" grpId="0"/>
      <p:bldP spid="43" grpId="0" animBg="1"/>
      <p:bldP spid="44" grpId="0" animBg="1"/>
      <p:bldP spid="4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14583"/>
            <a:ext cx="9144000" cy="5158084"/>
          </a:xfrm>
          <a:prstGeom prst="rect">
            <a:avLst/>
          </a:prstGeom>
        </p:spPr>
      </p:pic>
      <p:sp>
        <p:nvSpPr>
          <p:cNvPr id="3" name="矩形 2"/>
          <p:cNvSpPr/>
          <p:nvPr/>
        </p:nvSpPr>
        <p:spPr>
          <a:xfrm>
            <a:off x="0" y="1438519"/>
            <a:ext cx="9144000" cy="2251880"/>
          </a:xfrm>
          <a:prstGeom prst="rect">
            <a:avLst/>
          </a:prstGeom>
          <a:solidFill>
            <a:srgbClr val="00B0F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6"/>
          <p:cNvSpPr txBox="1">
            <a:spLocks noChangeArrowheads="1"/>
          </p:cNvSpPr>
          <p:nvPr/>
        </p:nvSpPr>
        <p:spPr bwMode="auto">
          <a:xfrm>
            <a:off x="3562184" y="2302849"/>
            <a:ext cx="3057219" cy="523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6" tIns="45712" rIns="91426" bIns="45712">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2800" b="1" dirty="0">
                <a:solidFill>
                  <a:schemeClr val="bg1"/>
                </a:solidFill>
                <a:latin typeface="微软雅黑" pitchFamily="34" charset="-122"/>
                <a:ea typeface="微软雅黑" pitchFamily="34" charset="-122"/>
              </a:rPr>
              <a:t>儿童成长教育课件</a:t>
            </a:r>
          </a:p>
        </p:txBody>
      </p:sp>
      <p:sp>
        <p:nvSpPr>
          <p:cNvPr id="4" name="椭圆 3"/>
          <p:cNvSpPr/>
          <p:nvPr/>
        </p:nvSpPr>
        <p:spPr>
          <a:xfrm>
            <a:off x="1432679" y="1614163"/>
            <a:ext cx="1925245" cy="1925245"/>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2825320" y="1699804"/>
            <a:ext cx="517474" cy="517474"/>
          </a:xfrm>
          <a:prstGeom prst="ellipse">
            <a:avLst/>
          </a:prstGeom>
          <a:solidFill>
            <a:srgbClr val="FFC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5"/>
          <p:cNvSpPr txBox="1">
            <a:spLocks noChangeArrowheads="1"/>
          </p:cNvSpPr>
          <p:nvPr/>
        </p:nvSpPr>
        <p:spPr bwMode="auto">
          <a:xfrm>
            <a:off x="1201121" y="1805611"/>
            <a:ext cx="2361063" cy="1569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6" tIns="45712" rIns="91426" bIns="45712">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en-US" altLang="zh-CN" sz="9600" dirty="0">
                <a:solidFill>
                  <a:srgbClr val="00B0F0"/>
                </a:solidFill>
                <a:latin typeface="Impact" pitchFamily="34" charset="0"/>
                <a:ea typeface="微软雅黑" pitchFamily="34" charset="-122"/>
              </a:rPr>
              <a:t>01</a:t>
            </a:r>
            <a:endParaRPr lang="zh-CN" altLang="en-US" sz="2800" dirty="0">
              <a:solidFill>
                <a:srgbClr val="00B0F0"/>
              </a:solidFill>
              <a:latin typeface="Impact" pitchFamily="34" charset="0"/>
              <a:ea typeface="微软雅黑" pitchFamily="34" charset="-122"/>
            </a:endParaRPr>
          </a:p>
        </p:txBody>
      </p:sp>
    </p:spTree>
    <p:extLst>
      <p:ext uri="{BB962C8B-B14F-4D97-AF65-F5344CB8AC3E}">
        <p14:creationId xmlns:p14="http://schemas.microsoft.com/office/powerpoint/2010/main" val="2920110702"/>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1" presetClass="entr" presetSubtype="1"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heel(1)">
                                      <p:cBhvr>
                                        <p:cTn id="13" dur="750"/>
                                        <p:tgtEl>
                                          <p:spTgt spid="3"/>
                                        </p:tgtEl>
                                      </p:cBhvr>
                                    </p:animEffect>
                                  </p:childTnLst>
                                </p:cTn>
                              </p:par>
                            </p:childTnLst>
                          </p:cTn>
                        </p:par>
                        <p:par>
                          <p:cTn id="14" fill="hold">
                            <p:stCondLst>
                              <p:cond delay="1250"/>
                            </p:stCondLst>
                            <p:childTnLst>
                              <p:par>
                                <p:cTn id="15" presetID="21" presetClass="entr" presetSubtype="1"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heel(1)">
                                      <p:cBhvr>
                                        <p:cTn id="17" dur="750"/>
                                        <p:tgtEl>
                                          <p:spTgt spid="4"/>
                                        </p:tgtEl>
                                      </p:cBhvr>
                                    </p:animEffect>
                                  </p:childTnLst>
                                </p:cTn>
                              </p:par>
                            </p:childTnLst>
                          </p:cTn>
                        </p:par>
                        <p:par>
                          <p:cTn id="18" fill="hold">
                            <p:stCondLst>
                              <p:cond delay="2000"/>
                            </p:stCondLst>
                            <p:childTnLst>
                              <p:par>
                                <p:cTn id="19" presetID="21" presetClass="entr" presetSubtype="1"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heel(1)">
                                      <p:cBhvr>
                                        <p:cTn id="21" dur="750"/>
                                        <p:tgtEl>
                                          <p:spTgt spid="12"/>
                                        </p:tgtEl>
                                      </p:cBhvr>
                                    </p:animEffect>
                                  </p:childTnLst>
                                </p:cTn>
                              </p:par>
                            </p:childTnLst>
                          </p:cTn>
                        </p:par>
                      </p:childTnLst>
                    </p:cTn>
                  </p:par>
                  <p:par>
                    <p:cTn id="22" fill="hold">
                      <p:stCondLst>
                        <p:cond delay="indefinite"/>
                      </p:stCondLst>
                      <p:childTnLst>
                        <p:par>
                          <p:cTn id="23" fill="hold">
                            <p:stCondLst>
                              <p:cond delay="0"/>
                            </p:stCondLst>
                            <p:childTnLst>
                              <p:par>
                                <p:cTn id="24" presetID="26" presetClass="entr" presetSubtype="0"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80">
                                          <p:stCondLst>
                                            <p:cond delay="0"/>
                                          </p:stCondLst>
                                        </p:cTn>
                                        <p:tgtEl>
                                          <p:spTgt spid="13"/>
                                        </p:tgtEl>
                                      </p:cBhvr>
                                    </p:animEffect>
                                    <p:anim calcmode="lin" valueType="num">
                                      <p:cBhvr>
                                        <p:cTn id="27"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32" dur="26">
                                          <p:stCondLst>
                                            <p:cond delay="650"/>
                                          </p:stCondLst>
                                        </p:cTn>
                                        <p:tgtEl>
                                          <p:spTgt spid="13"/>
                                        </p:tgtEl>
                                      </p:cBhvr>
                                      <p:to x="100000" y="60000"/>
                                    </p:animScale>
                                    <p:animScale>
                                      <p:cBhvr>
                                        <p:cTn id="33" dur="166" decel="50000">
                                          <p:stCondLst>
                                            <p:cond delay="676"/>
                                          </p:stCondLst>
                                        </p:cTn>
                                        <p:tgtEl>
                                          <p:spTgt spid="13"/>
                                        </p:tgtEl>
                                      </p:cBhvr>
                                      <p:to x="100000" y="100000"/>
                                    </p:animScale>
                                    <p:animScale>
                                      <p:cBhvr>
                                        <p:cTn id="34" dur="26">
                                          <p:stCondLst>
                                            <p:cond delay="1312"/>
                                          </p:stCondLst>
                                        </p:cTn>
                                        <p:tgtEl>
                                          <p:spTgt spid="13"/>
                                        </p:tgtEl>
                                      </p:cBhvr>
                                      <p:to x="100000" y="80000"/>
                                    </p:animScale>
                                    <p:animScale>
                                      <p:cBhvr>
                                        <p:cTn id="35" dur="166" decel="50000">
                                          <p:stCondLst>
                                            <p:cond delay="1338"/>
                                          </p:stCondLst>
                                        </p:cTn>
                                        <p:tgtEl>
                                          <p:spTgt spid="13"/>
                                        </p:tgtEl>
                                      </p:cBhvr>
                                      <p:to x="100000" y="100000"/>
                                    </p:animScale>
                                    <p:animScale>
                                      <p:cBhvr>
                                        <p:cTn id="36" dur="26">
                                          <p:stCondLst>
                                            <p:cond delay="1642"/>
                                          </p:stCondLst>
                                        </p:cTn>
                                        <p:tgtEl>
                                          <p:spTgt spid="13"/>
                                        </p:tgtEl>
                                      </p:cBhvr>
                                      <p:to x="100000" y="90000"/>
                                    </p:animScale>
                                    <p:animScale>
                                      <p:cBhvr>
                                        <p:cTn id="37" dur="166" decel="50000">
                                          <p:stCondLst>
                                            <p:cond delay="1668"/>
                                          </p:stCondLst>
                                        </p:cTn>
                                        <p:tgtEl>
                                          <p:spTgt spid="13"/>
                                        </p:tgtEl>
                                      </p:cBhvr>
                                      <p:to x="100000" y="100000"/>
                                    </p:animScale>
                                    <p:animScale>
                                      <p:cBhvr>
                                        <p:cTn id="38" dur="26">
                                          <p:stCondLst>
                                            <p:cond delay="1808"/>
                                          </p:stCondLst>
                                        </p:cTn>
                                        <p:tgtEl>
                                          <p:spTgt spid="13"/>
                                        </p:tgtEl>
                                      </p:cBhvr>
                                      <p:to x="100000" y="95000"/>
                                    </p:animScale>
                                    <p:animScale>
                                      <p:cBhvr>
                                        <p:cTn id="39" dur="166" decel="50000">
                                          <p:stCondLst>
                                            <p:cond delay="1834"/>
                                          </p:stCondLst>
                                        </p:cTn>
                                        <p:tgtEl>
                                          <p:spTgt spid="13"/>
                                        </p:tgtEl>
                                      </p:cBhvr>
                                      <p:to x="100000" y="100000"/>
                                    </p:animScale>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1000"/>
                                        <p:tgtEl>
                                          <p:spTgt spid="10"/>
                                        </p:tgtEl>
                                      </p:cBhvr>
                                    </p:animEffect>
                                    <p:anim calcmode="lin" valueType="num">
                                      <p:cBhvr>
                                        <p:cTn id="45" dur="1000" fill="hold"/>
                                        <p:tgtEl>
                                          <p:spTgt spid="10"/>
                                        </p:tgtEl>
                                        <p:attrNameLst>
                                          <p:attrName>ppt_x</p:attrName>
                                        </p:attrNameLst>
                                      </p:cBhvr>
                                      <p:tavLst>
                                        <p:tav tm="0">
                                          <p:val>
                                            <p:strVal val="#ppt_x"/>
                                          </p:val>
                                        </p:tav>
                                        <p:tav tm="100000">
                                          <p:val>
                                            <p:strVal val="#ppt_x"/>
                                          </p:val>
                                        </p:tav>
                                      </p:tavLst>
                                    </p:anim>
                                    <p:anim calcmode="lin" valueType="num">
                                      <p:cBhvr>
                                        <p:cTn id="4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p:bldP spid="4" grpId="0" animBg="1"/>
      <p:bldP spid="12" grpId="0" animBg="1"/>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817660" cy="3613245"/>
          </a:xfrm>
          <a:prstGeom prst="rect">
            <a:avLst/>
          </a:prstGeom>
        </p:spPr>
      </p:pic>
      <p:sp>
        <p:nvSpPr>
          <p:cNvPr id="11" name="矩形 10"/>
          <p:cNvSpPr/>
          <p:nvPr/>
        </p:nvSpPr>
        <p:spPr>
          <a:xfrm>
            <a:off x="4817660" y="0"/>
            <a:ext cx="4326340" cy="51435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0" y="3613244"/>
            <a:ext cx="4817660" cy="153025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35"/>
          <p:cNvSpPr>
            <a:spLocks noChangeArrowheads="1"/>
          </p:cNvSpPr>
          <p:nvPr/>
        </p:nvSpPr>
        <p:spPr bwMode="auto">
          <a:xfrm>
            <a:off x="1109004" y="4405667"/>
            <a:ext cx="8931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bg1"/>
                </a:solidFill>
                <a:latin typeface="Steelfish" pitchFamily="2" charset="0"/>
                <a:ea typeface="华文细黑" pitchFamily="2" charset="-122"/>
                <a:sym typeface="Segoe UI" pitchFamily="34" charset="0"/>
              </a:rPr>
              <a:t>TEXT HERE</a:t>
            </a:r>
            <a:endParaRPr lang="zh-CN" altLang="en-US" sz="2400" dirty="0">
              <a:solidFill>
                <a:schemeClr val="bg1"/>
              </a:solidFill>
              <a:latin typeface="Steelfish" pitchFamily="2" charset="0"/>
              <a:ea typeface="华文细黑" pitchFamily="2" charset="-122"/>
              <a:sym typeface="Segoe UI" pitchFamily="34" charset="0"/>
            </a:endParaRPr>
          </a:p>
        </p:txBody>
      </p:sp>
      <p:sp>
        <p:nvSpPr>
          <p:cNvPr id="15" name="文本框 35"/>
          <p:cNvSpPr>
            <a:spLocks noChangeArrowheads="1"/>
          </p:cNvSpPr>
          <p:nvPr/>
        </p:nvSpPr>
        <p:spPr bwMode="auto">
          <a:xfrm>
            <a:off x="1121452" y="3891317"/>
            <a:ext cx="69762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dirty="0">
                <a:solidFill>
                  <a:schemeClr val="bg1"/>
                </a:solidFill>
                <a:latin typeface="Steelfish" pitchFamily="2" charset="0"/>
                <a:ea typeface="华文细黑" pitchFamily="2" charset="-122"/>
                <a:sym typeface="Segoe UI" pitchFamily="34" charset="0"/>
              </a:rPr>
              <a:t>70%</a:t>
            </a:r>
            <a:endParaRPr lang="zh-CN" altLang="en-US" sz="3600" dirty="0">
              <a:solidFill>
                <a:schemeClr val="bg1"/>
              </a:solidFill>
              <a:latin typeface="Steelfish" pitchFamily="2" charset="0"/>
              <a:ea typeface="华文细黑" pitchFamily="2" charset="-122"/>
              <a:sym typeface="Segoe UI" pitchFamily="34" charset="0"/>
            </a:endParaRPr>
          </a:p>
        </p:txBody>
      </p:sp>
      <p:sp>
        <p:nvSpPr>
          <p:cNvPr id="16" name="文本框 35"/>
          <p:cNvSpPr>
            <a:spLocks noChangeArrowheads="1"/>
          </p:cNvSpPr>
          <p:nvPr/>
        </p:nvSpPr>
        <p:spPr bwMode="auto">
          <a:xfrm>
            <a:off x="3292779" y="4378371"/>
            <a:ext cx="8931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bg1"/>
                </a:solidFill>
                <a:latin typeface="Steelfish" pitchFamily="2" charset="0"/>
                <a:ea typeface="华文细黑" pitchFamily="2" charset="-122"/>
                <a:sym typeface="Segoe UI" pitchFamily="34" charset="0"/>
              </a:rPr>
              <a:t>TEXT HERE</a:t>
            </a:r>
            <a:endParaRPr lang="zh-CN" altLang="en-US" sz="2400" dirty="0">
              <a:solidFill>
                <a:schemeClr val="bg1"/>
              </a:solidFill>
              <a:latin typeface="Steelfish" pitchFamily="2" charset="0"/>
              <a:ea typeface="华文细黑" pitchFamily="2" charset="-122"/>
              <a:sym typeface="Segoe UI" pitchFamily="34" charset="0"/>
            </a:endParaRPr>
          </a:p>
        </p:txBody>
      </p:sp>
      <p:sp>
        <p:nvSpPr>
          <p:cNvPr id="17" name="文本框 35"/>
          <p:cNvSpPr>
            <a:spLocks noChangeArrowheads="1"/>
          </p:cNvSpPr>
          <p:nvPr/>
        </p:nvSpPr>
        <p:spPr bwMode="auto">
          <a:xfrm>
            <a:off x="3292779" y="3864021"/>
            <a:ext cx="69762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dirty="0">
                <a:solidFill>
                  <a:schemeClr val="bg1"/>
                </a:solidFill>
                <a:latin typeface="Steelfish" pitchFamily="2" charset="0"/>
                <a:ea typeface="华文细黑" pitchFamily="2" charset="-122"/>
                <a:sym typeface="Segoe UI" pitchFamily="34" charset="0"/>
              </a:rPr>
              <a:t>30%</a:t>
            </a:r>
            <a:endParaRPr lang="zh-CN" altLang="en-US" sz="3600" dirty="0">
              <a:solidFill>
                <a:schemeClr val="bg1"/>
              </a:solidFill>
              <a:latin typeface="Steelfish" pitchFamily="2" charset="0"/>
              <a:ea typeface="华文细黑" pitchFamily="2" charset="-122"/>
              <a:sym typeface="Segoe UI" pitchFamily="34" charset="0"/>
            </a:endParaRPr>
          </a:p>
        </p:txBody>
      </p:sp>
      <p:sp>
        <p:nvSpPr>
          <p:cNvPr id="18" name="Oval 5"/>
          <p:cNvSpPr>
            <a:spLocks noChangeArrowheads="1"/>
          </p:cNvSpPr>
          <p:nvPr/>
        </p:nvSpPr>
        <p:spPr bwMode="auto">
          <a:xfrm>
            <a:off x="844719" y="3891317"/>
            <a:ext cx="150032" cy="150280"/>
          </a:xfrm>
          <a:prstGeom prst="ellipse">
            <a:avLst/>
          </a:prstGeom>
          <a:solidFill>
            <a:schemeClr val="bg1"/>
          </a:solidFill>
          <a:ln>
            <a:noFill/>
          </a:ln>
        </p:spPr>
        <p:txBody>
          <a:bodyPr anchor="ctr"/>
          <a:lstStyle/>
          <a:p>
            <a:endParaRPr lang="zh-CN" altLang="zh-CN" sz="1600">
              <a:solidFill>
                <a:schemeClr val="bg1"/>
              </a:solidFill>
              <a:latin typeface="华文细黑" pitchFamily="2" charset="-122"/>
              <a:ea typeface="华文细黑" pitchFamily="2" charset="-122"/>
              <a:sym typeface="华文细黑" pitchFamily="2" charset="-122"/>
            </a:endParaRPr>
          </a:p>
        </p:txBody>
      </p:sp>
      <p:sp>
        <p:nvSpPr>
          <p:cNvPr id="19" name="Freeform 6"/>
          <p:cNvSpPr>
            <a:spLocks noChangeArrowheads="1"/>
          </p:cNvSpPr>
          <p:nvPr/>
        </p:nvSpPr>
        <p:spPr bwMode="auto">
          <a:xfrm>
            <a:off x="737356" y="4064139"/>
            <a:ext cx="357187" cy="700303"/>
          </a:xfrm>
          <a:custGeom>
            <a:avLst/>
            <a:gdLst>
              <a:gd name="T0" fmla="*/ 519 w 50"/>
              <a:gd name="T1" fmla="*/ 120 h 93"/>
              <a:gd name="T2" fmla="*/ 374 w 50"/>
              <a:gd name="T3" fmla="*/ 10 h 93"/>
              <a:gd name="T4" fmla="*/ 156 w 50"/>
              <a:gd name="T5" fmla="*/ 10 h 93"/>
              <a:gd name="T6" fmla="*/ 10 w 50"/>
              <a:gd name="T7" fmla="*/ 120 h 93"/>
              <a:gd name="T8" fmla="*/ 10 w 50"/>
              <a:gd name="T9" fmla="*/ 371 h 93"/>
              <a:gd name="T10" fmla="*/ 10 w 50"/>
              <a:gd name="T11" fmla="*/ 371 h 93"/>
              <a:gd name="T12" fmla="*/ 10 w 50"/>
              <a:gd name="T13" fmla="*/ 371 h 93"/>
              <a:gd name="T14" fmla="*/ 52 w 50"/>
              <a:gd name="T15" fmla="*/ 411 h 93"/>
              <a:gd name="T16" fmla="*/ 93 w 50"/>
              <a:gd name="T17" fmla="*/ 371 h 93"/>
              <a:gd name="T18" fmla="*/ 93 w 50"/>
              <a:gd name="T19" fmla="*/ 371 h 93"/>
              <a:gd name="T20" fmla="*/ 93 w 50"/>
              <a:gd name="T21" fmla="*/ 371 h 93"/>
              <a:gd name="T22" fmla="*/ 93 w 50"/>
              <a:gd name="T23" fmla="*/ 140 h 93"/>
              <a:gd name="T24" fmla="*/ 125 w 50"/>
              <a:gd name="T25" fmla="*/ 140 h 93"/>
              <a:gd name="T26" fmla="*/ 125 w 50"/>
              <a:gd name="T27" fmla="*/ 872 h 93"/>
              <a:gd name="T28" fmla="*/ 187 w 50"/>
              <a:gd name="T29" fmla="*/ 932 h 93"/>
              <a:gd name="T30" fmla="*/ 249 w 50"/>
              <a:gd name="T31" fmla="*/ 872 h 93"/>
              <a:gd name="T32" fmla="*/ 249 w 50"/>
              <a:gd name="T33" fmla="*/ 401 h 93"/>
              <a:gd name="T34" fmla="*/ 270 w 50"/>
              <a:gd name="T35" fmla="*/ 401 h 93"/>
              <a:gd name="T36" fmla="*/ 270 w 50"/>
              <a:gd name="T37" fmla="*/ 872 h 93"/>
              <a:gd name="T38" fmla="*/ 270 w 50"/>
              <a:gd name="T39" fmla="*/ 872 h 93"/>
              <a:gd name="T40" fmla="*/ 332 w 50"/>
              <a:gd name="T41" fmla="*/ 932 h 93"/>
              <a:gd name="T42" fmla="*/ 394 w 50"/>
              <a:gd name="T43" fmla="*/ 872 h 93"/>
              <a:gd name="T44" fmla="*/ 394 w 50"/>
              <a:gd name="T45" fmla="*/ 130 h 93"/>
              <a:gd name="T46" fmla="*/ 426 w 50"/>
              <a:gd name="T47" fmla="*/ 130 h 93"/>
              <a:gd name="T48" fmla="*/ 426 w 50"/>
              <a:gd name="T49" fmla="*/ 371 h 93"/>
              <a:gd name="T50" fmla="*/ 426 w 50"/>
              <a:gd name="T51" fmla="*/ 371 h 93"/>
              <a:gd name="T52" fmla="*/ 426 w 50"/>
              <a:gd name="T53" fmla="*/ 371 h 93"/>
              <a:gd name="T54" fmla="*/ 467 w 50"/>
              <a:gd name="T55" fmla="*/ 411 h 93"/>
              <a:gd name="T56" fmla="*/ 519 w 50"/>
              <a:gd name="T57" fmla="*/ 371 h 93"/>
              <a:gd name="T58" fmla="*/ 519 w 50"/>
              <a:gd name="T59" fmla="*/ 371 h 93"/>
              <a:gd name="T60" fmla="*/ 519 w 50"/>
              <a:gd name="T61" fmla="*/ 120 h 9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50"/>
              <a:gd name="T94" fmla="*/ 0 h 93"/>
              <a:gd name="T95" fmla="*/ 50 w 50"/>
              <a:gd name="T96" fmla="*/ 93 h 9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50" h="93">
                <a:moveTo>
                  <a:pt x="50" y="12"/>
                </a:moveTo>
                <a:cubicBezTo>
                  <a:pt x="49" y="0"/>
                  <a:pt x="36" y="1"/>
                  <a:pt x="36" y="1"/>
                </a:cubicBezTo>
                <a:cubicBezTo>
                  <a:pt x="15" y="1"/>
                  <a:pt x="15" y="1"/>
                  <a:pt x="15" y="1"/>
                </a:cubicBezTo>
                <a:cubicBezTo>
                  <a:pt x="0" y="1"/>
                  <a:pt x="1" y="12"/>
                  <a:pt x="1" y="12"/>
                </a:cubicBezTo>
                <a:cubicBezTo>
                  <a:pt x="1" y="37"/>
                  <a:pt x="1" y="37"/>
                  <a:pt x="1" y="37"/>
                </a:cubicBezTo>
                <a:cubicBezTo>
                  <a:pt x="1" y="37"/>
                  <a:pt x="1" y="37"/>
                  <a:pt x="1" y="37"/>
                </a:cubicBezTo>
                <a:cubicBezTo>
                  <a:pt x="1" y="37"/>
                  <a:pt x="1" y="37"/>
                  <a:pt x="1" y="37"/>
                </a:cubicBezTo>
                <a:cubicBezTo>
                  <a:pt x="1" y="40"/>
                  <a:pt x="3" y="41"/>
                  <a:pt x="5" y="41"/>
                </a:cubicBezTo>
                <a:cubicBezTo>
                  <a:pt x="7" y="41"/>
                  <a:pt x="9" y="40"/>
                  <a:pt x="9" y="37"/>
                </a:cubicBezTo>
                <a:cubicBezTo>
                  <a:pt x="9" y="37"/>
                  <a:pt x="9" y="37"/>
                  <a:pt x="9" y="37"/>
                </a:cubicBezTo>
                <a:cubicBezTo>
                  <a:pt x="9" y="37"/>
                  <a:pt x="9" y="37"/>
                  <a:pt x="9" y="37"/>
                </a:cubicBezTo>
                <a:cubicBezTo>
                  <a:pt x="9" y="14"/>
                  <a:pt x="9" y="14"/>
                  <a:pt x="9" y="14"/>
                </a:cubicBezTo>
                <a:cubicBezTo>
                  <a:pt x="12" y="14"/>
                  <a:pt x="12" y="14"/>
                  <a:pt x="12" y="14"/>
                </a:cubicBezTo>
                <a:cubicBezTo>
                  <a:pt x="12" y="87"/>
                  <a:pt x="12" y="87"/>
                  <a:pt x="12" y="87"/>
                </a:cubicBezTo>
                <a:cubicBezTo>
                  <a:pt x="12" y="91"/>
                  <a:pt x="15" y="93"/>
                  <a:pt x="18" y="93"/>
                </a:cubicBezTo>
                <a:cubicBezTo>
                  <a:pt x="21" y="93"/>
                  <a:pt x="24" y="91"/>
                  <a:pt x="24" y="87"/>
                </a:cubicBezTo>
                <a:cubicBezTo>
                  <a:pt x="24" y="40"/>
                  <a:pt x="24" y="40"/>
                  <a:pt x="24" y="40"/>
                </a:cubicBezTo>
                <a:cubicBezTo>
                  <a:pt x="26" y="40"/>
                  <a:pt x="26" y="40"/>
                  <a:pt x="26" y="40"/>
                </a:cubicBezTo>
                <a:cubicBezTo>
                  <a:pt x="26" y="87"/>
                  <a:pt x="26" y="87"/>
                  <a:pt x="26" y="87"/>
                </a:cubicBezTo>
                <a:cubicBezTo>
                  <a:pt x="26" y="87"/>
                  <a:pt x="26" y="87"/>
                  <a:pt x="26" y="87"/>
                </a:cubicBezTo>
                <a:cubicBezTo>
                  <a:pt x="27" y="91"/>
                  <a:pt x="29" y="93"/>
                  <a:pt x="32" y="93"/>
                </a:cubicBezTo>
                <a:cubicBezTo>
                  <a:pt x="36" y="93"/>
                  <a:pt x="38" y="91"/>
                  <a:pt x="38" y="87"/>
                </a:cubicBezTo>
                <a:cubicBezTo>
                  <a:pt x="38" y="13"/>
                  <a:pt x="38" y="13"/>
                  <a:pt x="38" y="13"/>
                </a:cubicBezTo>
                <a:cubicBezTo>
                  <a:pt x="41" y="13"/>
                  <a:pt x="41" y="13"/>
                  <a:pt x="41" y="13"/>
                </a:cubicBezTo>
                <a:cubicBezTo>
                  <a:pt x="41" y="37"/>
                  <a:pt x="41" y="37"/>
                  <a:pt x="41" y="37"/>
                </a:cubicBezTo>
                <a:cubicBezTo>
                  <a:pt x="41" y="37"/>
                  <a:pt x="41" y="37"/>
                  <a:pt x="41" y="37"/>
                </a:cubicBezTo>
                <a:cubicBezTo>
                  <a:pt x="41" y="37"/>
                  <a:pt x="41" y="37"/>
                  <a:pt x="41" y="37"/>
                </a:cubicBezTo>
                <a:cubicBezTo>
                  <a:pt x="41" y="39"/>
                  <a:pt x="43" y="41"/>
                  <a:pt x="45" y="41"/>
                </a:cubicBezTo>
                <a:cubicBezTo>
                  <a:pt x="48" y="41"/>
                  <a:pt x="50" y="39"/>
                  <a:pt x="50" y="37"/>
                </a:cubicBezTo>
                <a:cubicBezTo>
                  <a:pt x="50" y="37"/>
                  <a:pt x="50" y="37"/>
                  <a:pt x="50" y="37"/>
                </a:cubicBezTo>
                <a:lnTo>
                  <a:pt x="50" y="12"/>
                </a:lnTo>
                <a:close/>
              </a:path>
            </a:pathLst>
          </a:custGeom>
          <a:solidFill>
            <a:schemeClr val="bg1"/>
          </a:solidFill>
          <a:ln>
            <a:noFill/>
          </a:ln>
        </p:spPr>
        <p:txBody>
          <a:bodyPr anchor="ctr"/>
          <a:lstStyle/>
          <a:p>
            <a:endParaRPr lang="zh-CN" altLang="en-US"/>
          </a:p>
        </p:txBody>
      </p:sp>
      <p:sp>
        <p:nvSpPr>
          <p:cNvPr id="20" name="Oval 5"/>
          <p:cNvSpPr>
            <a:spLocks noChangeArrowheads="1"/>
          </p:cNvSpPr>
          <p:nvPr/>
        </p:nvSpPr>
        <p:spPr bwMode="auto">
          <a:xfrm>
            <a:off x="2969233" y="3971971"/>
            <a:ext cx="132863" cy="131970"/>
          </a:xfrm>
          <a:prstGeom prst="ellipse">
            <a:avLst/>
          </a:prstGeom>
          <a:solidFill>
            <a:schemeClr val="bg1"/>
          </a:solidFill>
          <a:ln>
            <a:noFill/>
          </a:ln>
        </p:spPr>
        <p:txBody>
          <a:bodyPr anchor="ctr"/>
          <a:lstStyle/>
          <a:p>
            <a:endParaRPr lang="zh-CN" altLang="zh-CN" sz="1600">
              <a:solidFill>
                <a:schemeClr val="bg1"/>
              </a:solidFill>
              <a:latin typeface="华文细黑" pitchFamily="2" charset="-122"/>
              <a:ea typeface="华文细黑" pitchFamily="2" charset="-122"/>
              <a:sym typeface="华文细黑" pitchFamily="2" charset="-122"/>
            </a:endParaRPr>
          </a:p>
        </p:txBody>
      </p:sp>
      <p:sp>
        <p:nvSpPr>
          <p:cNvPr id="21" name="Freeform 6"/>
          <p:cNvSpPr>
            <a:spLocks noChangeArrowheads="1"/>
          </p:cNvSpPr>
          <p:nvPr/>
        </p:nvSpPr>
        <p:spPr bwMode="auto">
          <a:xfrm>
            <a:off x="2841756" y="4123610"/>
            <a:ext cx="374650" cy="613536"/>
          </a:xfrm>
          <a:custGeom>
            <a:avLst/>
            <a:gdLst>
              <a:gd name="T0" fmla="*/ 549 w 65"/>
              <a:gd name="T1" fmla="*/ 125 h 93"/>
              <a:gd name="T2" fmla="*/ 376 w 65"/>
              <a:gd name="T3" fmla="*/ 0 h 93"/>
              <a:gd name="T4" fmla="*/ 260 w 65"/>
              <a:gd name="T5" fmla="*/ 0 h 93"/>
              <a:gd name="T6" fmla="*/ 77 w 65"/>
              <a:gd name="T7" fmla="*/ 125 h 93"/>
              <a:gd name="T8" fmla="*/ 0 w 65"/>
              <a:gd name="T9" fmla="*/ 385 h 93"/>
              <a:gd name="T10" fmla="*/ 0 w 65"/>
              <a:gd name="T11" fmla="*/ 385 h 93"/>
              <a:gd name="T12" fmla="*/ 0 w 65"/>
              <a:gd name="T13" fmla="*/ 385 h 93"/>
              <a:gd name="T14" fmla="*/ 39 w 65"/>
              <a:gd name="T15" fmla="*/ 426 h 93"/>
              <a:gd name="T16" fmla="*/ 87 w 65"/>
              <a:gd name="T17" fmla="*/ 385 h 93"/>
              <a:gd name="T18" fmla="*/ 87 w 65"/>
              <a:gd name="T19" fmla="*/ 385 h 93"/>
              <a:gd name="T20" fmla="*/ 87 w 65"/>
              <a:gd name="T21" fmla="*/ 385 h 93"/>
              <a:gd name="T22" fmla="*/ 164 w 65"/>
              <a:gd name="T23" fmla="*/ 135 h 93"/>
              <a:gd name="T24" fmla="*/ 193 w 65"/>
              <a:gd name="T25" fmla="*/ 135 h 93"/>
              <a:gd name="T26" fmla="*/ 67 w 65"/>
              <a:gd name="T27" fmla="*/ 551 h 93"/>
              <a:gd name="T28" fmla="*/ 193 w 65"/>
              <a:gd name="T29" fmla="*/ 551 h 93"/>
              <a:gd name="T30" fmla="*/ 193 w 65"/>
              <a:gd name="T31" fmla="*/ 905 h 93"/>
              <a:gd name="T32" fmla="*/ 250 w 65"/>
              <a:gd name="T33" fmla="*/ 967 h 93"/>
              <a:gd name="T34" fmla="*/ 299 w 65"/>
              <a:gd name="T35" fmla="*/ 905 h 93"/>
              <a:gd name="T36" fmla="*/ 299 w 65"/>
              <a:gd name="T37" fmla="*/ 551 h 93"/>
              <a:gd name="T38" fmla="*/ 327 w 65"/>
              <a:gd name="T39" fmla="*/ 551 h 93"/>
              <a:gd name="T40" fmla="*/ 327 w 65"/>
              <a:gd name="T41" fmla="*/ 905 h 93"/>
              <a:gd name="T42" fmla="*/ 327 w 65"/>
              <a:gd name="T43" fmla="*/ 905 h 93"/>
              <a:gd name="T44" fmla="*/ 385 w 65"/>
              <a:gd name="T45" fmla="*/ 967 h 93"/>
              <a:gd name="T46" fmla="*/ 443 w 65"/>
              <a:gd name="T47" fmla="*/ 905 h 93"/>
              <a:gd name="T48" fmla="*/ 443 w 65"/>
              <a:gd name="T49" fmla="*/ 551 h 93"/>
              <a:gd name="T50" fmla="*/ 568 w 65"/>
              <a:gd name="T51" fmla="*/ 551 h 93"/>
              <a:gd name="T52" fmla="*/ 443 w 65"/>
              <a:gd name="T53" fmla="*/ 135 h 93"/>
              <a:gd name="T54" fmla="*/ 462 w 65"/>
              <a:gd name="T55" fmla="*/ 135 h 93"/>
              <a:gd name="T56" fmla="*/ 549 w 65"/>
              <a:gd name="T57" fmla="*/ 385 h 93"/>
              <a:gd name="T58" fmla="*/ 549 w 65"/>
              <a:gd name="T59" fmla="*/ 385 h 93"/>
              <a:gd name="T60" fmla="*/ 549 w 65"/>
              <a:gd name="T61" fmla="*/ 385 h 93"/>
              <a:gd name="T62" fmla="*/ 587 w 65"/>
              <a:gd name="T63" fmla="*/ 426 h 93"/>
              <a:gd name="T64" fmla="*/ 626 w 65"/>
              <a:gd name="T65" fmla="*/ 385 h 93"/>
              <a:gd name="T66" fmla="*/ 626 w 65"/>
              <a:gd name="T67" fmla="*/ 385 h 93"/>
              <a:gd name="T68" fmla="*/ 549 w 65"/>
              <a:gd name="T69" fmla="*/ 125 h 9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5"/>
              <a:gd name="T106" fmla="*/ 0 h 93"/>
              <a:gd name="T107" fmla="*/ 65 w 65"/>
              <a:gd name="T108" fmla="*/ 93 h 9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5" h="93">
                <a:moveTo>
                  <a:pt x="57" y="12"/>
                </a:moveTo>
                <a:cubicBezTo>
                  <a:pt x="56" y="0"/>
                  <a:pt x="39" y="0"/>
                  <a:pt x="39" y="0"/>
                </a:cubicBezTo>
                <a:cubicBezTo>
                  <a:pt x="27" y="0"/>
                  <a:pt x="27" y="0"/>
                  <a:pt x="27" y="0"/>
                </a:cubicBezTo>
                <a:cubicBezTo>
                  <a:pt x="12" y="1"/>
                  <a:pt x="8" y="12"/>
                  <a:pt x="8" y="12"/>
                </a:cubicBezTo>
                <a:cubicBezTo>
                  <a:pt x="0" y="37"/>
                  <a:pt x="0" y="37"/>
                  <a:pt x="0" y="37"/>
                </a:cubicBezTo>
                <a:cubicBezTo>
                  <a:pt x="0" y="37"/>
                  <a:pt x="0" y="37"/>
                  <a:pt x="0" y="37"/>
                </a:cubicBezTo>
                <a:cubicBezTo>
                  <a:pt x="0" y="37"/>
                  <a:pt x="0" y="37"/>
                  <a:pt x="0" y="37"/>
                </a:cubicBezTo>
                <a:cubicBezTo>
                  <a:pt x="0" y="39"/>
                  <a:pt x="2" y="41"/>
                  <a:pt x="4" y="41"/>
                </a:cubicBezTo>
                <a:cubicBezTo>
                  <a:pt x="7" y="41"/>
                  <a:pt x="9" y="39"/>
                  <a:pt x="9" y="37"/>
                </a:cubicBezTo>
                <a:cubicBezTo>
                  <a:pt x="9" y="37"/>
                  <a:pt x="9" y="37"/>
                  <a:pt x="9" y="37"/>
                </a:cubicBezTo>
                <a:cubicBezTo>
                  <a:pt x="9" y="37"/>
                  <a:pt x="9" y="37"/>
                  <a:pt x="9" y="37"/>
                </a:cubicBezTo>
                <a:cubicBezTo>
                  <a:pt x="17" y="13"/>
                  <a:pt x="17" y="13"/>
                  <a:pt x="17" y="13"/>
                </a:cubicBezTo>
                <a:cubicBezTo>
                  <a:pt x="20" y="13"/>
                  <a:pt x="20" y="13"/>
                  <a:pt x="20" y="13"/>
                </a:cubicBezTo>
                <a:cubicBezTo>
                  <a:pt x="7" y="53"/>
                  <a:pt x="7" y="53"/>
                  <a:pt x="7" y="53"/>
                </a:cubicBezTo>
                <a:cubicBezTo>
                  <a:pt x="20" y="53"/>
                  <a:pt x="20" y="53"/>
                  <a:pt x="20" y="53"/>
                </a:cubicBezTo>
                <a:cubicBezTo>
                  <a:pt x="20" y="87"/>
                  <a:pt x="20" y="87"/>
                  <a:pt x="20" y="87"/>
                </a:cubicBezTo>
                <a:cubicBezTo>
                  <a:pt x="20" y="90"/>
                  <a:pt x="22" y="93"/>
                  <a:pt x="26" y="93"/>
                </a:cubicBezTo>
                <a:cubicBezTo>
                  <a:pt x="29" y="93"/>
                  <a:pt x="31" y="90"/>
                  <a:pt x="31" y="87"/>
                </a:cubicBezTo>
                <a:cubicBezTo>
                  <a:pt x="31" y="53"/>
                  <a:pt x="31" y="53"/>
                  <a:pt x="31" y="53"/>
                </a:cubicBezTo>
                <a:cubicBezTo>
                  <a:pt x="34" y="53"/>
                  <a:pt x="34" y="53"/>
                  <a:pt x="34" y="53"/>
                </a:cubicBezTo>
                <a:cubicBezTo>
                  <a:pt x="34" y="87"/>
                  <a:pt x="34" y="87"/>
                  <a:pt x="34" y="87"/>
                </a:cubicBezTo>
                <a:cubicBezTo>
                  <a:pt x="34" y="87"/>
                  <a:pt x="34" y="87"/>
                  <a:pt x="34" y="87"/>
                </a:cubicBezTo>
                <a:cubicBezTo>
                  <a:pt x="34" y="90"/>
                  <a:pt x="37" y="93"/>
                  <a:pt x="40" y="93"/>
                </a:cubicBezTo>
                <a:cubicBezTo>
                  <a:pt x="43" y="93"/>
                  <a:pt x="46" y="90"/>
                  <a:pt x="46" y="87"/>
                </a:cubicBezTo>
                <a:cubicBezTo>
                  <a:pt x="46" y="53"/>
                  <a:pt x="46" y="53"/>
                  <a:pt x="46" y="53"/>
                </a:cubicBezTo>
                <a:cubicBezTo>
                  <a:pt x="59" y="53"/>
                  <a:pt x="59" y="53"/>
                  <a:pt x="59" y="53"/>
                </a:cubicBezTo>
                <a:cubicBezTo>
                  <a:pt x="46" y="13"/>
                  <a:pt x="46" y="13"/>
                  <a:pt x="46" y="13"/>
                </a:cubicBezTo>
                <a:cubicBezTo>
                  <a:pt x="48" y="13"/>
                  <a:pt x="48" y="13"/>
                  <a:pt x="48" y="13"/>
                </a:cubicBezTo>
                <a:cubicBezTo>
                  <a:pt x="57" y="37"/>
                  <a:pt x="57" y="37"/>
                  <a:pt x="57" y="37"/>
                </a:cubicBezTo>
                <a:cubicBezTo>
                  <a:pt x="57" y="37"/>
                  <a:pt x="57" y="37"/>
                  <a:pt x="57" y="37"/>
                </a:cubicBezTo>
                <a:cubicBezTo>
                  <a:pt x="57" y="37"/>
                  <a:pt x="57" y="37"/>
                  <a:pt x="57" y="37"/>
                </a:cubicBezTo>
                <a:cubicBezTo>
                  <a:pt x="57" y="39"/>
                  <a:pt x="59" y="41"/>
                  <a:pt x="61" y="41"/>
                </a:cubicBezTo>
                <a:cubicBezTo>
                  <a:pt x="64" y="41"/>
                  <a:pt x="65" y="39"/>
                  <a:pt x="65" y="37"/>
                </a:cubicBezTo>
                <a:cubicBezTo>
                  <a:pt x="65" y="37"/>
                  <a:pt x="65" y="37"/>
                  <a:pt x="65" y="37"/>
                </a:cubicBezTo>
                <a:lnTo>
                  <a:pt x="57" y="12"/>
                </a:lnTo>
                <a:close/>
              </a:path>
            </a:pathLst>
          </a:custGeom>
          <a:solidFill>
            <a:schemeClr val="bg1"/>
          </a:solidFill>
          <a:ln>
            <a:noFill/>
          </a:ln>
        </p:spPr>
        <p:txBody>
          <a:bodyPr anchor="ctr"/>
          <a:lstStyle/>
          <a:p>
            <a:endParaRPr lang="zh-CN" altLang="en-US"/>
          </a:p>
        </p:txBody>
      </p:sp>
      <p:sp>
        <p:nvSpPr>
          <p:cNvPr id="22" name="Text Box 10"/>
          <p:cNvSpPr txBox="1">
            <a:spLocks noChangeArrowheads="1"/>
          </p:cNvSpPr>
          <p:nvPr/>
        </p:nvSpPr>
        <p:spPr bwMode="auto">
          <a:xfrm>
            <a:off x="5634281" y="746080"/>
            <a:ext cx="2693099" cy="830997"/>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400" b="1" dirty="0">
                <a:solidFill>
                  <a:schemeClr val="bg1"/>
                </a:solidFill>
                <a:latin typeface="微软雅黑" pitchFamily="34" charset="-122"/>
                <a:ea typeface="微软雅黑" pitchFamily="34" charset="-122"/>
                <a:cs typeface="Open Sans" pitchFamily="34" charset="0"/>
              </a:rPr>
              <a:t>点击这里添加标题</a:t>
            </a:r>
            <a:endParaRPr lang="en-US" altLang="zh-CN" sz="1400" b="1" dirty="0">
              <a:solidFill>
                <a:schemeClr val="bg1"/>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chemeClr val="bg1"/>
                </a:solidFill>
                <a:latin typeface="微软雅黑" pitchFamily="34" charset="-122"/>
                <a:ea typeface="微软雅黑" pitchFamily="34" charset="-122"/>
                <a:cs typeface="Open Sans" pitchFamily="34" charset="0"/>
              </a:rPr>
              <a:t>点击这里添加内容点击这里添加内容点击这里添加内容</a:t>
            </a:r>
            <a:endParaRPr lang="en-US" altLang="zh-CN" sz="1000" dirty="0">
              <a:solidFill>
                <a:schemeClr val="bg1"/>
              </a:solidFill>
              <a:latin typeface="微软雅黑" pitchFamily="34" charset="-122"/>
              <a:ea typeface="微软雅黑" pitchFamily="34" charset="-122"/>
              <a:cs typeface="Open Sans" pitchFamily="34" charset="0"/>
            </a:endParaRPr>
          </a:p>
        </p:txBody>
      </p:sp>
      <p:sp>
        <p:nvSpPr>
          <p:cNvPr id="23" name="Text Box 10"/>
          <p:cNvSpPr txBox="1">
            <a:spLocks noChangeArrowheads="1"/>
          </p:cNvSpPr>
          <p:nvPr/>
        </p:nvSpPr>
        <p:spPr bwMode="auto">
          <a:xfrm>
            <a:off x="5634281" y="2156251"/>
            <a:ext cx="2693099" cy="830997"/>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400" b="1" dirty="0">
                <a:solidFill>
                  <a:schemeClr val="bg1"/>
                </a:solidFill>
                <a:latin typeface="微软雅黑" pitchFamily="34" charset="-122"/>
                <a:ea typeface="微软雅黑" pitchFamily="34" charset="-122"/>
                <a:cs typeface="Open Sans" pitchFamily="34" charset="0"/>
              </a:rPr>
              <a:t>点击这里添加标题</a:t>
            </a:r>
            <a:endParaRPr lang="en-US" altLang="zh-CN" sz="1400" b="1" dirty="0">
              <a:solidFill>
                <a:schemeClr val="bg1"/>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chemeClr val="bg1"/>
                </a:solidFill>
                <a:latin typeface="微软雅黑" pitchFamily="34" charset="-122"/>
                <a:ea typeface="微软雅黑" pitchFamily="34" charset="-122"/>
                <a:cs typeface="Open Sans" pitchFamily="34" charset="0"/>
              </a:rPr>
              <a:t>点击这里添加内容点击这里添加内容点击这里添加内容</a:t>
            </a:r>
            <a:endParaRPr lang="en-US" altLang="zh-CN" sz="1000" dirty="0">
              <a:solidFill>
                <a:schemeClr val="bg1"/>
              </a:solidFill>
              <a:latin typeface="微软雅黑" pitchFamily="34" charset="-122"/>
              <a:ea typeface="微软雅黑" pitchFamily="34" charset="-122"/>
              <a:cs typeface="Open Sans" pitchFamily="34" charset="0"/>
            </a:endParaRPr>
          </a:p>
        </p:txBody>
      </p:sp>
      <p:sp>
        <p:nvSpPr>
          <p:cNvPr id="24" name="Text Box 10"/>
          <p:cNvSpPr txBox="1">
            <a:spLocks noChangeArrowheads="1"/>
          </p:cNvSpPr>
          <p:nvPr/>
        </p:nvSpPr>
        <p:spPr bwMode="auto">
          <a:xfrm>
            <a:off x="5634281" y="3673292"/>
            <a:ext cx="2693099" cy="830997"/>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400" b="1" dirty="0">
                <a:solidFill>
                  <a:schemeClr val="bg1"/>
                </a:solidFill>
                <a:latin typeface="微软雅黑" pitchFamily="34" charset="-122"/>
                <a:ea typeface="微软雅黑" pitchFamily="34" charset="-122"/>
                <a:cs typeface="Open Sans" pitchFamily="34" charset="0"/>
              </a:rPr>
              <a:t>点击这里添加标题</a:t>
            </a:r>
            <a:endParaRPr lang="en-US" altLang="zh-CN" sz="1400" b="1" dirty="0">
              <a:solidFill>
                <a:schemeClr val="bg1"/>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chemeClr val="bg1"/>
                </a:solidFill>
                <a:latin typeface="微软雅黑" pitchFamily="34" charset="-122"/>
                <a:ea typeface="微软雅黑" pitchFamily="34" charset="-122"/>
                <a:cs typeface="Open Sans" pitchFamily="34" charset="0"/>
              </a:rPr>
              <a:t>点击这里添加内容点击这里添加内容点击这里添加内容</a:t>
            </a:r>
            <a:endParaRPr lang="en-US" altLang="zh-CN" sz="1000" dirty="0">
              <a:solidFill>
                <a:schemeClr val="bg1"/>
              </a:solidFill>
              <a:latin typeface="微软雅黑" pitchFamily="34" charset="-122"/>
              <a:ea typeface="微软雅黑" pitchFamily="34" charset="-122"/>
              <a:cs typeface="Open Sans" pitchFamily="34" charset="0"/>
            </a:endParaRPr>
          </a:p>
        </p:txBody>
      </p:sp>
      <p:sp>
        <p:nvSpPr>
          <p:cNvPr id="25" name="等腰三角形 24"/>
          <p:cNvSpPr/>
          <p:nvPr/>
        </p:nvSpPr>
        <p:spPr>
          <a:xfrm rot="5400000">
            <a:off x="4749241" y="4256679"/>
            <a:ext cx="310916" cy="243664"/>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177754554"/>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21" presetClass="entr" presetSubtype="1"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heel(1)">
                                      <p:cBhvr>
                                        <p:cTn id="13" dur="750"/>
                                        <p:tgtEl>
                                          <p:spTgt spid="11"/>
                                        </p:tgtEl>
                                      </p:cBhvr>
                                    </p:animEffect>
                                  </p:childTnLst>
                                </p:cTn>
                              </p:par>
                            </p:childTnLst>
                          </p:cTn>
                        </p:par>
                        <p:par>
                          <p:cTn id="14" fill="hold">
                            <p:stCondLst>
                              <p:cond delay="1250"/>
                            </p:stCondLst>
                            <p:childTnLst>
                              <p:par>
                                <p:cTn id="15" presetID="21" presetClass="entr" presetSubtype="1"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heel(1)">
                                      <p:cBhvr>
                                        <p:cTn id="17" dur="750"/>
                                        <p:tgtEl>
                                          <p:spTgt spid="12"/>
                                        </p:tgtEl>
                                      </p:cBhvr>
                                    </p:animEffect>
                                  </p:childTnLst>
                                </p:cTn>
                              </p:par>
                            </p:childTnLst>
                          </p:cTn>
                        </p:par>
                        <p:par>
                          <p:cTn id="18" fill="hold">
                            <p:stCondLst>
                              <p:cond delay="2000"/>
                            </p:stCondLst>
                            <p:childTnLst>
                              <p:par>
                                <p:cTn id="19" presetID="22" presetClass="entr" presetSubtype="4"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down)">
                                      <p:cBhvr>
                                        <p:cTn id="21" dur="500"/>
                                        <p:tgtEl>
                                          <p:spTgt spid="14"/>
                                        </p:tgtEl>
                                      </p:cBhvr>
                                    </p:animEffect>
                                  </p:childTnLst>
                                </p:cTn>
                              </p:par>
                            </p:childTnLst>
                          </p:cTn>
                        </p:par>
                        <p:par>
                          <p:cTn id="22" fill="hold">
                            <p:stCondLst>
                              <p:cond delay="2500"/>
                            </p:stCondLst>
                            <p:childTnLst>
                              <p:par>
                                <p:cTn id="23" presetID="22" presetClass="entr" presetSubtype="4"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down)">
                                      <p:cBhvr>
                                        <p:cTn id="25" dur="500"/>
                                        <p:tgtEl>
                                          <p:spTgt spid="15"/>
                                        </p:tgtEl>
                                      </p:cBhvr>
                                    </p:animEffect>
                                  </p:childTnLst>
                                </p:cTn>
                              </p:par>
                            </p:childTnLst>
                          </p:cTn>
                        </p:par>
                        <p:par>
                          <p:cTn id="26" fill="hold">
                            <p:stCondLst>
                              <p:cond delay="3000"/>
                            </p:stCondLst>
                            <p:childTnLst>
                              <p:par>
                                <p:cTn id="27" presetID="22" presetClass="entr" presetSubtype="4"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down)">
                                      <p:cBhvr>
                                        <p:cTn id="29" dur="500"/>
                                        <p:tgtEl>
                                          <p:spTgt spid="16"/>
                                        </p:tgtEl>
                                      </p:cBhvr>
                                    </p:animEffect>
                                  </p:childTnLst>
                                </p:cTn>
                              </p:par>
                            </p:childTnLst>
                          </p:cTn>
                        </p:par>
                        <p:par>
                          <p:cTn id="30" fill="hold">
                            <p:stCondLst>
                              <p:cond delay="3500"/>
                            </p:stCondLst>
                            <p:childTnLst>
                              <p:par>
                                <p:cTn id="31" presetID="22" presetClass="entr" presetSubtype="4"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down)">
                                      <p:cBhvr>
                                        <p:cTn id="33" dur="500"/>
                                        <p:tgtEl>
                                          <p:spTgt spid="17"/>
                                        </p:tgtEl>
                                      </p:cBhvr>
                                    </p:animEffect>
                                  </p:childTnLst>
                                </p:cTn>
                              </p:par>
                            </p:childTnLst>
                          </p:cTn>
                        </p:par>
                        <p:par>
                          <p:cTn id="34" fill="hold">
                            <p:stCondLst>
                              <p:cond delay="4000"/>
                            </p:stCondLst>
                            <p:childTnLst>
                              <p:par>
                                <p:cTn id="35" presetID="22" presetClass="entr" presetSubtype="4"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down)">
                                      <p:cBhvr>
                                        <p:cTn id="37" dur="500"/>
                                        <p:tgtEl>
                                          <p:spTgt spid="18"/>
                                        </p:tgtEl>
                                      </p:cBhvr>
                                    </p:animEffect>
                                  </p:childTnLst>
                                </p:cTn>
                              </p:par>
                            </p:childTnLst>
                          </p:cTn>
                        </p:par>
                        <p:par>
                          <p:cTn id="38" fill="hold">
                            <p:stCondLst>
                              <p:cond delay="4500"/>
                            </p:stCondLst>
                            <p:childTnLst>
                              <p:par>
                                <p:cTn id="39" presetID="22" presetClass="entr" presetSubtype="4"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wipe(down)">
                                      <p:cBhvr>
                                        <p:cTn id="41" dur="500"/>
                                        <p:tgtEl>
                                          <p:spTgt spid="19"/>
                                        </p:tgtEl>
                                      </p:cBhvr>
                                    </p:animEffect>
                                  </p:childTnLst>
                                </p:cTn>
                              </p:par>
                            </p:childTnLst>
                          </p:cTn>
                        </p:par>
                        <p:par>
                          <p:cTn id="42" fill="hold">
                            <p:stCondLst>
                              <p:cond delay="5000"/>
                            </p:stCondLst>
                            <p:childTnLst>
                              <p:par>
                                <p:cTn id="43" presetID="22" presetClass="entr" presetSubtype="4" fill="hold" grpId="0" nodeType="after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wipe(down)">
                                      <p:cBhvr>
                                        <p:cTn id="45" dur="500"/>
                                        <p:tgtEl>
                                          <p:spTgt spid="20"/>
                                        </p:tgtEl>
                                      </p:cBhvr>
                                    </p:animEffect>
                                  </p:childTnLst>
                                </p:cTn>
                              </p:par>
                            </p:childTnLst>
                          </p:cTn>
                        </p:par>
                        <p:par>
                          <p:cTn id="46" fill="hold">
                            <p:stCondLst>
                              <p:cond delay="5500"/>
                            </p:stCondLst>
                            <p:childTnLst>
                              <p:par>
                                <p:cTn id="47" presetID="22" presetClass="entr" presetSubtype="4" fill="hold" grpId="0" nodeType="after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wipe(down)">
                                      <p:cBhvr>
                                        <p:cTn id="49" dur="500"/>
                                        <p:tgtEl>
                                          <p:spTgt spid="21"/>
                                        </p:tgtEl>
                                      </p:cBhvr>
                                    </p:animEffect>
                                  </p:childTnLst>
                                </p:cTn>
                              </p:par>
                            </p:childTnLst>
                          </p:cTn>
                        </p:par>
                        <p:par>
                          <p:cTn id="50" fill="hold">
                            <p:stCondLst>
                              <p:cond delay="6000"/>
                            </p:stCondLst>
                            <p:childTnLst>
                              <p:par>
                                <p:cTn id="51" presetID="42" presetClass="entr" presetSubtype="0" fill="hold" grpId="0" nodeType="after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250"/>
                                        <p:tgtEl>
                                          <p:spTgt spid="22"/>
                                        </p:tgtEl>
                                      </p:cBhvr>
                                    </p:animEffect>
                                    <p:anim calcmode="lin" valueType="num">
                                      <p:cBhvr>
                                        <p:cTn id="54" dur="250" fill="hold"/>
                                        <p:tgtEl>
                                          <p:spTgt spid="22"/>
                                        </p:tgtEl>
                                        <p:attrNameLst>
                                          <p:attrName>ppt_x</p:attrName>
                                        </p:attrNameLst>
                                      </p:cBhvr>
                                      <p:tavLst>
                                        <p:tav tm="0">
                                          <p:val>
                                            <p:strVal val="#ppt_x"/>
                                          </p:val>
                                        </p:tav>
                                        <p:tav tm="100000">
                                          <p:val>
                                            <p:strVal val="#ppt_x"/>
                                          </p:val>
                                        </p:tav>
                                      </p:tavLst>
                                    </p:anim>
                                    <p:anim calcmode="lin" valueType="num">
                                      <p:cBhvr>
                                        <p:cTn id="55" dur="250" fill="hold"/>
                                        <p:tgtEl>
                                          <p:spTgt spid="22"/>
                                        </p:tgtEl>
                                        <p:attrNameLst>
                                          <p:attrName>ppt_y</p:attrName>
                                        </p:attrNameLst>
                                      </p:cBhvr>
                                      <p:tavLst>
                                        <p:tav tm="0">
                                          <p:val>
                                            <p:strVal val="#ppt_y+.1"/>
                                          </p:val>
                                        </p:tav>
                                        <p:tav tm="100000">
                                          <p:val>
                                            <p:strVal val="#ppt_y"/>
                                          </p:val>
                                        </p:tav>
                                      </p:tavLst>
                                    </p:anim>
                                  </p:childTnLst>
                                </p:cTn>
                              </p:par>
                            </p:childTnLst>
                          </p:cTn>
                        </p:par>
                        <p:par>
                          <p:cTn id="56" fill="hold">
                            <p:stCondLst>
                              <p:cond delay="6250"/>
                            </p:stCondLst>
                            <p:childTnLst>
                              <p:par>
                                <p:cTn id="57" presetID="42" presetClass="entr" presetSubtype="0" fill="hold" grpId="0" nodeType="after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250"/>
                                        <p:tgtEl>
                                          <p:spTgt spid="23"/>
                                        </p:tgtEl>
                                      </p:cBhvr>
                                    </p:animEffect>
                                    <p:anim calcmode="lin" valueType="num">
                                      <p:cBhvr>
                                        <p:cTn id="60" dur="250" fill="hold"/>
                                        <p:tgtEl>
                                          <p:spTgt spid="23"/>
                                        </p:tgtEl>
                                        <p:attrNameLst>
                                          <p:attrName>ppt_x</p:attrName>
                                        </p:attrNameLst>
                                      </p:cBhvr>
                                      <p:tavLst>
                                        <p:tav tm="0">
                                          <p:val>
                                            <p:strVal val="#ppt_x"/>
                                          </p:val>
                                        </p:tav>
                                        <p:tav tm="100000">
                                          <p:val>
                                            <p:strVal val="#ppt_x"/>
                                          </p:val>
                                        </p:tav>
                                      </p:tavLst>
                                    </p:anim>
                                    <p:anim calcmode="lin" valueType="num">
                                      <p:cBhvr>
                                        <p:cTn id="61" dur="250" fill="hold"/>
                                        <p:tgtEl>
                                          <p:spTgt spid="23"/>
                                        </p:tgtEl>
                                        <p:attrNameLst>
                                          <p:attrName>ppt_y</p:attrName>
                                        </p:attrNameLst>
                                      </p:cBhvr>
                                      <p:tavLst>
                                        <p:tav tm="0">
                                          <p:val>
                                            <p:strVal val="#ppt_y+.1"/>
                                          </p:val>
                                        </p:tav>
                                        <p:tav tm="100000">
                                          <p:val>
                                            <p:strVal val="#ppt_y"/>
                                          </p:val>
                                        </p:tav>
                                      </p:tavLst>
                                    </p:anim>
                                  </p:childTnLst>
                                </p:cTn>
                              </p:par>
                            </p:childTnLst>
                          </p:cTn>
                        </p:par>
                        <p:par>
                          <p:cTn id="62" fill="hold">
                            <p:stCondLst>
                              <p:cond delay="6500"/>
                            </p:stCondLst>
                            <p:childTnLst>
                              <p:par>
                                <p:cTn id="63" presetID="42" presetClass="entr" presetSubtype="0" fill="hold" grpId="0" nodeType="afterEffect">
                                  <p:stCondLst>
                                    <p:cond delay="0"/>
                                  </p:stCondLst>
                                  <p:childTnLst>
                                    <p:set>
                                      <p:cBhvr>
                                        <p:cTn id="64" dur="1" fill="hold">
                                          <p:stCondLst>
                                            <p:cond delay="0"/>
                                          </p:stCondLst>
                                        </p:cTn>
                                        <p:tgtEl>
                                          <p:spTgt spid="24"/>
                                        </p:tgtEl>
                                        <p:attrNameLst>
                                          <p:attrName>style.visibility</p:attrName>
                                        </p:attrNameLst>
                                      </p:cBhvr>
                                      <p:to>
                                        <p:strVal val="visible"/>
                                      </p:to>
                                    </p:set>
                                    <p:animEffect transition="in" filter="fade">
                                      <p:cBhvr>
                                        <p:cTn id="65" dur="250"/>
                                        <p:tgtEl>
                                          <p:spTgt spid="24"/>
                                        </p:tgtEl>
                                      </p:cBhvr>
                                    </p:animEffect>
                                    <p:anim calcmode="lin" valueType="num">
                                      <p:cBhvr>
                                        <p:cTn id="66" dur="250" fill="hold"/>
                                        <p:tgtEl>
                                          <p:spTgt spid="24"/>
                                        </p:tgtEl>
                                        <p:attrNameLst>
                                          <p:attrName>ppt_x</p:attrName>
                                        </p:attrNameLst>
                                      </p:cBhvr>
                                      <p:tavLst>
                                        <p:tav tm="0">
                                          <p:val>
                                            <p:strVal val="#ppt_x"/>
                                          </p:val>
                                        </p:tav>
                                        <p:tav tm="100000">
                                          <p:val>
                                            <p:strVal val="#ppt_x"/>
                                          </p:val>
                                        </p:tav>
                                      </p:tavLst>
                                    </p:anim>
                                    <p:anim calcmode="lin" valueType="num">
                                      <p:cBhvr>
                                        <p:cTn id="67" dur="25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4" grpId="0"/>
      <p:bldP spid="15" grpId="0"/>
      <p:bldP spid="16" grpId="0"/>
      <p:bldP spid="17" grpId="0"/>
      <p:bldP spid="18" grpId="0" animBg="1"/>
      <p:bldP spid="19" grpId="0" animBg="1"/>
      <p:bldP spid="20" grpId="0" animBg="1"/>
      <p:bldP spid="21" grpId="0" animBg="1"/>
      <p:bldP spid="22" grpId="0"/>
      <p:bldP spid="23" grpId="0"/>
      <p:bldP spid="2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p:cNvGrpSpPr/>
          <p:nvPr/>
        </p:nvGrpSpPr>
        <p:grpSpPr>
          <a:xfrm>
            <a:off x="976782" y="1141377"/>
            <a:ext cx="3150873" cy="2990238"/>
            <a:chOff x="1290696" y="1617439"/>
            <a:chExt cx="2864430" cy="2042373"/>
          </a:xfrm>
        </p:grpSpPr>
        <p:sp>
          <p:nvSpPr>
            <p:cNvPr id="2" name="Rounded Rectangle 2"/>
            <p:cNvSpPr/>
            <p:nvPr/>
          </p:nvSpPr>
          <p:spPr>
            <a:xfrm>
              <a:off x="1290696" y="3515796"/>
              <a:ext cx="864096" cy="144016"/>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3" name="Rounded Rectangle 62"/>
            <p:cNvSpPr/>
            <p:nvPr/>
          </p:nvSpPr>
          <p:spPr>
            <a:xfrm>
              <a:off x="1290696" y="3304871"/>
              <a:ext cx="864096" cy="144016"/>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4" name="Rounded Rectangle 63"/>
            <p:cNvSpPr/>
            <p:nvPr/>
          </p:nvSpPr>
          <p:spPr>
            <a:xfrm>
              <a:off x="1290696" y="3093942"/>
              <a:ext cx="864096" cy="144016"/>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5" name="Rounded Rectangle 64"/>
            <p:cNvSpPr/>
            <p:nvPr/>
          </p:nvSpPr>
          <p:spPr>
            <a:xfrm>
              <a:off x="1290696" y="2883013"/>
              <a:ext cx="864096" cy="144016"/>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6" name="Rounded Rectangle 65"/>
            <p:cNvSpPr/>
            <p:nvPr/>
          </p:nvSpPr>
          <p:spPr>
            <a:xfrm>
              <a:off x="1290696" y="2672084"/>
              <a:ext cx="864096" cy="144016"/>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7" name="Rounded Rectangle 66"/>
            <p:cNvSpPr/>
            <p:nvPr/>
          </p:nvSpPr>
          <p:spPr>
            <a:xfrm>
              <a:off x="1290696" y="2461155"/>
              <a:ext cx="864096" cy="144016"/>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8" name="Rounded Rectangle 67"/>
            <p:cNvSpPr/>
            <p:nvPr/>
          </p:nvSpPr>
          <p:spPr>
            <a:xfrm>
              <a:off x="1290696" y="2250226"/>
              <a:ext cx="864096" cy="144016"/>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9" name="Rounded Rectangle 68"/>
            <p:cNvSpPr/>
            <p:nvPr/>
          </p:nvSpPr>
          <p:spPr>
            <a:xfrm>
              <a:off x="1290696" y="2039297"/>
              <a:ext cx="864096" cy="144016"/>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0" name="Rounded Rectangle 69"/>
            <p:cNvSpPr/>
            <p:nvPr/>
          </p:nvSpPr>
          <p:spPr>
            <a:xfrm>
              <a:off x="1290696" y="1828368"/>
              <a:ext cx="864096" cy="144016"/>
            </a:xfrm>
            <a:prstGeom prst="roundRect">
              <a:avLst>
                <a:gd name="adj" fmla="val 50000"/>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1" name="Rounded Rectangle 70"/>
            <p:cNvSpPr/>
            <p:nvPr/>
          </p:nvSpPr>
          <p:spPr>
            <a:xfrm>
              <a:off x="1290696" y="1617439"/>
              <a:ext cx="864096" cy="144016"/>
            </a:xfrm>
            <a:prstGeom prst="roundRect">
              <a:avLst>
                <a:gd name="adj" fmla="val 50000"/>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2" name="Rounded Rectangle 71"/>
            <p:cNvSpPr/>
            <p:nvPr/>
          </p:nvSpPr>
          <p:spPr>
            <a:xfrm>
              <a:off x="2298875" y="3515796"/>
              <a:ext cx="864096" cy="144016"/>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3" name="Rounded Rectangle 72"/>
            <p:cNvSpPr/>
            <p:nvPr/>
          </p:nvSpPr>
          <p:spPr>
            <a:xfrm>
              <a:off x="2298875" y="3304871"/>
              <a:ext cx="864096" cy="144016"/>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4" name="Rounded Rectangle 73"/>
            <p:cNvSpPr/>
            <p:nvPr/>
          </p:nvSpPr>
          <p:spPr>
            <a:xfrm>
              <a:off x="2298875" y="3093942"/>
              <a:ext cx="864096" cy="144016"/>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5" name="Rounded Rectangle 74"/>
            <p:cNvSpPr/>
            <p:nvPr/>
          </p:nvSpPr>
          <p:spPr>
            <a:xfrm>
              <a:off x="2298875" y="2883013"/>
              <a:ext cx="864096" cy="144016"/>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6" name="Rounded Rectangle 75"/>
            <p:cNvSpPr/>
            <p:nvPr/>
          </p:nvSpPr>
          <p:spPr>
            <a:xfrm>
              <a:off x="2298875" y="2672084"/>
              <a:ext cx="864096" cy="144016"/>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7" name="Rounded Rectangle 76"/>
            <p:cNvSpPr/>
            <p:nvPr/>
          </p:nvSpPr>
          <p:spPr>
            <a:xfrm>
              <a:off x="2298875" y="2461155"/>
              <a:ext cx="864096" cy="144016"/>
            </a:xfrm>
            <a:prstGeom prst="roundRect">
              <a:avLst>
                <a:gd name="adj" fmla="val 50000"/>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8" name="Rounded Rectangle 77"/>
            <p:cNvSpPr/>
            <p:nvPr/>
          </p:nvSpPr>
          <p:spPr>
            <a:xfrm>
              <a:off x="2298875" y="2250226"/>
              <a:ext cx="864096" cy="144016"/>
            </a:xfrm>
            <a:prstGeom prst="roundRect">
              <a:avLst>
                <a:gd name="adj" fmla="val 50000"/>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9" name="Rounded Rectangle 78"/>
            <p:cNvSpPr/>
            <p:nvPr/>
          </p:nvSpPr>
          <p:spPr>
            <a:xfrm>
              <a:off x="2298875" y="2039297"/>
              <a:ext cx="864096" cy="144016"/>
            </a:xfrm>
            <a:prstGeom prst="roundRect">
              <a:avLst>
                <a:gd name="adj" fmla="val 50000"/>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0" name="Rounded Rectangle 79"/>
            <p:cNvSpPr/>
            <p:nvPr/>
          </p:nvSpPr>
          <p:spPr>
            <a:xfrm>
              <a:off x="2298875" y="1828368"/>
              <a:ext cx="864096" cy="144016"/>
            </a:xfrm>
            <a:prstGeom prst="roundRect">
              <a:avLst>
                <a:gd name="adj" fmla="val 50000"/>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1" name="Rounded Rectangle 80"/>
            <p:cNvSpPr/>
            <p:nvPr/>
          </p:nvSpPr>
          <p:spPr>
            <a:xfrm>
              <a:off x="2298875" y="1617439"/>
              <a:ext cx="864096" cy="144016"/>
            </a:xfrm>
            <a:prstGeom prst="roundRect">
              <a:avLst>
                <a:gd name="adj" fmla="val 50000"/>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2" name="Rounded Rectangle 81"/>
            <p:cNvSpPr/>
            <p:nvPr/>
          </p:nvSpPr>
          <p:spPr>
            <a:xfrm>
              <a:off x="3291030" y="3515796"/>
              <a:ext cx="864096" cy="144016"/>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3" name="Rounded Rectangle 82"/>
            <p:cNvSpPr/>
            <p:nvPr/>
          </p:nvSpPr>
          <p:spPr>
            <a:xfrm>
              <a:off x="3291030" y="3304871"/>
              <a:ext cx="864096" cy="144016"/>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4" name="Rounded Rectangle 83"/>
            <p:cNvSpPr/>
            <p:nvPr/>
          </p:nvSpPr>
          <p:spPr>
            <a:xfrm>
              <a:off x="3291030" y="3093942"/>
              <a:ext cx="864096" cy="144016"/>
            </a:xfrm>
            <a:prstGeom prst="roundRect">
              <a:avLst>
                <a:gd name="adj" fmla="val 50000"/>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5" name="Rounded Rectangle 84"/>
            <p:cNvSpPr/>
            <p:nvPr/>
          </p:nvSpPr>
          <p:spPr>
            <a:xfrm>
              <a:off x="3291030" y="2883013"/>
              <a:ext cx="864096" cy="144016"/>
            </a:xfrm>
            <a:prstGeom prst="roundRect">
              <a:avLst>
                <a:gd name="adj" fmla="val 50000"/>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6" name="Rounded Rectangle 85"/>
            <p:cNvSpPr/>
            <p:nvPr/>
          </p:nvSpPr>
          <p:spPr>
            <a:xfrm>
              <a:off x="3291030" y="2672084"/>
              <a:ext cx="864096" cy="144016"/>
            </a:xfrm>
            <a:prstGeom prst="roundRect">
              <a:avLst>
                <a:gd name="adj" fmla="val 50000"/>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7" name="Rounded Rectangle 86"/>
            <p:cNvSpPr/>
            <p:nvPr/>
          </p:nvSpPr>
          <p:spPr>
            <a:xfrm>
              <a:off x="3291030" y="2461155"/>
              <a:ext cx="864096" cy="144016"/>
            </a:xfrm>
            <a:prstGeom prst="roundRect">
              <a:avLst>
                <a:gd name="adj" fmla="val 50000"/>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8" name="Rounded Rectangle 87"/>
            <p:cNvSpPr/>
            <p:nvPr/>
          </p:nvSpPr>
          <p:spPr>
            <a:xfrm>
              <a:off x="3291030" y="2250226"/>
              <a:ext cx="864096" cy="144016"/>
            </a:xfrm>
            <a:prstGeom prst="roundRect">
              <a:avLst>
                <a:gd name="adj" fmla="val 50000"/>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9" name="Rounded Rectangle 88"/>
            <p:cNvSpPr/>
            <p:nvPr/>
          </p:nvSpPr>
          <p:spPr>
            <a:xfrm>
              <a:off x="3291030" y="2039297"/>
              <a:ext cx="864096" cy="144016"/>
            </a:xfrm>
            <a:prstGeom prst="roundRect">
              <a:avLst>
                <a:gd name="adj" fmla="val 50000"/>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30" name="Rounded Rectangle 89"/>
            <p:cNvSpPr/>
            <p:nvPr/>
          </p:nvSpPr>
          <p:spPr>
            <a:xfrm>
              <a:off x="3291030" y="1828368"/>
              <a:ext cx="864096" cy="144016"/>
            </a:xfrm>
            <a:prstGeom prst="roundRect">
              <a:avLst>
                <a:gd name="adj" fmla="val 50000"/>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31" name="Rounded Rectangle 90"/>
            <p:cNvSpPr/>
            <p:nvPr/>
          </p:nvSpPr>
          <p:spPr>
            <a:xfrm>
              <a:off x="3291030" y="1617439"/>
              <a:ext cx="864096" cy="144016"/>
            </a:xfrm>
            <a:prstGeom prst="roundRect">
              <a:avLst>
                <a:gd name="adj" fmla="val 50000"/>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grpSp>
      <p:sp>
        <p:nvSpPr>
          <p:cNvPr id="35" name="Oval 10"/>
          <p:cNvSpPr/>
          <p:nvPr/>
        </p:nvSpPr>
        <p:spPr>
          <a:xfrm>
            <a:off x="4515855" y="1170119"/>
            <a:ext cx="79209" cy="105427"/>
          </a:xfrm>
          <a:prstGeom prst="ellipse">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bg-BG">
              <a:solidFill>
                <a:srgbClr val="00B0F0"/>
              </a:solidFill>
            </a:endParaRPr>
          </a:p>
        </p:txBody>
      </p:sp>
      <p:sp>
        <p:nvSpPr>
          <p:cNvPr id="36" name="Oval 91"/>
          <p:cNvSpPr/>
          <p:nvPr/>
        </p:nvSpPr>
        <p:spPr>
          <a:xfrm>
            <a:off x="4515855" y="4016646"/>
            <a:ext cx="79209" cy="105427"/>
          </a:xfrm>
          <a:prstGeom prst="ellipse">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bg-BG">
              <a:solidFill>
                <a:srgbClr val="00B0F0"/>
              </a:solidFill>
            </a:endParaRPr>
          </a:p>
        </p:txBody>
      </p:sp>
      <p:sp>
        <p:nvSpPr>
          <p:cNvPr id="37" name="Oval 92"/>
          <p:cNvSpPr/>
          <p:nvPr/>
        </p:nvSpPr>
        <p:spPr>
          <a:xfrm>
            <a:off x="4515855" y="2593382"/>
            <a:ext cx="79209" cy="105427"/>
          </a:xfrm>
          <a:prstGeom prst="ellipse">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bg-BG">
              <a:solidFill>
                <a:srgbClr val="00B0F0"/>
              </a:solidFill>
            </a:endParaRPr>
          </a:p>
        </p:txBody>
      </p:sp>
      <p:cxnSp>
        <p:nvCxnSpPr>
          <p:cNvPr id="38" name="Straight Connector 12"/>
          <p:cNvCxnSpPr>
            <a:stCxn id="35" idx="4"/>
            <a:endCxn id="36" idx="0"/>
          </p:cNvCxnSpPr>
          <p:nvPr/>
        </p:nvCxnSpPr>
        <p:spPr>
          <a:xfrm>
            <a:off x="4555459" y="1275546"/>
            <a:ext cx="0" cy="2741100"/>
          </a:xfrm>
          <a:prstGeom prst="line">
            <a:avLst/>
          </a:prstGeom>
          <a:ln>
            <a:solidFill>
              <a:srgbClr val="FEB134"/>
            </a:solidFill>
            <a:prstDash val="sysDot"/>
          </a:ln>
        </p:spPr>
        <p:style>
          <a:lnRef idx="1">
            <a:schemeClr val="accent1"/>
          </a:lnRef>
          <a:fillRef idx="0">
            <a:schemeClr val="accent1"/>
          </a:fillRef>
          <a:effectRef idx="0">
            <a:schemeClr val="accent1"/>
          </a:effectRef>
          <a:fontRef idx="minor">
            <a:schemeClr val="tx1"/>
          </a:fontRef>
        </p:style>
      </p:cxnSp>
      <p:sp>
        <p:nvSpPr>
          <p:cNvPr id="39" name="Rectangle 93"/>
          <p:cNvSpPr/>
          <p:nvPr/>
        </p:nvSpPr>
        <p:spPr>
          <a:xfrm>
            <a:off x="4629839" y="974994"/>
            <a:ext cx="710451" cy="584775"/>
          </a:xfrm>
          <a:prstGeom prst="rect">
            <a:avLst/>
          </a:prstGeom>
        </p:spPr>
        <p:txBody>
          <a:bodyPr wrap="none">
            <a:spAutoFit/>
          </a:bodyPr>
          <a:lstStyle/>
          <a:p>
            <a:r>
              <a:rPr lang="en-US" sz="3200" dirty="0">
                <a:solidFill>
                  <a:srgbClr val="00B0F0"/>
                </a:solidFill>
                <a:latin typeface="Steelfish" pitchFamily="2" charset="0"/>
              </a:rPr>
              <a:t>100%</a:t>
            </a:r>
            <a:endParaRPr lang="bg-BG" sz="3200" dirty="0">
              <a:solidFill>
                <a:srgbClr val="00B0F0"/>
              </a:solidFill>
            </a:endParaRPr>
          </a:p>
        </p:txBody>
      </p:sp>
      <p:sp>
        <p:nvSpPr>
          <p:cNvPr id="40" name="Rectangle 94"/>
          <p:cNvSpPr/>
          <p:nvPr/>
        </p:nvSpPr>
        <p:spPr>
          <a:xfrm>
            <a:off x="4662634" y="2400660"/>
            <a:ext cx="639919" cy="584775"/>
          </a:xfrm>
          <a:prstGeom prst="rect">
            <a:avLst/>
          </a:prstGeom>
        </p:spPr>
        <p:txBody>
          <a:bodyPr wrap="none">
            <a:spAutoFit/>
          </a:bodyPr>
          <a:lstStyle/>
          <a:p>
            <a:r>
              <a:rPr lang="en-US" sz="3200" dirty="0">
                <a:solidFill>
                  <a:srgbClr val="00B0F0"/>
                </a:solidFill>
                <a:latin typeface="Steelfish" pitchFamily="2" charset="0"/>
              </a:rPr>
              <a:t>50%</a:t>
            </a:r>
            <a:endParaRPr lang="bg-BG" sz="3200" dirty="0">
              <a:solidFill>
                <a:srgbClr val="00B0F0"/>
              </a:solidFill>
            </a:endParaRPr>
          </a:p>
        </p:txBody>
      </p:sp>
      <p:sp>
        <p:nvSpPr>
          <p:cNvPr id="41" name="Rectangle 95"/>
          <p:cNvSpPr/>
          <p:nvPr/>
        </p:nvSpPr>
        <p:spPr>
          <a:xfrm>
            <a:off x="4678291" y="3747518"/>
            <a:ext cx="514885" cy="584775"/>
          </a:xfrm>
          <a:prstGeom prst="rect">
            <a:avLst/>
          </a:prstGeom>
        </p:spPr>
        <p:txBody>
          <a:bodyPr wrap="none">
            <a:spAutoFit/>
          </a:bodyPr>
          <a:lstStyle/>
          <a:p>
            <a:r>
              <a:rPr lang="en-US" sz="3200" dirty="0">
                <a:solidFill>
                  <a:srgbClr val="00B0F0"/>
                </a:solidFill>
                <a:latin typeface="Steelfish" pitchFamily="2" charset="0"/>
              </a:rPr>
              <a:t>0%</a:t>
            </a:r>
            <a:endParaRPr lang="bg-BG" sz="3200" dirty="0">
              <a:solidFill>
                <a:srgbClr val="00B0F0"/>
              </a:solidFill>
            </a:endParaRPr>
          </a:p>
        </p:txBody>
      </p:sp>
      <p:sp>
        <p:nvSpPr>
          <p:cNvPr id="45" name="Text Box 10"/>
          <p:cNvSpPr txBox="1">
            <a:spLocks noChangeArrowheads="1"/>
          </p:cNvSpPr>
          <p:nvPr/>
        </p:nvSpPr>
        <p:spPr bwMode="auto">
          <a:xfrm>
            <a:off x="5867979" y="1609819"/>
            <a:ext cx="2225702" cy="2123658"/>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600" b="1" dirty="0">
                <a:solidFill>
                  <a:srgbClr val="00B0F0"/>
                </a:solidFill>
                <a:latin typeface="微软雅黑" pitchFamily="34" charset="-122"/>
                <a:ea typeface="微软雅黑" pitchFamily="34" charset="-122"/>
                <a:cs typeface="Open Sans" pitchFamily="34" charset="0"/>
              </a:rPr>
              <a:t>点击这里添加标题</a:t>
            </a:r>
            <a:endParaRPr lang="en-US" altLang="zh-CN" sz="1600" b="1" dirty="0">
              <a:solidFill>
                <a:srgbClr val="00B0F0"/>
              </a:solidFill>
              <a:latin typeface="微软雅黑" pitchFamily="34" charset="-122"/>
              <a:ea typeface="微软雅黑" pitchFamily="34" charset="-122"/>
              <a:cs typeface="Open Sans" pitchFamily="34" charset="0"/>
            </a:endParaRPr>
          </a:p>
          <a:p>
            <a:pPr algn="ctr" defTabSz="1088232">
              <a:lnSpc>
                <a:spcPct val="150000"/>
              </a:lnSpc>
            </a:pPr>
            <a:endParaRPr lang="en-US" altLang="zh-CN" sz="1400" b="1" dirty="0">
              <a:solidFill>
                <a:srgbClr val="00B0F0"/>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rgbClr val="00B0F0"/>
                </a:solidFill>
                <a:latin typeface="微软雅黑" pitchFamily="34" charset="-122"/>
                <a:ea typeface="微软雅黑" pitchFamily="34" charset="-122"/>
                <a:cs typeface="Open Sans" pitchFamily="34" charset="0"/>
              </a:rPr>
              <a:t>点击这里添加内容点击这里添加内容点击这里添加内容点击这里添加内容点击这里添加内容点击这里添加内容点击这里添加内容点击这里添加内容点击这里添加内容点击这里添加内容点击这里添加内容点击这里添加内容</a:t>
            </a:r>
            <a:endParaRPr lang="en-US" altLang="zh-CN" sz="1000" dirty="0">
              <a:solidFill>
                <a:srgbClr val="00B0F0"/>
              </a:solidFill>
              <a:latin typeface="微软雅黑" pitchFamily="34" charset="-122"/>
              <a:ea typeface="微软雅黑" pitchFamily="34" charset="-122"/>
              <a:cs typeface="Open Sans" pitchFamily="34" charset="0"/>
            </a:endParaRPr>
          </a:p>
        </p:txBody>
      </p:sp>
    </p:spTree>
    <p:extLst>
      <p:ext uri="{BB962C8B-B14F-4D97-AF65-F5344CB8AC3E}">
        <p14:creationId xmlns:p14="http://schemas.microsoft.com/office/powerpoint/2010/main" val="3819776938"/>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000"/>
                                        <p:tgtEl>
                                          <p:spTgt spid="43"/>
                                        </p:tgtEl>
                                      </p:cBhvr>
                                    </p:animEffect>
                                    <p:anim calcmode="lin" valueType="num">
                                      <p:cBhvr>
                                        <p:cTn id="8" dur="1000" fill="hold"/>
                                        <p:tgtEl>
                                          <p:spTgt spid="43"/>
                                        </p:tgtEl>
                                        <p:attrNameLst>
                                          <p:attrName>ppt_x</p:attrName>
                                        </p:attrNameLst>
                                      </p:cBhvr>
                                      <p:tavLst>
                                        <p:tav tm="0">
                                          <p:val>
                                            <p:strVal val="#ppt_x"/>
                                          </p:val>
                                        </p:tav>
                                        <p:tav tm="100000">
                                          <p:val>
                                            <p:strVal val="#ppt_x"/>
                                          </p:val>
                                        </p:tav>
                                      </p:tavLst>
                                    </p:anim>
                                    <p:anim calcmode="lin" valueType="num">
                                      <p:cBhvr>
                                        <p:cTn id="9" dur="1000" fill="hold"/>
                                        <p:tgtEl>
                                          <p:spTgt spid="4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1000"/>
                                        <p:tgtEl>
                                          <p:spTgt spid="35"/>
                                        </p:tgtEl>
                                      </p:cBhvr>
                                    </p:animEffect>
                                    <p:anim calcmode="lin" valueType="num">
                                      <p:cBhvr>
                                        <p:cTn id="13" dur="1000" fill="hold"/>
                                        <p:tgtEl>
                                          <p:spTgt spid="35"/>
                                        </p:tgtEl>
                                        <p:attrNameLst>
                                          <p:attrName>ppt_x</p:attrName>
                                        </p:attrNameLst>
                                      </p:cBhvr>
                                      <p:tavLst>
                                        <p:tav tm="0">
                                          <p:val>
                                            <p:strVal val="#ppt_x"/>
                                          </p:val>
                                        </p:tav>
                                        <p:tav tm="100000">
                                          <p:val>
                                            <p:strVal val="#ppt_x"/>
                                          </p:val>
                                        </p:tav>
                                      </p:tavLst>
                                    </p:anim>
                                    <p:anim calcmode="lin" valueType="num">
                                      <p:cBhvr>
                                        <p:cTn id="14" dur="1000" fill="hold"/>
                                        <p:tgtEl>
                                          <p:spTgt spid="3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1000"/>
                                        <p:tgtEl>
                                          <p:spTgt spid="36"/>
                                        </p:tgtEl>
                                      </p:cBhvr>
                                    </p:animEffect>
                                    <p:anim calcmode="lin" valueType="num">
                                      <p:cBhvr>
                                        <p:cTn id="18" dur="1000" fill="hold"/>
                                        <p:tgtEl>
                                          <p:spTgt spid="36"/>
                                        </p:tgtEl>
                                        <p:attrNameLst>
                                          <p:attrName>ppt_x</p:attrName>
                                        </p:attrNameLst>
                                      </p:cBhvr>
                                      <p:tavLst>
                                        <p:tav tm="0">
                                          <p:val>
                                            <p:strVal val="#ppt_x"/>
                                          </p:val>
                                        </p:tav>
                                        <p:tav tm="100000">
                                          <p:val>
                                            <p:strVal val="#ppt_x"/>
                                          </p:val>
                                        </p:tav>
                                      </p:tavLst>
                                    </p:anim>
                                    <p:anim calcmode="lin" valueType="num">
                                      <p:cBhvr>
                                        <p:cTn id="19" dur="1000" fill="hold"/>
                                        <p:tgtEl>
                                          <p:spTgt spid="3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1000"/>
                                        <p:tgtEl>
                                          <p:spTgt spid="37"/>
                                        </p:tgtEl>
                                      </p:cBhvr>
                                    </p:animEffect>
                                    <p:anim calcmode="lin" valueType="num">
                                      <p:cBhvr>
                                        <p:cTn id="23" dur="1000" fill="hold"/>
                                        <p:tgtEl>
                                          <p:spTgt spid="37"/>
                                        </p:tgtEl>
                                        <p:attrNameLst>
                                          <p:attrName>ppt_x</p:attrName>
                                        </p:attrNameLst>
                                      </p:cBhvr>
                                      <p:tavLst>
                                        <p:tav tm="0">
                                          <p:val>
                                            <p:strVal val="#ppt_x"/>
                                          </p:val>
                                        </p:tav>
                                        <p:tav tm="100000">
                                          <p:val>
                                            <p:strVal val="#ppt_x"/>
                                          </p:val>
                                        </p:tav>
                                      </p:tavLst>
                                    </p:anim>
                                    <p:anim calcmode="lin" valueType="num">
                                      <p:cBhvr>
                                        <p:cTn id="24" dur="1000" fill="hold"/>
                                        <p:tgtEl>
                                          <p:spTgt spid="37"/>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1000"/>
                                        <p:tgtEl>
                                          <p:spTgt spid="38"/>
                                        </p:tgtEl>
                                      </p:cBhvr>
                                    </p:animEffect>
                                    <p:anim calcmode="lin" valueType="num">
                                      <p:cBhvr>
                                        <p:cTn id="28" dur="1000" fill="hold"/>
                                        <p:tgtEl>
                                          <p:spTgt spid="38"/>
                                        </p:tgtEl>
                                        <p:attrNameLst>
                                          <p:attrName>ppt_x</p:attrName>
                                        </p:attrNameLst>
                                      </p:cBhvr>
                                      <p:tavLst>
                                        <p:tav tm="0">
                                          <p:val>
                                            <p:strVal val="#ppt_x"/>
                                          </p:val>
                                        </p:tav>
                                        <p:tav tm="100000">
                                          <p:val>
                                            <p:strVal val="#ppt_x"/>
                                          </p:val>
                                        </p:tav>
                                      </p:tavLst>
                                    </p:anim>
                                    <p:anim calcmode="lin" valueType="num">
                                      <p:cBhvr>
                                        <p:cTn id="29" dur="1000" fill="hold"/>
                                        <p:tgtEl>
                                          <p:spTgt spid="3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9"/>
                                        </p:tgtEl>
                                        <p:attrNameLst>
                                          <p:attrName>style.visibility</p:attrName>
                                        </p:attrNameLst>
                                      </p:cBhvr>
                                      <p:to>
                                        <p:strVal val="visible"/>
                                      </p:to>
                                    </p:set>
                                    <p:animEffect transition="in" filter="fade">
                                      <p:cBhvr>
                                        <p:cTn id="32" dur="1000"/>
                                        <p:tgtEl>
                                          <p:spTgt spid="39"/>
                                        </p:tgtEl>
                                      </p:cBhvr>
                                    </p:animEffect>
                                    <p:anim calcmode="lin" valueType="num">
                                      <p:cBhvr>
                                        <p:cTn id="33" dur="1000" fill="hold"/>
                                        <p:tgtEl>
                                          <p:spTgt spid="39"/>
                                        </p:tgtEl>
                                        <p:attrNameLst>
                                          <p:attrName>ppt_x</p:attrName>
                                        </p:attrNameLst>
                                      </p:cBhvr>
                                      <p:tavLst>
                                        <p:tav tm="0">
                                          <p:val>
                                            <p:strVal val="#ppt_x"/>
                                          </p:val>
                                        </p:tav>
                                        <p:tav tm="100000">
                                          <p:val>
                                            <p:strVal val="#ppt_x"/>
                                          </p:val>
                                        </p:tav>
                                      </p:tavLst>
                                    </p:anim>
                                    <p:anim calcmode="lin" valueType="num">
                                      <p:cBhvr>
                                        <p:cTn id="34" dur="1000" fill="hold"/>
                                        <p:tgtEl>
                                          <p:spTgt spid="3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fade">
                                      <p:cBhvr>
                                        <p:cTn id="37" dur="1000"/>
                                        <p:tgtEl>
                                          <p:spTgt spid="40"/>
                                        </p:tgtEl>
                                      </p:cBhvr>
                                    </p:animEffect>
                                    <p:anim calcmode="lin" valueType="num">
                                      <p:cBhvr>
                                        <p:cTn id="38" dur="1000" fill="hold"/>
                                        <p:tgtEl>
                                          <p:spTgt spid="40"/>
                                        </p:tgtEl>
                                        <p:attrNameLst>
                                          <p:attrName>ppt_x</p:attrName>
                                        </p:attrNameLst>
                                      </p:cBhvr>
                                      <p:tavLst>
                                        <p:tav tm="0">
                                          <p:val>
                                            <p:strVal val="#ppt_x"/>
                                          </p:val>
                                        </p:tav>
                                        <p:tav tm="100000">
                                          <p:val>
                                            <p:strVal val="#ppt_x"/>
                                          </p:val>
                                        </p:tav>
                                      </p:tavLst>
                                    </p:anim>
                                    <p:anim calcmode="lin" valueType="num">
                                      <p:cBhvr>
                                        <p:cTn id="39" dur="1000" fill="hold"/>
                                        <p:tgtEl>
                                          <p:spTgt spid="4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41"/>
                                        </p:tgtEl>
                                        <p:attrNameLst>
                                          <p:attrName>style.visibility</p:attrName>
                                        </p:attrNameLst>
                                      </p:cBhvr>
                                      <p:to>
                                        <p:strVal val="visible"/>
                                      </p:to>
                                    </p:set>
                                    <p:animEffect transition="in" filter="fade">
                                      <p:cBhvr>
                                        <p:cTn id="42" dur="1000"/>
                                        <p:tgtEl>
                                          <p:spTgt spid="41"/>
                                        </p:tgtEl>
                                      </p:cBhvr>
                                    </p:animEffect>
                                    <p:anim calcmode="lin" valueType="num">
                                      <p:cBhvr>
                                        <p:cTn id="43" dur="1000" fill="hold"/>
                                        <p:tgtEl>
                                          <p:spTgt spid="41"/>
                                        </p:tgtEl>
                                        <p:attrNameLst>
                                          <p:attrName>ppt_x</p:attrName>
                                        </p:attrNameLst>
                                      </p:cBhvr>
                                      <p:tavLst>
                                        <p:tav tm="0">
                                          <p:val>
                                            <p:strVal val="#ppt_x"/>
                                          </p:val>
                                        </p:tav>
                                        <p:tav tm="100000">
                                          <p:val>
                                            <p:strVal val="#ppt_x"/>
                                          </p:val>
                                        </p:tav>
                                      </p:tavLst>
                                    </p:anim>
                                    <p:anim calcmode="lin" valueType="num">
                                      <p:cBhvr>
                                        <p:cTn id="44" dur="1000" fill="hold"/>
                                        <p:tgtEl>
                                          <p:spTgt spid="41"/>
                                        </p:tgtEl>
                                        <p:attrNameLst>
                                          <p:attrName>ppt_y</p:attrName>
                                        </p:attrNameLst>
                                      </p:cBhvr>
                                      <p:tavLst>
                                        <p:tav tm="0">
                                          <p:val>
                                            <p:strVal val="#ppt_y+.1"/>
                                          </p:val>
                                        </p:tav>
                                        <p:tav tm="100000">
                                          <p:val>
                                            <p:strVal val="#ppt_y"/>
                                          </p:val>
                                        </p:tav>
                                      </p:tavLst>
                                    </p:anim>
                                  </p:childTnLst>
                                </p:cTn>
                              </p:par>
                            </p:childTnLst>
                          </p:cTn>
                        </p:par>
                        <p:par>
                          <p:cTn id="45" fill="hold">
                            <p:stCondLst>
                              <p:cond delay="1000"/>
                            </p:stCondLst>
                            <p:childTnLst>
                              <p:par>
                                <p:cTn id="46" presetID="42" presetClass="entr" presetSubtype="0" fill="hold" grpId="0" nodeType="afterEffect">
                                  <p:stCondLst>
                                    <p:cond delay="0"/>
                                  </p:stCondLst>
                                  <p:childTnLst>
                                    <p:set>
                                      <p:cBhvr>
                                        <p:cTn id="47" dur="1" fill="hold">
                                          <p:stCondLst>
                                            <p:cond delay="0"/>
                                          </p:stCondLst>
                                        </p:cTn>
                                        <p:tgtEl>
                                          <p:spTgt spid="45"/>
                                        </p:tgtEl>
                                        <p:attrNameLst>
                                          <p:attrName>style.visibility</p:attrName>
                                        </p:attrNameLst>
                                      </p:cBhvr>
                                      <p:to>
                                        <p:strVal val="visible"/>
                                      </p:to>
                                    </p:set>
                                    <p:animEffect transition="in" filter="fade">
                                      <p:cBhvr>
                                        <p:cTn id="48" dur="250"/>
                                        <p:tgtEl>
                                          <p:spTgt spid="45"/>
                                        </p:tgtEl>
                                      </p:cBhvr>
                                    </p:animEffect>
                                    <p:anim calcmode="lin" valueType="num">
                                      <p:cBhvr>
                                        <p:cTn id="49" dur="250" fill="hold"/>
                                        <p:tgtEl>
                                          <p:spTgt spid="45"/>
                                        </p:tgtEl>
                                        <p:attrNameLst>
                                          <p:attrName>ppt_x</p:attrName>
                                        </p:attrNameLst>
                                      </p:cBhvr>
                                      <p:tavLst>
                                        <p:tav tm="0">
                                          <p:val>
                                            <p:strVal val="#ppt_x"/>
                                          </p:val>
                                        </p:tav>
                                        <p:tav tm="100000">
                                          <p:val>
                                            <p:strVal val="#ppt_x"/>
                                          </p:val>
                                        </p:tav>
                                      </p:tavLst>
                                    </p:anim>
                                    <p:anim calcmode="lin" valueType="num">
                                      <p:cBhvr>
                                        <p:cTn id="50" dur="25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9" grpId="0"/>
      <p:bldP spid="40" grpId="0"/>
      <p:bldP spid="41" grpId="0"/>
      <p:bldP spid="4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p:cNvSpPr/>
          <p:nvPr/>
        </p:nvSpPr>
        <p:spPr>
          <a:xfrm>
            <a:off x="3558592" y="467938"/>
            <a:ext cx="2017572" cy="2132890"/>
          </a:xfrm>
          <a:prstGeom prst="rect">
            <a:avLst/>
          </a:prstGeom>
        </p:spPr>
        <p:txBody>
          <a:bodyPr wrap="none">
            <a:spAutoFit/>
          </a:bodyPr>
          <a:lstStyle/>
          <a:p>
            <a:pPr algn="ctr"/>
            <a:r>
              <a:rPr lang="en-US" sz="12000" dirty="0">
                <a:solidFill>
                  <a:srgbClr val="00B0F0"/>
                </a:solidFill>
                <a:latin typeface="FontAwesome" pitchFamily="2" charset="0"/>
              </a:rPr>
              <a:t></a:t>
            </a:r>
            <a:endParaRPr lang="bg-BG" sz="12000" dirty="0">
              <a:solidFill>
                <a:srgbClr val="00B0F0"/>
              </a:solidFill>
            </a:endParaRPr>
          </a:p>
        </p:txBody>
      </p:sp>
      <p:sp>
        <p:nvSpPr>
          <p:cNvPr id="4" name="Isosceles Triangle 5"/>
          <p:cNvSpPr/>
          <p:nvPr/>
        </p:nvSpPr>
        <p:spPr>
          <a:xfrm>
            <a:off x="4329751" y="1280139"/>
            <a:ext cx="435648" cy="261389"/>
          </a:xfrm>
          <a:prstGeom prst="triangle">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rgbClr val="F2F2F2"/>
              </a:solidFill>
            </a:endParaRPr>
          </a:p>
        </p:txBody>
      </p:sp>
      <p:sp>
        <p:nvSpPr>
          <p:cNvPr id="5" name="Rectangle 6"/>
          <p:cNvSpPr/>
          <p:nvPr/>
        </p:nvSpPr>
        <p:spPr>
          <a:xfrm>
            <a:off x="4473318" y="1454360"/>
            <a:ext cx="148516" cy="439684"/>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7" name="Oval 47"/>
          <p:cNvSpPr/>
          <p:nvPr/>
        </p:nvSpPr>
        <p:spPr>
          <a:xfrm>
            <a:off x="1263100" y="998236"/>
            <a:ext cx="636002" cy="636002"/>
          </a:xfrm>
          <a:prstGeom prst="ellipse">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rgbClr val="EC5368"/>
              </a:solidFill>
            </a:endParaRPr>
          </a:p>
        </p:txBody>
      </p:sp>
      <p:sp>
        <p:nvSpPr>
          <p:cNvPr id="8" name="Rectangle 48"/>
          <p:cNvSpPr/>
          <p:nvPr/>
        </p:nvSpPr>
        <p:spPr>
          <a:xfrm>
            <a:off x="1341144" y="1113105"/>
            <a:ext cx="479916" cy="406265"/>
          </a:xfrm>
          <a:prstGeom prst="rect">
            <a:avLst/>
          </a:prstGeom>
        </p:spPr>
        <p:txBody>
          <a:bodyPr wrap="square">
            <a:spAutoFit/>
          </a:bodyPr>
          <a:lstStyle/>
          <a:p>
            <a:pPr algn="ctr"/>
            <a:r>
              <a:rPr lang="en-US">
                <a:solidFill>
                  <a:srgbClr val="F2F2F2"/>
                </a:solidFill>
                <a:latin typeface="FontAwesome" pitchFamily="2" charset="0"/>
              </a:rPr>
              <a:t></a:t>
            </a:r>
          </a:p>
        </p:txBody>
      </p:sp>
      <p:sp>
        <p:nvSpPr>
          <p:cNvPr id="11" name="Oval 51"/>
          <p:cNvSpPr/>
          <p:nvPr/>
        </p:nvSpPr>
        <p:spPr>
          <a:xfrm>
            <a:off x="1975979" y="2044936"/>
            <a:ext cx="636002" cy="636002"/>
          </a:xfrm>
          <a:prstGeom prst="ellipse">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rgbClr val="EC5368"/>
              </a:solidFill>
            </a:endParaRPr>
          </a:p>
        </p:txBody>
      </p:sp>
      <p:sp>
        <p:nvSpPr>
          <p:cNvPr id="12" name="Rectangle 52"/>
          <p:cNvSpPr/>
          <p:nvPr/>
        </p:nvSpPr>
        <p:spPr>
          <a:xfrm>
            <a:off x="2054023" y="2159804"/>
            <a:ext cx="479916" cy="406265"/>
          </a:xfrm>
          <a:prstGeom prst="rect">
            <a:avLst/>
          </a:prstGeom>
        </p:spPr>
        <p:txBody>
          <a:bodyPr wrap="square">
            <a:spAutoFit/>
          </a:bodyPr>
          <a:lstStyle/>
          <a:p>
            <a:pPr algn="ctr"/>
            <a:r>
              <a:rPr lang="en-US">
                <a:solidFill>
                  <a:srgbClr val="F2F2F2"/>
                </a:solidFill>
                <a:latin typeface="FontAwesome" pitchFamily="2" charset="0"/>
              </a:rPr>
              <a:t></a:t>
            </a:r>
          </a:p>
        </p:txBody>
      </p:sp>
      <p:sp>
        <p:nvSpPr>
          <p:cNvPr id="15" name="Oval 55"/>
          <p:cNvSpPr/>
          <p:nvPr/>
        </p:nvSpPr>
        <p:spPr>
          <a:xfrm>
            <a:off x="2909368" y="2740972"/>
            <a:ext cx="636002" cy="636002"/>
          </a:xfrm>
          <a:prstGeom prst="ellipse">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rgbClr val="EC5368"/>
              </a:solidFill>
            </a:endParaRPr>
          </a:p>
        </p:txBody>
      </p:sp>
      <p:sp>
        <p:nvSpPr>
          <p:cNvPr id="16" name="Rectangle 56"/>
          <p:cNvSpPr/>
          <p:nvPr/>
        </p:nvSpPr>
        <p:spPr>
          <a:xfrm>
            <a:off x="3003488" y="2855840"/>
            <a:ext cx="479916" cy="406265"/>
          </a:xfrm>
          <a:prstGeom prst="rect">
            <a:avLst/>
          </a:prstGeom>
        </p:spPr>
        <p:txBody>
          <a:bodyPr wrap="square">
            <a:spAutoFit/>
          </a:bodyPr>
          <a:lstStyle/>
          <a:p>
            <a:pPr algn="ctr"/>
            <a:r>
              <a:rPr lang="en-US">
                <a:solidFill>
                  <a:srgbClr val="F2F2F2"/>
                </a:solidFill>
                <a:latin typeface="FontAwesome" pitchFamily="2" charset="0"/>
              </a:rPr>
              <a:t></a:t>
            </a:r>
          </a:p>
        </p:txBody>
      </p:sp>
      <p:sp>
        <p:nvSpPr>
          <p:cNvPr id="19" name="Oval 59"/>
          <p:cNvSpPr/>
          <p:nvPr/>
        </p:nvSpPr>
        <p:spPr>
          <a:xfrm>
            <a:off x="5598655" y="2740972"/>
            <a:ext cx="636002" cy="636002"/>
          </a:xfrm>
          <a:prstGeom prst="ellipse">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rgbClr val="EC5368"/>
              </a:solidFill>
            </a:endParaRPr>
          </a:p>
        </p:txBody>
      </p:sp>
      <p:sp>
        <p:nvSpPr>
          <p:cNvPr id="20" name="Rectangle 60"/>
          <p:cNvSpPr/>
          <p:nvPr/>
        </p:nvSpPr>
        <p:spPr>
          <a:xfrm>
            <a:off x="5692865" y="2855840"/>
            <a:ext cx="479916" cy="406265"/>
          </a:xfrm>
          <a:prstGeom prst="rect">
            <a:avLst/>
          </a:prstGeom>
        </p:spPr>
        <p:txBody>
          <a:bodyPr wrap="square">
            <a:spAutoFit/>
          </a:bodyPr>
          <a:lstStyle/>
          <a:p>
            <a:pPr algn="ctr"/>
            <a:r>
              <a:rPr lang="en-US">
                <a:solidFill>
                  <a:srgbClr val="F2F2F2"/>
                </a:solidFill>
                <a:latin typeface="FontAwesome" pitchFamily="2" charset="0"/>
              </a:rPr>
              <a:t></a:t>
            </a:r>
          </a:p>
        </p:txBody>
      </p:sp>
      <p:sp>
        <p:nvSpPr>
          <p:cNvPr id="23" name="Oval 63"/>
          <p:cNvSpPr/>
          <p:nvPr/>
        </p:nvSpPr>
        <p:spPr>
          <a:xfrm>
            <a:off x="6522773" y="2044936"/>
            <a:ext cx="636002" cy="636002"/>
          </a:xfrm>
          <a:prstGeom prst="ellipse">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rgbClr val="EC5368"/>
              </a:solidFill>
            </a:endParaRPr>
          </a:p>
        </p:txBody>
      </p:sp>
      <p:sp>
        <p:nvSpPr>
          <p:cNvPr id="24" name="Rectangle 64"/>
          <p:cNvSpPr/>
          <p:nvPr/>
        </p:nvSpPr>
        <p:spPr>
          <a:xfrm>
            <a:off x="6624087" y="2157718"/>
            <a:ext cx="479916" cy="406265"/>
          </a:xfrm>
          <a:prstGeom prst="rect">
            <a:avLst/>
          </a:prstGeom>
        </p:spPr>
        <p:txBody>
          <a:bodyPr wrap="square">
            <a:spAutoFit/>
          </a:bodyPr>
          <a:lstStyle/>
          <a:p>
            <a:pPr algn="ctr"/>
            <a:r>
              <a:rPr lang="en-US">
                <a:solidFill>
                  <a:srgbClr val="F2F2F2"/>
                </a:solidFill>
                <a:latin typeface="FontAwesome" pitchFamily="2" charset="0"/>
              </a:rPr>
              <a:t></a:t>
            </a:r>
          </a:p>
        </p:txBody>
      </p:sp>
      <p:sp>
        <p:nvSpPr>
          <p:cNvPr id="27" name="Oval 67"/>
          <p:cNvSpPr/>
          <p:nvPr/>
        </p:nvSpPr>
        <p:spPr>
          <a:xfrm>
            <a:off x="7156443" y="998236"/>
            <a:ext cx="636002" cy="636002"/>
          </a:xfrm>
          <a:prstGeom prst="ellipse">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rgbClr val="EC5368"/>
              </a:solidFill>
            </a:endParaRPr>
          </a:p>
        </p:txBody>
      </p:sp>
      <p:sp>
        <p:nvSpPr>
          <p:cNvPr id="28" name="Rectangle 68"/>
          <p:cNvSpPr/>
          <p:nvPr/>
        </p:nvSpPr>
        <p:spPr>
          <a:xfrm>
            <a:off x="7248151" y="1073499"/>
            <a:ext cx="479916" cy="406265"/>
          </a:xfrm>
          <a:prstGeom prst="rect">
            <a:avLst/>
          </a:prstGeom>
        </p:spPr>
        <p:txBody>
          <a:bodyPr wrap="square">
            <a:spAutoFit/>
          </a:bodyPr>
          <a:lstStyle/>
          <a:p>
            <a:pPr algn="ctr"/>
            <a:r>
              <a:rPr lang="en-US">
                <a:solidFill>
                  <a:srgbClr val="F2F2F2"/>
                </a:solidFill>
                <a:latin typeface="FontAwesome" pitchFamily="2" charset="0"/>
              </a:rPr>
              <a:t></a:t>
            </a:r>
          </a:p>
        </p:txBody>
      </p:sp>
      <p:sp>
        <p:nvSpPr>
          <p:cNvPr id="30" name="Oval 12"/>
          <p:cNvSpPr/>
          <p:nvPr/>
        </p:nvSpPr>
        <p:spPr>
          <a:xfrm>
            <a:off x="1953487" y="1260026"/>
            <a:ext cx="79209" cy="79209"/>
          </a:xfrm>
          <a:prstGeom prst="ellipse">
            <a:avLst/>
          </a:prstGeom>
          <a:solidFill>
            <a:srgbClr val="3D37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31" name="Oval 70"/>
          <p:cNvSpPr/>
          <p:nvPr/>
        </p:nvSpPr>
        <p:spPr>
          <a:xfrm>
            <a:off x="2451576" y="1972905"/>
            <a:ext cx="79209" cy="79209"/>
          </a:xfrm>
          <a:prstGeom prst="ellipse">
            <a:avLst/>
          </a:prstGeom>
          <a:solidFill>
            <a:srgbClr val="3D37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32" name="Oval 71"/>
          <p:cNvSpPr/>
          <p:nvPr/>
        </p:nvSpPr>
        <p:spPr>
          <a:xfrm>
            <a:off x="3220828" y="2606576"/>
            <a:ext cx="79209" cy="79209"/>
          </a:xfrm>
          <a:prstGeom prst="ellipse">
            <a:avLst/>
          </a:prstGeom>
          <a:solidFill>
            <a:srgbClr val="3D37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33" name="Oval 72"/>
          <p:cNvSpPr/>
          <p:nvPr/>
        </p:nvSpPr>
        <p:spPr>
          <a:xfrm>
            <a:off x="5837448" y="2606576"/>
            <a:ext cx="79209" cy="79209"/>
          </a:xfrm>
          <a:prstGeom prst="ellipse">
            <a:avLst/>
          </a:prstGeom>
          <a:solidFill>
            <a:srgbClr val="3D37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34" name="Oval 73"/>
          <p:cNvSpPr/>
          <p:nvPr/>
        </p:nvSpPr>
        <p:spPr>
          <a:xfrm>
            <a:off x="6600817" y="1969786"/>
            <a:ext cx="79209" cy="79209"/>
          </a:xfrm>
          <a:prstGeom prst="ellipse">
            <a:avLst/>
          </a:prstGeom>
          <a:solidFill>
            <a:srgbClr val="3D37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35" name="Oval 74"/>
          <p:cNvSpPr/>
          <p:nvPr/>
        </p:nvSpPr>
        <p:spPr>
          <a:xfrm>
            <a:off x="7024795" y="1276633"/>
            <a:ext cx="79209" cy="79209"/>
          </a:xfrm>
          <a:prstGeom prst="ellipse">
            <a:avLst/>
          </a:prstGeom>
          <a:solidFill>
            <a:srgbClr val="3D37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36" name="Arc 17"/>
          <p:cNvSpPr/>
          <p:nvPr/>
        </p:nvSpPr>
        <p:spPr>
          <a:xfrm rot="152113" flipH="1">
            <a:off x="1444464" y="1211576"/>
            <a:ext cx="3338424" cy="1062051"/>
          </a:xfrm>
          <a:prstGeom prst="arc">
            <a:avLst>
              <a:gd name="adj1" fmla="val 12596661"/>
              <a:gd name="adj2" fmla="val 20489397"/>
            </a:avLst>
          </a:prstGeom>
          <a:ln w="12700">
            <a:solidFill>
              <a:srgbClr val="00B0F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bg-BG"/>
          </a:p>
        </p:txBody>
      </p:sp>
      <p:sp>
        <p:nvSpPr>
          <p:cNvPr id="37" name="Arc 75"/>
          <p:cNvSpPr/>
          <p:nvPr/>
        </p:nvSpPr>
        <p:spPr>
          <a:xfrm rot="20899889" flipH="1">
            <a:off x="2486226" y="1348075"/>
            <a:ext cx="1994358" cy="1062051"/>
          </a:xfrm>
          <a:prstGeom prst="arc">
            <a:avLst>
              <a:gd name="adj1" fmla="val 12596661"/>
              <a:gd name="adj2" fmla="val 21380040"/>
            </a:avLst>
          </a:prstGeom>
          <a:ln w="12700">
            <a:solidFill>
              <a:srgbClr val="00B0F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bg-BG"/>
          </a:p>
        </p:txBody>
      </p:sp>
      <p:sp>
        <p:nvSpPr>
          <p:cNvPr id="38" name="Arc 76"/>
          <p:cNvSpPr/>
          <p:nvPr/>
        </p:nvSpPr>
        <p:spPr>
          <a:xfrm rot="20899889" flipH="1">
            <a:off x="3213885" y="1332995"/>
            <a:ext cx="1482634" cy="2008941"/>
          </a:xfrm>
          <a:prstGeom prst="arc">
            <a:avLst>
              <a:gd name="adj1" fmla="val 13745913"/>
              <a:gd name="adj2" fmla="val 525263"/>
            </a:avLst>
          </a:prstGeom>
          <a:ln w="12700">
            <a:solidFill>
              <a:srgbClr val="00B0F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bg-BG"/>
          </a:p>
        </p:txBody>
      </p:sp>
      <p:sp>
        <p:nvSpPr>
          <p:cNvPr id="39" name="Arc 80"/>
          <p:cNvSpPr/>
          <p:nvPr/>
        </p:nvSpPr>
        <p:spPr>
          <a:xfrm flipH="1">
            <a:off x="4621832" y="1260026"/>
            <a:ext cx="3351523" cy="1036241"/>
          </a:xfrm>
          <a:prstGeom prst="arc">
            <a:avLst>
              <a:gd name="adj1" fmla="val 12596661"/>
              <a:gd name="adj2" fmla="val 20457581"/>
            </a:avLst>
          </a:prstGeom>
          <a:ln w="12700">
            <a:solidFill>
              <a:srgbClr val="00B0F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bg-BG"/>
          </a:p>
        </p:txBody>
      </p:sp>
      <p:sp>
        <p:nvSpPr>
          <p:cNvPr id="40" name="Arc 81"/>
          <p:cNvSpPr/>
          <p:nvPr/>
        </p:nvSpPr>
        <p:spPr>
          <a:xfrm rot="700111">
            <a:off x="4619491" y="1420406"/>
            <a:ext cx="2036592" cy="1062051"/>
          </a:xfrm>
          <a:prstGeom prst="arc">
            <a:avLst>
              <a:gd name="adj1" fmla="val 12596661"/>
              <a:gd name="adj2" fmla="val 20993129"/>
            </a:avLst>
          </a:prstGeom>
          <a:ln w="12700">
            <a:solidFill>
              <a:srgbClr val="00B0F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bg-BG"/>
          </a:p>
        </p:txBody>
      </p:sp>
      <p:sp>
        <p:nvSpPr>
          <p:cNvPr id="41" name="Arc 82"/>
          <p:cNvSpPr/>
          <p:nvPr/>
        </p:nvSpPr>
        <p:spPr>
          <a:xfrm rot="700111">
            <a:off x="4438375" y="1405805"/>
            <a:ext cx="1482634" cy="2008941"/>
          </a:xfrm>
          <a:prstGeom prst="arc">
            <a:avLst>
              <a:gd name="adj1" fmla="val 13745913"/>
              <a:gd name="adj2" fmla="val 525263"/>
            </a:avLst>
          </a:prstGeom>
          <a:ln w="12700">
            <a:solidFill>
              <a:srgbClr val="00B0F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bg-BG"/>
          </a:p>
        </p:txBody>
      </p:sp>
      <p:sp>
        <p:nvSpPr>
          <p:cNvPr id="45" name="Text Box 10"/>
          <p:cNvSpPr txBox="1">
            <a:spLocks noChangeArrowheads="1"/>
          </p:cNvSpPr>
          <p:nvPr/>
        </p:nvSpPr>
        <p:spPr bwMode="auto">
          <a:xfrm>
            <a:off x="1002545" y="3668909"/>
            <a:ext cx="7090060" cy="877163"/>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600" b="1" dirty="0">
                <a:solidFill>
                  <a:srgbClr val="00B0F0"/>
                </a:solidFill>
                <a:latin typeface="微软雅黑" pitchFamily="34" charset="-122"/>
                <a:ea typeface="微软雅黑" pitchFamily="34" charset="-122"/>
                <a:cs typeface="Open Sans" pitchFamily="34" charset="0"/>
              </a:rPr>
              <a:t>点击这里添加标题</a:t>
            </a:r>
            <a:endParaRPr lang="en-US" altLang="zh-CN" sz="1400" b="1" dirty="0">
              <a:solidFill>
                <a:srgbClr val="00B0F0"/>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rgbClr val="00B0F0"/>
                </a:solidFill>
                <a:latin typeface="微软雅黑" pitchFamily="34" charset="-122"/>
                <a:ea typeface="微软雅黑" pitchFamily="34" charset="-122"/>
                <a:cs typeface="Open Sans" pitchFamily="34" charset="0"/>
              </a:rPr>
              <a:t>点击这里添加内容点击这里添加内容点击这里添加内容点击这里添加内容点击这里添加内容点击这里添加内容点击这里添加内容点击这里添加内容点击这里添加内容点击这里添加内容点击这里添加内容点击这里添加内容</a:t>
            </a:r>
            <a:endParaRPr lang="en-US" altLang="zh-CN" sz="1000" dirty="0">
              <a:solidFill>
                <a:srgbClr val="00B0F0"/>
              </a:solidFill>
              <a:latin typeface="微软雅黑" pitchFamily="34" charset="-122"/>
              <a:ea typeface="微软雅黑" pitchFamily="34" charset="-122"/>
              <a:cs typeface="Open Sans" pitchFamily="34" charset="0"/>
            </a:endParaRPr>
          </a:p>
        </p:txBody>
      </p:sp>
    </p:spTree>
    <p:extLst>
      <p:ext uri="{BB962C8B-B14F-4D97-AF65-F5344CB8AC3E}">
        <p14:creationId xmlns:p14="http://schemas.microsoft.com/office/powerpoint/2010/main" val="2917489871"/>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ppt_x"/>
                                          </p:val>
                                        </p:tav>
                                        <p:tav tm="100000">
                                          <p:val>
                                            <p:strVal val="#ppt_x"/>
                                          </p:val>
                                        </p:tav>
                                      </p:tavLst>
                                    </p:anim>
                                    <p:anim calcmode="lin" valueType="num">
                                      <p:cBhvr additive="base">
                                        <p:cTn id="8" dur="75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750" fill="hold"/>
                                        <p:tgtEl>
                                          <p:spTgt spid="4"/>
                                        </p:tgtEl>
                                        <p:attrNameLst>
                                          <p:attrName>ppt_x</p:attrName>
                                        </p:attrNameLst>
                                      </p:cBhvr>
                                      <p:tavLst>
                                        <p:tav tm="0">
                                          <p:val>
                                            <p:strVal val="#ppt_x"/>
                                          </p:val>
                                        </p:tav>
                                        <p:tav tm="100000">
                                          <p:val>
                                            <p:strVal val="#ppt_x"/>
                                          </p:val>
                                        </p:tav>
                                      </p:tavLst>
                                    </p:anim>
                                    <p:anim calcmode="lin" valueType="num">
                                      <p:cBhvr additive="base">
                                        <p:cTn id="12" dur="75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750" fill="hold"/>
                                        <p:tgtEl>
                                          <p:spTgt spid="5"/>
                                        </p:tgtEl>
                                        <p:attrNameLst>
                                          <p:attrName>ppt_x</p:attrName>
                                        </p:attrNameLst>
                                      </p:cBhvr>
                                      <p:tavLst>
                                        <p:tav tm="0">
                                          <p:val>
                                            <p:strVal val="#ppt_x"/>
                                          </p:val>
                                        </p:tav>
                                        <p:tav tm="100000">
                                          <p:val>
                                            <p:strVal val="#ppt_x"/>
                                          </p:val>
                                        </p:tav>
                                      </p:tavLst>
                                    </p:anim>
                                    <p:anim calcmode="lin" valueType="num">
                                      <p:cBhvr additive="base">
                                        <p:cTn id="16" dur="75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750" fill="hold"/>
                                        <p:tgtEl>
                                          <p:spTgt spid="7"/>
                                        </p:tgtEl>
                                        <p:attrNameLst>
                                          <p:attrName>ppt_x</p:attrName>
                                        </p:attrNameLst>
                                      </p:cBhvr>
                                      <p:tavLst>
                                        <p:tav tm="0">
                                          <p:val>
                                            <p:strVal val="#ppt_x"/>
                                          </p:val>
                                        </p:tav>
                                        <p:tav tm="100000">
                                          <p:val>
                                            <p:strVal val="#ppt_x"/>
                                          </p:val>
                                        </p:tav>
                                      </p:tavLst>
                                    </p:anim>
                                    <p:anim calcmode="lin" valueType="num">
                                      <p:cBhvr additive="base">
                                        <p:cTn id="20" dur="75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750" fill="hold"/>
                                        <p:tgtEl>
                                          <p:spTgt spid="8"/>
                                        </p:tgtEl>
                                        <p:attrNameLst>
                                          <p:attrName>ppt_x</p:attrName>
                                        </p:attrNameLst>
                                      </p:cBhvr>
                                      <p:tavLst>
                                        <p:tav tm="0">
                                          <p:val>
                                            <p:strVal val="#ppt_x"/>
                                          </p:val>
                                        </p:tav>
                                        <p:tav tm="100000">
                                          <p:val>
                                            <p:strVal val="#ppt_x"/>
                                          </p:val>
                                        </p:tav>
                                      </p:tavLst>
                                    </p:anim>
                                    <p:anim calcmode="lin" valueType="num">
                                      <p:cBhvr additive="base">
                                        <p:cTn id="24" dur="75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750" fill="hold"/>
                                        <p:tgtEl>
                                          <p:spTgt spid="11"/>
                                        </p:tgtEl>
                                        <p:attrNameLst>
                                          <p:attrName>ppt_x</p:attrName>
                                        </p:attrNameLst>
                                      </p:cBhvr>
                                      <p:tavLst>
                                        <p:tav tm="0">
                                          <p:val>
                                            <p:strVal val="#ppt_x"/>
                                          </p:val>
                                        </p:tav>
                                        <p:tav tm="100000">
                                          <p:val>
                                            <p:strVal val="#ppt_x"/>
                                          </p:val>
                                        </p:tav>
                                      </p:tavLst>
                                    </p:anim>
                                    <p:anim calcmode="lin" valueType="num">
                                      <p:cBhvr additive="base">
                                        <p:cTn id="28" dur="750" fill="hold"/>
                                        <p:tgtEl>
                                          <p:spTgt spid="11"/>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750" fill="hold"/>
                                        <p:tgtEl>
                                          <p:spTgt spid="12"/>
                                        </p:tgtEl>
                                        <p:attrNameLst>
                                          <p:attrName>ppt_x</p:attrName>
                                        </p:attrNameLst>
                                      </p:cBhvr>
                                      <p:tavLst>
                                        <p:tav tm="0">
                                          <p:val>
                                            <p:strVal val="#ppt_x"/>
                                          </p:val>
                                        </p:tav>
                                        <p:tav tm="100000">
                                          <p:val>
                                            <p:strVal val="#ppt_x"/>
                                          </p:val>
                                        </p:tav>
                                      </p:tavLst>
                                    </p:anim>
                                    <p:anim calcmode="lin" valueType="num">
                                      <p:cBhvr additive="base">
                                        <p:cTn id="32" dur="750" fill="hold"/>
                                        <p:tgtEl>
                                          <p:spTgt spid="12"/>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750" fill="hold"/>
                                        <p:tgtEl>
                                          <p:spTgt spid="15"/>
                                        </p:tgtEl>
                                        <p:attrNameLst>
                                          <p:attrName>ppt_x</p:attrName>
                                        </p:attrNameLst>
                                      </p:cBhvr>
                                      <p:tavLst>
                                        <p:tav tm="0">
                                          <p:val>
                                            <p:strVal val="#ppt_x"/>
                                          </p:val>
                                        </p:tav>
                                        <p:tav tm="100000">
                                          <p:val>
                                            <p:strVal val="#ppt_x"/>
                                          </p:val>
                                        </p:tav>
                                      </p:tavLst>
                                    </p:anim>
                                    <p:anim calcmode="lin" valueType="num">
                                      <p:cBhvr additive="base">
                                        <p:cTn id="36" dur="750" fill="hold"/>
                                        <p:tgtEl>
                                          <p:spTgt spid="15"/>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750" fill="hold"/>
                                        <p:tgtEl>
                                          <p:spTgt spid="16"/>
                                        </p:tgtEl>
                                        <p:attrNameLst>
                                          <p:attrName>ppt_x</p:attrName>
                                        </p:attrNameLst>
                                      </p:cBhvr>
                                      <p:tavLst>
                                        <p:tav tm="0">
                                          <p:val>
                                            <p:strVal val="#ppt_x"/>
                                          </p:val>
                                        </p:tav>
                                        <p:tav tm="100000">
                                          <p:val>
                                            <p:strVal val="#ppt_x"/>
                                          </p:val>
                                        </p:tav>
                                      </p:tavLst>
                                    </p:anim>
                                    <p:anim calcmode="lin" valueType="num">
                                      <p:cBhvr additive="base">
                                        <p:cTn id="40" dur="750" fill="hold"/>
                                        <p:tgtEl>
                                          <p:spTgt spid="16"/>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additive="base">
                                        <p:cTn id="43" dur="750" fill="hold"/>
                                        <p:tgtEl>
                                          <p:spTgt spid="19"/>
                                        </p:tgtEl>
                                        <p:attrNameLst>
                                          <p:attrName>ppt_x</p:attrName>
                                        </p:attrNameLst>
                                      </p:cBhvr>
                                      <p:tavLst>
                                        <p:tav tm="0">
                                          <p:val>
                                            <p:strVal val="#ppt_x"/>
                                          </p:val>
                                        </p:tav>
                                        <p:tav tm="100000">
                                          <p:val>
                                            <p:strVal val="#ppt_x"/>
                                          </p:val>
                                        </p:tav>
                                      </p:tavLst>
                                    </p:anim>
                                    <p:anim calcmode="lin" valueType="num">
                                      <p:cBhvr additive="base">
                                        <p:cTn id="44" dur="750" fill="hold"/>
                                        <p:tgtEl>
                                          <p:spTgt spid="19"/>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additive="base">
                                        <p:cTn id="47" dur="750" fill="hold"/>
                                        <p:tgtEl>
                                          <p:spTgt spid="20"/>
                                        </p:tgtEl>
                                        <p:attrNameLst>
                                          <p:attrName>ppt_x</p:attrName>
                                        </p:attrNameLst>
                                      </p:cBhvr>
                                      <p:tavLst>
                                        <p:tav tm="0">
                                          <p:val>
                                            <p:strVal val="#ppt_x"/>
                                          </p:val>
                                        </p:tav>
                                        <p:tav tm="100000">
                                          <p:val>
                                            <p:strVal val="#ppt_x"/>
                                          </p:val>
                                        </p:tav>
                                      </p:tavLst>
                                    </p:anim>
                                    <p:anim calcmode="lin" valueType="num">
                                      <p:cBhvr additive="base">
                                        <p:cTn id="48" dur="750" fill="hold"/>
                                        <p:tgtEl>
                                          <p:spTgt spid="20"/>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additive="base">
                                        <p:cTn id="51" dur="750" fill="hold"/>
                                        <p:tgtEl>
                                          <p:spTgt spid="23"/>
                                        </p:tgtEl>
                                        <p:attrNameLst>
                                          <p:attrName>ppt_x</p:attrName>
                                        </p:attrNameLst>
                                      </p:cBhvr>
                                      <p:tavLst>
                                        <p:tav tm="0">
                                          <p:val>
                                            <p:strVal val="#ppt_x"/>
                                          </p:val>
                                        </p:tav>
                                        <p:tav tm="100000">
                                          <p:val>
                                            <p:strVal val="#ppt_x"/>
                                          </p:val>
                                        </p:tav>
                                      </p:tavLst>
                                    </p:anim>
                                    <p:anim calcmode="lin" valueType="num">
                                      <p:cBhvr additive="base">
                                        <p:cTn id="52" dur="750" fill="hold"/>
                                        <p:tgtEl>
                                          <p:spTgt spid="23"/>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additive="base">
                                        <p:cTn id="55" dur="750" fill="hold"/>
                                        <p:tgtEl>
                                          <p:spTgt spid="24"/>
                                        </p:tgtEl>
                                        <p:attrNameLst>
                                          <p:attrName>ppt_x</p:attrName>
                                        </p:attrNameLst>
                                      </p:cBhvr>
                                      <p:tavLst>
                                        <p:tav tm="0">
                                          <p:val>
                                            <p:strVal val="#ppt_x"/>
                                          </p:val>
                                        </p:tav>
                                        <p:tav tm="100000">
                                          <p:val>
                                            <p:strVal val="#ppt_x"/>
                                          </p:val>
                                        </p:tav>
                                      </p:tavLst>
                                    </p:anim>
                                    <p:anim calcmode="lin" valueType="num">
                                      <p:cBhvr additive="base">
                                        <p:cTn id="56" dur="750" fill="hold"/>
                                        <p:tgtEl>
                                          <p:spTgt spid="24"/>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7"/>
                                        </p:tgtEl>
                                        <p:attrNameLst>
                                          <p:attrName>style.visibility</p:attrName>
                                        </p:attrNameLst>
                                      </p:cBhvr>
                                      <p:to>
                                        <p:strVal val="visible"/>
                                      </p:to>
                                    </p:set>
                                    <p:anim calcmode="lin" valueType="num">
                                      <p:cBhvr additive="base">
                                        <p:cTn id="59" dur="750" fill="hold"/>
                                        <p:tgtEl>
                                          <p:spTgt spid="27"/>
                                        </p:tgtEl>
                                        <p:attrNameLst>
                                          <p:attrName>ppt_x</p:attrName>
                                        </p:attrNameLst>
                                      </p:cBhvr>
                                      <p:tavLst>
                                        <p:tav tm="0">
                                          <p:val>
                                            <p:strVal val="#ppt_x"/>
                                          </p:val>
                                        </p:tav>
                                        <p:tav tm="100000">
                                          <p:val>
                                            <p:strVal val="#ppt_x"/>
                                          </p:val>
                                        </p:tav>
                                      </p:tavLst>
                                    </p:anim>
                                    <p:anim calcmode="lin" valueType="num">
                                      <p:cBhvr additive="base">
                                        <p:cTn id="60" dur="750" fill="hold"/>
                                        <p:tgtEl>
                                          <p:spTgt spid="27"/>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anim calcmode="lin" valueType="num">
                                      <p:cBhvr additive="base">
                                        <p:cTn id="63" dur="750" fill="hold"/>
                                        <p:tgtEl>
                                          <p:spTgt spid="28"/>
                                        </p:tgtEl>
                                        <p:attrNameLst>
                                          <p:attrName>ppt_x</p:attrName>
                                        </p:attrNameLst>
                                      </p:cBhvr>
                                      <p:tavLst>
                                        <p:tav tm="0">
                                          <p:val>
                                            <p:strVal val="#ppt_x"/>
                                          </p:val>
                                        </p:tav>
                                        <p:tav tm="100000">
                                          <p:val>
                                            <p:strVal val="#ppt_x"/>
                                          </p:val>
                                        </p:tav>
                                      </p:tavLst>
                                    </p:anim>
                                    <p:anim calcmode="lin" valueType="num">
                                      <p:cBhvr additive="base">
                                        <p:cTn id="64" dur="750" fill="hold"/>
                                        <p:tgtEl>
                                          <p:spTgt spid="28"/>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30"/>
                                        </p:tgtEl>
                                        <p:attrNameLst>
                                          <p:attrName>style.visibility</p:attrName>
                                        </p:attrNameLst>
                                      </p:cBhvr>
                                      <p:to>
                                        <p:strVal val="visible"/>
                                      </p:to>
                                    </p:set>
                                    <p:anim calcmode="lin" valueType="num">
                                      <p:cBhvr additive="base">
                                        <p:cTn id="67" dur="750" fill="hold"/>
                                        <p:tgtEl>
                                          <p:spTgt spid="30"/>
                                        </p:tgtEl>
                                        <p:attrNameLst>
                                          <p:attrName>ppt_x</p:attrName>
                                        </p:attrNameLst>
                                      </p:cBhvr>
                                      <p:tavLst>
                                        <p:tav tm="0">
                                          <p:val>
                                            <p:strVal val="#ppt_x"/>
                                          </p:val>
                                        </p:tav>
                                        <p:tav tm="100000">
                                          <p:val>
                                            <p:strVal val="#ppt_x"/>
                                          </p:val>
                                        </p:tav>
                                      </p:tavLst>
                                    </p:anim>
                                    <p:anim calcmode="lin" valueType="num">
                                      <p:cBhvr additive="base">
                                        <p:cTn id="68" dur="750" fill="hold"/>
                                        <p:tgtEl>
                                          <p:spTgt spid="30"/>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31"/>
                                        </p:tgtEl>
                                        <p:attrNameLst>
                                          <p:attrName>style.visibility</p:attrName>
                                        </p:attrNameLst>
                                      </p:cBhvr>
                                      <p:to>
                                        <p:strVal val="visible"/>
                                      </p:to>
                                    </p:set>
                                    <p:anim calcmode="lin" valueType="num">
                                      <p:cBhvr additive="base">
                                        <p:cTn id="71" dur="750" fill="hold"/>
                                        <p:tgtEl>
                                          <p:spTgt spid="31"/>
                                        </p:tgtEl>
                                        <p:attrNameLst>
                                          <p:attrName>ppt_x</p:attrName>
                                        </p:attrNameLst>
                                      </p:cBhvr>
                                      <p:tavLst>
                                        <p:tav tm="0">
                                          <p:val>
                                            <p:strVal val="#ppt_x"/>
                                          </p:val>
                                        </p:tav>
                                        <p:tav tm="100000">
                                          <p:val>
                                            <p:strVal val="#ppt_x"/>
                                          </p:val>
                                        </p:tav>
                                      </p:tavLst>
                                    </p:anim>
                                    <p:anim calcmode="lin" valueType="num">
                                      <p:cBhvr additive="base">
                                        <p:cTn id="72" dur="750" fill="hold"/>
                                        <p:tgtEl>
                                          <p:spTgt spid="31"/>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32"/>
                                        </p:tgtEl>
                                        <p:attrNameLst>
                                          <p:attrName>style.visibility</p:attrName>
                                        </p:attrNameLst>
                                      </p:cBhvr>
                                      <p:to>
                                        <p:strVal val="visible"/>
                                      </p:to>
                                    </p:set>
                                    <p:anim calcmode="lin" valueType="num">
                                      <p:cBhvr additive="base">
                                        <p:cTn id="75" dur="750" fill="hold"/>
                                        <p:tgtEl>
                                          <p:spTgt spid="32"/>
                                        </p:tgtEl>
                                        <p:attrNameLst>
                                          <p:attrName>ppt_x</p:attrName>
                                        </p:attrNameLst>
                                      </p:cBhvr>
                                      <p:tavLst>
                                        <p:tav tm="0">
                                          <p:val>
                                            <p:strVal val="#ppt_x"/>
                                          </p:val>
                                        </p:tav>
                                        <p:tav tm="100000">
                                          <p:val>
                                            <p:strVal val="#ppt_x"/>
                                          </p:val>
                                        </p:tav>
                                      </p:tavLst>
                                    </p:anim>
                                    <p:anim calcmode="lin" valueType="num">
                                      <p:cBhvr additive="base">
                                        <p:cTn id="76" dur="750" fill="hold"/>
                                        <p:tgtEl>
                                          <p:spTgt spid="32"/>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33"/>
                                        </p:tgtEl>
                                        <p:attrNameLst>
                                          <p:attrName>style.visibility</p:attrName>
                                        </p:attrNameLst>
                                      </p:cBhvr>
                                      <p:to>
                                        <p:strVal val="visible"/>
                                      </p:to>
                                    </p:set>
                                    <p:anim calcmode="lin" valueType="num">
                                      <p:cBhvr additive="base">
                                        <p:cTn id="79" dur="750" fill="hold"/>
                                        <p:tgtEl>
                                          <p:spTgt spid="33"/>
                                        </p:tgtEl>
                                        <p:attrNameLst>
                                          <p:attrName>ppt_x</p:attrName>
                                        </p:attrNameLst>
                                      </p:cBhvr>
                                      <p:tavLst>
                                        <p:tav tm="0">
                                          <p:val>
                                            <p:strVal val="#ppt_x"/>
                                          </p:val>
                                        </p:tav>
                                        <p:tav tm="100000">
                                          <p:val>
                                            <p:strVal val="#ppt_x"/>
                                          </p:val>
                                        </p:tav>
                                      </p:tavLst>
                                    </p:anim>
                                    <p:anim calcmode="lin" valueType="num">
                                      <p:cBhvr additive="base">
                                        <p:cTn id="80" dur="750" fill="hold"/>
                                        <p:tgtEl>
                                          <p:spTgt spid="33"/>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34"/>
                                        </p:tgtEl>
                                        <p:attrNameLst>
                                          <p:attrName>style.visibility</p:attrName>
                                        </p:attrNameLst>
                                      </p:cBhvr>
                                      <p:to>
                                        <p:strVal val="visible"/>
                                      </p:to>
                                    </p:set>
                                    <p:anim calcmode="lin" valueType="num">
                                      <p:cBhvr additive="base">
                                        <p:cTn id="83" dur="750" fill="hold"/>
                                        <p:tgtEl>
                                          <p:spTgt spid="34"/>
                                        </p:tgtEl>
                                        <p:attrNameLst>
                                          <p:attrName>ppt_x</p:attrName>
                                        </p:attrNameLst>
                                      </p:cBhvr>
                                      <p:tavLst>
                                        <p:tav tm="0">
                                          <p:val>
                                            <p:strVal val="#ppt_x"/>
                                          </p:val>
                                        </p:tav>
                                        <p:tav tm="100000">
                                          <p:val>
                                            <p:strVal val="#ppt_x"/>
                                          </p:val>
                                        </p:tav>
                                      </p:tavLst>
                                    </p:anim>
                                    <p:anim calcmode="lin" valueType="num">
                                      <p:cBhvr additive="base">
                                        <p:cTn id="84" dur="750" fill="hold"/>
                                        <p:tgtEl>
                                          <p:spTgt spid="34"/>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35"/>
                                        </p:tgtEl>
                                        <p:attrNameLst>
                                          <p:attrName>style.visibility</p:attrName>
                                        </p:attrNameLst>
                                      </p:cBhvr>
                                      <p:to>
                                        <p:strVal val="visible"/>
                                      </p:to>
                                    </p:set>
                                    <p:anim calcmode="lin" valueType="num">
                                      <p:cBhvr additive="base">
                                        <p:cTn id="87" dur="750" fill="hold"/>
                                        <p:tgtEl>
                                          <p:spTgt spid="35"/>
                                        </p:tgtEl>
                                        <p:attrNameLst>
                                          <p:attrName>ppt_x</p:attrName>
                                        </p:attrNameLst>
                                      </p:cBhvr>
                                      <p:tavLst>
                                        <p:tav tm="0">
                                          <p:val>
                                            <p:strVal val="#ppt_x"/>
                                          </p:val>
                                        </p:tav>
                                        <p:tav tm="100000">
                                          <p:val>
                                            <p:strVal val="#ppt_x"/>
                                          </p:val>
                                        </p:tav>
                                      </p:tavLst>
                                    </p:anim>
                                    <p:anim calcmode="lin" valueType="num">
                                      <p:cBhvr additive="base">
                                        <p:cTn id="88" dur="750" fill="hold"/>
                                        <p:tgtEl>
                                          <p:spTgt spid="35"/>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36"/>
                                        </p:tgtEl>
                                        <p:attrNameLst>
                                          <p:attrName>style.visibility</p:attrName>
                                        </p:attrNameLst>
                                      </p:cBhvr>
                                      <p:to>
                                        <p:strVal val="visible"/>
                                      </p:to>
                                    </p:set>
                                    <p:anim calcmode="lin" valueType="num">
                                      <p:cBhvr additive="base">
                                        <p:cTn id="91" dur="750" fill="hold"/>
                                        <p:tgtEl>
                                          <p:spTgt spid="36"/>
                                        </p:tgtEl>
                                        <p:attrNameLst>
                                          <p:attrName>ppt_x</p:attrName>
                                        </p:attrNameLst>
                                      </p:cBhvr>
                                      <p:tavLst>
                                        <p:tav tm="0">
                                          <p:val>
                                            <p:strVal val="#ppt_x"/>
                                          </p:val>
                                        </p:tav>
                                        <p:tav tm="100000">
                                          <p:val>
                                            <p:strVal val="#ppt_x"/>
                                          </p:val>
                                        </p:tav>
                                      </p:tavLst>
                                    </p:anim>
                                    <p:anim calcmode="lin" valueType="num">
                                      <p:cBhvr additive="base">
                                        <p:cTn id="92" dur="750" fill="hold"/>
                                        <p:tgtEl>
                                          <p:spTgt spid="36"/>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37"/>
                                        </p:tgtEl>
                                        <p:attrNameLst>
                                          <p:attrName>style.visibility</p:attrName>
                                        </p:attrNameLst>
                                      </p:cBhvr>
                                      <p:to>
                                        <p:strVal val="visible"/>
                                      </p:to>
                                    </p:set>
                                    <p:anim calcmode="lin" valueType="num">
                                      <p:cBhvr additive="base">
                                        <p:cTn id="95" dur="750" fill="hold"/>
                                        <p:tgtEl>
                                          <p:spTgt spid="37"/>
                                        </p:tgtEl>
                                        <p:attrNameLst>
                                          <p:attrName>ppt_x</p:attrName>
                                        </p:attrNameLst>
                                      </p:cBhvr>
                                      <p:tavLst>
                                        <p:tav tm="0">
                                          <p:val>
                                            <p:strVal val="#ppt_x"/>
                                          </p:val>
                                        </p:tav>
                                        <p:tav tm="100000">
                                          <p:val>
                                            <p:strVal val="#ppt_x"/>
                                          </p:val>
                                        </p:tav>
                                      </p:tavLst>
                                    </p:anim>
                                    <p:anim calcmode="lin" valueType="num">
                                      <p:cBhvr additive="base">
                                        <p:cTn id="96" dur="750" fill="hold"/>
                                        <p:tgtEl>
                                          <p:spTgt spid="37"/>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38"/>
                                        </p:tgtEl>
                                        <p:attrNameLst>
                                          <p:attrName>style.visibility</p:attrName>
                                        </p:attrNameLst>
                                      </p:cBhvr>
                                      <p:to>
                                        <p:strVal val="visible"/>
                                      </p:to>
                                    </p:set>
                                    <p:anim calcmode="lin" valueType="num">
                                      <p:cBhvr additive="base">
                                        <p:cTn id="99" dur="750" fill="hold"/>
                                        <p:tgtEl>
                                          <p:spTgt spid="38"/>
                                        </p:tgtEl>
                                        <p:attrNameLst>
                                          <p:attrName>ppt_x</p:attrName>
                                        </p:attrNameLst>
                                      </p:cBhvr>
                                      <p:tavLst>
                                        <p:tav tm="0">
                                          <p:val>
                                            <p:strVal val="#ppt_x"/>
                                          </p:val>
                                        </p:tav>
                                        <p:tav tm="100000">
                                          <p:val>
                                            <p:strVal val="#ppt_x"/>
                                          </p:val>
                                        </p:tav>
                                      </p:tavLst>
                                    </p:anim>
                                    <p:anim calcmode="lin" valueType="num">
                                      <p:cBhvr additive="base">
                                        <p:cTn id="100" dur="750" fill="hold"/>
                                        <p:tgtEl>
                                          <p:spTgt spid="38"/>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39"/>
                                        </p:tgtEl>
                                        <p:attrNameLst>
                                          <p:attrName>style.visibility</p:attrName>
                                        </p:attrNameLst>
                                      </p:cBhvr>
                                      <p:to>
                                        <p:strVal val="visible"/>
                                      </p:to>
                                    </p:set>
                                    <p:anim calcmode="lin" valueType="num">
                                      <p:cBhvr additive="base">
                                        <p:cTn id="103" dur="750" fill="hold"/>
                                        <p:tgtEl>
                                          <p:spTgt spid="39"/>
                                        </p:tgtEl>
                                        <p:attrNameLst>
                                          <p:attrName>ppt_x</p:attrName>
                                        </p:attrNameLst>
                                      </p:cBhvr>
                                      <p:tavLst>
                                        <p:tav tm="0">
                                          <p:val>
                                            <p:strVal val="#ppt_x"/>
                                          </p:val>
                                        </p:tav>
                                        <p:tav tm="100000">
                                          <p:val>
                                            <p:strVal val="#ppt_x"/>
                                          </p:val>
                                        </p:tav>
                                      </p:tavLst>
                                    </p:anim>
                                    <p:anim calcmode="lin" valueType="num">
                                      <p:cBhvr additive="base">
                                        <p:cTn id="104" dur="750" fill="hold"/>
                                        <p:tgtEl>
                                          <p:spTgt spid="39"/>
                                        </p:tgtEl>
                                        <p:attrNameLst>
                                          <p:attrName>ppt_y</p:attrName>
                                        </p:attrNameLst>
                                      </p:cBhvr>
                                      <p:tavLst>
                                        <p:tav tm="0">
                                          <p:val>
                                            <p:strVal val="1+#ppt_h/2"/>
                                          </p:val>
                                        </p:tav>
                                        <p:tav tm="100000">
                                          <p:val>
                                            <p:strVal val="#ppt_y"/>
                                          </p:val>
                                        </p:tav>
                                      </p:tavLst>
                                    </p:anim>
                                  </p:childTnLst>
                                </p:cTn>
                              </p:par>
                              <p:par>
                                <p:cTn id="105" presetID="2" presetClass="entr" presetSubtype="4" fill="hold" grpId="0" nodeType="withEffect">
                                  <p:stCondLst>
                                    <p:cond delay="0"/>
                                  </p:stCondLst>
                                  <p:childTnLst>
                                    <p:set>
                                      <p:cBhvr>
                                        <p:cTn id="106" dur="1" fill="hold">
                                          <p:stCondLst>
                                            <p:cond delay="0"/>
                                          </p:stCondLst>
                                        </p:cTn>
                                        <p:tgtEl>
                                          <p:spTgt spid="40"/>
                                        </p:tgtEl>
                                        <p:attrNameLst>
                                          <p:attrName>style.visibility</p:attrName>
                                        </p:attrNameLst>
                                      </p:cBhvr>
                                      <p:to>
                                        <p:strVal val="visible"/>
                                      </p:to>
                                    </p:set>
                                    <p:anim calcmode="lin" valueType="num">
                                      <p:cBhvr additive="base">
                                        <p:cTn id="107" dur="750" fill="hold"/>
                                        <p:tgtEl>
                                          <p:spTgt spid="40"/>
                                        </p:tgtEl>
                                        <p:attrNameLst>
                                          <p:attrName>ppt_x</p:attrName>
                                        </p:attrNameLst>
                                      </p:cBhvr>
                                      <p:tavLst>
                                        <p:tav tm="0">
                                          <p:val>
                                            <p:strVal val="#ppt_x"/>
                                          </p:val>
                                        </p:tav>
                                        <p:tav tm="100000">
                                          <p:val>
                                            <p:strVal val="#ppt_x"/>
                                          </p:val>
                                        </p:tav>
                                      </p:tavLst>
                                    </p:anim>
                                    <p:anim calcmode="lin" valueType="num">
                                      <p:cBhvr additive="base">
                                        <p:cTn id="108" dur="750" fill="hold"/>
                                        <p:tgtEl>
                                          <p:spTgt spid="40"/>
                                        </p:tgtEl>
                                        <p:attrNameLst>
                                          <p:attrName>ppt_y</p:attrName>
                                        </p:attrNameLst>
                                      </p:cBhvr>
                                      <p:tavLst>
                                        <p:tav tm="0">
                                          <p:val>
                                            <p:strVal val="1+#ppt_h/2"/>
                                          </p:val>
                                        </p:tav>
                                        <p:tav tm="100000">
                                          <p:val>
                                            <p:strVal val="#ppt_y"/>
                                          </p:val>
                                        </p:tav>
                                      </p:tavLst>
                                    </p:anim>
                                  </p:childTnLst>
                                </p:cTn>
                              </p:par>
                              <p:par>
                                <p:cTn id="109" presetID="2" presetClass="entr" presetSubtype="4" fill="hold" grpId="0" nodeType="withEffect">
                                  <p:stCondLst>
                                    <p:cond delay="0"/>
                                  </p:stCondLst>
                                  <p:childTnLst>
                                    <p:set>
                                      <p:cBhvr>
                                        <p:cTn id="110" dur="1" fill="hold">
                                          <p:stCondLst>
                                            <p:cond delay="0"/>
                                          </p:stCondLst>
                                        </p:cTn>
                                        <p:tgtEl>
                                          <p:spTgt spid="41"/>
                                        </p:tgtEl>
                                        <p:attrNameLst>
                                          <p:attrName>style.visibility</p:attrName>
                                        </p:attrNameLst>
                                      </p:cBhvr>
                                      <p:to>
                                        <p:strVal val="visible"/>
                                      </p:to>
                                    </p:set>
                                    <p:anim calcmode="lin" valueType="num">
                                      <p:cBhvr additive="base">
                                        <p:cTn id="111" dur="750" fill="hold"/>
                                        <p:tgtEl>
                                          <p:spTgt spid="41"/>
                                        </p:tgtEl>
                                        <p:attrNameLst>
                                          <p:attrName>ppt_x</p:attrName>
                                        </p:attrNameLst>
                                      </p:cBhvr>
                                      <p:tavLst>
                                        <p:tav tm="0">
                                          <p:val>
                                            <p:strVal val="#ppt_x"/>
                                          </p:val>
                                        </p:tav>
                                        <p:tav tm="100000">
                                          <p:val>
                                            <p:strVal val="#ppt_x"/>
                                          </p:val>
                                        </p:tav>
                                      </p:tavLst>
                                    </p:anim>
                                    <p:anim calcmode="lin" valueType="num">
                                      <p:cBhvr additive="base">
                                        <p:cTn id="112" dur="750" fill="hold"/>
                                        <p:tgtEl>
                                          <p:spTgt spid="41"/>
                                        </p:tgtEl>
                                        <p:attrNameLst>
                                          <p:attrName>ppt_y</p:attrName>
                                        </p:attrNameLst>
                                      </p:cBhvr>
                                      <p:tavLst>
                                        <p:tav tm="0">
                                          <p:val>
                                            <p:strVal val="1+#ppt_h/2"/>
                                          </p:val>
                                        </p:tav>
                                        <p:tav tm="100000">
                                          <p:val>
                                            <p:strVal val="#ppt_y"/>
                                          </p:val>
                                        </p:tav>
                                      </p:tavLst>
                                    </p:anim>
                                  </p:childTnLst>
                                </p:cTn>
                              </p:par>
                            </p:childTnLst>
                          </p:cTn>
                        </p:par>
                        <p:par>
                          <p:cTn id="113" fill="hold">
                            <p:stCondLst>
                              <p:cond delay="750"/>
                            </p:stCondLst>
                            <p:childTnLst>
                              <p:par>
                                <p:cTn id="114" presetID="42" presetClass="entr" presetSubtype="0" fill="hold" grpId="0" nodeType="afterEffect">
                                  <p:stCondLst>
                                    <p:cond delay="0"/>
                                  </p:stCondLst>
                                  <p:childTnLst>
                                    <p:set>
                                      <p:cBhvr>
                                        <p:cTn id="115" dur="1" fill="hold">
                                          <p:stCondLst>
                                            <p:cond delay="0"/>
                                          </p:stCondLst>
                                        </p:cTn>
                                        <p:tgtEl>
                                          <p:spTgt spid="45"/>
                                        </p:tgtEl>
                                        <p:attrNameLst>
                                          <p:attrName>style.visibility</p:attrName>
                                        </p:attrNameLst>
                                      </p:cBhvr>
                                      <p:to>
                                        <p:strVal val="visible"/>
                                      </p:to>
                                    </p:set>
                                    <p:animEffect transition="in" filter="fade">
                                      <p:cBhvr>
                                        <p:cTn id="116" dur="250"/>
                                        <p:tgtEl>
                                          <p:spTgt spid="45"/>
                                        </p:tgtEl>
                                      </p:cBhvr>
                                    </p:animEffect>
                                    <p:anim calcmode="lin" valueType="num">
                                      <p:cBhvr>
                                        <p:cTn id="117" dur="250" fill="hold"/>
                                        <p:tgtEl>
                                          <p:spTgt spid="45"/>
                                        </p:tgtEl>
                                        <p:attrNameLst>
                                          <p:attrName>ppt_x</p:attrName>
                                        </p:attrNameLst>
                                      </p:cBhvr>
                                      <p:tavLst>
                                        <p:tav tm="0">
                                          <p:val>
                                            <p:strVal val="#ppt_x"/>
                                          </p:val>
                                        </p:tav>
                                        <p:tav tm="100000">
                                          <p:val>
                                            <p:strVal val="#ppt_x"/>
                                          </p:val>
                                        </p:tav>
                                      </p:tavLst>
                                    </p:anim>
                                    <p:anim calcmode="lin" valueType="num">
                                      <p:cBhvr>
                                        <p:cTn id="118" dur="25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P spid="7" grpId="0" animBg="1"/>
      <p:bldP spid="8" grpId="0"/>
      <p:bldP spid="11" grpId="0" animBg="1"/>
      <p:bldP spid="12" grpId="0"/>
      <p:bldP spid="15" grpId="0" animBg="1"/>
      <p:bldP spid="16" grpId="0"/>
      <p:bldP spid="19" grpId="0" animBg="1"/>
      <p:bldP spid="20" grpId="0"/>
      <p:bldP spid="23" grpId="0" animBg="1"/>
      <p:bldP spid="24" grpId="0"/>
      <p:bldP spid="27" grpId="0" animBg="1"/>
      <p:bldP spid="28" grpId="0"/>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7"/>
          <p:cNvSpPr/>
          <p:nvPr/>
        </p:nvSpPr>
        <p:spPr>
          <a:xfrm>
            <a:off x="5772372" y="1118149"/>
            <a:ext cx="1821010" cy="1821011"/>
          </a:xfrm>
          <a:prstGeom prst="ellipse">
            <a:avLst/>
          </a:prstGeom>
          <a:solidFill>
            <a:srgbClr val="00B0F0">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rgbClr val="EC5368"/>
              </a:solidFill>
            </a:endParaRPr>
          </a:p>
        </p:txBody>
      </p:sp>
      <p:sp>
        <p:nvSpPr>
          <p:cNvPr id="3" name="Oval 1"/>
          <p:cNvSpPr/>
          <p:nvPr/>
        </p:nvSpPr>
        <p:spPr>
          <a:xfrm>
            <a:off x="1363610" y="1118149"/>
            <a:ext cx="1821010" cy="1821011"/>
          </a:xfrm>
          <a:prstGeom prst="ellipse">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rgbClr val="EC5368"/>
              </a:solidFill>
            </a:endParaRPr>
          </a:p>
        </p:txBody>
      </p:sp>
      <p:sp>
        <p:nvSpPr>
          <p:cNvPr id="4" name="Oval 5"/>
          <p:cNvSpPr/>
          <p:nvPr/>
        </p:nvSpPr>
        <p:spPr>
          <a:xfrm>
            <a:off x="2833198" y="1118149"/>
            <a:ext cx="1821010" cy="1821011"/>
          </a:xfrm>
          <a:prstGeom prst="ellipse">
            <a:avLst/>
          </a:prstGeom>
          <a:solidFill>
            <a:srgbClr val="00B0F0">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rgbClr val="EC5368"/>
              </a:solidFill>
            </a:endParaRPr>
          </a:p>
        </p:txBody>
      </p:sp>
      <p:sp>
        <p:nvSpPr>
          <p:cNvPr id="5" name="Oval 6"/>
          <p:cNvSpPr/>
          <p:nvPr/>
        </p:nvSpPr>
        <p:spPr>
          <a:xfrm>
            <a:off x="4302785" y="1118149"/>
            <a:ext cx="1821010" cy="1821011"/>
          </a:xfrm>
          <a:prstGeom prst="ellipse">
            <a:avLst/>
          </a:prstGeom>
          <a:solidFill>
            <a:srgbClr val="00B0F0">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rgbClr val="EC5368"/>
              </a:solidFill>
            </a:endParaRPr>
          </a:p>
        </p:txBody>
      </p:sp>
      <p:sp>
        <p:nvSpPr>
          <p:cNvPr id="6" name="Rectangle 8"/>
          <p:cNvSpPr/>
          <p:nvPr/>
        </p:nvSpPr>
        <p:spPr>
          <a:xfrm>
            <a:off x="1929326" y="1405677"/>
            <a:ext cx="689579" cy="766047"/>
          </a:xfrm>
          <a:prstGeom prst="rect">
            <a:avLst/>
          </a:prstGeom>
        </p:spPr>
        <p:txBody>
          <a:bodyPr wrap="none">
            <a:spAutoFit/>
          </a:bodyPr>
          <a:lstStyle/>
          <a:p>
            <a:pPr algn="ctr"/>
            <a:r>
              <a:rPr lang="en-US" sz="2800">
                <a:solidFill>
                  <a:srgbClr val="F2F2F2"/>
                </a:solidFill>
                <a:latin typeface="FontAwesome" pitchFamily="2" charset="0"/>
              </a:rPr>
              <a:t></a:t>
            </a:r>
          </a:p>
        </p:txBody>
      </p:sp>
      <p:sp>
        <p:nvSpPr>
          <p:cNvPr id="7" name="Rectangle 9"/>
          <p:cNvSpPr/>
          <p:nvPr/>
        </p:nvSpPr>
        <p:spPr>
          <a:xfrm>
            <a:off x="1665616" y="2127991"/>
            <a:ext cx="1217001" cy="338554"/>
          </a:xfrm>
          <a:prstGeom prst="rect">
            <a:avLst/>
          </a:prstGeom>
        </p:spPr>
        <p:txBody>
          <a:bodyPr wrap="none">
            <a:spAutoFit/>
          </a:bodyPr>
          <a:lstStyle/>
          <a:p>
            <a:pPr algn="ctr"/>
            <a:r>
              <a:rPr lang="fr-FR" sz="1600">
                <a:solidFill>
                  <a:schemeClr val="bg1"/>
                </a:solidFill>
                <a:latin typeface="Impact" pitchFamily="34" charset="0"/>
              </a:rPr>
              <a:t>Unlock</a:t>
            </a:r>
            <a:r>
              <a:rPr lang="en-US" sz="1600">
                <a:solidFill>
                  <a:schemeClr val="bg1"/>
                </a:solidFill>
                <a:latin typeface="Impact" pitchFamily="34" charset="0"/>
              </a:rPr>
              <a:t> Page</a:t>
            </a:r>
            <a:endParaRPr lang="bg-BG" sz="1600">
              <a:solidFill>
                <a:schemeClr val="bg1"/>
              </a:solidFill>
              <a:latin typeface="Impact" pitchFamily="34" charset="0"/>
            </a:endParaRPr>
          </a:p>
        </p:txBody>
      </p:sp>
      <p:sp>
        <p:nvSpPr>
          <p:cNvPr id="8" name="Rectangle 10"/>
          <p:cNvSpPr/>
          <p:nvPr/>
        </p:nvSpPr>
        <p:spPr>
          <a:xfrm>
            <a:off x="3463733" y="1409438"/>
            <a:ext cx="543739" cy="523220"/>
          </a:xfrm>
          <a:prstGeom prst="rect">
            <a:avLst/>
          </a:prstGeom>
        </p:spPr>
        <p:txBody>
          <a:bodyPr wrap="none">
            <a:spAutoFit/>
          </a:bodyPr>
          <a:lstStyle/>
          <a:p>
            <a:r>
              <a:rPr lang="en-US" sz="2800" dirty="0">
                <a:solidFill>
                  <a:schemeClr val="bg1"/>
                </a:solidFill>
                <a:latin typeface="FontAwesome" pitchFamily="2" charset="0"/>
              </a:rPr>
              <a:t></a:t>
            </a:r>
          </a:p>
        </p:txBody>
      </p:sp>
      <p:sp>
        <p:nvSpPr>
          <p:cNvPr id="9" name="Rectangle 11"/>
          <p:cNvSpPr/>
          <p:nvPr/>
        </p:nvSpPr>
        <p:spPr>
          <a:xfrm>
            <a:off x="3293098" y="2127991"/>
            <a:ext cx="901209" cy="338554"/>
          </a:xfrm>
          <a:prstGeom prst="rect">
            <a:avLst/>
          </a:prstGeom>
        </p:spPr>
        <p:txBody>
          <a:bodyPr wrap="none">
            <a:spAutoFit/>
          </a:bodyPr>
          <a:lstStyle/>
          <a:p>
            <a:pPr algn="ctr"/>
            <a:r>
              <a:rPr lang="en-US" sz="1600">
                <a:solidFill>
                  <a:schemeClr val="bg1"/>
                </a:solidFill>
                <a:latin typeface="Impact" pitchFamily="34" charset="0"/>
              </a:rPr>
              <a:t>Hummer</a:t>
            </a:r>
            <a:endParaRPr lang="bg-BG" sz="1600">
              <a:solidFill>
                <a:schemeClr val="bg1"/>
              </a:solidFill>
              <a:latin typeface="Impact" pitchFamily="34" charset="0"/>
            </a:endParaRPr>
          </a:p>
        </p:txBody>
      </p:sp>
      <p:sp>
        <p:nvSpPr>
          <p:cNvPr id="10" name="Rectangle 12"/>
          <p:cNvSpPr/>
          <p:nvPr/>
        </p:nvSpPr>
        <p:spPr>
          <a:xfrm>
            <a:off x="4950390" y="1440497"/>
            <a:ext cx="518091" cy="523220"/>
          </a:xfrm>
          <a:prstGeom prst="rect">
            <a:avLst/>
          </a:prstGeom>
        </p:spPr>
        <p:txBody>
          <a:bodyPr wrap="none">
            <a:spAutoFit/>
          </a:bodyPr>
          <a:lstStyle/>
          <a:p>
            <a:r>
              <a:rPr lang="en-US" sz="2800">
                <a:solidFill>
                  <a:schemeClr val="bg1"/>
                </a:solidFill>
                <a:latin typeface="FontAwesome" pitchFamily="2" charset="0"/>
              </a:rPr>
              <a:t></a:t>
            </a:r>
          </a:p>
        </p:txBody>
      </p:sp>
      <p:sp>
        <p:nvSpPr>
          <p:cNvPr id="11" name="Rectangle 14"/>
          <p:cNvSpPr/>
          <p:nvPr/>
        </p:nvSpPr>
        <p:spPr>
          <a:xfrm>
            <a:off x="4734634" y="2127991"/>
            <a:ext cx="957313" cy="338554"/>
          </a:xfrm>
          <a:prstGeom prst="rect">
            <a:avLst/>
          </a:prstGeom>
        </p:spPr>
        <p:txBody>
          <a:bodyPr wrap="none">
            <a:spAutoFit/>
          </a:bodyPr>
          <a:lstStyle/>
          <a:p>
            <a:pPr algn="ctr"/>
            <a:r>
              <a:rPr lang="en-US" sz="1600">
                <a:solidFill>
                  <a:schemeClr val="bg1"/>
                </a:solidFill>
                <a:latin typeface="Impact" pitchFamily="34" charset="0"/>
              </a:rPr>
              <a:t>Umbrella</a:t>
            </a:r>
            <a:endParaRPr lang="bg-BG" sz="1600">
              <a:solidFill>
                <a:schemeClr val="bg1"/>
              </a:solidFill>
              <a:latin typeface="Impact" pitchFamily="34" charset="0"/>
            </a:endParaRPr>
          </a:p>
        </p:txBody>
      </p:sp>
      <p:sp>
        <p:nvSpPr>
          <p:cNvPr id="12" name="Rectangle 15"/>
          <p:cNvSpPr/>
          <p:nvPr/>
        </p:nvSpPr>
        <p:spPr>
          <a:xfrm>
            <a:off x="6505320" y="1440497"/>
            <a:ext cx="389850" cy="523220"/>
          </a:xfrm>
          <a:prstGeom prst="rect">
            <a:avLst/>
          </a:prstGeom>
        </p:spPr>
        <p:txBody>
          <a:bodyPr wrap="none">
            <a:spAutoFit/>
          </a:bodyPr>
          <a:lstStyle/>
          <a:p>
            <a:r>
              <a:rPr lang="en-US" sz="2800">
                <a:solidFill>
                  <a:schemeClr val="bg1"/>
                </a:solidFill>
                <a:latin typeface="FontAwesome" pitchFamily="2" charset="0"/>
              </a:rPr>
              <a:t></a:t>
            </a:r>
          </a:p>
        </p:txBody>
      </p:sp>
      <p:sp>
        <p:nvSpPr>
          <p:cNvPr id="13" name="Rectangle 16"/>
          <p:cNvSpPr/>
          <p:nvPr/>
        </p:nvSpPr>
        <p:spPr>
          <a:xfrm>
            <a:off x="6398183" y="2127991"/>
            <a:ext cx="569388" cy="338554"/>
          </a:xfrm>
          <a:prstGeom prst="rect">
            <a:avLst/>
          </a:prstGeom>
        </p:spPr>
        <p:txBody>
          <a:bodyPr wrap="none">
            <a:spAutoFit/>
          </a:bodyPr>
          <a:lstStyle/>
          <a:p>
            <a:pPr algn="ctr"/>
            <a:r>
              <a:rPr lang="en-US" sz="1600">
                <a:solidFill>
                  <a:schemeClr val="bg1"/>
                </a:solidFill>
                <a:latin typeface="Impact" pitchFamily="34" charset="0"/>
              </a:rPr>
              <a:t>Bulb</a:t>
            </a:r>
            <a:endParaRPr lang="bg-BG" sz="1600">
              <a:solidFill>
                <a:schemeClr val="bg1"/>
              </a:solidFill>
              <a:latin typeface="Impact" pitchFamily="34" charset="0"/>
            </a:endParaRPr>
          </a:p>
        </p:txBody>
      </p:sp>
      <p:sp>
        <p:nvSpPr>
          <p:cNvPr id="14" name="Isosceles Triangle 2"/>
          <p:cNvSpPr/>
          <p:nvPr/>
        </p:nvSpPr>
        <p:spPr>
          <a:xfrm flipV="1">
            <a:off x="2117582" y="1046549"/>
            <a:ext cx="313068" cy="191685"/>
          </a:xfrm>
          <a:prstGeom prst="triangle">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6" name="Text Box 10"/>
          <p:cNvSpPr txBox="1">
            <a:spLocks noChangeArrowheads="1"/>
          </p:cNvSpPr>
          <p:nvPr/>
        </p:nvSpPr>
        <p:spPr bwMode="auto">
          <a:xfrm>
            <a:off x="1002545" y="3450545"/>
            <a:ext cx="7090060" cy="877163"/>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600" b="1" dirty="0">
                <a:solidFill>
                  <a:srgbClr val="00B0F0"/>
                </a:solidFill>
                <a:latin typeface="微软雅黑" pitchFamily="34" charset="-122"/>
                <a:ea typeface="微软雅黑" pitchFamily="34" charset="-122"/>
                <a:cs typeface="Open Sans" pitchFamily="34" charset="0"/>
              </a:rPr>
              <a:t>点击这里添加标题</a:t>
            </a:r>
            <a:endParaRPr lang="en-US" altLang="zh-CN" sz="1400" b="1" dirty="0">
              <a:solidFill>
                <a:srgbClr val="00B0F0"/>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rgbClr val="00B0F0"/>
                </a:solidFill>
                <a:latin typeface="微软雅黑" pitchFamily="34" charset="-122"/>
                <a:ea typeface="微软雅黑" pitchFamily="34" charset="-122"/>
                <a:cs typeface="Open Sans" pitchFamily="34" charset="0"/>
              </a:rPr>
              <a:t>点击这里添加内容点击这里添加内容点击这里添加内容点击这里添加内容点击这里添加内容点击这里添加内容点击这里添加内容点击这里添加内容点击这里添加内容点击这里添加内容点击这里添加内容点击这里添加内容</a:t>
            </a:r>
            <a:endParaRPr lang="en-US" altLang="zh-CN" sz="1000" dirty="0">
              <a:solidFill>
                <a:srgbClr val="00B0F0"/>
              </a:solidFill>
              <a:latin typeface="微软雅黑" pitchFamily="34" charset="-122"/>
              <a:ea typeface="微软雅黑" pitchFamily="34" charset="-122"/>
              <a:cs typeface="Open Sans" pitchFamily="34" charset="0"/>
            </a:endParaRPr>
          </a:p>
        </p:txBody>
      </p:sp>
    </p:spTree>
    <p:extLst>
      <p:ext uri="{BB962C8B-B14F-4D97-AF65-F5344CB8AC3E}">
        <p14:creationId xmlns:p14="http://schemas.microsoft.com/office/powerpoint/2010/main" val="2011276027"/>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ppt_x"/>
                                          </p:val>
                                        </p:tav>
                                        <p:tav tm="100000">
                                          <p:val>
                                            <p:strVal val="#ppt_x"/>
                                          </p:val>
                                        </p:tav>
                                      </p:tavLst>
                                    </p:anim>
                                    <p:anim calcmode="lin" valueType="num">
                                      <p:cBhvr additive="base">
                                        <p:cTn id="8" dur="75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750" fill="hold"/>
                                        <p:tgtEl>
                                          <p:spTgt spid="3"/>
                                        </p:tgtEl>
                                        <p:attrNameLst>
                                          <p:attrName>ppt_x</p:attrName>
                                        </p:attrNameLst>
                                      </p:cBhvr>
                                      <p:tavLst>
                                        <p:tav tm="0">
                                          <p:val>
                                            <p:strVal val="#ppt_x"/>
                                          </p:val>
                                        </p:tav>
                                        <p:tav tm="100000">
                                          <p:val>
                                            <p:strVal val="#ppt_x"/>
                                          </p:val>
                                        </p:tav>
                                      </p:tavLst>
                                    </p:anim>
                                    <p:anim calcmode="lin" valueType="num">
                                      <p:cBhvr additive="base">
                                        <p:cTn id="12" dur="75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750" fill="hold"/>
                                        <p:tgtEl>
                                          <p:spTgt spid="4"/>
                                        </p:tgtEl>
                                        <p:attrNameLst>
                                          <p:attrName>ppt_x</p:attrName>
                                        </p:attrNameLst>
                                      </p:cBhvr>
                                      <p:tavLst>
                                        <p:tav tm="0">
                                          <p:val>
                                            <p:strVal val="#ppt_x"/>
                                          </p:val>
                                        </p:tav>
                                        <p:tav tm="100000">
                                          <p:val>
                                            <p:strVal val="#ppt_x"/>
                                          </p:val>
                                        </p:tav>
                                      </p:tavLst>
                                    </p:anim>
                                    <p:anim calcmode="lin" valueType="num">
                                      <p:cBhvr additive="base">
                                        <p:cTn id="16" dur="75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750" fill="hold"/>
                                        <p:tgtEl>
                                          <p:spTgt spid="5"/>
                                        </p:tgtEl>
                                        <p:attrNameLst>
                                          <p:attrName>ppt_x</p:attrName>
                                        </p:attrNameLst>
                                      </p:cBhvr>
                                      <p:tavLst>
                                        <p:tav tm="0">
                                          <p:val>
                                            <p:strVal val="#ppt_x"/>
                                          </p:val>
                                        </p:tav>
                                        <p:tav tm="100000">
                                          <p:val>
                                            <p:strVal val="#ppt_x"/>
                                          </p:val>
                                        </p:tav>
                                      </p:tavLst>
                                    </p:anim>
                                    <p:anim calcmode="lin" valueType="num">
                                      <p:cBhvr additive="base">
                                        <p:cTn id="20" dur="75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750" fill="hold"/>
                                        <p:tgtEl>
                                          <p:spTgt spid="6"/>
                                        </p:tgtEl>
                                        <p:attrNameLst>
                                          <p:attrName>ppt_x</p:attrName>
                                        </p:attrNameLst>
                                      </p:cBhvr>
                                      <p:tavLst>
                                        <p:tav tm="0">
                                          <p:val>
                                            <p:strVal val="#ppt_x"/>
                                          </p:val>
                                        </p:tav>
                                        <p:tav tm="100000">
                                          <p:val>
                                            <p:strVal val="#ppt_x"/>
                                          </p:val>
                                        </p:tav>
                                      </p:tavLst>
                                    </p:anim>
                                    <p:anim calcmode="lin" valueType="num">
                                      <p:cBhvr additive="base">
                                        <p:cTn id="24" dur="75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750" fill="hold"/>
                                        <p:tgtEl>
                                          <p:spTgt spid="7"/>
                                        </p:tgtEl>
                                        <p:attrNameLst>
                                          <p:attrName>ppt_x</p:attrName>
                                        </p:attrNameLst>
                                      </p:cBhvr>
                                      <p:tavLst>
                                        <p:tav tm="0">
                                          <p:val>
                                            <p:strVal val="#ppt_x"/>
                                          </p:val>
                                        </p:tav>
                                        <p:tav tm="100000">
                                          <p:val>
                                            <p:strVal val="#ppt_x"/>
                                          </p:val>
                                        </p:tav>
                                      </p:tavLst>
                                    </p:anim>
                                    <p:anim calcmode="lin" valueType="num">
                                      <p:cBhvr additive="base">
                                        <p:cTn id="28" dur="75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750" fill="hold"/>
                                        <p:tgtEl>
                                          <p:spTgt spid="8"/>
                                        </p:tgtEl>
                                        <p:attrNameLst>
                                          <p:attrName>ppt_x</p:attrName>
                                        </p:attrNameLst>
                                      </p:cBhvr>
                                      <p:tavLst>
                                        <p:tav tm="0">
                                          <p:val>
                                            <p:strVal val="#ppt_x"/>
                                          </p:val>
                                        </p:tav>
                                        <p:tav tm="100000">
                                          <p:val>
                                            <p:strVal val="#ppt_x"/>
                                          </p:val>
                                        </p:tav>
                                      </p:tavLst>
                                    </p:anim>
                                    <p:anim calcmode="lin" valueType="num">
                                      <p:cBhvr additive="base">
                                        <p:cTn id="32" dur="750" fill="hold"/>
                                        <p:tgtEl>
                                          <p:spTgt spid="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750" fill="hold"/>
                                        <p:tgtEl>
                                          <p:spTgt spid="9"/>
                                        </p:tgtEl>
                                        <p:attrNameLst>
                                          <p:attrName>ppt_x</p:attrName>
                                        </p:attrNameLst>
                                      </p:cBhvr>
                                      <p:tavLst>
                                        <p:tav tm="0">
                                          <p:val>
                                            <p:strVal val="#ppt_x"/>
                                          </p:val>
                                        </p:tav>
                                        <p:tav tm="100000">
                                          <p:val>
                                            <p:strVal val="#ppt_x"/>
                                          </p:val>
                                        </p:tav>
                                      </p:tavLst>
                                    </p:anim>
                                    <p:anim calcmode="lin" valueType="num">
                                      <p:cBhvr additive="base">
                                        <p:cTn id="36" dur="750" fill="hold"/>
                                        <p:tgtEl>
                                          <p:spTgt spid="9"/>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750" fill="hold"/>
                                        <p:tgtEl>
                                          <p:spTgt spid="10"/>
                                        </p:tgtEl>
                                        <p:attrNameLst>
                                          <p:attrName>ppt_x</p:attrName>
                                        </p:attrNameLst>
                                      </p:cBhvr>
                                      <p:tavLst>
                                        <p:tav tm="0">
                                          <p:val>
                                            <p:strVal val="#ppt_x"/>
                                          </p:val>
                                        </p:tav>
                                        <p:tav tm="100000">
                                          <p:val>
                                            <p:strVal val="#ppt_x"/>
                                          </p:val>
                                        </p:tav>
                                      </p:tavLst>
                                    </p:anim>
                                    <p:anim calcmode="lin" valueType="num">
                                      <p:cBhvr additive="base">
                                        <p:cTn id="40" dur="750" fill="hold"/>
                                        <p:tgtEl>
                                          <p:spTgt spid="10"/>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750" fill="hold"/>
                                        <p:tgtEl>
                                          <p:spTgt spid="11"/>
                                        </p:tgtEl>
                                        <p:attrNameLst>
                                          <p:attrName>ppt_x</p:attrName>
                                        </p:attrNameLst>
                                      </p:cBhvr>
                                      <p:tavLst>
                                        <p:tav tm="0">
                                          <p:val>
                                            <p:strVal val="#ppt_x"/>
                                          </p:val>
                                        </p:tav>
                                        <p:tav tm="100000">
                                          <p:val>
                                            <p:strVal val="#ppt_x"/>
                                          </p:val>
                                        </p:tav>
                                      </p:tavLst>
                                    </p:anim>
                                    <p:anim calcmode="lin" valueType="num">
                                      <p:cBhvr additive="base">
                                        <p:cTn id="44" dur="750" fill="hold"/>
                                        <p:tgtEl>
                                          <p:spTgt spid="11"/>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750" fill="hold"/>
                                        <p:tgtEl>
                                          <p:spTgt spid="12"/>
                                        </p:tgtEl>
                                        <p:attrNameLst>
                                          <p:attrName>ppt_x</p:attrName>
                                        </p:attrNameLst>
                                      </p:cBhvr>
                                      <p:tavLst>
                                        <p:tav tm="0">
                                          <p:val>
                                            <p:strVal val="#ppt_x"/>
                                          </p:val>
                                        </p:tav>
                                        <p:tav tm="100000">
                                          <p:val>
                                            <p:strVal val="#ppt_x"/>
                                          </p:val>
                                        </p:tav>
                                      </p:tavLst>
                                    </p:anim>
                                    <p:anim calcmode="lin" valueType="num">
                                      <p:cBhvr additive="base">
                                        <p:cTn id="48" dur="750" fill="hold"/>
                                        <p:tgtEl>
                                          <p:spTgt spid="12"/>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750" fill="hold"/>
                                        <p:tgtEl>
                                          <p:spTgt spid="13"/>
                                        </p:tgtEl>
                                        <p:attrNameLst>
                                          <p:attrName>ppt_x</p:attrName>
                                        </p:attrNameLst>
                                      </p:cBhvr>
                                      <p:tavLst>
                                        <p:tav tm="0">
                                          <p:val>
                                            <p:strVal val="#ppt_x"/>
                                          </p:val>
                                        </p:tav>
                                        <p:tav tm="100000">
                                          <p:val>
                                            <p:strVal val="#ppt_x"/>
                                          </p:val>
                                        </p:tav>
                                      </p:tavLst>
                                    </p:anim>
                                    <p:anim calcmode="lin" valueType="num">
                                      <p:cBhvr additive="base">
                                        <p:cTn id="52" dur="750" fill="hold"/>
                                        <p:tgtEl>
                                          <p:spTgt spid="13"/>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750" fill="hold"/>
                                        <p:tgtEl>
                                          <p:spTgt spid="14"/>
                                        </p:tgtEl>
                                        <p:attrNameLst>
                                          <p:attrName>ppt_x</p:attrName>
                                        </p:attrNameLst>
                                      </p:cBhvr>
                                      <p:tavLst>
                                        <p:tav tm="0">
                                          <p:val>
                                            <p:strVal val="#ppt_x"/>
                                          </p:val>
                                        </p:tav>
                                        <p:tav tm="100000">
                                          <p:val>
                                            <p:strVal val="#ppt_x"/>
                                          </p:val>
                                        </p:tav>
                                      </p:tavLst>
                                    </p:anim>
                                    <p:anim calcmode="lin" valueType="num">
                                      <p:cBhvr additive="base">
                                        <p:cTn id="56" dur="750" fill="hold"/>
                                        <p:tgtEl>
                                          <p:spTgt spid="14"/>
                                        </p:tgtEl>
                                        <p:attrNameLst>
                                          <p:attrName>ppt_y</p:attrName>
                                        </p:attrNameLst>
                                      </p:cBhvr>
                                      <p:tavLst>
                                        <p:tav tm="0">
                                          <p:val>
                                            <p:strVal val="1+#ppt_h/2"/>
                                          </p:val>
                                        </p:tav>
                                        <p:tav tm="100000">
                                          <p:val>
                                            <p:strVal val="#ppt_y"/>
                                          </p:val>
                                        </p:tav>
                                      </p:tavLst>
                                    </p:anim>
                                  </p:childTnLst>
                                </p:cTn>
                              </p:par>
                            </p:childTnLst>
                          </p:cTn>
                        </p:par>
                        <p:par>
                          <p:cTn id="57" fill="hold">
                            <p:stCondLst>
                              <p:cond delay="750"/>
                            </p:stCondLst>
                            <p:childTnLst>
                              <p:par>
                                <p:cTn id="58" presetID="42" presetClass="entr" presetSubtype="0" fill="hold" grpId="0" nodeType="after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fade">
                                      <p:cBhvr>
                                        <p:cTn id="60" dur="250"/>
                                        <p:tgtEl>
                                          <p:spTgt spid="16"/>
                                        </p:tgtEl>
                                      </p:cBhvr>
                                    </p:animEffect>
                                    <p:anim calcmode="lin" valueType="num">
                                      <p:cBhvr>
                                        <p:cTn id="61" dur="250" fill="hold"/>
                                        <p:tgtEl>
                                          <p:spTgt spid="16"/>
                                        </p:tgtEl>
                                        <p:attrNameLst>
                                          <p:attrName>ppt_x</p:attrName>
                                        </p:attrNameLst>
                                      </p:cBhvr>
                                      <p:tavLst>
                                        <p:tav tm="0">
                                          <p:val>
                                            <p:strVal val="#ppt_x"/>
                                          </p:val>
                                        </p:tav>
                                        <p:tav tm="100000">
                                          <p:val>
                                            <p:strVal val="#ppt_x"/>
                                          </p:val>
                                        </p:tav>
                                      </p:tavLst>
                                    </p:anim>
                                    <p:anim calcmode="lin" valueType="num">
                                      <p:cBhvr>
                                        <p:cTn id="62" dur="25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P spid="8" grpId="0"/>
      <p:bldP spid="9" grpId="0"/>
      <p:bldP spid="10" grpId="0"/>
      <p:bldP spid="11" grpId="0"/>
      <p:bldP spid="12" grpId="0"/>
      <p:bldP spid="13" grpId="0"/>
      <p:bldP spid="14" grpId="0" animBg="1"/>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50" y="1388799"/>
            <a:ext cx="9143750" cy="151447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endParaRPr lang="zh-CN" altLang="en-US"/>
          </a:p>
        </p:txBody>
      </p:sp>
      <p:sp>
        <p:nvSpPr>
          <p:cNvPr id="9" name="矩形 8"/>
          <p:cNvSpPr/>
          <p:nvPr/>
        </p:nvSpPr>
        <p:spPr>
          <a:xfrm>
            <a:off x="902695" y="1117337"/>
            <a:ext cx="1590588" cy="349560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818703" y="1117337"/>
            <a:ext cx="1590588" cy="3495603"/>
          </a:xfrm>
          <a:prstGeom prst="rect">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4734710" y="1117337"/>
            <a:ext cx="1590588" cy="349560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650717" y="1117337"/>
            <a:ext cx="1590588" cy="3495603"/>
          </a:xfrm>
          <a:prstGeom prst="rect">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902695" y="1396049"/>
            <a:ext cx="1590588" cy="1507225"/>
          </a:xfrm>
          <a:prstGeom prst="rect">
            <a:avLst/>
          </a:prstGeom>
        </p:spPr>
      </p:pic>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2818703" y="1388799"/>
            <a:ext cx="1611030" cy="1514475"/>
          </a:xfrm>
          <a:prstGeom prst="rect">
            <a:avLst/>
          </a:prstGeom>
        </p:spPr>
      </p:pic>
      <p:pic>
        <p:nvPicPr>
          <p:cNvPr id="19" name="图片 18"/>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4734710" y="1388798"/>
            <a:ext cx="1590588" cy="1514475"/>
          </a:xfrm>
          <a:prstGeom prst="rect">
            <a:avLst/>
          </a:prstGeom>
        </p:spPr>
      </p:pic>
      <p:pic>
        <p:nvPicPr>
          <p:cNvPr id="20" name="图片 1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50717" y="1422407"/>
            <a:ext cx="1590587" cy="1524591"/>
          </a:xfrm>
          <a:prstGeom prst="rect">
            <a:avLst/>
          </a:prstGeom>
        </p:spPr>
      </p:pic>
      <p:sp>
        <p:nvSpPr>
          <p:cNvPr id="21" name="Text Box 10"/>
          <p:cNvSpPr txBox="1">
            <a:spLocks noChangeArrowheads="1"/>
          </p:cNvSpPr>
          <p:nvPr/>
        </p:nvSpPr>
        <p:spPr bwMode="auto">
          <a:xfrm>
            <a:off x="1105282" y="3079845"/>
            <a:ext cx="1158117" cy="1384995"/>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400" b="1" dirty="0">
                <a:solidFill>
                  <a:schemeClr val="bg1"/>
                </a:solidFill>
                <a:latin typeface="微软雅黑" pitchFamily="34" charset="-122"/>
                <a:ea typeface="微软雅黑" pitchFamily="34" charset="-122"/>
                <a:cs typeface="Open Sans" pitchFamily="34" charset="0"/>
              </a:rPr>
              <a:t>点击这里添加标题</a:t>
            </a:r>
            <a:endParaRPr lang="en-US" altLang="zh-CN" sz="1400" b="1" dirty="0">
              <a:solidFill>
                <a:schemeClr val="bg1"/>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chemeClr val="bg1"/>
                </a:solidFill>
                <a:latin typeface="微软雅黑" pitchFamily="34" charset="-122"/>
                <a:ea typeface="微软雅黑" pitchFamily="34" charset="-122"/>
                <a:cs typeface="Open Sans" pitchFamily="34" charset="0"/>
              </a:rPr>
              <a:t>点击这里添加内容点击这里添加内容点击这里添加内容</a:t>
            </a:r>
            <a:endParaRPr lang="en-US" altLang="zh-CN" sz="1000" dirty="0">
              <a:solidFill>
                <a:schemeClr val="bg1"/>
              </a:solidFill>
              <a:latin typeface="微软雅黑" pitchFamily="34" charset="-122"/>
              <a:ea typeface="微软雅黑" pitchFamily="34" charset="-122"/>
              <a:cs typeface="Open Sans" pitchFamily="34" charset="0"/>
            </a:endParaRPr>
          </a:p>
        </p:txBody>
      </p:sp>
      <p:sp>
        <p:nvSpPr>
          <p:cNvPr id="22" name="Text Box 10"/>
          <p:cNvSpPr txBox="1">
            <a:spLocks noChangeArrowheads="1"/>
          </p:cNvSpPr>
          <p:nvPr/>
        </p:nvSpPr>
        <p:spPr bwMode="auto">
          <a:xfrm>
            <a:off x="3034938" y="3079845"/>
            <a:ext cx="1158117" cy="1384995"/>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400" b="1" dirty="0">
                <a:solidFill>
                  <a:schemeClr val="bg1"/>
                </a:solidFill>
                <a:latin typeface="微软雅黑" pitchFamily="34" charset="-122"/>
                <a:ea typeface="微软雅黑" pitchFamily="34" charset="-122"/>
                <a:cs typeface="Open Sans" pitchFamily="34" charset="0"/>
              </a:rPr>
              <a:t>点击这里添加标题</a:t>
            </a:r>
            <a:endParaRPr lang="en-US" altLang="zh-CN" sz="1400" b="1" dirty="0">
              <a:solidFill>
                <a:schemeClr val="bg1"/>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chemeClr val="bg1"/>
                </a:solidFill>
                <a:latin typeface="微软雅黑" pitchFamily="34" charset="-122"/>
                <a:ea typeface="微软雅黑" pitchFamily="34" charset="-122"/>
                <a:cs typeface="Open Sans" pitchFamily="34" charset="0"/>
              </a:rPr>
              <a:t>点击这里添加内容点击这里添加内容点击这里添加内容</a:t>
            </a:r>
            <a:endParaRPr lang="en-US" altLang="zh-CN" sz="1000" dirty="0">
              <a:solidFill>
                <a:schemeClr val="bg1"/>
              </a:solidFill>
              <a:latin typeface="微软雅黑" pitchFamily="34" charset="-122"/>
              <a:ea typeface="微软雅黑" pitchFamily="34" charset="-122"/>
              <a:cs typeface="Open Sans" pitchFamily="34" charset="0"/>
            </a:endParaRPr>
          </a:p>
        </p:txBody>
      </p:sp>
      <p:sp>
        <p:nvSpPr>
          <p:cNvPr id="23" name="Text Box 10"/>
          <p:cNvSpPr txBox="1">
            <a:spLocks noChangeArrowheads="1"/>
          </p:cNvSpPr>
          <p:nvPr/>
        </p:nvSpPr>
        <p:spPr bwMode="auto">
          <a:xfrm>
            <a:off x="4950945" y="3079845"/>
            <a:ext cx="1158117" cy="1384995"/>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400" b="1" dirty="0">
                <a:solidFill>
                  <a:schemeClr val="bg1"/>
                </a:solidFill>
                <a:latin typeface="微软雅黑" pitchFamily="34" charset="-122"/>
                <a:ea typeface="微软雅黑" pitchFamily="34" charset="-122"/>
                <a:cs typeface="Open Sans" pitchFamily="34" charset="0"/>
              </a:rPr>
              <a:t>点击这里添加标题</a:t>
            </a:r>
            <a:endParaRPr lang="en-US" altLang="zh-CN" sz="1400" b="1" dirty="0">
              <a:solidFill>
                <a:schemeClr val="bg1"/>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chemeClr val="bg1"/>
                </a:solidFill>
                <a:latin typeface="微软雅黑" pitchFamily="34" charset="-122"/>
                <a:ea typeface="微软雅黑" pitchFamily="34" charset="-122"/>
                <a:cs typeface="Open Sans" pitchFamily="34" charset="0"/>
              </a:rPr>
              <a:t>点击这里添加内容点击这里添加内容点击这里添加内容</a:t>
            </a:r>
            <a:endParaRPr lang="en-US" altLang="zh-CN" sz="1000" dirty="0">
              <a:solidFill>
                <a:schemeClr val="bg1"/>
              </a:solidFill>
              <a:latin typeface="微软雅黑" pitchFamily="34" charset="-122"/>
              <a:ea typeface="微软雅黑" pitchFamily="34" charset="-122"/>
              <a:cs typeface="Open Sans" pitchFamily="34" charset="0"/>
            </a:endParaRPr>
          </a:p>
        </p:txBody>
      </p:sp>
      <p:sp>
        <p:nvSpPr>
          <p:cNvPr id="24" name="Text Box 10"/>
          <p:cNvSpPr txBox="1">
            <a:spLocks noChangeArrowheads="1"/>
          </p:cNvSpPr>
          <p:nvPr/>
        </p:nvSpPr>
        <p:spPr bwMode="auto">
          <a:xfrm>
            <a:off x="6866951" y="3079845"/>
            <a:ext cx="1158117" cy="1384995"/>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400" b="1" dirty="0">
                <a:solidFill>
                  <a:schemeClr val="bg1"/>
                </a:solidFill>
                <a:latin typeface="微软雅黑" pitchFamily="34" charset="-122"/>
                <a:ea typeface="微软雅黑" pitchFamily="34" charset="-122"/>
                <a:cs typeface="Open Sans" pitchFamily="34" charset="0"/>
              </a:rPr>
              <a:t>点击这里添加标题</a:t>
            </a:r>
            <a:endParaRPr lang="en-US" altLang="zh-CN" sz="1400" b="1" dirty="0">
              <a:solidFill>
                <a:schemeClr val="bg1"/>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chemeClr val="bg1"/>
                </a:solidFill>
                <a:latin typeface="微软雅黑" pitchFamily="34" charset="-122"/>
                <a:ea typeface="微软雅黑" pitchFamily="34" charset="-122"/>
                <a:cs typeface="Open Sans" pitchFamily="34" charset="0"/>
              </a:rPr>
              <a:t>点击这里添加内容点击这里添加内容点击这里添加内容</a:t>
            </a:r>
            <a:endParaRPr lang="en-US" altLang="zh-CN" sz="1000" dirty="0">
              <a:solidFill>
                <a:schemeClr val="bg1"/>
              </a:solidFill>
              <a:latin typeface="微软雅黑" pitchFamily="34" charset="-122"/>
              <a:ea typeface="微软雅黑" pitchFamily="34" charset="-122"/>
              <a:cs typeface="Open Sans" pitchFamily="34" charset="0"/>
            </a:endParaRPr>
          </a:p>
        </p:txBody>
      </p:sp>
    </p:spTree>
    <p:extLst>
      <p:ext uri="{BB962C8B-B14F-4D97-AF65-F5344CB8AC3E}">
        <p14:creationId xmlns:p14="http://schemas.microsoft.com/office/powerpoint/2010/main" val="2530765424"/>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down)">
                                      <p:cBhvr>
                                        <p:cTn id="18" dur="500"/>
                                        <p:tgtEl>
                                          <p:spTgt spid="11"/>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down)">
                                      <p:cBhvr>
                                        <p:cTn id="21" dur="500"/>
                                        <p:tgtEl>
                                          <p:spTgt spid="12"/>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1000"/>
                                        <p:tgtEl>
                                          <p:spTgt spid="17"/>
                                        </p:tgtEl>
                                      </p:cBhvr>
                                    </p:animEffect>
                                    <p:anim calcmode="lin" valueType="num">
                                      <p:cBhvr>
                                        <p:cTn id="27" dur="1000" fill="hold"/>
                                        <p:tgtEl>
                                          <p:spTgt spid="17"/>
                                        </p:tgtEl>
                                        <p:attrNameLst>
                                          <p:attrName>ppt_x</p:attrName>
                                        </p:attrNameLst>
                                      </p:cBhvr>
                                      <p:tavLst>
                                        <p:tav tm="0">
                                          <p:val>
                                            <p:strVal val="#ppt_x"/>
                                          </p:val>
                                        </p:tav>
                                        <p:tav tm="100000">
                                          <p:val>
                                            <p:strVal val="#ppt_x"/>
                                          </p:val>
                                        </p:tav>
                                      </p:tavLst>
                                    </p:anim>
                                    <p:anim calcmode="lin" valueType="num">
                                      <p:cBhvr>
                                        <p:cTn id="28" dur="1000" fill="hold"/>
                                        <p:tgtEl>
                                          <p:spTgt spid="17"/>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1000"/>
                                        <p:tgtEl>
                                          <p:spTgt spid="18"/>
                                        </p:tgtEl>
                                      </p:cBhvr>
                                    </p:animEffect>
                                    <p:anim calcmode="lin" valueType="num">
                                      <p:cBhvr>
                                        <p:cTn id="32" dur="1000" fill="hold"/>
                                        <p:tgtEl>
                                          <p:spTgt spid="18"/>
                                        </p:tgtEl>
                                        <p:attrNameLst>
                                          <p:attrName>ppt_x</p:attrName>
                                        </p:attrNameLst>
                                      </p:cBhvr>
                                      <p:tavLst>
                                        <p:tav tm="0">
                                          <p:val>
                                            <p:strVal val="#ppt_x"/>
                                          </p:val>
                                        </p:tav>
                                        <p:tav tm="100000">
                                          <p:val>
                                            <p:strVal val="#ppt_x"/>
                                          </p:val>
                                        </p:tav>
                                      </p:tavLst>
                                    </p:anim>
                                    <p:anim calcmode="lin" valueType="num">
                                      <p:cBhvr>
                                        <p:cTn id="33" dur="1000" fill="hold"/>
                                        <p:tgtEl>
                                          <p:spTgt spid="18"/>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1000"/>
                                        <p:tgtEl>
                                          <p:spTgt spid="19"/>
                                        </p:tgtEl>
                                      </p:cBhvr>
                                    </p:animEffect>
                                    <p:anim calcmode="lin" valueType="num">
                                      <p:cBhvr>
                                        <p:cTn id="37" dur="1000" fill="hold"/>
                                        <p:tgtEl>
                                          <p:spTgt spid="19"/>
                                        </p:tgtEl>
                                        <p:attrNameLst>
                                          <p:attrName>ppt_x</p:attrName>
                                        </p:attrNameLst>
                                      </p:cBhvr>
                                      <p:tavLst>
                                        <p:tav tm="0">
                                          <p:val>
                                            <p:strVal val="#ppt_x"/>
                                          </p:val>
                                        </p:tav>
                                        <p:tav tm="100000">
                                          <p:val>
                                            <p:strVal val="#ppt_x"/>
                                          </p:val>
                                        </p:tav>
                                      </p:tavLst>
                                    </p:anim>
                                    <p:anim calcmode="lin" valueType="num">
                                      <p:cBhvr>
                                        <p:cTn id="38" dur="1000" fill="hold"/>
                                        <p:tgtEl>
                                          <p:spTgt spid="19"/>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1000"/>
                                        <p:tgtEl>
                                          <p:spTgt spid="20"/>
                                        </p:tgtEl>
                                      </p:cBhvr>
                                    </p:animEffect>
                                    <p:anim calcmode="lin" valueType="num">
                                      <p:cBhvr>
                                        <p:cTn id="42" dur="1000" fill="hold"/>
                                        <p:tgtEl>
                                          <p:spTgt spid="20"/>
                                        </p:tgtEl>
                                        <p:attrNameLst>
                                          <p:attrName>ppt_x</p:attrName>
                                        </p:attrNameLst>
                                      </p:cBhvr>
                                      <p:tavLst>
                                        <p:tav tm="0">
                                          <p:val>
                                            <p:strVal val="#ppt_x"/>
                                          </p:val>
                                        </p:tav>
                                        <p:tav tm="100000">
                                          <p:val>
                                            <p:strVal val="#ppt_x"/>
                                          </p:val>
                                        </p:tav>
                                      </p:tavLst>
                                    </p:anim>
                                    <p:anim calcmode="lin" valueType="num">
                                      <p:cBhvr>
                                        <p:cTn id="43" dur="1000" fill="hold"/>
                                        <p:tgtEl>
                                          <p:spTgt spid="20"/>
                                        </p:tgtEl>
                                        <p:attrNameLst>
                                          <p:attrName>ppt_y</p:attrName>
                                        </p:attrNameLst>
                                      </p:cBhvr>
                                      <p:tavLst>
                                        <p:tav tm="0">
                                          <p:val>
                                            <p:strVal val="#ppt_y+.1"/>
                                          </p:val>
                                        </p:tav>
                                        <p:tav tm="100000">
                                          <p:val>
                                            <p:strVal val="#ppt_y"/>
                                          </p:val>
                                        </p:tav>
                                      </p:tavLst>
                                    </p:anim>
                                  </p:childTnLst>
                                </p:cTn>
                              </p:par>
                            </p:childTnLst>
                          </p:cTn>
                        </p:par>
                        <p:par>
                          <p:cTn id="44" fill="hold">
                            <p:stCondLst>
                              <p:cond delay="1000"/>
                            </p:stCondLst>
                            <p:childTnLst>
                              <p:par>
                                <p:cTn id="45" presetID="42" presetClass="entr" presetSubtype="0"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250"/>
                                        <p:tgtEl>
                                          <p:spTgt spid="21"/>
                                        </p:tgtEl>
                                      </p:cBhvr>
                                    </p:animEffect>
                                    <p:anim calcmode="lin" valueType="num">
                                      <p:cBhvr>
                                        <p:cTn id="48" dur="250" fill="hold"/>
                                        <p:tgtEl>
                                          <p:spTgt spid="21"/>
                                        </p:tgtEl>
                                        <p:attrNameLst>
                                          <p:attrName>ppt_x</p:attrName>
                                        </p:attrNameLst>
                                      </p:cBhvr>
                                      <p:tavLst>
                                        <p:tav tm="0">
                                          <p:val>
                                            <p:strVal val="#ppt_x"/>
                                          </p:val>
                                        </p:tav>
                                        <p:tav tm="100000">
                                          <p:val>
                                            <p:strVal val="#ppt_x"/>
                                          </p:val>
                                        </p:tav>
                                      </p:tavLst>
                                    </p:anim>
                                    <p:anim calcmode="lin" valueType="num">
                                      <p:cBhvr>
                                        <p:cTn id="49" dur="250" fill="hold"/>
                                        <p:tgtEl>
                                          <p:spTgt spid="21"/>
                                        </p:tgtEl>
                                        <p:attrNameLst>
                                          <p:attrName>ppt_y</p:attrName>
                                        </p:attrNameLst>
                                      </p:cBhvr>
                                      <p:tavLst>
                                        <p:tav tm="0">
                                          <p:val>
                                            <p:strVal val="#ppt_y+.1"/>
                                          </p:val>
                                        </p:tav>
                                        <p:tav tm="100000">
                                          <p:val>
                                            <p:strVal val="#ppt_y"/>
                                          </p:val>
                                        </p:tav>
                                      </p:tavLst>
                                    </p:anim>
                                  </p:childTnLst>
                                </p:cTn>
                              </p:par>
                            </p:childTnLst>
                          </p:cTn>
                        </p:par>
                        <p:par>
                          <p:cTn id="50" fill="hold">
                            <p:stCondLst>
                              <p:cond delay="1250"/>
                            </p:stCondLst>
                            <p:childTnLst>
                              <p:par>
                                <p:cTn id="51" presetID="42" presetClass="entr" presetSubtype="0" fill="hold" grpId="0" nodeType="after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250"/>
                                        <p:tgtEl>
                                          <p:spTgt spid="22"/>
                                        </p:tgtEl>
                                      </p:cBhvr>
                                    </p:animEffect>
                                    <p:anim calcmode="lin" valueType="num">
                                      <p:cBhvr>
                                        <p:cTn id="54" dur="250" fill="hold"/>
                                        <p:tgtEl>
                                          <p:spTgt spid="22"/>
                                        </p:tgtEl>
                                        <p:attrNameLst>
                                          <p:attrName>ppt_x</p:attrName>
                                        </p:attrNameLst>
                                      </p:cBhvr>
                                      <p:tavLst>
                                        <p:tav tm="0">
                                          <p:val>
                                            <p:strVal val="#ppt_x"/>
                                          </p:val>
                                        </p:tav>
                                        <p:tav tm="100000">
                                          <p:val>
                                            <p:strVal val="#ppt_x"/>
                                          </p:val>
                                        </p:tav>
                                      </p:tavLst>
                                    </p:anim>
                                    <p:anim calcmode="lin" valueType="num">
                                      <p:cBhvr>
                                        <p:cTn id="55" dur="250" fill="hold"/>
                                        <p:tgtEl>
                                          <p:spTgt spid="22"/>
                                        </p:tgtEl>
                                        <p:attrNameLst>
                                          <p:attrName>ppt_y</p:attrName>
                                        </p:attrNameLst>
                                      </p:cBhvr>
                                      <p:tavLst>
                                        <p:tav tm="0">
                                          <p:val>
                                            <p:strVal val="#ppt_y+.1"/>
                                          </p:val>
                                        </p:tav>
                                        <p:tav tm="100000">
                                          <p:val>
                                            <p:strVal val="#ppt_y"/>
                                          </p:val>
                                        </p:tav>
                                      </p:tavLst>
                                    </p:anim>
                                  </p:childTnLst>
                                </p:cTn>
                              </p:par>
                            </p:childTnLst>
                          </p:cTn>
                        </p:par>
                        <p:par>
                          <p:cTn id="56" fill="hold">
                            <p:stCondLst>
                              <p:cond delay="1500"/>
                            </p:stCondLst>
                            <p:childTnLst>
                              <p:par>
                                <p:cTn id="57" presetID="42" presetClass="entr" presetSubtype="0" fill="hold" grpId="0" nodeType="after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250"/>
                                        <p:tgtEl>
                                          <p:spTgt spid="23"/>
                                        </p:tgtEl>
                                      </p:cBhvr>
                                    </p:animEffect>
                                    <p:anim calcmode="lin" valueType="num">
                                      <p:cBhvr>
                                        <p:cTn id="60" dur="250" fill="hold"/>
                                        <p:tgtEl>
                                          <p:spTgt spid="23"/>
                                        </p:tgtEl>
                                        <p:attrNameLst>
                                          <p:attrName>ppt_x</p:attrName>
                                        </p:attrNameLst>
                                      </p:cBhvr>
                                      <p:tavLst>
                                        <p:tav tm="0">
                                          <p:val>
                                            <p:strVal val="#ppt_x"/>
                                          </p:val>
                                        </p:tav>
                                        <p:tav tm="100000">
                                          <p:val>
                                            <p:strVal val="#ppt_x"/>
                                          </p:val>
                                        </p:tav>
                                      </p:tavLst>
                                    </p:anim>
                                    <p:anim calcmode="lin" valueType="num">
                                      <p:cBhvr>
                                        <p:cTn id="61" dur="250" fill="hold"/>
                                        <p:tgtEl>
                                          <p:spTgt spid="23"/>
                                        </p:tgtEl>
                                        <p:attrNameLst>
                                          <p:attrName>ppt_y</p:attrName>
                                        </p:attrNameLst>
                                      </p:cBhvr>
                                      <p:tavLst>
                                        <p:tav tm="0">
                                          <p:val>
                                            <p:strVal val="#ppt_y+.1"/>
                                          </p:val>
                                        </p:tav>
                                        <p:tav tm="100000">
                                          <p:val>
                                            <p:strVal val="#ppt_y"/>
                                          </p:val>
                                        </p:tav>
                                      </p:tavLst>
                                    </p:anim>
                                  </p:childTnLst>
                                </p:cTn>
                              </p:par>
                            </p:childTnLst>
                          </p:cTn>
                        </p:par>
                        <p:par>
                          <p:cTn id="62" fill="hold">
                            <p:stCondLst>
                              <p:cond delay="1750"/>
                            </p:stCondLst>
                            <p:childTnLst>
                              <p:par>
                                <p:cTn id="63" presetID="42" presetClass="entr" presetSubtype="0" fill="hold" grpId="0" nodeType="afterEffect">
                                  <p:stCondLst>
                                    <p:cond delay="0"/>
                                  </p:stCondLst>
                                  <p:childTnLst>
                                    <p:set>
                                      <p:cBhvr>
                                        <p:cTn id="64" dur="1" fill="hold">
                                          <p:stCondLst>
                                            <p:cond delay="0"/>
                                          </p:stCondLst>
                                        </p:cTn>
                                        <p:tgtEl>
                                          <p:spTgt spid="24"/>
                                        </p:tgtEl>
                                        <p:attrNameLst>
                                          <p:attrName>style.visibility</p:attrName>
                                        </p:attrNameLst>
                                      </p:cBhvr>
                                      <p:to>
                                        <p:strVal val="visible"/>
                                      </p:to>
                                    </p:set>
                                    <p:animEffect transition="in" filter="fade">
                                      <p:cBhvr>
                                        <p:cTn id="65" dur="250"/>
                                        <p:tgtEl>
                                          <p:spTgt spid="24"/>
                                        </p:tgtEl>
                                      </p:cBhvr>
                                    </p:animEffect>
                                    <p:anim calcmode="lin" valueType="num">
                                      <p:cBhvr>
                                        <p:cTn id="66" dur="250" fill="hold"/>
                                        <p:tgtEl>
                                          <p:spTgt spid="24"/>
                                        </p:tgtEl>
                                        <p:attrNameLst>
                                          <p:attrName>ppt_x</p:attrName>
                                        </p:attrNameLst>
                                      </p:cBhvr>
                                      <p:tavLst>
                                        <p:tav tm="0">
                                          <p:val>
                                            <p:strVal val="#ppt_x"/>
                                          </p:val>
                                        </p:tav>
                                        <p:tav tm="100000">
                                          <p:val>
                                            <p:strVal val="#ppt_x"/>
                                          </p:val>
                                        </p:tav>
                                      </p:tavLst>
                                    </p:anim>
                                    <p:anim calcmode="lin" valueType="num">
                                      <p:cBhvr>
                                        <p:cTn id="67" dur="25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0" grpId="0" animBg="1"/>
      <p:bldP spid="11" grpId="0" animBg="1"/>
      <p:bldP spid="12" grpId="0" animBg="1"/>
      <p:bldP spid="21" grpId="0"/>
      <p:bldP spid="22" grpId="0"/>
      <p:bldP spid="23" grpId="0"/>
      <p:bldP spid="2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6340"/>
            <a:ext cx="9154255" cy="5234400"/>
          </a:xfrm>
          <a:prstGeom prst="rect">
            <a:avLst/>
          </a:prstGeom>
        </p:spPr>
      </p:pic>
      <p:sp>
        <p:nvSpPr>
          <p:cNvPr id="5" name="矩形 4"/>
          <p:cNvSpPr/>
          <p:nvPr/>
        </p:nvSpPr>
        <p:spPr>
          <a:xfrm>
            <a:off x="-1" y="1438519"/>
            <a:ext cx="9154255" cy="2251880"/>
          </a:xfrm>
          <a:prstGeom prst="rect">
            <a:avLst/>
          </a:prstGeom>
          <a:solidFill>
            <a:srgbClr val="00B0F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6"/>
          <p:cNvSpPr txBox="1">
            <a:spLocks noChangeArrowheads="1"/>
          </p:cNvSpPr>
          <p:nvPr/>
        </p:nvSpPr>
        <p:spPr bwMode="auto">
          <a:xfrm>
            <a:off x="3562184" y="2302849"/>
            <a:ext cx="3057219" cy="523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6" tIns="45712" rIns="91426" bIns="45712">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2800" b="1" dirty="0">
                <a:solidFill>
                  <a:schemeClr val="bg1"/>
                </a:solidFill>
                <a:latin typeface="微软雅黑" pitchFamily="34" charset="-122"/>
                <a:ea typeface="微软雅黑" pitchFamily="34" charset="-122"/>
              </a:rPr>
              <a:t>儿童成长教育课件</a:t>
            </a:r>
          </a:p>
        </p:txBody>
      </p:sp>
      <p:sp>
        <p:nvSpPr>
          <p:cNvPr id="7" name="椭圆 6"/>
          <p:cNvSpPr/>
          <p:nvPr/>
        </p:nvSpPr>
        <p:spPr>
          <a:xfrm>
            <a:off x="1432679" y="1614163"/>
            <a:ext cx="1925245" cy="1925245"/>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2825320" y="1699804"/>
            <a:ext cx="517474" cy="517474"/>
          </a:xfrm>
          <a:prstGeom prst="ellipse">
            <a:avLst/>
          </a:prstGeom>
          <a:solidFill>
            <a:srgbClr val="FFC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5"/>
          <p:cNvSpPr txBox="1">
            <a:spLocks noChangeArrowheads="1"/>
          </p:cNvSpPr>
          <p:nvPr/>
        </p:nvSpPr>
        <p:spPr bwMode="auto">
          <a:xfrm>
            <a:off x="1201121" y="1805611"/>
            <a:ext cx="2361063" cy="1569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6" tIns="45712" rIns="91426" bIns="45712">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en-US" altLang="zh-CN" sz="9600" dirty="0">
                <a:solidFill>
                  <a:srgbClr val="00B0F0"/>
                </a:solidFill>
                <a:latin typeface="Impact" pitchFamily="34" charset="0"/>
                <a:ea typeface="微软雅黑" pitchFamily="34" charset="-122"/>
              </a:rPr>
              <a:t>02</a:t>
            </a:r>
            <a:endParaRPr lang="zh-CN" altLang="en-US" sz="2800" dirty="0">
              <a:solidFill>
                <a:srgbClr val="00B0F0"/>
              </a:solidFill>
              <a:latin typeface="Impact" pitchFamily="34" charset="0"/>
              <a:ea typeface="微软雅黑" pitchFamily="34" charset="-122"/>
            </a:endParaRPr>
          </a:p>
        </p:txBody>
      </p:sp>
    </p:spTree>
    <p:extLst>
      <p:ext uri="{BB962C8B-B14F-4D97-AF65-F5344CB8AC3E}">
        <p14:creationId xmlns:p14="http://schemas.microsoft.com/office/powerpoint/2010/main" val="1677886677"/>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1" presetClass="entr" presetSubtype="1"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heel(1)">
                                      <p:cBhvr>
                                        <p:cTn id="13" dur="750"/>
                                        <p:tgtEl>
                                          <p:spTgt spid="5"/>
                                        </p:tgtEl>
                                      </p:cBhvr>
                                    </p:animEffect>
                                  </p:childTnLst>
                                </p:cTn>
                              </p:par>
                            </p:childTnLst>
                          </p:cTn>
                        </p:par>
                        <p:par>
                          <p:cTn id="14" fill="hold">
                            <p:stCondLst>
                              <p:cond delay="1250"/>
                            </p:stCondLst>
                            <p:childTnLst>
                              <p:par>
                                <p:cTn id="15" presetID="21" presetClass="entr" presetSubtype="1"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heel(1)">
                                      <p:cBhvr>
                                        <p:cTn id="17" dur="750"/>
                                        <p:tgtEl>
                                          <p:spTgt spid="7"/>
                                        </p:tgtEl>
                                      </p:cBhvr>
                                    </p:animEffect>
                                  </p:childTnLst>
                                </p:cTn>
                              </p:par>
                            </p:childTnLst>
                          </p:cTn>
                        </p:par>
                        <p:par>
                          <p:cTn id="18" fill="hold">
                            <p:stCondLst>
                              <p:cond delay="2000"/>
                            </p:stCondLst>
                            <p:childTnLst>
                              <p:par>
                                <p:cTn id="19" presetID="21" presetClass="entr" presetSubtype="1"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heel(1)">
                                      <p:cBhvr>
                                        <p:cTn id="21" dur="75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26" presetClass="entr" presetSubtype="0"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down)">
                                      <p:cBhvr>
                                        <p:cTn id="26" dur="580">
                                          <p:stCondLst>
                                            <p:cond delay="0"/>
                                          </p:stCondLst>
                                        </p:cTn>
                                        <p:tgtEl>
                                          <p:spTgt spid="9"/>
                                        </p:tgtEl>
                                      </p:cBhvr>
                                    </p:animEffect>
                                    <p:anim calcmode="lin" valueType="num">
                                      <p:cBhvr>
                                        <p:cTn id="27"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32" dur="26">
                                          <p:stCondLst>
                                            <p:cond delay="650"/>
                                          </p:stCondLst>
                                        </p:cTn>
                                        <p:tgtEl>
                                          <p:spTgt spid="9"/>
                                        </p:tgtEl>
                                      </p:cBhvr>
                                      <p:to x="100000" y="60000"/>
                                    </p:animScale>
                                    <p:animScale>
                                      <p:cBhvr>
                                        <p:cTn id="33" dur="166" decel="50000">
                                          <p:stCondLst>
                                            <p:cond delay="676"/>
                                          </p:stCondLst>
                                        </p:cTn>
                                        <p:tgtEl>
                                          <p:spTgt spid="9"/>
                                        </p:tgtEl>
                                      </p:cBhvr>
                                      <p:to x="100000" y="100000"/>
                                    </p:animScale>
                                    <p:animScale>
                                      <p:cBhvr>
                                        <p:cTn id="34" dur="26">
                                          <p:stCondLst>
                                            <p:cond delay="1312"/>
                                          </p:stCondLst>
                                        </p:cTn>
                                        <p:tgtEl>
                                          <p:spTgt spid="9"/>
                                        </p:tgtEl>
                                      </p:cBhvr>
                                      <p:to x="100000" y="80000"/>
                                    </p:animScale>
                                    <p:animScale>
                                      <p:cBhvr>
                                        <p:cTn id="35" dur="166" decel="50000">
                                          <p:stCondLst>
                                            <p:cond delay="1338"/>
                                          </p:stCondLst>
                                        </p:cTn>
                                        <p:tgtEl>
                                          <p:spTgt spid="9"/>
                                        </p:tgtEl>
                                      </p:cBhvr>
                                      <p:to x="100000" y="100000"/>
                                    </p:animScale>
                                    <p:animScale>
                                      <p:cBhvr>
                                        <p:cTn id="36" dur="26">
                                          <p:stCondLst>
                                            <p:cond delay="1642"/>
                                          </p:stCondLst>
                                        </p:cTn>
                                        <p:tgtEl>
                                          <p:spTgt spid="9"/>
                                        </p:tgtEl>
                                      </p:cBhvr>
                                      <p:to x="100000" y="90000"/>
                                    </p:animScale>
                                    <p:animScale>
                                      <p:cBhvr>
                                        <p:cTn id="37" dur="166" decel="50000">
                                          <p:stCondLst>
                                            <p:cond delay="1668"/>
                                          </p:stCondLst>
                                        </p:cTn>
                                        <p:tgtEl>
                                          <p:spTgt spid="9"/>
                                        </p:tgtEl>
                                      </p:cBhvr>
                                      <p:to x="100000" y="100000"/>
                                    </p:animScale>
                                    <p:animScale>
                                      <p:cBhvr>
                                        <p:cTn id="38" dur="26">
                                          <p:stCondLst>
                                            <p:cond delay="1808"/>
                                          </p:stCondLst>
                                        </p:cTn>
                                        <p:tgtEl>
                                          <p:spTgt spid="9"/>
                                        </p:tgtEl>
                                      </p:cBhvr>
                                      <p:to x="100000" y="95000"/>
                                    </p:animScale>
                                    <p:animScale>
                                      <p:cBhvr>
                                        <p:cTn id="39" dur="166" decel="50000">
                                          <p:stCondLst>
                                            <p:cond delay="1834"/>
                                          </p:stCondLst>
                                        </p:cTn>
                                        <p:tgtEl>
                                          <p:spTgt spid="9"/>
                                        </p:tgtEl>
                                      </p:cBhvr>
                                      <p:to x="100000" y="100000"/>
                                    </p:animScale>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fade">
                                      <p:cBhvr>
                                        <p:cTn id="44" dur="1000"/>
                                        <p:tgtEl>
                                          <p:spTgt spid="6"/>
                                        </p:tgtEl>
                                      </p:cBhvr>
                                    </p:animEffect>
                                    <p:anim calcmode="lin" valueType="num">
                                      <p:cBhvr>
                                        <p:cTn id="45" dur="1000" fill="hold"/>
                                        <p:tgtEl>
                                          <p:spTgt spid="6"/>
                                        </p:tgtEl>
                                        <p:attrNameLst>
                                          <p:attrName>ppt_x</p:attrName>
                                        </p:attrNameLst>
                                      </p:cBhvr>
                                      <p:tavLst>
                                        <p:tav tm="0">
                                          <p:val>
                                            <p:strVal val="#ppt_x"/>
                                          </p:val>
                                        </p:tav>
                                        <p:tav tm="100000">
                                          <p:val>
                                            <p:strVal val="#ppt_x"/>
                                          </p:val>
                                        </p:tav>
                                      </p:tavLst>
                                    </p:anim>
                                    <p:anim calcmode="lin" valueType="num">
                                      <p:cBhvr>
                                        <p:cTn id="4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animBg="1"/>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0" y="2903372"/>
            <a:ext cx="9144000" cy="224012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4359316" cy="2903371"/>
          </a:xfrm>
          <a:prstGeom prst="rect">
            <a:avLst/>
          </a:prstGeom>
        </p:spPr>
      </p:pic>
      <p:pic>
        <p:nvPicPr>
          <p:cNvPr id="9" name="图片 8"/>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5306722" y="0"/>
            <a:ext cx="3837278" cy="2903371"/>
          </a:xfrm>
          <a:prstGeom prst="rect">
            <a:avLst/>
          </a:prstGeom>
        </p:spPr>
      </p:pic>
      <p:sp>
        <p:nvSpPr>
          <p:cNvPr id="17" name="矩形 16"/>
          <p:cNvSpPr/>
          <p:nvPr/>
        </p:nvSpPr>
        <p:spPr>
          <a:xfrm>
            <a:off x="3493827" y="0"/>
            <a:ext cx="2210937" cy="51435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 Box 10"/>
          <p:cNvSpPr txBox="1">
            <a:spLocks noChangeArrowheads="1"/>
          </p:cNvSpPr>
          <p:nvPr/>
        </p:nvSpPr>
        <p:spPr bwMode="auto">
          <a:xfrm>
            <a:off x="4028226" y="830808"/>
            <a:ext cx="1142137" cy="1472163"/>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400" b="1" dirty="0">
                <a:solidFill>
                  <a:schemeClr val="bg1"/>
                </a:solidFill>
                <a:latin typeface="微软雅黑" pitchFamily="34" charset="-122"/>
                <a:ea typeface="微软雅黑" pitchFamily="34" charset="-122"/>
                <a:cs typeface="Open Sans" pitchFamily="34" charset="0"/>
              </a:rPr>
              <a:t>点击这里添加标题</a:t>
            </a:r>
            <a:endParaRPr lang="en-US" altLang="zh-CN" sz="1400" b="1" dirty="0">
              <a:solidFill>
                <a:schemeClr val="bg1"/>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chemeClr val="bg1"/>
                </a:solidFill>
                <a:latin typeface="微软雅黑" pitchFamily="34" charset="-122"/>
                <a:ea typeface="微软雅黑" pitchFamily="34" charset="-122"/>
                <a:cs typeface="Open Sans" pitchFamily="34" charset="0"/>
              </a:rPr>
              <a:t>点击这里添加内容点击这里添加内容点击这里添加内容</a:t>
            </a:r>
            <a:endParaRPr lang="en-US" altLang="zh-CN" sz="1000" dirty="0">
              <a:solidFill>
                <a:schemeClr val="bg1"/>
              </a:solidFill>
              <a:latin typeface="微软雅黑" pitchFamily="34" charset="-122"/>
              <a:ea typeface="微软雅黑" pitchFamily="34" charset="-122"/>
              <a:cs typeface="Open Sans" pitchFamily="34" charset="0"/>
            </a:endParaRPr>
          </a:p>
        </p:txBody>
      </p:sp>
      <p:sp>
        <p:nvSpPr>
          <p:cNvPr id="19" name="Text Box 10"/>
          <p:cNvSpPr txBox="1">
            <a:spLocks noChangeArrowheads="1"/>
          </p:cNvSpPr>
          <p:nvPr/>
        </p:nvSpPr>
        <p:spPr bwMode="auto">
          <a:xfrm>
            <a:off x="4028226" y="3095720"/>
            <a:ext cx="1142137" cy="1472163"/>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400" b="1" dirty="0">
                <a:solidFill>
                  <a:schemeClr val="bg1"/>
                </a:solidFill>
                <a:latin typeface="微软雅黑" pitchFamily="34" charset="-122"/>
                <a:ea typeface="微软雅黑" pitchFamily="34" charset="-122"/>
                <a:cs typeface="Open Sans" pitchFamily="34" charset="0"/>
              </a:rPr>
              <a:t>点击这里添加标题</a:t>
            </a:r>
            <a:endParaRPr lang="en-US" altLang="zh-CN" sz="1400" b="1" dirty="0">
              <a:solidFill>
                <a:schemeClr val="bg1"/>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chemeClr val="bg1"/>
                </a:solidFill>
                <a:latin typeface="微软雅黑" pitchFamily="34" charset="-122"/>
                <a:ea typeface="微软雅黑" pitchFamily="34" charset="-122"/>
                <a:cs typeface="Open Sans" pitchFamily="34" charset="0"/>
              </a:rPr>
              <a:t>点击这里添加内容点击这里添加内容点击这里添加内容</a:t>
            </a:r>
            <a:endParaRPr lang="en-US" altLang="zh-CN" sz="1000" dirty="0">
              <a:solidFill>
                <a:schemeClr val="bg1"/>
              </a:solidFill>
              <a:latin typeface="微软雅黑" pitchFamily="34" charset="-122"/>
              <a:ea typeface="微软雅黑" pitchFamily="34" charset="-122"/>
              <a:cs typeface="Open Sans" pitchFamily="34" charset="0"/>
            </a:endParaRPr>
          </a:p>
        </p:txBody>
      </p:sp>
      <p:sp>
        <p:nvSpPr>
          <p:cNvPr id="22" name="Oval 8"/>
          <p:cNvSpPr/>
          <p:nvPr/>
        </p:nvSpPr>
        <p:spPr>
          <a:xfrm>
            <a:off x="1122717" y="3360842"/>
            <a:ext cx="1359152" cy="135915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3" name="Pie 7"/>
          <p:cNvSpPr/>
          <p:nvPr/>
        </p:nvSpPr>
        <p:spPr>
          <a:xfrm>
            <a:off x="1113717" y="3360842"/>
            <a:ext cx="1368152" cy="1368152"/>
          </a:xfrm>
          <a:prstGeom prst="pie">
            <a:avLst>
              <a:gd name="adj1" fmla="val 0"/>
              <a:gd name="adj2" fmla="val 13137019"/>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chemeClr val="tx1"/>
              </a:solidFill>
            </a:endParaRPr>
          </a:p>
        </p:txBody>
      </p:sp>
      <p:sp>
        <p:nvSpPr>
          <p:cNvPr id="24" name="Oval 13"/>
          <p:cNvSpPr/>
          <p:nvPr/>
        </p:nvSpPr>
        <p:spPr>
          <a:xfrm>
            <a:off x="1174473" y="3412598"/>
            <a:ext cx="1255640" cy="1255640"/>
          </a:xfrm>
          <a:prstGeom prst="ellipse">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5" name="Rectangle 25"/>
          <p:cNvSpPr/>
          <p:nvPr/>
        </p:nvSpPr>
        <p:spPr>
          <a:xfrm>
            <a:off x="1560238" y="3582469"/>
            <a:ext cx="497252" cy="707886"/>
          </a:xfrm>
          <a:prstGeom prst="rect">
            <a:avLst/>
          </a:prstGeom>
        </p:spPr>
        <p:txBody>
          <a:bodyPr wrap="none">
            <a:spAutoFit/>
          </a:bodyPr>
          <a:lstStyle/>
          <a:p>
            <a:pPr algn="ctr"/>
            <a:r>
              <a:rPr lang="en-US" sz="4000" dirty="0">
                <a:solidFill>
                  <a:srgbClr val="3D3743"/>
                </a:solidFill>
                <a:latin typeface="Steelfish" pitchFamily="2" charset="0"/>
              </a:rPr>
              <a:t>65</a:t>
            </a:r>
            <a:endParaRPr lang="bg-BG" sz="4000" dirty="0">
              <a:solidFill>
                <a:srgbClr val="3D3743"/>
              </a:solidFill>
            </a:endParaRPr>
          </a:p>
        </p:txBody>
      </p:sp>
      <p:sp>
        <p:nvSpPr>
          <p:cNvPr id="26" name="TextBox 25"/>
          <p:cNvSpPr txBox="1"/>
          <p:nvPr/>
        </p:nvSpPr>
        <p:spPr>
          <a:xfrm>
            <a:off x="1439979" y="4081595"/>
            <a:ext cx="700833" cy="461665"/>
          </a:xfrm>
          <a:prstGeom prst="rect">
            <a:avLst/>
          </a:prstGeom>
          <a:noFill/>
        </p:spPr>
        <p:txBody>
          <a:bodyPr wrap="none" rtlCol="0">
            <a:spAutoFit/>
          </a:bodyPr>
          <a:lstStyle/>
          <a:p>
            <a:r>
              <a:rPr lang="en-US" sz="2400" dirty="0">
                <a:solidFill>
                  <a:schemeClr val="bg1">
                    <a:lumMod val="65000"/>
                  </a:schemeClr>
                </a:solidFill>
                <a:latin typeface="Steelfish" pitchFamily="2" charset="0"/>
              </a:rPr>
              <a:t>percent</a:t>
            </a:r>
            <a:endParaRPr lang="bg-BG" sz="2400" dirty="0">
              <a:solidFill>
                <a:schemeClr val="bg1">
                  <a:lumMod val="65000"/>
                </a:schemeClr>
              </a:solidFill>
            </a:endParaRPr>
          </a:p>
        </p:txBody>
      </p:sp>
      <p:sp>
        <p:nvSpPr>
          <p:cNvPr id="28" name="Oval 35"/>
          <p:cNvSpPr/>
          <p:nvPr/>
        </p:nvSpPr>
        <p:spPr>
          <a:xfrm>
            <a:off x="6773974" y="3300086"/>
            <a:ext cx="1359152" cy="135915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9" name="Pie 36"/>
          <p:cNvSpPr/>
          <p:nvPr/>
        </p:nvSpPr>
        <p:spPr>
          <a:xfrm>
            <a:off x="6764974" y="3300086"/>
            <a:ext cx="1368152" cy="1368152"/>
          </a:xfrm>
          <a:prstGeom prst="pie">
            <a:avLst>
              <a:gd name="adj1" fmla="val 0"/>
              <a:gd name="adj2" fmla="val 9667803"/>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chemeClr val="tx1"/>
              </a:solidFill>
            </a:endParaRPr>
          </a:p>
        </p:txBody>
      </p:sp>
      <p:sp>
        <p:nvSpPr>
          <p:cNvPr id="30" name="Oval 37"/>
          <p:cNvSpPr/>
          <p:nvPr/>
        </p:nvSpPr>
        <p:spPr>
          <a:xfrm>
            <a:off x="6825730" y="3351842"/>
            <a:ext cx="1255640" cy="1255640"/>
          </a:xfrm>
          <a:prstGeom prst="ellipse">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33" name="Rectangle 25"/>
          <p:cNvSpPr/>
          <p:nvPr/>
        </p:nvSpPr>
        <p:spPr>
          <a:xfrm>
            <a:off x="7201225" y="3582469"/>
            <a:ext cx="495650" cy="707886"/>
          </a:xfrm>
          <a:prstGeom prst="rect">
            <a:avLst/>
          </a:prstGeom>
        </p:spPr>
        <p:txBody>
          <a:bodyPr wrap="none">
            <a:spAutoFit/>
          </a:bodyPr>
          <a:lstStyle/>
          <a:p>
            <a:pPr algn="ctr"/>
            <a:r>
              <a:rPr lang="en-US" sz="4000" dirty="0">
                <a:solidFill>
                  <a:srgbClr val="3D3743"/>
                </a:solidFill>
                <a:latin typeface="Steelfish" pitchFamily="2" charset="0"/>
              </a:rPr>
              <a:t>44</a:t>
            </a:r>
            <a:endParaRPr lang="bg-BG" sz="4000" dirty="0">
              <a:solidFill>
                <a:srgbClr val="3D3743"/>
              </a:solidFill>
            </a:endParaRPr>
          </a:p>
        </p:txBody>
      </p:sp>
      <p:sp>
        <p:nvSpPr>
          <p:cNvPr id="34" name="TextBox 33"/>
          <p:cNvSpPr txBox="1"/>
          <p:nvPr/>
        </p:nvSpPr>
        <p:spPr>
          <a:xfrm>
            <a:off x="7080165" y="4081595"/>
            <a:ext cx="700833" cy="461665"/>
          </a:xfrm>
          <a:prstGeom prst="rect">
            <a:avLst/>
          </a:prstGeom>
          <a:noFill/>
        </p:spPr>
        <p:txBody>
          <a:bodyPr wrap="none" rtlCol="0">
            <a:spAutoFit/>
          </a:bodyPr>
          <a:lstStyle/>
          <a:p>
            <a:r>
              <a:rPr lang="en-US" sz="2400" dirty="0">
                <a:solidFill>
                  <a:schemeClr val="bg1">
                    <a:lumMod val="65000"/>
                  </a:schemeClr>
                </a:solidFill>
                <a:latin typeface="Steelfish" pitchFamily="2" charset="0"/>
              </a:rPr>
              <a:t>percent</a:t>
            </a:r>
            <a:endParaRPr lang="bg-BG" sz="2400" dirty="0">
              <a:solidFill>
                <a:schemeClr val="bg1">
                  <a:lumMod val="65000"/>
                </a:schemeClr>
              </a:solidFill>
            </a:endParaRPr>
          </a:p>
        </p:txBody>
      </p:sp>
    </p:spTree>
    <p:extLst>
      <p:ext uri="{BB962C8B-B14F-4D97-AF65-F5344CB8AC3E}">
        <p14:creationId xmlns:p14="http://schemas.microsoft.com/office/powerpoint/2010/main" val="2596560049"/>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1" presetClass="entr" presetSubtype="1" fill="hold" grpId="0" nodeType="after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wheel(1)">
                                      <p:cBhvr>
                                        <p:cTn id="18" dur="750"/>
                                        <p:tgtEl>
                                          <p:spTgt spid="20"/>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ppt_x"/>
                                          </p:val>
                                        </p:tav>
                                        <p:tav tm="100000">
                                          <p:val>
                                            <p:strVal val="#ppt_x"/>
                                          </p:val>
                                        </p:tav>
                                      </p:tavLst>
                                    </p:anim>
                                    <p:anim calcmode="lin" valueType="num">
                                      <p:cBhvr additive="base">
                                        <p:cTn id="24" dur="500" fill="hold"/>
                                        <p:tgtEl>
                                          <p:spTgt spid="17"/>
                                        </p:tgtEl>
                                        <p:attrNameLst>
                                          <p:attrName>ppt_y</p:attrName>
                                        </p:attrNameLst>
                                      </p:cBhvr>
                                      <p:tavLst>
                                        <p:tav tm="0">
                                          <p:val>
                                            <p:strVal val="1+#ppt_h/2"/>
                                          </p:val>
                                        </p:tav>
                                        <p:tav tm="100000">
                                          <p:val>
                                            <p:strVal val="#ppt_y"/>
                                          </p:val>
                                        </p:tav>
                                      </p:tavLst>
                                    </p:anim>
                                  </p:childTnLst>
                                </p:cTn>
                              </p:par>
                            </p:childTnLst>
                          </p:cTn>
                        </p:par>
                        <p:par>
                          <p:cTn id="25" fill="hold">
                            <p:stCondLst>
                              <p:cond delay="500"/>
                            </p:stCondLst>
                            <p:childTnLst>
                              <p:par>
                                <p:cTn id="26" presetID="42" presetClass="entr" presetSubtype="0"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250"/>
                                        <p:tgtEl>
                                          <p:spTgt spid="18"/>
                                        </p:tgtEl>
                                      </p:cBhvr>
                                    </p:animEffect>
                                    <p:anim calcmode="lin" valueType="num">
                                      <p:cBhvr>
                                        <p:cTn id="29" dur="250" fill="hold"/>
                                        <p:tgtEl>
                                          <p:spTgt spid="18"/>
                                        </p:tgtEl>
                                        <p:attrNameLst>
                                          <p:attrName>ppt_x</p:attrName>
                                        </p:attrNameLst>
                                      </p:cBhvr>
                                      <p:tavLst>
                                        <p:tav tm="0">
                                          <p:val>
                                            <p:strVal val="#ppt_x"/>
                                          </p:val>
                                        </p:tav>
                                        <p:tav tm="100000">
                                          <p:val>
                                            <p:strVal val="#ppt_x"/>
                                          </p:val>
                                        </p:tav>
                                      </p:tavLst>
                                    </p:anim>
                                    <p:anim calcmode="lin" valueType="num">
                                      <p:cBhvr>
                                        <p:cTn id="30" dur="250" fill="hold"/>
                                        <p:tgtEl>
                                          <p:spTgt spid="18"/>
                                        </p:tgtEl>
                                        <p:attrNameLst>
                                          <p:attrName>ppt_y</p:attrName>
                                        </p:attrNameLst>
                                      </p:cBhvr>
                                      <p:tavLst>
                                        <p:tav tm="0">
                                          <p:val>
                                            <p:strVal val="#ppt_y+.1"/>
                                          </p:val>
                                        </p:tav>
                                        <p:tav tm="100000">
                                          <p:val>
                                            <p:strVal val="#ppt_y"/>
                                          </p:val>
                                        </p:tav>
                                      </p:tavLst>
                                    </p:anim>
                                  </p:childTnLst>
                                </p:cTn>
                              </p:par>
                            </p:childTnLst>
                          </p:cTn>
                        </p:par>
                        <p:par>
                          <p:cTn id="31" fill="hold">
                            <p:stCondLst>
                              <p:cond delay="750"/>
                            </p:stCondLst>
                            <p:childTnLst>
                              <p:par>
                                <p:cTn id="32" presetID="42" presetClass="entr" presetSubtype="0"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250"/>
                                        <p:tgtEl>
                                          <p:spTgt spid="19"/>
                                        </p:tgtEl>
                                      </p:cBhvr>
                                    </p:animEffect>
                                    <p:anim calcmode="lin" valueType="num">
                                      <p:cBhvr>
                                        <p:cTn id="35" dur="250" fill="hold"/>
                                        <p:tgtEl>
                                          <p:spTgt spid="19"/>
                                        </p:tgtEl>
                                        <p:attrNameLst>
                                          <p:attrName>ppt_x</p:attrName>
                                        </p:attrNameLst>
                                      </p:cBhvr>
                                      <p:tavLst>
                                        <p:tav tm="0">
                                          <p:val>
                                            <p:strVal val="#ppt_x"/>
                                          </p:val>
                                        </p:tav>
                                        <p:tav tm="100000">
                                          <p:val>
                                            <p:strVal val="#ppt_x"/>
                                          </p:val>
                                        </p:tav>
                                      </p:tavLst>
                                    </p:anim>
                                    <p:anim calcmode="lin" valueType="num">
                                      <p:cBhvr>
                                        <p:cTn id="36" dur="25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p:cTn id="41" dur="500" fill="hold"/>
                                        <p:tgtEl>
                                          <p:spTgt spid="22"/>
                                        </p:tgtEl>
                                        <p:attrNameLst>
                                          <p:attrName>ppt_w</p:attrName>
                                        </p:attrNameLst>
                                      </p:cBhvr>
                                      <p:tavLst>
                                        <p:tav tm="0">
                                          <p:val>
                                            <p:fltVal val="0"/>
                                          </p:val>
                                        </p:tav>
                                        <p:tav tm="100000">
                                          <p:val>
                                            <p:strVal val="#ppt_w"/>
                                          </p:val>
                                        </p:tav>
                                      </p:tavLst>
                                    </p:anim>
                                    <p:anim calcmode="lin" valueType="num">
                                      <p:cBhvr>
                                        <p:cTn id="42" dur="500" fill="hold"/>
                                        <p:tgtEl>
                                          <p:spTgt spid="22"/>
                                        </p:tgtEl>
                                        <p:attrNameLst>
                                          <p:attrName>ppt_h</p:attrName>
                                        </p:attrNameLst>
                                      </p:cBhvr>
                                      <p:tavLst>
                                        <p:tav tm="0">
                                          <p:val>
                                            <p:fltVal val="0"/>
                                          </p:val>
                                        </p:tav>
                                        <p:tav tm="100000">
                                          <p:val>
                                            <p:strVal val="#ppt_h"/>
                                          </p:val>
                                        </p:tav>
                                      </p:tavLst>
                                    </p:anim>
                                    <p:animEffect transition="in" filter="fade">
                                      <p:cBhvr>
                                        <p:cTn id="43" dur="500"/>
                                        <p:tgtEl>
                                          <p:spTgt spid="22"/>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23"/>
                                        </p:tgtEl>
                                        <p:attrNameLst>
                                          <p:attrName>style.visibility</p:attrName>
                                        </p:attrNameLst>
                                      </p:cBhvr>
                                      <p:to>
                                        <p:strVal val="visible"/>
                                      </p:to>
                                    </p:set>
                                    <p:anim calcmode="lin" valueType="num">
                                      <p:cBhvr>
                                        <p:cTn id="46" dur="500" fill="hold"/>
                                        <p:tgtEl>
                                          <p:spTgt spid="23"/>
                                        </p:tgtEl>
                                        <p:attrNameLst>
                                          <p:attrName>ppt_w</p:attrName>
                                        </p:attrNameLst>
                                      </p:cBhvr>
                                      <p:tavLst>
                                        <p:tav tm="0">
                                          <p:val>
                                            <p:fltVal val="0"/>
                                          </p:val>
                                        </p:tav>
                                        <p:tav tm="100000">
                                          <p:val>
                                            <p:strVal val="#ppt_w"/>
                                          </p:val>
                                        </p:tav>
                                      </p:tavLst>
                                    </p:anim>
                                    <p:anim calcmode="lin" valueType="num">
                                      <p:cBhvr>
                                        <p:cTn id="47" dur="500" fill="hold"/>
                                        <p:tgtEl>
                                          <p:spTgt spid="23"/>
                                        </p:tgtEl>
                                        <p:attrNameLst>
                                          <p:attrName>ppt_h</p:attrName>
                                        </p:attrNameLst>
                                      </p:cBhvr>
                                      <p:tavLst>
                                        <p:tav tm="0">
                                          <p:val>
                                            <p:fltVal val="0"/>
                                          </p:val>
                                        </p:tav>
                                        <p:tav tm="100000">
                                          <p:val>
                                            <p:strVal val="#ppt_h"/>
                                          </p:val>
                                        </p:tav>
                                      </p:tavLst>
                                    </p:anim>
                                    <p:animEffect transition="in" filter="fade">
                                      <p:cBhvr>
                                        <p:cTn id="48" dur="500"/>
                                        <p:tgtEl>
                                          <p:spTgt spid="23"/>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p:cTn id="51" dur="500" fill="hold"/>
                                        <p:tgtEl>
                                          <p:spTgt spid="24"/>
                                        </p:tgtEl>
                                        <p:attrNameLst>
                                          <p:attrName>ppt_w</p:attrName>
                                        </p:attrNameLst>
                                      </p:cBhvr>
                                      <p:tavLst>
                                        <p:tav tm="0">
                                          <p:val>
                                            <p:fltVal val="0"/>
                                          </p:val>
                                        </p:tav>
                                        <p:tav tm="100000">
                                          <p:val>
                                            <p:strVal val="#ppt_w"/>
                                          </p:val>
                                        </p:tav>
                                      </p:tavLst>
                                    </p:anim>
                                    <p:anim calcmode="lin" valueType="num">
                                      <p:cBhvr>
                                        <p:cTn id="52" dur="500" fill="hold"/>
                                        <p:tgtEl>
                                          <p:spTgt spid="24"/>
                                        </p:tgtEl>
                                        <p:attrNameLst>
                                          <p:attrName>ppt_h</p:attrName>
                                        </p:attrNameLst>
                                      </p:cBhvr>
                                      <p:tavLst>
                                        <p:tav tm="0">
                                          <p:val>
                                            <p:fltVal val="0"/>
                                          </p:val>
                                        </p:tav>
                                        <p:tav tm="100000">
                                          <p:val>
                                            <p:strVal val="#ppt_h"/>
                                          </p:val>
                                        </p:tav>
                                      </p:tavLst>
                                    </p:anim>
                                    <p:animEffect transition="in" filter="fade">
                                      <p:cBhvr>
                                        <p:cTn id="53" dur="500"/>
                                        <p:tgtEl>
                                          <p:spTgt spid="24"/>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 calcmode="lin" valueType="num">
                                      <p:cBhvr>
                                        <p:cTn id="56" dur="500" fill="hold"/>
                                        <p:tgtEl>
                                          <p:spTgt spid="25"/>
                                        </p:tgtEl>
                                        <p:attrNameLst>
                                          <p:attrName>ppt_w</p:attrName>
                                        </p:attrNameLst>
                                      </p:cBhvr>
                                      <p:tavLst>
                                        <p:tav tm="0">
                                          <p:val>
                                            <p:fltVal val="0"/>
                                          </p:val>
                                        </p:tav>
                                        <p:tav tm="100000">
                                          <p:val>
                                            <p:strVal val="#ppt_w"/>
                                          </p:val>
                                        </p:tav>
                                      </p:tavLst>
                                    </p:anim>
                                    <p:anim calcmode="lin" valueType="num">
                                      <p:cBhvr>
                                        <p:cTn id="57" dur="500" fill="hold"/>
                                        <p:tgtEl>
                                          <p:spTgt spid="25"/>
                                        </p:tgtEl>
                                        <p:attrNameLst>
                                          <p:attrName>ppt_h</p:attrName>
                                        </p:attrNameLst>
                                      </p:cBhvr>
                                      <p:tavLst>
                                        <p:tav tm="0">
                                          <p:val>
                                            <p:fltVal val="0"/>
                                          </p:val>
                                        </p:tav>
                                        <p:tav tm="100000">
                                          <p:val>
                                            <p:strVal val="#ppt_h"/>
                                          </p:val>
                                        </p:tav>
                                      </p:tavLst>
                                    </p:anim>
                                    <p:animEffect transition="in" filter="fade">
                                      <p:cBhvr>
                                        <p:cTn id="58" dur="500"/>
                                        <p:tgtEl>
                                          <p:spTgt spid="25"/>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 calcmode="lin" valueType="num">
                                      <p:cBhvr>
                                        <p:cTn id="61" dur="500" fill="hold"/>
                                        <p:tgtEl>
                                          <p:spTgt spid="26"/>
                                        </p:tgtEl>
                                        <p:attrNameLst>
                                          <p:attrName>ppt_w</p:attrName>
                                        </p:attrNameLst>
                                      </p:cBhvr>
                                      <p:tavLst>
                                        <p:tav tm="0">
                                          <p:val>
                                            <p:fltVal val="0"/>
                                          </p:val>
                                        </p:tav>
                                        <p:tav tm="100000">
                                          <p:val>
                                            <p:strVal val="#ppt_w"/>
                                          </p:val>
                                        </p:tav>
                                      </p:tavLst>
                                    </p:anim>
                                    <p:anim calcmode="lin" valueType="num">
                                      <p:cBhvr>
                                        <p:cTn id="62" dur="500" fill="hold"/>
                                        <p:tgtEl>
                                          <p:spTgt spid="26"/>
                                        </p:tgtEl>
                                        <p:attrNameLst>
                                          <p:attrName>ppt_h</p:attrName>
                                        </p:attrNameLst>
                                      </p:cBhvr>
                                      <p:tavLst>
                                        <p:tav tm="0">
                                          <p:val>
                                            <p:fltVal val="0"/>
                                          </p:val>
                                        </p:tav>
                                        <p:tav tm="100000">
                                          <p:val>
                                            <p:strVal val="#ppt_h"/>
                                          </p:val>
                                        </p:tav>
                                      </p:tavLst>
                                    </p:anim>
                                    <p:animEffect transition="in" filter="fade">
                                      <p:cBhvr>
                                        <p:cTn id="63" dur="500"/>
                                        <p:tgtEl>
                                          <p:spTgt spid="26"/>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28"/>
                                        </p:tgtEl>
                                        <p:attrNameLst>
                                          <p:attrName>style.visibility</p:attrName>
                                        </p:attrNameLst>
                                      </p:cBhvr>
                                      <p:to>
                                        <p:strVal val="visible"/>
                                      </p:to>
                                    </p:set>
                                    <p:anim calcmode="lin" valueType="num">
                                      <p:cBhvr>
                                        <p:cTn id="66" dur="500" fill="hold"/>
                                        <p:tgtEl>
                                          <p:spTgt spid="28"/>
                                        </p:tgtEl>
                                        <p:attrNameLst>
                                          <p:attrName>ppt_w</p:attrName>
                                        </p:attrNameLst>
                                      </p:cBhvr>
                                      <p:tavLst>
                                        <p:tav tm="0">
                                          <p:val>
                                            <p:fltVal val="0"/>
                                          </p:val>
                                        </p:tav>
                                        <p:tav tm="100000">
                                          <p:val>
                                            <p:strVal val="#ppt_w"/>
                                          </p:val>
                                        </p:tav>
                                      </p:tavLst>
                                    </p:anim>
                                    <p:anim calcmode="lin" valueType="num">
                                      <p:cBhvr>
                                        <p:cTn id="67" dur="500" fill="hold"/>
                                        <p:tgtEl>
                                          <p:spTgt spid="28"/>
                                        </p:tgtEl>
                                        <p:attrNameLst>
                                          <p:attrName>ppt_h</p:attrName>
                                        </p:attrNameLst>
                                      </p:cBhvr>
                                      <p:tavLst>
                                        <p:tav tm="0">
                                          <p:val>
                                            <p:fltVal val="0"/>
                                          </p:val>
                                        </p:tav>
                                        <p:tav tm="100000">
                                          <p:val>
                                            <p:strVal val="#ppt_h"/>
                                          </p:val>
                                        </p:tav>
                                      </p:tavLst>
                                    </p:anim>
                                    <p:animEffect transition="in" filter="fade">
                                      <p:cBhvr>
                                        <p:cTn id="68" dur="500"/>
                                        <p:tgtEl>
                                          <p:spTgt spid="28"/>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29"/>
                                        </p:tgtEl>
                                        <p:attrNameLst>
                                          <p:attrName>style.visibility</p:attrName>
                                        </p:attrNameLst>
                                      </p:cBhvr>
                                      <p:to>
                                        <p:strVal val="visible"/>
                                      </p:to>
                                    </p:set>
                                    <p:anim calcmode="lin" valueType="num">
                                      <p:cBhvr>
                                        <p:cTn id="71" dur="500" fill="hold"/>
                                        <p:tgtEl>
                                          <p:spTgt spid="29"/>
                                        </p:tgtEl>
                                        <p:attrNameLst>
                                          <p:attrName>ppt_w</p:attrName>
                                        </p:attrNameLst>
                                      </p:cBhvr>
                                      <p:tavLst>
                                        <p:tav tm="0">
                                          <p:val>
                                            <p:fltVal val="0"/>
                                          </p:val>
                                        </p:tav>
                                        <p:tav tm="100000">
                                          <p:val>
                                            <p:strVal val="#ppt_w"/>
                                          </p:val>
                                        </p:tav>
                                      </p:tavLst>
                                    </p:anim>
                                    <p:anim calcmode="lin" valueType="num">
                                      <p:cBhvr>
                                        <p:cTn id="72" dur="500" fill="hold"/>
                                        <p:tgtEl>
                                          <p:spTgt spid="29"/>
                                        </p:tgtEl>
                                        <p:attrNameLst>
                                          <p:attrName>ppt_h</p:attrName>
                                        </p:attrNameLst>
                                      </p:cBhvr>
                                      <p:tavLst>
                                        <p:tav tm="0">
                                          <p:val>
                                            <p:fltVal val="0"/>
                                          </p:val>
                                        </p:tav>
                                        <p:tav tm="100000">
                                          <p:val>
                                            <p:strVal val="#ppt_h"/>
                                          </p:val>
                                        </p:tav>
                                      </p:tavLst>
                                    </p:anim>
                                    <p:animEffect transition="in" filter="fade">
                                      <p:cBhvr>
                                        <p:cTn id="73" dur="500"/>
                                        <p:tgtEl>
                                          <p:spTgt spid="29"/>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30"/>
                                        </p:tgtEl>
                                        <p:attrNameLst>
                                          <p:attrName>style.visibility</p:attrName>
                                        </p:attrNameLst>
                                      </p:cBhvr>
                                      <p:to>
                                        <p:strVal val="visible"/>
                                      </p:to>
                                    </p:set>
                                    <p:anim calcmode="lin" valueType="num">
                                      <p:cBhvr>
                                        <p:cTn id="76" dur="500" fill="hold"/>
                                        <p:tgtEl>
                                          <p:spTgt spid="30"/>
                                        </p:tgtEl>
                                        <p:attrNameLst>
                                          <p:attrName>ppt_w</p:attrName>
                                        </p:attrNameLst>
                                      </p:cBhvr>
                                      <p:tavLst>
                                        <p:tav tm="0">
                                          <p:val>
                                            <p:fltVal val="0"/>
                                          </p:val>
                                        </p:tav>
                                        <p:tav tm="100000">
                                          <p:val>
                                            <p:strVal val="#ppt_w"/>
                                          </p:val>
                                        </p:tav>
                                      </p:tavLst>
                                    </p:anim>
                                    <p:anim calcmode="lin" valueType="num">
                                      <p:cBhvr>
                                        <p:cTn id="77" dur="500" fill="hold"/>
                                        <p:tgtEl>
                                          <p:spTgt spid="30"/>
                                        </p:tgtEl>
                                        <p:attrNameLst>
                                          <p:attrName>ppt_h</p:attrName>
                                        </p:attrNameLst>
                                      </p:cBhvr>
                                      <p:tavLst>
                                        <p:tav tm="0">
                                          <p:val>
                                            <p:fltVal val="0"/>
                                          </p:val>
                                        </p:tav>
                                        <p:tav tm="100000">
                                          <p:val>
                                            <p:strVal val="#ppt_h"/>
                                          </p:val>
                                        </p:tav>
                                      </p:tavLst>
                                    </p:anim>
                                    <p:animEffect transition="in" filter="fade">
                                      <p:cBhvr>
                                        <p:cTn id="78" dur="500"/>
                                        <p:tgtEl>
                                          <p:spTgt spid="30"/>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33"/>
                                        </p:tgtEl>
                                        <p:attrNameLst>
                                          <p:attrName>style.visibility</p:attrName>
                                        </p:attrNameLst>
                                      </p:cBhvr>
                                      <p:to>
                                        <p:strVal val="visible"/>
                                      </p:to>
                                    </p:set>
                                    <p:anim calcmode="lin" valueType="num">
                                      <p:cBhvr>
                                        <p:cTn id="81" dur="500" fill="hold"/>
                                        <p:tgtEl>
                                          <p:spTgt spid="33"/>
                                        </p:tgtEl>
                                        <p:attrNameLst>
                                          <p:attrName>ppt_w</p:attrName>
                                        </p:attrNameLst>
                                      </p:cBhvr>
                                      <p:tavLst>
                                        <p:tav tm="0">
                                          <p:val>
                                            <p:fltVal val="0"/>
                                          </p:val>
                                        </p:tav>
                                        <p:tav tm="100000">
                                          <p:val>
                                            <p:strVal val="#ppt_w"/>
                                          </p:val>
                                        </p:tav>
                                      </p:tavLst>
                                    </p:anim>
                                    <p:anim calcmode="lin" valueType="num">
                                      <p:cBhvr>
                                        <p:cTn id="82" dur="500" fill="hold"/>
                                        <p:tgtEl>
                                          <p:spTgt spid="33"/>
                                        </p:tgtEl>
                                        <p:attrNameLst>
                                          <p:attrName>ppt_h</p:attrName>
                                        </p:attrNameLst>
                                      </p:cBhvr>
                                      <p:tavLst>
                                        <p:tav tm="0">
                                          <p:val>
                                            <p:fltVal val="0"/>
                                          </p:val>
                                        </p:tav>
                                        <p:tav tm="100000">
                                          <p:val>
                                            <p:strVal val="#ppt_h"/>
                                          </p:val>
                                        </p:tav>
                                      </p:tavLst>
                                    </p:anim>
                                    <p:animEffect transition="in" filter="fade">
                                      <p:cBhvr>
                                        <p:cTn id="83" dur="500"/>
                                        <p:tgtEl>
                                          <p:spTgt spid="33"/>
                                        </p:tgtEl>
                                      </p:cBhvr>
                                    </p:animEffect>
                                  </p:childTnLst>
                                </p:cTn>
                              </p:par>
                              <p:par>
                                <p:cTn id="84" presetID="53" presetClass="entr" presetSubtype="16" fill="hold" grpId="0" nodeType="withEffect">
                                  <p:stCondLst>
                                    <p:cond delay="0"/>
                                  </p:stCondLst>
                                  <p:childTnLst>
                                    <p:set>
                                      <p:cBhvr>
                                        <p:cTn id="85" dur="1" fill="hold">
                                          <p:stCondLst>
                                            <p:cond delay="0"/>
                                          </p:stCondLst>
                                        </p:cTn>
                                        <p:tgtEl>
                                          <p:spTgt spid="34"/>
                                        </p:tgtEl>
                                        <p:attrNameLst>
                                          <p:attrName>style.visibility</p:attrName>
                                        </p:attrNameLst>
                                      </p:cBhvr>
                                      <p:to>
                                        <p:strVal val="visible"/>
                                      </p:to>
                                    </p:set>
                                    <p:anim calcmode="lin" valueType="num">
                                      <p:cBhvr>
                                        <p:cTn id="86" dur="500" fill="hold"/>
                                        <p:tgtEl>
                                          <p:spTgt spid="34"/>
                                        </p:tgtEl>
                                        <p:attrNameLst>
                                          <p:attrName>ppt_w</p:attrName>
                                        </p:attrNameLst>
                                      </p:cBhvr>
                                      <p:tavLst>
                                        <p:tav tm="0">
                                          <p:val>
                                            <p:fltVal val="0"/>
                                          </p:val>
                                        </p:tav>
                                        <p:tav tm="100000">
                                          <p:val>
                                            <p:strVal val="#ppt_w"/>
                                          </p:val>
                                        </p:tav>
                                      </p:tavLst>
                                    </p:anim>
                                    <p:anim calcmode="lin" valueType="num">
                                      <p:cBhvr>
                                        <p:cTn id="87" dur="500" fill="hold"/>
                                        <p:tgtEl>
                                          <p:spTgt spid="34"/>
                                        </p:tgtEl>
                                        <p:attrNameLst>
                                          <p:attrName>ppt_h</p:attrName>
                                        </p:attrNameLst>
                                      </p:cBhvr>
                                      <p:tavLst>
                                        <p:tav tm="0">
                                          <p:val>
                                            <p:fltVal val="0"/>
                                          </p:val>
                                        </p:tav>
                                        <p:tav tm="100000">
                                          <p:val>
                                            <p:strVal val="#ppt_h"/>
                                          </p:val>
                                        </p:tav>
                                      </p:tavLst>
                                    </p:anim>
                                    <p:animEffect transition="in" filter="fade">
                                      <p:cBhvr>
                                        <p:cTn id="88"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7" grpId="0" animBg="1"/>
      <p:bldP spid="18" grpId="0"/>
      <p:bldP spid="19" grpId="0"/>
      <p:bldP spid="22" grpId="0" animBg="1"/>
      <p:bldP spid="23" grpId="0" animBg="1"/>
      <p:bldP spid="24" grpId="0" animBg="1"/>
      <p:bldP spid="25" grpId="0"/>
      <p:bldP spid="26" grpId="0"/>
      <p:bldP spid="28" grpId="0" animBg="1"/>
      <p:bldP spid="29" grpId="0" animBg="1"/>
      <p:bldP spid="30" grpId="0" animBg="1"/>
      <p:bldP spid="33" grpId="0"/>
      <p:bldP spid="3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21"/>
          <p:cNvSpPr/>
          <p:nvPr/>
        </p:nvSpPr>
        <p:spPr>
          <a:xfrm>
            <a:off x="1274019" y="1027928"/>
            <a:ext cx="1826757" cy="1826757"/>
          </a:xfrm>
          <a:prstGeom prst="ellipse">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rgbClr val="EC5368"/>
              </a:solidFill>
            </a:endParaRPr>
          </a:p>
        </p:txBody>
      </p:sp>
      <p:sp>
        <p:nvSpPr>
          <p:cNvPr id="3" name="Rectangle 5"/>
          <p:cNvSpPr/>
          <p:nvPr/>
        </p:nvSpPr>
        <p:spPr>
          <a:xfrm>
            <a:off x="1927053" y="1179596"/>
            <a:ext cx="506870" cy="584775"/>
          </a:xfrm>
          <a:prstGeom prst="rect">
            <a:avLst/>
          </a:prstGeom>
        </p:spPr>
        <p:txBody>
          <a:bodyPr wrap="none">
            <a:spAutoFit/>
          </a:bodyPr>
          <a:lstStyle/>
          <a:p>
            <a:r>
              <a:rPr lang="en-US" sz="3200">
                <a:solidFill>
                  <a:srgbClr val="F2F2F2"/>
                </a:solidFill>
                <a:latin typeface="FontAwesome" pitchFamily="2" charset="0"/>
              </a:rPr>
              <a:t></a:t>
            </a:r>
            <a:endParaRPr lang="bg-BG" sz="3200">
              <a:solidFill>
                <a:srgbClr val="F2F2F2"/>
              </a:solidFill>
            </a:endParaRPr>
          </a:p>
        </p:txBody>
      </p:sp>
      <p:sp>
        <p:nvSpPr>
          <p:cNvPr id="4" name="Rectangle 24"/>
          <p:cNvSpPr/>
          <p:nvPr/>
        </p:nvSpPr>
        <p:spPr>
          <a:xfrm>
            <a:off x="2308991" y="1867163"/>
            <a:ext cx="506870" cy="584775"/>
          </a:xfrm>
          <a:prstGeom prst="rect">
            <a:avLst/>
          </a:prstGeom>
        </p:spPr>
        <p:txBody>
          <a:bodyPr wrap="none">
            <a:spAutoFit/>
          </a:bodyPr>
          <a:lstStyle/>
          <a:p>
            <a:r>
              <a:rPr lang="en-US" sz="3200">
                <a:solidFill>
                  <a:srgbClr val="F2F2F2"/>
                </a:solidFill>
                <a:latin typeface="FontAwesome" pitchFamily="2" charset="0"/>
              </a:rPr>
              <a:t></a:t>
            </a:r>
            <a:endParaRPr lang="bg-BG" sz="3200">
              <a:solidFill>
                <a:srgbClr val="F2F2F2"/>
              </a:solidFill>
            </a:endParaRPr>
          </a:p>
        </p:txBody>
      </p:sp>
      <p:sp>
        <p:nvSpPr>
          <p:cNvPr id="5" name="Rectangle 25"/>
          <p:cNvSpPr/>
          <p:nvPr/>
        </p:nvSpPr>
        <p:spPr>
          <a:xfrm>
            <a:off x="1529598" y="1877966"/>
            <a:ext cx="506870" cy="584775"/>
          </a:xfrm>
          <a:prstGeom prst="rect">
            <a:avLst/>
          </a:prstGeom>
        </p:spPr>
        <p:txBody>
          <a:bodyPr wrap="none">
            <a:spAutoFit/>
          </a:bodyPr>
          <a:lstStyle/>
          <a:p>
            <a:r>
              <a:rPr lang="en-US" sz="3200">
                <a:solidFill>
                  <a:srgbClr val="F2F2F2"/>
                </a:solidFill>
                <a:latin typeface="FontAwesome" pitchFamily="2" charset="0"/>
              </a:rPr>
              <a:t></a:t>
            </a:r>
            <a:endParaRPr lang="bg-BG" sz="3200">
              <a:solidFill>
                <a:srgbClr val="F2F2F2"/>
              </a:solidFill>
            </a:endParaRPr>
          </a:p>
        </p:txBody>
      </p:sp>
      <p:grpSp>
        <p:nvGrpSpPr>
          <p:cNvPr id="6" name="Group 9"/>
          <p:cNvGrpSpPr/>
          <p:nvPr/>
        </p:nvGrpSpPr>
        <p:grpSpPr>
          <a:xfrm>
            <a:off x="3542271" y="1027928"/>
            <a:ext cx="1826757" cy="1826757"/>
            <a:chOff x="3491879" y="1930385"/>
            <a:chExt cx="1826757" cy="1826757"/>
          </a:xfrm>
          <a:solidFill>
            <a:srgbClr val="00B0F0"/>
          </a:solidFill>
        </p:grpSpPr>
        <p:sp>
          <p:nvSpPr>
            <p:cNvPr id="7" name="Oval 33"/>
            <p:cNvSpPr/>
            <p:nvPr/>
          </p:nvSpPr>
          <p:spPr>
            <a:xfrm>
              <a:off x="3491879" y="1930385"/>
              <a:ext cx="1826757" cy="18267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rgbClr val="EC5368"/>
                </a:solidFill>
              </a:endParaRPr>
            </a:p>
          </p:txBody>
        </p:sp>
        <p:sp>
          <p:nvSpPr>
            <p:cNvPr id="8" name="Rectangle 8"/>
            <p:cNvSpPr/>
            <p:nvPr/>
          </p:nvSpPr>
          <p:spPr>
            <a:xfrm>
              <a:off x="3862632" y="2534903"/>
              <a:ext cx="720964" cy="830997"/>
            </a:xfrm>
            <a:prstGeom prst="rect">
              <a:avLst/>
            </a:prstGeom>
            <a:grpFill/>
          </p:spPr>
          <p:txBody>
            <a:bodyPr wrap="square">
              <a:spAutoFit/>
            </a:bodyPr>
            <a:lstStyle/>
            <a:p>
              <a:r>
                <a:rPr lang="en-US" sz="4800">
                  <a:solidFill>
                    <a:srgbClr val="F2F2F2"/>
                  </a:solidFill>
                  <a:latin typeface="FontAwesome" pitchFamily="2" charset="0"/>
                </a:rPr>
                <a:t></a:t>
              </a:r>
              <a:endParaRPr lang="bg-BG" sz="4800">
                <a:solidFill>
                  <a:srgbClr val="F2F2F2"/>
                </a:solidFill>
              </a:endParaRPr>
            </a:p>
          </p:txBody>
        </p:sp>
        <p:sp>
          <p:nvSpPr>
            <p:cNvPr id="9" name="Rectangle 44"/>
            <p:cNvSpPr/>
            <p:nvPr/>
          </p:nvSpPr>
          <p:spPr>
            <a:xfrm>
              <a:off x="4239411" y="2290273"/>
              <a:ext cx="764541" cy="584775"/>
            </a:xfrm>
            <a:prstGeom prst="rect">
              <a:avLst/>
            </a:prstGeom>
            <a:grpFill/>
          </p:spPr>
          <p:txBody>
            <a:bodyPr wrap="square">
              <a:spAutoFit/>
            </a:bodyPr>
            <a:lstStyle/>
            <a:p>
              <a:r>
                <a:rPr lang="en-US" sz="3200">
                  <a:solidFill>
                    <a:srgbClr val="F2F2F2"/>
                  </a:solidFill>
                  <a:latin typeface="FontAwesome" pitchFamily="2" charset="0"/>
                </a:rPr>
                <a:t></a:t>
              </a:r>
              <a:endParaRPr lang="bg-BG" sz="3200">
                <a:solidFill>
                  <a:srgbClr val="F2F2F2"/>
                </a:solidFill>
              </a:endParaRPr>
            </a:p>
          </p:txBody>
        </p:sp>
        <p:sp>
          <p:nvSpPr>
            <p:cNvPr id="10" name="Rectangle 45"/>
            <p:cNvSpPr/>
            <p:nvPr/>
          </p:nvSpPr>
          <p:spPr>
            <a:xfrm>
              <a:off x="4395808" y="2690382"/>
              <a:ext cx="764541" cy="369332"/>
            </a:xfrm>
            <a:prstGeom prst="rect">
              <a:avLst/>
            </a:prstGeom>
            <a:grpFill/>
          </p:spPr>
          <p:txBody>
            <a:bodyPr wrap="square">
              <a:spAutoFit/>
            </a:bodyPr>
            <a:lstStyle/>
            <a:p>
              <a:r>
                <a:rPr lang="en-US">
                  <a:solidFill>
                    <a:srgbClr val="F2F2F2"/>
                  </a:solidFill>
                  <a:latin typeface="FontAwesome" pitchFamily="2" charset="0"/>
                </a:rPr>
                <a:t></a:t>
              </a:r>
              <a:endParaRPr lang="bg-BG">
                <a:solidFill>
                  <a:srgbClr val="F2F2F2"/>
                </a:solidFill>
              </a:endParaRPr>
            </a:p>
          </p:txBody>
        </p:sp>
      </p:grpSp>
      <p:grpSp>
        <p:nvGrpSpPr>
          <p:cNvPr id="11" name="Group 12"/>
          <p:cNvGrpSpPr/>
          <p:nvPr/>
        </p:nvGrpSpPr>
        <p:grpSpPr>
          <a:xfrm>
            <a:off x="5810523" y="1027928"/>
            <a:ext cx="1826757" cy="1826757"/>
            <a:chOff x="5769579" y="1897888"/>
            <a:chExt cx="1826757" cy="1826757"/>
          </a:xfrm>
          <a:solidFill>
            <a:srgbClr val="FEB134"/>
          </a:solidFill>
        </p:grpSpPr>
        <p:sp>
          <p:nvSpPr>
            <p:cNvPr id="12" name="Oval 47"/>
            <p:cNvSpPr/>
            <p:nvPr/>
          </p:nvSpPr>
          <p:spPr>
            <a:xfrm>
              <a:off x="5769579" y="1897888"/>
              <a:ext cx="1826757" cy="18267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rgbClr val="EC5368"/>
                </a:solidFill>
              </a:endParaRPr>
            </a:p>
          </p:txBody>
        </p:sp>
        <p:sp>
          <p:nvSpPr>
            <p:cNvPr id="13" name="Rectangle 10"/>
            <p:cNvSpPr/>
            <p:nvPr/>
          </p:nvSpPr>
          <p:spPr>
            <a:xfrm>
              <a:off x="6371013" y="2303435"/>
              <a:ext cx="623889" cy="1015663"/>
            </a:xfrm>
            <a:prstGeom prst="rect">
              <a:avLst/>
            </a:prstGeom>
            <a:grpFill/>
          </p:spPr>
          <p:txBody>
            <a:bodyPr wrap="none">
              <a:spAutoFit/>
            </a:bodyPr>
            <a:lstStyle/>
            <a:p>
              <a:r>
                <a:rPr lang="en-US" sz="6000">
                  <a:solidFill>
                    <a:srgbClr val="F2F2F2"/>
                  </a:solidFill>
                  <a:latin typeface="FontAwesome" pitchFamily="2" charset="0"/>
                </a:rPr>
                <a:t></a:t>
              </a:r>
              <a:endParaRPr lang="bg-BG" sz="6000">
                <a:solidFill>
                  <a:srgbClr val="F2F2F2"/>
                </a:solidFill>
              </a:endParaRPr>
            </a:p>
          </p:txBody>
        </p:sp>
      </p:grpSp>
      <p:cxnSp>
        <p:nvCxnSpPr>
          <p:cNvPr id="14" name="Straight Arrow Connector 14"/>
          <p:cNvCxnSpPr/>
          <p:nvPr/>
        </p:nvCxnSpPr>
        <p:spPr>
          <a:xfrm flipH="1">
            <a:off x="1851718" y="1682829"/>
            <a:ext cx="137370" cy="233744"/>
          </a:xfrm>
          <a:prstGeom prst="straightConnector1">
            <a:avLst/>
          </a:prstGeom>
          <a:ln w="12700">
            <a:solidFill>
              <a:srgbClr val="F2F2F2"/>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53"/>
          <p:cNvCxnSpPr/>
          <p:nvPr/>
        </p:nvCxnSpPr>
        <p:spPr>
          <a:xfrm>
            <a:off x="2365238" y="1695846"/>
            <a:ext cx="137370" cy="233744"/>
          </a:xfrm>
          <a:prstGeom prst="straightConnector1">
            <a:avLst/>
          </a:prstGeom>
          <a:ln w="12700">
            <a:solidFill>
              <a:srgbClr val="F2F2F2"/>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54"/>
          <p:cNvCxnSpPr/>
          <p:nvPr/>
        </p:nvCxnSpPr>
        <p:spPr>
          <a:xfrm flipH="1">
            <a:off x="2014061" y="2289630"/>
            <a:ext cx="272523" cy="0"/>
          </a:xfrm>
          <a:prstGeom prst="straightConnector1">
            <a:avLst/>
          </a:prstGeom>
          <a:ln w="12700">
            <a:solidFill>
              <a:srgbClr val="F2F2F2"/>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17" name="Arc 26"/>
          <p:cNvSpPr/>
          <p:nvPr/>
        </p:nvSpPr>
        <p:spPr>
          <a:xfrm rot="8095012">
            <a:off x="2741787" y="1660830"/>
            <a:ext cx="1120333" cy="1152128"/>
          </a:xfrm>
          <a:prstGeom prst="arc">
            <a:avLst/>
          </a:prstGeom>
          <a:ln w="19050">
            <a:solidFill>
              <a:srgbClr val="00B0F0"/>
            </a:solidFill>
            <a:prstDash val="sysDot"/>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bg-BG"/>
          </a:p>
        </p:txBody>
      </p:sp>
      <p:sp>
        <p:nvSpPr>
          <p:cNvPr id="18" name="Arc 57"/>
          <p:cNvSpPr/>
          <p:nvPr/>
        </p:nvSpPr>
        <p:spPr>
          <a:xfrm rot="8095012">
            <a:off x="5009442" y="1660830"/>
            <a:ext cx="1120333" cy="1152128"/>
          </a:xfrm>
          <a:prstGeom prst="arc">
            <a:avLst/>
          </a:prstGeom>
          <a:ln w="19050">
            <a:solidFill>
              <a:srgbClr val="00B0F0"/>
            </a:solidFill>
            <a:prstDash val="sysDot"/>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bg-BG"/>
          </a:p>
        </p:txBody>
      </p:sp>
      <p:sp>
        <p:nvSpPr>
          <p:cNvPr id="19" name="Text Box 10"/>
          <p:cNvSpPr txBox="1">
            <a:spLocks noChangeArrowheads="1"/>
          </p:cNvSpPr>
          <p:nvPr/>
        </p:nvSpPr>
        <p:spPr bwMode="auto">
          <a:xfrm>
            <a:off x="1002545" y="3450545"/>
            <a:ext cx="7090060" cy="877163"/>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600" b="1" dirty="0">
                <a:solidFill>
                  <a:srgbClr val="00B0F0"/>
                </a:solidFill>
                <a:latin typeface="微软雅黑" pitchFamily="34" charset="-122"/>
                <a:ea typeface="微软雅黑" pitchFamily="34" charset="-122"/>
                <a:cs typeface="Open Sans" pitchFamily="34" charset="0"/>
              </a:rPr>
              <a:t>点击这里添加标题</a:t>
            </a:r>
            <a:endParaRPr lang="en-US" altLang="zh-CN" sz="1400" b="1" dirty="0">
              <a:solidFill>
                <a:srgbClr val="00B0F0"/>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rgbClr val="00B0F0"/>
                </a:solidFill>
                <a:latin typeface="微软雅黑" pitchFamily="34" charset="-122"/>
                <a:ea typeface="微软雅黑" pitchFamily="34" charset="-122"/>
                <a:cs typeface="Open Sans" pitchFamily="34" charset="0"/>
              </a:rPr>
              <a:t>点击这里添加内容点击这里添加内容点击这里添加内容点击这里添加内容点击这里添加内容点击这里添加内容点击这里添加内容点击这里添加内容点击这里添加内容点击这里添加内容点击这里添加内容点击这里添加内容</a:t>
            </a:r>
            <a:endParaRPr lang="en-US" altLang="zh-CN" sz="1000" dirty="0">
              <a:solidFill>
                <a:srgbClr val="00B0F0"/>
              </a:solidFill>
              <a:latin typeface="微软雅黑" pitchFamily="34" charset="-122"/>
              <a:ea typeface="微软雅黑" pitchFamily="34" charset="-122"/>
              <a:cs typeface="Open Sans" pitchFamily="34" charset="0"/>
            </a:endParaRPr>
          </a:p>
        </p:txBody>
      </p:sp>
    </p:spTree>
    <p:extLst>
      <p:ext uri="{BB962C8B-B14F-4D97-AF65-F5344CB8AC3E}">
        <p14:creationId xmlns:p14="http://schemas.microsoft.com/office/powerpoint/2010/main" val="239256469"/>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53" presetClass="entr" presetSubtype="16"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par>
                                <p:cTn id="35" presetID="53" presetClass="entr" presetSubtype="16"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Effect transition="in" filter="fade">
                                      <p:cBhvr>
                                        <p:cTn id="39" dur="500"/>
                                        <p:tgtEl>
                                          <p:spTgt spid="14"/>
                                        </p:tgtEl>
                                      </p:cBhvr>
                                    </p:animEffect>
                                  </p:childTnLst>
                                </p:cTn>
                              </p:par>
                              <p:par>
                                <p:cTn id="40" presetID="53" presetClass="entr" presetSubtype="16" fill="hold" nodeType="with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Effect transition="in" filter="fade">
                                      <p:cBhvr>
                                        <p:cTn id="44" dur="500"/>
                                        <p:tgtEl>
                                          <p:spTgt spid="15"/>
                                        </p:tgtEl>
                                      </p:cBhvr>
                                    </p:animEffect>
                                  </p:childTnLst>
                                </p:cTn>
                              </p:par>
                              <p:par>
                                <p:cTn id="45" presetID="53" presetClass="entr" presetSubtype="16"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p:cTn id="47" dur="500" fill="hold"/>
                                        <p:tgtEl>
                                          <p:spTgt spid="16"/>
                                        </p:tgtEl>
                                        <p:attrNameLst>
                                          <p:attrName>ppt_w</p:attrName>
                                        </p:attrNameLst>
                                      </p:cBhvr>
                                      <p:tavLst>
                                        <p:tav tm="0">
                                          <p:val>
                                            <p:fltVal val="0"/>
                                          </p:val>
                                        </p:tav>
                                        <p:tav tm="100000">
                                          <p:val>
                                            <p:strVal val="#ppt_w"/>
                                          </p:val>
                                        </p:tav>
                                      </p:tavLst>
                                    </p:anim>
                                    <p:anim calcmode="lin" valueType="num">
                                      <p:cBhvr>
                                        <p:cTn id="48" dur="500" fill="hold"/>
                                        <p:tgtEl>
                                          <p:spTgt spid="16"/>
                                        </p:tgtEl>
                                        <p:attrNameLst>
                                          <p:attrName>ppt_h</p:attrName>
                                        </p:attrNameLst>
                                      </p:cBhvr>
                                      <p:tavLst>
                                        <p:tav tm="0">
                                          <p:val>
                                            <p:fltVal val="0"/>
                                          </p:val>
                                        </p:tav>
                                        <p:tav tm="100000">
                                          <p:val>
                                            <p:strVal val="#ppt_h"/>
                                          </p:val>
                                        </p:tav>
                                      </p:tavLst>
                                    </p:anim>
                                    <p:animEffect transition="in" filter="fade">
                                      <p:cBhvr>
                                        <p:cTn id="49" dur="500"/>
                                        <p:tgtEl>
                                          <p:spTgt spid="16"/>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cBhvr>
                                        <p:cTn id="52" dur="500" fill="hold"/>
                                        <p:tgtEl>
                                          <p:spTgt spid="17"/>
                                        </p:tgtEl>
                                        <p:attrNameLst>
                                          <p:attrName>ppt_w</p:attrName>
                                        </p:attrNameLst>
                                      </p:cBhvr>
                                      <p:tavLst>
                                        <p:tav tm="0">
                                          <p:val>
                                            <p:fltVal val="0"/>
                                          </p:val>
                                        </p:tav>
                                        <p:tav tm="100000">
                                          <p:val>
                                            <p:strVal val="#ppt_w"/>
                                          </p:val>
                                        </p:tav>
                                      </p:tavLst>
                                    </p:anim>
                                    <p:anim calcmode="lin" valueType="num">
                                      <p:cBhvr>
                                        <p:cTn id="53" dur="500" fill="hold"/>
                                        <p:tgtEl>
                                          <p:spTgt spid="17"/>
                                        </p:tgtEl>
                                        <p:attrNameLst>
                                          <p:attrName>ppt_h</p:attrName>
                                        </p:attrNameLst>
                                      </p:cBhvr>
                                      <p:tavLst>
                                        <p:tav tm="0">
                                          <p:val>
                                            <p:fltVal val="0"/>
                                          </p:val>
                                        </p:tav>
                                        <p:tav tm="100000">
                                          <p:val>
                                            <p:strVal val="#ppt_h"/>
                                          </p:val>
                                        </p:tav>
                                      </p:tavLst>
                                    </p:anim>
                                    <p:animEffect transition="in" filter="fade">
                                      <p:cBhvr>
                                        <p:cTn id="54" dur="500"/>
                                        <p:tgtEl>
                                          <p:spTgt spid="17"/>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p:cTn id="57" dur="500" fill="hold"/>
                                        <p:tgtEl>
                                          <p:spTgt spid="18"/>
                                        </p:tgtEl>
                                        <p:attrNameLst>
                                          <p:attrName>ppt_w</p:attrName>
                                        </p:attrNameLst>
                                      </p:cBhvr>
                                      <p:tavLst>
                                        <p:tav tm="0">
                                          <p:val>
                                            <p:fltVal val="0"/>
                                          </p:val>
                                        </p:tav>
                                        <p:tav tm="100000">
                                          <p:val>
                                            <p:strVal val="#ppt_w"/>
                                          </p:val>
                                        </p:tav>
                                      </p:tavLst>
                                    </p:anim>
                                    <p:anim calcmode="lin" valueType="num">
                                      <p:cBhvr>
                                        <p:cTn id="58" dur="500" fill="hold"/>
                                        <p:tgtEl>
                                          <p:spTgt spid="18"/>
                                        </p:tgtEl>
                                        <p:attrNameLst>
                                          <p:attrName>ppt_h</p:attrName>
                                        </p:attrNameLst>
                                      </p:cBhvr>
                                      <p:tavLst>
                                        <p:tav tm="0">
                                          <p:val>
                                            <p:fltVal val="0"/>
                                          </p:val>
                                        </p:tav>
                                        <p:tav tm="100000">
                                          <p:val>
                                            <p:strVal val="#ppt_h"/>
                                          </p:val>
                                        </p:tav>
                                      </p:tavLst>
                                    </p:anim>
                                    <p:animEffect transition="in" filter="fade">
                                      <p:cBhvr>
                                        <p:cTn id="59" dur="500"/>
                                        <p:tgtEl>
                                          <p:spTgt spid="18"/>
                                        </p:tgtEl>
                                      </p:cBhvr>
                                    </p:animEffect>
                                  </p:childTnLst>
                                </p:cTn>
                              </p:par>
                            </p:childTnLst>
                          </p:cTn>
                        </p:par>
                        <p:par>
                          <p:cTn id="60" fill="hold">
                            <p:stCondLst>
                              <p:cond delay="500"/>
                            </p:stCondLst>
                            <p:childTnLst>
                              <p:par>
                                <p:cTn id="61" presetID="42" presetClass="entr" presetSubtype="0" fill="hold" grpId="0" nodeType="after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fade">
                                      <p:cBhvr>
                                        <p:cTn id="63" dur="250"/>
                                        <p:tgtEl>
                                          <p:spTgt spid="19"/>
                                        </p:tgtEl>
                                      </p:cBhvr>
                                    </p:animEffect>
                                    <p:anim calcmode="lin" valueType="num">
                                      <p:cBhvr>
                                        <p:cTn id="64" dur="250" fill="hold"/>
                                        <p:tgtEl>
                                          <p:spTgt spid="19"/>
                                        </p:tgtEl>
                                        <p:attrNameLst>
                                          <p:attrName>ppt_x</p:attrName>
                                        </p:attrNameLst>
                                      </p:cBhvr>
                                      <p:tavLst>
                                        <p:tav tm="0">
                                          <p:val>
                                            <p:strVal val="#ppt_x"/>
                                          </p:val>
                                        </p:tav>
                                        <p:tav tm="100000">
                                          <p:val>
                                            <p:strVal val="#ppt_x"/>
                                          </p:val>
                                        </p:tav>
                                      </p:tavLst>
                                    </p:anim>
                                    <p:anim calcmode="lin" valueType="num">
                                      <p:cBhvr>
                                        <p:cTn id="65" dur="25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P spid="17" grpId="0" animBg="1"/>
      <p:bldP spid="18" grpId="0" animBg="1"/>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extLst>
              <p:ext uri="{D42A27DB-BD31-4B8C-83A1-F6EECF244321}">
                <p14:modId xmlns:p14="http://schemas.microsoft.com/office/powerpoint/2010/main" val="1898543265"/>
              </p:ext>
            </p:extLst>
          </p:nvPr>
        </p:nvGraphicFramePr>
        <p:xfrm>
          <a:off x="523564" y="772978"/>
          <a:ext cx="5146240" cy="329245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 Box 10"/>
          <p:cNvSpPr txBox="1">
            <a:spLocks noChangeArrowheads="1"/>
          </p:cNvSpPr>
          <p:nvPr/>
        </p:nvSpPr>
        <p:spPr bwMode="auto">
          <a:xfrm>
            <a:off x="6188695" y="1608096"/>
            <a:ext cx="2354804" cy="1831139"/>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600" b="1" dirty="0">
                <a:solidFill>
                  <a:srgbClr val="00B0F0"/>
                </a:solidFill>
                <a:latin typeface="微软雅黑" pitchFamily="34" charset="-122"/>
                <a:ea typeface="微软雅黑" pitchFamily="34" charset="-122"/>
                <a:cs typeface="Open Sans" pitchFamily="34" charset="0"/>
              </a:rPr>
              <a:t>点击这里添加标题</a:t>
            </a:r>
            <a:endParaRPr lang="en-US" altLang="zh-CN" sz="1400" b="1" dirty="0">
              <a:solidFill>
                <a:srgbClr val="00B0F0"/>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rgbClr val="00B0F0"/>
                </a:solidFill>
                <a:latin typeface="微软雅黑" pitchFamily="34" charset="-122"/>
                <a:ea typeface="微软雅黑" pitchFamily="34" charset="-122"/>
                <a:cs typeface="Open Sans" pitchFamily="34" charset="0"/>
              </a:rPr>
              <a:t>点击这里添加内容点击这里添加内容点击这里添加内容点击这里添加内容点击这里添加内容点击这里添加内容点击这里添加内容点击这里添加内容点击这里添加内容点击这里添加内容点击这里添加内容点击这里添加内容</a:t>
            </a:r>
            <a:endParaRPr lang="en-US" altLang="zh-CN" sz="1000" dirty="0">
              <a:solidFill>
                <a:srgbClr val="00B0F0"/>
              </a:solidFill>
              <a:latin typeface="微软雅黑" pitchFamily="34" charset="-122"/>
              <a:ea typeface="微软雅黑" pitchFamily="34" charset="-122"/>
              <a:cs typeface="Open Sans" pitchFamily="34" charset="0"/>
            </a:endParaRPr>
          </a:p>
        </p:txBody>
      </p:sp>
    </p:spTree>
    <p:extLst>
      <p:ext uri="{BB962C8B-B14F-4D97-AF65-F5344CB8AC3E}">
        <p14:creationId xmlns:p14="http://schemas.microsoft.com/office/powerpoint/2010/main" val="18055211"/>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250"/>
                                        <p:tgtEl>
                                          <p:spTgt spid="3"/>
                                        </p:tgtEl>
                                      </p:cBhvr>
                                    </p:animEffect>
                                    <p:anim calcmode="lin" valueType="num">
                                      <p:cBhvr>
                                        <p:cTn id="14" dur="250" fill="hold"/>
                                        <p:tgtEl>
                                          <p:spTgt spid="3"/>
                                        </p:tgtEl>
                                        <p:attrNameLst>
                                          <p:attrName>ppt_x</p:attrName>
                                        </p:attrNameLst>
                                      </p:cBhvr>
                                      <p:tavLst>
                                        <p:tav tm="0">
                                          <p:val>
                                            <p:strVal val="#ppt_x"/>
                                          </p:val>
                                        </p:tav>
                                        <p:tav tm="100000">
                                          <p:val>
                                            <p:strVal val="#ppt_x"/>
                                          </p:val>
                                        </p:tav>
                                      </p:tavLst>
                                    </p:anim>
                                    <p:anim calcmode="lin" valueType="num">
                                      <p:cBhvr>
                                        <p:cTn id="15"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914535" y="1989447"/>
            <a:ext cx="6796115" cy="5532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3" name="Oval 44"/>
          <p:cNvSpPr/>
          <p:nvPr/>
        </p:nvSpPr>
        <p:spPr>
          <a:xfrm>
            <a:off x="6783007" y="1220158"/>
            <a:ext cx="1593896" cy="1593896"/>
          </a:xfrm>
          <a:prstGeom prst="ellipse">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rgbClr val="EC5368"/>
              </a:solidFill>
            </a:endParaRPr>
          </a:p>
        </p:txBody>
      </p:sp>
      <p:sp>
        <p:nvSpPr>
          <p:cNvPr id="4" name="Oval 19"/>
          <p:cNvSpPr/>
          <p:nvPr/>
        </p:nvSpPr>
        <p:spPr>
          <a:xfrm>
            <a:off x="4530417" y="1510234"/>
            <a:ext cx="958427" cy="958427"/>
          </a:xfrm>
          <a:prstGeom prst="ellipse">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rgbClr val="EC5368"/>
              </a:solidFill>
            </a:endParaRPr>
          </a:p>
        </p:txBody>
      </p:sp>
      <p:sp>
        <p:nvSpPr>
          <p:cNvPr id="5" name="Oval 14"/>
          <p:cNvSpPr/>
          <p:nvPr/>
        </p:nvSpPr>
        <p:spPr>
          <a:xfrm>
            <a:off x="827405" y="1749841"/>
            <a:ext cx="479213" cy="479213"/>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rgbClr val="EC5368"/>
              </a:solidFill>
            </a:endParaRPr>
          </a:p>
        </p:txBody>
      </p:sp>
      <p:sp>
        <p:nvSpPr>
          <p:cNvPr id="6" name="Oval 26"/>
          <p:cNvSpPr/>
          <p:nvPr/>
        </p:nvSpPr>
        <p:spPr>
          <a:xfrm>
            <a:off x="1676920" y="1684493"/>
            <a:ext cx="609908" cy="60990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rgbClr val="EC5368"/>
              </a:solidFill>
            </a:endParaRPr>
          </a:p>
        </p:txBody>
      </p:sp>
      <p:sp>
        <p:nvSpPr>
          <p:cNvPr id="7" name="Oval 30"/>
          <p:cNvSpPr/>
          <p:nvPr/>
        </p:nvSpPr>
        <p:spPr>
          <a:xfrm>
            <a:off x="2657129" y="1815188"/>
            <a:ext cx="348519" cy="348519"/>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rgbClr val="EC5368"/>
              </a:solidFill>
            </a:endParaRPr>
          </a:p>
        </p:txBody>
      </p:sp>
      <p:sp>
        <p:nvSpPr>
          <p:cNvPr id="8" name="Oval 31"/>
          <p:cNvSpPr/>
          <p:nvPr/>
        </p:nvSpPr>
        <p:spPr>
          <a:xfrm>
            <a:off x="3375949" y="1597364"/>
            <a:ext cx="784167" cy="78416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rgbClr val="EC5368"/>
              </a:solidFill>
            </a:endParaRPr>
          </a:p>
        </p:txBody>
      </p:sp>
      <p:sp>
        <p:nvSpPr>
          <p:cNvPr id="9" name="Oval 32"/>
          <p:cNvSpPr/>
          <p:nvPr/>
        </p:nvSpPr>
        <p:spPr>
          <a:xfrm>
            <a:off x="5859145" y="1684493"/>
            <a:ext cx="609908" cy="609908"/>
          </a:xfrm>
          <a:prstGeom prst="ellipse">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rgbClr val="EC5368"/>
              </a:solidFill>
            </a:endParaRPr>
          </a:p>
        </p:txBody>
      </p:sp>
      <p:sp>
        <p:nvSpPr>
          <p:cNvPr id="10" name="Oval 33"/>
          <p:cNvSpPr/>
          <p:nvPr/>
        </p:nvSpPr>
        <p:spPr>
          <a:xfrm>
            <a:off x="6839352" y="1276503"/>
            <a:ext cx="1481205" cy="1481205"/>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rgbClr val="EC5368"/>
              </a:solidFill>
            </a:endParaRPr>
          </a:p>
        </p:txBody>
      </p:sp>
      <p:sp>
        <p:nvSpPr>
          <p:cNvPr id="11" name="Rectangle 34"/>
          <p:cNvSpPr/>
          <p:nvPr/>
        </p:nvSpPr>
        <p:spPr>
          <a:xfrm>
            <a:off x="4750585" y="2523258"/>
            <a:ext cx="518091" cy="461665"/>
          </a:xfrm>
          <a:prstGeom prst="rect">
            <a:avLst/>
          </a:prstGeom>
        </p:spPr>
        <p:txBody>
          <a:bodyPr wrap="none">
            <a:spAutoFit/>
          </a:bodyPr>
          <a:lstStyle/>
          <a:p>
            <a:pPr algn="ctr"/>
            <a:r>
              <a:rPr lang="en-US" sz="2400" dirty="0">
                <a:solidFill>
                  <a:srgbClr val="00B0F0"/>
                </a:solidFill>
                <a:latin typeface="Steelfish" pitchFamily="2" charset="0"/>
              </a:rPr>
              <a:t>2015</a:t>
            </a:r>
            <a:endParaRPr lang="bg-BG" sz="2400" dirty="0">
              <a:solidFill>
                <a:srgbClr val="00B0F0"/>
              </a:solidFill>
            </a:endParaRPr>
          </a:p>
        </p:txBody>
      </p:sp>
      <p:sp>
        <p:nvSpPr>
          <p:cNvPr id="12" name="Rectangle 35"/>
          <p:cNvSpPr/>
          <p:nvPr/>
        </p:nvSpPr>
        <p:spPr>
          <a:xfrm>
            <a:off x="5905853" y="2523258"/>
            <a:ext cx="516488" cy="461665"/>
          </a:xfrm>
          <a:prstGeom prst="rect">
            <a:avLst/>
          </a:prstGeom>
        </p:spPr>
        <p:txBody>
          <a:bodyPr wrap="none">
            <a:spAutoFit/>
          </a:bodyPr>
          <a:lstStyle/>
          <a:p>
            <a:pPr algn="ctr"/>
            <a:r>
              <a:rPr lang="en-US" sz="2400" dirty="0">
                <a:solidFill>
                  <a:srgbClr val="00B0F0"/>
                </a:solidFill>
                <a:latin typeface="Steelfish" pitchFamily="2" charset="0"/>
              </a:rPr>
              <a:t>2016</a:t>
            </a:r>
            <a:endParaRPr lang="bg-BG" sz="2400" dirty="0">
              <a:solidFill>
                <a:srgbClr val="00B0F0"/>
              </a:solidFill>
            </a:endParaRPr>
          </a:p>
        </p:txBody>
      </p:sp>
      <p:sp>
        <p:nvSpPr>
          <p:cNvPr id="13" name="Rectangle 36"/>
          <p:cNvSpPr/>
          <p:nvPr/>
        </p:nvSpPr>
        <p:spPr>
          <a:xfrm>
            <a:off x="3509787" y="2523258"/>
            <a:ext cx="516488" cy="461665"/>
          </a:xfrm>
          <a:prstGeom prst="rect">
            <a:avLst/>
          </a:prstGeom>
        </p:spPr>
        <p:txBody>
          <a:bodyPr wrap="none">
            <a:spAutoFit/>
          </a:bodyPr>
          <a:lstStyle/>
          <a:p>
            <a:pPr algn="ctr"/>
            <a:r>
              <a:rPr lang="en-US" sz="2400" dirty="0">
                <a:solidFill>
                  <a:srgbClr val="00B0F0"/>
                </a:solidFill>
                <a:latin typeface="Steelfish" pitchFamily="2" charset="0"/>
              </a:rPr>
              <a:t>2014</a:t>
            </a:r>
            <a:endParaRPr lang="bg-BG" sz="2400" dirty="0">
              <a:solidFill>
                <a:srgbClr val="00B0F0"/>
              </a:solidFill>
            </a:endParaRPr>
          </a:p>
        </p:txBody>
      </p:sp>
      <p:sp>
        <p:nvSpPr>
          <p:cNvPr id="14" name="Rectangle 37"/>
          <p:cNvSpPr/>
          <p:nvPr/>
        </p:nvSpPr>
        <p:spPr>
          <a:xfrm>
            <a:off x="2573143" y="2523258"/>
            <a:ext cx="516488" cy="461665"/>
          </a:xfrm>
          <a:prstGeom prst="rect">
            <a:avLst/>
          </a:prstGeom>
        </p:spPr>
        <p:txBody>
          <a:bodyPr wrap="none">
            <a:spAutoFit/>
          </a:bodyPr>
          <a:lstStyle/>
          <a:p>
            <a:pPr algn="ctr"/>
            <a:r>
              <a:rPr lang="en-US" sz="2400" dirty="0">
                <a:solidFill>
                  <a:srgbClr val="00B0F0"/>
                </a:solidFill>
                <a:latin typeface="Steelfish" pitchFamily="2" charset="0"/>
              </a:rPr>
              <a:t>2013</a:t>
            </a:r>
            <a:endParaRPr lang="bg-BG" sz="2400" dirty="0">
              <a:solidFill>
                <a:srgbClr val="00B0F0"/>
              </a:solidFill>
            </a:endParaRPr>
          </a:p>
        </p:txBody>
      </p:sp>
      <p:sp>
        <p:nvSpPr>
          <p:cNvPr id="15" name="Rectangle 38"/>
          <p:cNvSpPr/>
          <p:nvPr/>
        </p:nvSpPr>
        <p:spPr>
          <a:xfrm>
            <a:off x="1723628" y="2523258"/>
            <a:ext cx="516488" cy="461665"/>
          </a:xfrm>
          <a:prstGeom prst="rect">
            <a:avLst/>
          </a:prstGeom>
        </p:spPr>
        <p:txBody>
          <a:bodyPr wrap="none">
            <a:spAutoFit/>
          </a:bodyPr>
          <a:lstStyle/>
          <a:p>
            <a:pPr algn="ctr"/>
            <a:r>
              <a:rPr lang="en-US" sz="2400" dirty="0">
                <a:solidFill>
                  <a:srgbClr val="00B0F0"/>
                </a:solidFill>
                <a:latin typeface="Steelfish" pitchFamily="2" charset="0"/>
              </a:rPr>
              <a:t>2012</a:t>
            </a:r>
            <a:endParaRPr lang="bg-BG" sz="2400" dirty="0">
              <a:solidFill>
                <a:srgbClr val="00B0F0"/>
              </a:solidFill>
            </a:endParaRPr>
          </a:p>
        </p:txBody>
      </p:sp>
      <p:sp>
        <p:nvSpPr>
          <p:cNvPr id="16" name="Rectangle 39"/>
          <p:cNvSpPr/>
          <p:nvPr/>
        </p:nvSpPr>
        <p:spPr>
          <a:xfrm>
            <a:off x="828806" y="2523258"/>
            <a:ext cx="476413" cy="461665"/>
          </a:xfrm>
          <a:prstGeom prst="rect">
            <a:avLst/>
          </a:prstGeom>
        </p:spPr>
        <p:txBody>
          <a:bodyPr wrap="none">
            <a:spAutoFit/>
          </a:bodyPr>
          <a:lstStyle/>
          <a:p>
            <a:pPr algn="ctr"/>
            <a:r>
              <a:rPr lang="en-US" sz="2400" dirty="0">
                <a:solidFill>
                  <a:srgbClr val="00B0F0"/>
                </a:solidFill>
                <a:latin typeface="Steelfish" pitchFamily="2" charset="0"/>
              </a:rPr>
              <a:t>2011</a:t>
            </a:r>
            <a:endParaRPr lang="bg-BG" sz="2400" dirty="0">
              <a:solidFill>
                <a:srgbClr val="00B0F0"/>
              </a:solidFill>
            </a:endParaRPr>
          </a:p>
        </p:txBody>
      </p:sp>
      <p:sp>
        <p:nvSpPr>
          <p:cNvPr id="17" name="Rectangle 40"/>
          <p:cNvSpPr/>
          <p:nvPr/>
        </p:nvSpPr>
        <p:spPr>
          <a:xfrm>
            <a:off x="7328122" y="1724719"/>
            <a:ext cx="503664" cy="461665"/>
          </a:xfrm>
          <a:prstGeom prst="rect">
            <a:avLst/>
          </a:prstGeom>
        </p:spPr>
        <p:txBody>
          <a:bodyPr wrap="none">
            <a:spAutoFit/>
          </a:bodyPr>
          <a:lstStyle/>
          <a:p>
            <a:pPr algn="ctr"/>
            <a:r>
              <a:rPr lang="en-US" sz="2400" dirty="0">
                <a:solidFill>
                  <a:schemeClr val="bg1"/>
                </a:solidFill>
                <a:latin typeface="Steelfish" pitchFamily="2" charset="0"/>
              </a:rPr>
              <a:t>2017</a:t>
            </a:r>
            <a:endParaRPr lang="bg-BG" sz="2400" dirty="0">
              <a:solidFill>
                <a:schemeClr val="bg1"/>
              </a:solidFill>
            </a:endParaRPr>
          </a:p>
        </p:txBody>
      </p:sp>
      <p:sp>
        <p:nvSpPr>
          <p:cNvPr id="18" name="Rectangle 5"/>
          <p:cNvSpPr/>
          <p:nvPr/>
        </p:nvSpPr>
        <p:spPr>
          <a:xfrm>
            <a:off x="4719744" y="1649306"/>
            <a:ext cx="685079" cy="707578"/>
          </a:xfrm>
          <a:prstGeom prst="rect">
            <a:avLst/>
          </a:prstGeom>
        </p:spPr>
        <p:txBody>
          <a:bodyPr wrap="none">
            <a:spAutoFit/>
          </a:bodyPr>
          <a:lstStyle/>
          <a:p>
            <a:r>
              <a:rPr lang="en-US" sz="3200" dirty="0">
                <a:solidFill>
                  <a:srgbClr val="F2F2F2"/>
                </a:solidFill>
                <a:latin typeface="FontAwesome" pitchFamily="2" charset="0"/>
              </a:rPr>
              <a:t></a:t>
            </a:r>
            <a:endParaRPr lang="bg-BG" sz="3200" dirty="0">
              <a:solidFill>
                <a:srgbClr val="F2F2F2"/>
              </a:solidFill>
            </a:endParaRPr>
          </a:p>
        </p:txBody>
      </p:sp>
      <p:sp>
        <p:nvSpPr>
          <p:cNvPr id="19" name="Rectangle 43"/>
          <p:cNvSpPr/>
          <p:nvPr/>
        </p:nvSpPr>
        <p:spPr>
          <a:xfrm>
            <a:off x="5977012" y="1820593"/>
            <a:ext cx="483356" cy="446892"/>
          </a:xfrm>
          <a:prstGeom prst="rect">
            <a:avLst/>
          </a:prstGeom>
        </p:spPr>
        <p:txBody>
          <a:bodyPr wrap="none">
            <a:spAutoFit/>
          </a:bodyPr>
          <a:lstStyle/>
          <a:p>
            <a:r>
              <a:rPr lang="en-US" dirty="0">
                <a:solidFill>
                  <a:srgbClr val="F2F2F2"/>
                </a:solidFill>
                <a:latin typeface="FontAwesome" pitchFamily="2" charset="0"/>
              </a:rPr>
              <a:t></a:t>
            </a:r>
            <a:endParaRPr lang="bg-BG" dirty="0">
              <a:solidFill>
                <a:srgbClr val="F2F2F2"/>
              </a:solidFill>
            </a:endParaRPr>
          </a:p>
        </p:txBody>
      </p:sp>
      <p:sp>
        <p:nvSpPr>
          <p:cNvPr id="21" name="Text Box 10"/>
          <p:cNvSpPr txBox="1">
            <a:spLocks noChangeArrowheads="1"/>
          </p:cNvSpPr>
          <p:nvPr/>
        </p:nvSpPr>
        <p:spPr bwMode="auto">
          <a:xfrm>
            <a:off x="1002545" y="3450545"/>
            <a:ext cx="7090060" cy="877163"/>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600" b="1" dirty="0">
                <a:solidFill>
                  <a:srgbClr val="00B0F0"/>
                </a:solidFill>
                <a:latin typeface="微软雅黑" pitchFamily="34" charset="-122"/>
                <a:ea typeface="微软雅黑" pitchFamily="34" charset="-122"/>
                <a:cs typeface="Open Sans" pitchFamily="34" charset="0"/>
              </a:rPr>
              <a:t>点击这里添加标题</a:t>
            </a:r>
            <a:endParaRPr lang="en-US" altLang="zh-CN" sz="1400" b="1" dirty="0">
              <a:solidFill>
                <a:srgbClr val="00B0F0"/>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rgbClr val="00B0F0"/>
                </a:solidFill>
                <a:latin typeface="微软雅黑" pitchFamily="34" charset="-122"/>
                <a:ea typeface="微软雅黑" pitchFamily="34" charset="-122"/>
                <a:cs typeface="Open Sans" pitchFamily="34" charset="0"/>
              </a:rPr>
              <a:t>点击这里添加内容点击这里添加内容点击这里添加内容点击这里添加内容点击这里添加内容点击这里添加内容点击这里添加内容点击这里添加内容点击这里添加内容点击这里添加内容点击这里添加内容点击这里添加内容</a:t>
            </a:r>
            <a:endParaRPr lang="en-US" altLang="zh-CN" sz="1000" dirty="0">
              <a:solidFill>
                <a:srgbClr val="00B0F0"/>
              </a:solidFill>
              <a:latin typeface="微软雅黑" pitchFamily="34" charset="-122"/>
              <a:ea typeface="微软雅黑" pitchFamily="34" charset="-122"/>
              <a:cs typeface="Open Sans" pitchFamily="34" charset="0"/>
            </a:endParaRPr>
          </a:p>
        </p:txBody>
      </p:sp>
    </p:spTree>
    <p:extLst>
      <p:ext uri="{BB962C8B-B14F-4D97-AF65-F5344CB8AC3E}">
        <p14:creationId xmlns:p14="http://schemas.microsoft.com/office/powerpoint/2010/main" val="1387810975"/>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ppt_x"/>
                                          </p:val>
                                        </p:tav>
                                        <p:tav tm="100000">
                                          <p:val>
                                            <p:strVal val="#ppt_x"/>
                                          </p:val>
                                        </p:tav>
                                      </p:tavLst>
                                    </p:anim>
                                    <p:anim calcmode="lin" valueType="num">
                                      <p:cBhvr additive="base">
                                        <p:cTn id="36" dur="500" fill="hold"/>
                                        <p:tgtEl>
                                          <p:spTgt spid="9"/>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ppt_x"/>
                                          </p:val>
                                        </p:tav>
                                        <p:tav tm="100000">
                                          <p:val>
                                            <p:strVal val="#ppt_x"/>
                                          </p:val>
                                        </p:tav>
                                      </p:tavLst>
                                    </p:anim>
                                    <p:anim calcmode="lin" valueType="num">
                                      <p:cBhvr additive="base">
                                        <p:cTn id="40" dur="500" fill="hold"/>
                                        <p:tgtEl>
                                          <p:spTgt spid="10"/>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500" fill="hold"/>
                                        <p:tgtEl>
                                          <p:spTgt spid="12"/>
                                        </p:tgtEl>
                                        <p:attrNameLst>
                                          <p:attrName>ppt_x</p:attrName>
                                        </p:attrNameLst>
                                      </p:cBhvr>
                                      <p:tavLst>
                                        <p:tav tm="0">
                                          <p:val>
                                            <p:strVal val="#ppt_x"/>
                                          </p:val>
                                        </p:tav>
                                        <p:tav tm="100000">
                                          <p:val>
                                            <p:strVal val="#ppt_x"/>
                                          </p:val>
                                        </p:tav>
                                      </p:tavLst>
                                    </p:anim>
                                    <p:anim calcmode="lin" valueType="num">
                                      <p:cBhvr additive="base">
                                        <p:cTn id="48" dur="500" fill="hold"/>
                                        <p:tgtEl>
                                          <p:spTgt spid="12"/>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fill="hold"/>
                                        <p:tgtEl>
                                          <p:spTgt spid="13"/>
                                        </p:tgtEl>
                                        <p:attrNameLst>
                                          <p:attrName>ppt_x</p:attrName>
                                        </p:attrNameLst>
                                      </p:cBhvr>
                                      <p:tavLst>
                                        <p:tav tm="0">
                                          <p:val>
                                            <p:strVal val="#ppt_x"/>
                                          </p:val>
                                        </p:tav>
                                        <p:tav tm="100000">
                                          <p:val>
                                            <p:strVal val="#ppt_x"/>
                                          </p:val>
                                        </p:tav>
                                      </p:tavLst>
                                    </p:anim>
                                    <p:anim calcmode="lin" valueType="num">
                                      <p:cBhvr additive="base">
                                        <p:cTn id="52" dur="500" fill="hold"/>
                                        <p:tgtEl>
                                          <p:spTgt spid="13"/>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fill="hold"/>
                                        <p:tgtEl>
                                          <p:spTgt spid="14"/>
                                        </p:tgtEl>
                                        <p:attrNameLst>
                                          <p:attrName>ppt_x</p:attrName>
                                        </p:attrNameLst>
                                      </p:cBhvr>
                                      <p:tavLst>
                                        <p:tav tm="0">
                                          <p:val>
                                            <p:strVal val="#ppt_x"/>
                                          </p:val>
                                        </p:tav>
                                        <p:tav tm="100000">
                                          <p:val>
                                            <p:strVal val="#ppt_x"/>
                                          </p:val>
                                        </p:tav>
                                      </p:tavLst>
                                    </p:anim>
                                    <p:anim calcmode="lin" valueType="num">
                                      <p:cBhvr additive="base">
                                        <p:cTn id="56" dur="500" fill="hold"/>
                                        <p:tgtEl>
                                          <p:spTgt spid="14"/>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fill="hold"/>
                                        <p:tgtEl>
                                          <p:spTgt spid="15"/>
                                        </p:tgtEl>
                                        <p:attrNameLst>
                                          <p:attrName>ppt_x</p:attrName>
                                        </p:attrNameLst>
                                      </p:cBhvr>
                                      <p:tavLst>
                                        <p:tav tm="0">
                                          <p:val>
                                            <p:strVal val="#ppt_x"/>
                                          </p:val>
                                        </p:tav>
                                        <p:tav tm="100000">
                                          <p:val>
                                            <p:strVal val="#ppt_x"/>
                                          </p:val>
                                        </p:tav>
                                      </p:tavLst>
                                    </p:anim>
                                    <p:anim calcmode="lin" valueType="num">
                                      <p:cBhvr additive="base">
                                        <p:cTn id="60" dur="500" fill="hold"/>
                                        <p:tgtEl>
                                          <p:spTgt spid="1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additive="base">
                                        <p:cTn id="63" dur="500" fill="hold"/>
                                        <p:tgtEl>
                                          <p:spTgt spid="16"/>
                                        </p:tgtEl>
                                        <p:attrNameLst>
                                          <p:attrName>ppt_x</p:attrName>
                                        </p:attrNameLst>
                                      </p:cBhvr>
                                      <p:tavLst>
                                        <p:tav tm="0">
                                          <p:val>
                                            <p:strVal val="#ppt_x"/>
                                          </p:val>
                                        </p:tav>
                                        <p:tav tm="100000">
                                          <p:val>
                                            <p:strVal val="#ppt_x"/>
                                          </p:val>
                                        </p:tav>
                                      </p:tavLst>
                                    </p:anim>
                                    <p:anim calcmode="lin" valueType="num">
                                      <p:cBhvr additive="base">
                                        <p:cTn id="64" dur="500" fill="hold"/>
                                        <p:tgtEl>
                                          <p:spTgt spid="16"/>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17"/>
                                        </p:tgtEl>
                                        <p:attrNameLst>
                                          <p:attrName>style.visibility</p:attrName>
                                        </p:attrNameLst>
                                      </p:cBhvr>
                                      <p:to>
                                        <p:strVal val="visible"/>
                                      </p:to>
                                    </p:set>
                                    <p:anim calcmode="lin" valueType="num">
                                      <p:cBhvr additive="base">
                                        <p:cTn id="67" dur="500" fill="hold"/>
                                        <p:tgtEl>
                                          <p:spTgt spid="17"/>
                                        </p:tgtEl>
                                        <p:attrNameLst>
                                          <p:attrName>ppt_x</p:attrName>
                                        </p:attrNameLst>
                                      </p:cBhvr>
                                      <p:tavLst>
                                        <p:tav tm="0">
                                          <p:val>
                                            <p:strVal val="#ppt_x"/>
                                          </p:val>
                                        </p:tav>
                                        <p:tav tm="100000">
                                          <p:val>
                                            <p:strVal val="#ppt_x"/>
                                          </p:val>
                                        </p:tav>
                                      </p:tavLst>
                                    </p:anim>
                                    <p:anim calcmode="lin" valueType="num">
                                      <p:cBhvr additive="base">
                                        <p:cTn id="68" dur="500" fill="hold"/>
                                        <p:tgtEl>
                                          <p:spTgt spid="17"/>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18"/>
                                        </p:tgtEl>
                                        <p:attrNameLst>
                                          <p:attrName>style.visibility</p:attrName>
                                        </p:attrNameLst>
                                      </p:cBhvr>
                                      <p:to>
                                        <p:strVal val="visible"/>
                                      </p:to>
                                    </p:set>
                                    <p:anim calcmode="lin" valueType="num">
                                      <p:cBhvr additive="base">
                                        <p:cTn id="71" dur="500" fill="hold"/>
                                        <p:tgtEl>
                                          <p:spTgt spid="18"/>
                                        </p:tgtEl>
                                        <p:attrNameLst>
                                          <p:attrName>ppt_x</p:attrName>
                                        </p:attrNameLst>
                                      </p:cBhvr>
                                      <p:tavLst>
                                        <p:tav tm="0">
                                          <p:val>
                                            <p:strVal val="#ppt_x"/>
                                          </p:val>
                                        </p:tav>
                                        <p:tav tm="100000">
                                          <p:val>
                                            <p:strVal val="#ppt_x"/>
                                          </p:val>
                                        </p:tav>
                                      </p:tavLst>
                                    </p:anim>
                                    <p:anim calcmode="lin" valueType="num">
                                      <p:cBhvr additive="base">
                                        <p:cTn id="72" dur="500" fill="hold"/>
                                        <p:tgtEl>
                                          <p:spTgt spid="18"/>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19"/>
                                        </p:tgtEl>
                                        <p:attrNameLst>
                                          <p:attrName>style.visibility</p:attrName>
                                        </p:attrNameLst>
                                      </p:cBhvr>
                                      <p:to>
                                        <p:strVal val="visible"/>
                                      </p:to>
                                    </p:set>
                                    <p:anim calcmode="lin" valueType="num">
                                      <p:cBhvr additive="base">
                                        <p:cTn id="75" dur="500" fill="hold"/>
                                        <p:tgtEl>
                                          <p:spTgt spid="19"/>
                                        </p:tgtEl>
                                        <p:attrNameLst>
                                          <p:attrName>ppt_x</p:attrName>
                                        </p:attrNameLst>
                                      </p:cBhvr>
                                      <p:tavLst>
                                        <p:tav tm="0">
                                          <p:val>
                                            <p:strVal val="#ppt_x"/>
                                          </p:val>
                                        </p:tav>
                                        <p:tav tm="100000">
                                          <p:val>
                                            <p:strVal val="#ppt_x"/>
                                          </p:val>
                                        </p:tav>
                                      </p:tavLst>
                                    </p:anim>
                                    <p:anim calcmode="lin" valueType="num">
                                      <p:cBhvr additive="base">
                                        <p:cTn id="76" dur="500" fill="hold"/>
                                        <p:tgtEl>
                                          <p:spTgt spid="19"/>
                                        </p:tgtEl>
                                        <p:attrNameLst>
                                          <p:attrName>ppt_y</p:attrName>
                                        </p:attrNameLst>
                                      </p:cBhvr>
                                      <p:tavLst>
                                        <p:tav tm="0">
                                          <p:val>
                                            <p:strVal val="1+#ppt_h/2"/>
                                          </p:val>
                                        </p:tav>
                                        <p:tav tm="100000">
                                          <p:val>
                                            <p:strVal val="#ppt_y"/>
                                          </p:val>
                                        </p:tav>
                                      </p:tavLst>
                                    </p:anim>
                                  </p:childTnLst>
                                </p:cTn>
                              </p:par>
                            </p:childTnLst>
                          </p:cTn>
                        </p:par>
                        <p:par>
                          <p:cTn id="77" fill="hold">
                            <p:stCondLst>
                              <p:cond delay="500"/>
                            </p:stCondLst>
                            <p:childTnLst>
                              <p:par>
                                <p:cTn id="78" presetID="42" presetClass="entr" presetSubtype="0" fill="hold" grpId="0" nodeType="afterEffect">
                                  <p:stCondLst>
                                    <p:cond delay="0"/>
                                  </p:stCondLst>
                                  <p:childTnLst>
                                    <p:set>
                                      <p:cBhvr>
                                        <p:cTn id="79" dur="1" fill="hold">
                                          <p:stCondLst>
                                            <p:cond delay="0"/>
                                          </p:stCondLst>
                                        </p:cTn>
                                        <p:tgtEl>
                                          <p:spTgt spid="21"/>
                                        </p:tgtEl>
                                        <p:attrNameLst>
                                          <p:attrName>style.visibility</p:attrName>
                                        </p:attrNameLst>
                                      </p:cBhvr>
                                      <p:to>
                                        <p:strVal val="visible"/>
                                      </p:to>
                                    </p:set>
                                    <p:animEffect transition="in" filter="fade">
                                      <p:cBhvr>
                                        <p:cTn id="80" dur="250"/>
                                        <p:tgtEl>
                                          <p:spTgt spid="21"/>
                                        </p:tgtEl>
                                      </p:cBhvr>
                                    </p:animEffect>
                                    <p:anim calcmode="lin" valueType="num">
                                      <p:cBhvr>
                                        <p:cTn id="81" dur="250" fill="hold"/>
                                        <p:tgtEl>
                                          <p:spTgt spid="21"/>
                                        </p:tgtEl>
                                        <p:attrNameLst>
                                          <p:attrName>ppt_x</p:attrName>
                                        </p:attrNameLst>
                                      </p:cBhvr>
                                      <p:tavLst>
                                        <p:tav tm="0">
                                          <p:val>
                                            <p:strVal val="#ppt_x"/>
                                          </p:val>
                                        </p:tav>
                                        <p:tav tm="100000">
                                          <p:val>
                                            <p:strVal val="#ppt_x"/>
                                          </p:val>
                                        </p:tav>
                                      </p:tavLst>
                                    </p:anim>
                                    <p:anim calcmode="lin" valueType="num">
                                      <p:cBhvr>
                                        <p:cTn id="82" dur="25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p:bldP spid="12" grpId="0"/>
      <p:bldP spid="13" grpId="0"/>
      <p:bldP spid="14" grpId="0"/>
      <p:bldP spid="15" grpId="0"/>
      <p:bldP spid="16" grpId="0"/>
      <p:bldP spid="17" grpId="0"/>
      <p:bldP spid="18" grpId="0"/>
      <p:bldP spid="19" grpId="0"/>
      <p:bldP spid="2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50" y="1388799"/>
            <a:ext cx="9143750" cy="151447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endParaRPr lang="zh-CN" altLang="en-US"/>
          </a:p>
        </p:txBody>
      </p:sp>
      <p:sp>
        <p:nvSpPr>
          <p:cNvPr id="15" name="矩形 14"/>
          <p:cNvSpPr/>
          <p:nvPr/>
        </p:nvSpPr>
        <p:spPr>
          <a:xfrm>
            <a:off x="4873309" y="0"/>
            <a:ext cx="1590588" cy="5143499"/>
          </a:xfrm>
          <a:prstGeom prst="rect">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463897" y="0"/>
            <a:ext cx="1590588" cy="514349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173522" y="0"/>
            <a:ext cx="1590588" cy="514349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2764110" y="0"/>
            <a:ext cx="1590588" cy="5143499"/>
          </a:xfrm>
          <a:prstGeom prst="rect">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503314" y="480650"/>
            <a:ext cx="2561658" cy="2427402"/>
          </a:xfrm>
          <a:prstGeom prst="rect">
            <a:avLst/>
          </a:prstGeom>
          <a:ln w="38100">
            <a:solidFill>
              <a:schemeClr val="bg1"/>
            </a:solidFill>
          </a:ln>
        </p:spPr>
      </p:pic>
      <p:pic>
        <p:nvPicPr>
          <p:cNvPr id="10" name="图片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83069" y="501708"/>
            <a:ext cx="2561657" cy="2455369"/>
          </a:xfrm>
          <a:prstGeom prst="rect">
            <a:avLst/>
          </a:prstGeom>
          <a:ln w="38100">
            <a:solidFill>
              <a:schemeClr val="bg1"/>
            </a:solidFill>
          </a:ln>
        </p:spPr>
      </p:pic>
      <p:sp>
        <p:nvSpPr>
          <p:cNvPr id="11" name="Text Box 10"/>
          <p:cNvSpPr txBox="1">
            <a:spLocks noChangeArrowheads="1"/>
          </p:cNvSpPr>
          <p:nvPr/>
        </p:nvSpPr>
        <p:spPr bwMode="auto">
          <a:xfrm>
            <a:off x="1375231" y="3298210"/>
            <a:ext cx="1158117" cy="1384995"/>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400" b="1" dirty="0">
                <a:solidFill>
                  <a:schemeClr val="bg1"/>
                </a:solidFill>
                <a:latin typeface="微软雅黑" pitchFamily="34" charset="-122"/>
                <a:ea typeface="微软雅黑" pitchFamily="34" charset="-122"/>
                <a:cs typeface="Open Sans" pitchFamily="34" charset="0"/>
              </a:rPr>
              <a:t>点击这里添加标题</a:t>
            </a:r>
            <a:endParaRPr lang="en-US" altLang="zh-CN" sz="1400" b="1" dirty="0">
              <a:solidFill>
                <a:schemeClr val="bg1"/>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chemeClr val="bg1"/>
                </a:solidFill>
                <a:latin typeface="微软雅黑" pitchFamily="34" charset="-122"/>
                <a:ea typeface="微软雅黑" pitchFamily="34" charset="-122"/>
                <a:cs typeface="Open Sans" pitchFamily="34" charset="0"/>
              </a:rPr>
              <a:t>点击这里添加内容点击这里添加内容点击这里添加内容</a:t>
            </a:r>
            <a:endParaRPr lang="en-US" altLang="zh-CN" sz="1000" dirty="0">
              <a:solidFill>
                <a:schemeClr val="bg1"/>
              </a:solidFill>
              <a:latin typeface="微软雅黑" pitchFamily="34" charset="-122"/>
              <a:ea typeface="微软雅黑" pitchFamily="34" charset="-122"/>
              <a:cs typeface="Open Sans" pitchFamily="34" charset="0"/>
            </a:endParaRPr>
          </a:p>
        </p:txBody>
      </p:sp>
      <p:sp>
        <p:nvSpPr>
          <p:cNvPr id="12" name="Text Box 10"/>
          <p:cNvSpPr txBox="1">
            <a:spLocks noChangeArrowheads="1"/>
          </p:cNvSpPr>
          <p:nvPr/>
        </p:nvSpPr>
        <p:spPr bwMode="auto">
          <a:xfrm>
            <a:off x="2980345" y="3298210"/>
            <a:ext cx="1158117" cy="1384995"/>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400" b="1" dirty="0">
                <a:solidFill>
                  <a:schemeClr val="bg1"/>
                </a:solidFill>
                <a:latin typeface="微软雅黑" pitchFamily="34" charset="-122"/>
                <a:ea typeface="微软雅黑" pitchFamily="34" charset="-122"/>
                <a:cs typeface="Open Sans" pitchFamily="34" charset="0"/>
              </a:rPr>
              <a:t>点击这里添加标题</a:t>
            </a:r>
            <a:endParaRPr lang="en-US" altLang="zh-CN" sz="1400" b="1" dirty="0">
              <a:solidFill>
                <a:schemeClr val="bg1"/>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chemeClr val="bg1"/>
                </a:solidFill>
                <a:latin typeface="微软雅黑" pitchFamily="34" charset="-122"/>
                <a:ea typeface="微软雅黑" pitchFamily="34" charset="-122"/>
                <a:cs typeface="Open Sans" pitchFamily="34" charset="0"/>
              </a:rPr>
              <a:t>点击这里添加内容点击这里添加内容点击这里添加内容</a:t>
            </a:r>
            <a:endParaRPr lang="en-US" altLang="zh-CN" sz="1000" dirty="0">
              <a:solidFill>
                <a:schemeClr val="bg1"/>
              </a:solidFill>
              <a:latin typeface="微软雅黑" pitchFamily="34" charset="-122"/>
              <a:ea typeface="微软雅黑" pitchFamily="34" charset="-122"/>
              <a:cs typeface="Open Sans" pitchFamily="34" charset="0"/>
            </a:endParaRPr>
          </a:p>
        </p:txBody>
      </p:sp>
      <p:sp>
        <p:nvSpPr>
          <p:cNvPr id="17" name="Text Box 10"/>
          <p:cNvSpPr txBox="1">
            <a:spLocks noChangeArrowheads="1"/>
          </p:cNvSpPr>
          <p:nvPr/>
        </p:nvSpPr>
        <p:spPr bwMode="auto">
          <a:xfrm>
            <a:off x="5054986" y="3298210"/>
            <a:ext cx="1158117" cy="1384995"/>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400" b="1" dirty="0">
                <a:solidFill>
                  <a:schemeClr val="bg1"/>
                </a:solidFill>
                <a:latin typeface="微软雅黑" pitchFamily="34" charset="-122"/>
                <a:ea typeface="微软雅黑" pitchFamily="34" charset="-122"/>
                <a:cs typeface="Open Sans" pitchFamily="34" charset="0"/>
              </a:rPr>
              <a:t>点击这里添加标题</a:t>
            </a:r>
            <a:endParaRPr lang="en-US" altLang="zh-CN" sz="1400" b="1" dirty="0">
              <a:solidFill>
                <a:schemeClr val="bg1"/>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chemeClr val="bg1"/>
                </a:solidFill>
                <a:latin typeface="微软雅黑" pitchFamily="34" charset="-122"/>
                <a:ea typeface="微软雅黑" pitchFamily="34" charset="-122"/>
                <a:cs typeface="Open Sans" pitchFamily="34" charset="0"/>
              </a:rPr>
              <a:t>点击这里添加内容点击这里添加内容点击这里添加内容</a:t>
            </a:r>
            <a:endParaRPr lang="en-US" altLang="zh-CN" sz="1000" dirty="0">
              <a:solidFill>
                <a:schemeClr val="bg1"/>
              </a:solidFill>
              <a:latin typeface="微软雅黑" pitchFamily="34" charset="-122"/>
              <a:ea typeface="微软雅黑" pitchFamily="34" charset="-122"/>
              <a:cs typeface="Open Sans" pitchFamily="34" charset="0"/>
            </a:endParaRPr>
          </a:p>
        </p:txBody>
      </p:sp>
      <p:sp>
        <p:nvSpPr>
          <p:cNvPr id="18" name="Text Box 10"/>
          <p:cNvSpPr txBox="1">
            <a:spLocks noChangeArrowheads="1"/>
          </p:cNvSpPr>
          <p:nvPr/>
        </p:nvSpPr>
        <p:spPr bwMode="auto">
          <a:xfrm>
            <a:off x="6660100" y="3298210"/>
            <a:ext cx="1158117" cy="1384995"/>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400" b="1" dirty="0">
                <a:solidFill>
                  <a:schemeClr val="bg1"/>
                </a:solidFill>
                <a:latin typeface="微软雅黑" pitchFamily="34" charset="-122"/>
                <a:ea typeface="微软雅黑" pitchFamily="34" charset="-122"/>
                <a:cs typeface="Open Sans" pitchFamily="34" charset="0"/>
              </a:rPr>
              <a:t>点击这里添加标题</a:t>
            </a:r>
            <a:endParaRPr lang="en-US" altLang="zh-CN" sz="1400" b="1" dirty="0">
              <a:solidFill>
                <a:schemeClr val="bg1"/>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chemeClr val="bg1"/>
                </a:solidFill>
                <a:latin typeface="微软雅黑" pitchFamily="34" charset="-122"/>
                <a:ea typeface="微软雅黑" pitchFamily="34" charset="-122"/>
                <a:cs typeface="Open Sans" pitchFamily="34" charset="0"/>
              </a:rPr>
              <a:t>点击这里添加内容点击这里添加内容点击这里添加内容</a:t>
            </a:r>
            <a:endParaRPr lang="en-US" altLang="zh-CN" sz="1000" dirty="0">
              <a:solidFill>
                <a:schemeClr val="bg1"/>
              </a:solidFill>
              <a:latin typeface="微软雅黑" pitchFamily="34" charset="-122"/>
              <a:ea typeface="微软雅黑" pitchFamily="34" charset="-122"/>
              <a:cs typeface="Open Sans" pitchFamily="34" charset="0"/>
            </a:endParaRPr>
          </a:p>
        </p:txBody>
      </p:sp>
    </p:spTree>
    <p:extLst>
      <p:ext uri="{BB962C8B-B14F-4D97-AF65-F5344CB8AC3E}">
        <p14:creationId xmlns:p14="http://schemas.microsoft.com/office/powerpoint/2010/main" val="2618833762"/>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heel(1)">
                                      <p:cBhvr>
                                        <p:cTn id="12" dur="2000"/>
                                        <p:tgtEl>
                                          <p:spTgt spid="3"/>
                                        </p:tgtEl>
                                      </p:cBhvr>
                                    </p:animEffect>
                                  </p:childTnLst>
                                </p:cTn>
                              </p:par>
                              <p:par>
                                <p:cTn id="13" presetID="21" presetClass="entr" presetSubtype="1"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heel(1)">
                                      <p:cBhvr>
                                        <p:cTn id="15" dur="2000"/>
                                        <p:tgtEl>
                                          <p:spTgt spid="4"/>
                                        </p:tgtEl>
                                      </p:cBhvr>
                                    </p:animEffect>
                                  </p:childTnLst>
                                </p:cTn>
                              </p:par>
                              <p:par>
                                <p:cTn id="16" presetID="21" presetClass="entr" presetSubtype="1"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heel(1)">
                                      <p:cBhvr>
                                        <p:cTn id="18" dur="2000"/>
                                        <p:tgtEl>
                                          <p:spTgt spid="15"/>
                                        </p:tgtEl>
                                      </p:cBhvr>
                                    </p:animEffect>
                                  </p:childTnLst>
                                </p:cTn>
                              </p:par>
                              <p:par>
                                <p:cTn id="19" presetID="21" presetClass="entr" presetSubtype="1"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heel(1)">
                                      <p:cBhvr>
                                        <p:cTn id="21" dur="2000"/>
                                        <p:tgtEl>
                                          <p:spTgt spid="1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down)">
                                      <p:cBhvr>
                                        <p:cTn id="26" dur="500"/>
                                        <p:tgtEl>
                                          <p:spTgt spid="7"/>
                                        </p:tgtEl>
                                      </p:cBhvr>
                                    </p:animEffect>
                                  </p:childTnLst>
                                </p:cTn>
                              </p:par>
                              <p:par>
                                <p:cTn id="27" presetID="22" presetClass="entr" presetSubtype="4"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down)">
                                      <p:cBhvr>
                                        <p:cTn id="29" dur="500"/>
                                        <p:tgtEl>
                                          <p:spTgt spid="10"/>
                                        </p:tgtEl>
                                      </p:cBhvr>
                                    </p:animEffect>
                                  </p:childTnLst>
                                </p:cTn>
                              </p:par>
                            </p:childTnLst>
                          </p:cTn>
                        </p:par>
                        <p:par>
                          <p:cTn id="30" fill="hold">
                            <p:stCondLst>
                              <p:cond delay="500"/>
                            </p:stCondLst>
                            <p:childTnLst>
                              <p:par>
                                <p:cTn id="31" presetID="42" presetClass="entr" presetSubtype="0"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250"/>
                                        <p:tgtEl>
                                          <p:spTgt spid="11"/>
                                        </p:tgtEl>
                                      </p:cBhvr>
                                    </p:animEffect>
                                    <p:anim calcmode="lin" valueType="num">
                                      <p:cBhvr>
                                        <p:cTn id="34" dur="250" fill="hold"/>
                                        <p:tgtEl>
                                          <p:spTgt spid="11"/>
                                        </p:tgtEl>
                                        <p:attrNameLst>
                                          <p:attrName>ppt_x</p:attrName>
                                        </p:attrNameLst>
                                      </p:cBhvr>
                                      <p:tavLst>
                                        <p:tav tm="0">
                                          <p:val>
                                            <p:strVal val="#ppt_x"/>
                                          </p:val>
                                        </p:tav>
                                        <p:tav tm="100000">
                                          <p:val>
                                            <p:strVal val="#ppt_x"/>
                                          </p:val>
                                        </p:tav>
                                      </p:tavLst>
                                    </p:anim>
                                    <p:anim calcmode="lin" valueType="num">
                                      <p:cBhvr>
                                        <p:cTn id="35" dur="250" fill="hold"/>
                                        <p:tgtEl>
                                          <p:spTgt spid="11"/>
                                        </p:tgtEl>
                                        <p:attrNameLst>
                                          <p:attrName>ppt_y</p:attrName>
                                        </p:attrNameLst>
                                      </p:cBhvr>
                                      <p:tavLst>
                                        <p:tav tm="0">
                                          <p:val>
                                            <p:strVal val="#ppt_y+.1"/>
                                          </p:val>
                                        </p:tav>
                                        <p:tav tm="100000">
                                          <p:val>
                                            <p:strVal val="#ppt_y"/>
                                          </p:val>
                                        </p:tav>
                                      </p:tavLst>
                                    </p:anim>
                                  </p:childTnLst>
                                </p:cTn>
                              </p:par>
                            </p:childTnLst>
                          </p:cTn>
                        </p:par>
                        <p:par>
                          <p:cTn id="36" fill="hold">
                            <p:stCondLst>
                              <p:cond delay="750"/>
                            </p:stCondLst>
                            <p:childTnLst>
                              <p:par>
                                <p:cTn id="37" presetID="42" presetClass="entr" presetSubtype="0"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250"/>
                                        <p:tgtEl>
                                          <p:spTgt spid="12"/>
                                        </p:tgtEl>
                                      </p:cBhvr>
                                    </p:animEffect>
                                    <p:anim calcmode="lin" valueType="num">
                                      <p:cBhvr>
                                        <p:cTn id="40" dur="250" fill="hold"/>
                                        <p:tgtEl>
                                          <p:spTgt spid="12"/>
                                        </p:tgtEl>
                                        <p:attrNameLst>
                                          <p:attrName>ppt_x</p:attrName>
                                        </p:attrNameLst>
                                      </p:cBhvr>
                                      <p:tavLst>
                                        <p:tav tm="0">
                                          <p:val>
                                            <p:strVal val="#ppt_x"/>
                                          </p:val>
                                        </p:tav>
                                        <p:tav tm="100000">
                                          <p:val>
                                            <p:strVal val="#ppt_x"/>
                                          </p:val>
                                        </p:tav>
                                      </p:tavLst>
                                    </p:anim>
                                    <p:anim calcmode="lin" valueType="num">
                                      <p:cBhvr>
                                        <p:cTn id="41" dur="250" fill="hold"/>
                                        <p:tgtEl>
                                          <p:spTgt spid="12"/>
                                        </p:tgtEl>
                                        <p:attrNameLst>
                                          <p:attrName>ppt_y</p:attrName>
                                        </p:attrNameLst>
                                      </p:cBhvr>
                                      <p:tavLst>
                                        <p:tav tm="0">
                                          <p:val>
                                            <p:strVal val="#ppt_y+.1"/>
                                          </p:val>
                                        </p:tav>
                                        <p:tav tm="100000">
                                          <p:val>
                                            <p:strVal val="#ppt_y"/>
                                          </p:val>
                                        </p:tav>
                                      </p:tavLst>
                                    </p:anim>
                                  </p:childTnLst>
                                </p:cTn>
                              </p:par>
                            </p:childTnLst>
                          </p:cTn>
                        </p:par>
                        <p:par>
                          <p:cTn id="42" fill="hold">
                            <p:stCondLst>
                              <p:cond delay="1000"/>
                            </p:stCondLst>
                            <p:childTnLst>
                              <p:par>
                                <p:cTn id="43" presetID="42" presetClass="entr" presetSubtype="0" fill="hold" grpId="0" nodeType="after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250"/>
                                        <p:tgtEl>
                                          <p:spTgt spid="17"/>
                                        </p:tgtEl>
                                      </p:cBhvr>
                                    </p:animEffect>
                                    <p:anim calcmode="lin" valueType="num">
                                      <p:cBhvr>
                                        <p:cTn id="46" dur="250" fill="hold"/>
                                        <p:tgtEl>
                                          <p:spTgt spid="17"/>
                                        </p:tgtEl>
                                        <p:attrNameLst>
                                          <p:attrName>ppt_x</p:attrName>
                                        </p:attrNameLst>
                                      </p:cBhvr>
                                      <p:tavLst>
                                        <p:tav tm="0">
                                          <p:val>
                                            <p:strVal val="#ppt_x"/>
                                          </p:val>
                                        </p:tav>
                                        <p:tav tm="100000">
                                          <p:val>
                                            <p:strVal val="#ppt_x"/>
                                          </p:val>
                                        </p:tav>
                                      </p:tavLst>
                                    </p:anim>
                                    <p:anim calcmode="lin" valueType="num">
                                      <p:cBhvr>
                                        <p:cTn id="47" dur="250" fill="hold"/>
                                        <p:tgtEl>
                                          <p:spTgt spid="17"/>
                                        </p:tgtEl>
                                        <p:attrNameLst>
                                          <p:attrName>ppt_y</p:attrName>
                                        </p:attrNameLst>
                                      </p:cBhvr>
                                      <p:tavLst>
                                        <p:tav tm="0">
                                          <p:val>
                                            <p:strVal val="#ppt_y+.1"/>
                                          </p:val>
                                        </p:tav>
                                        <p:tav tm="100000">
                                          <p:val>
                                            <p:strVal val="#ppt_y"/>
                                          </p:val>
                                        </p:tav>
                                      </p:tavLst>
                                    </p:anim>
                                  </p:childTnLst>
                                </p:cTn>
                              </p:par>
                            </p:childTnLst>
                          </p:cTn>
                        </p:par>
                        <p:par>
                          <p:cTn id="48" fill="hold">
                            <p:stCondLst>
                              <p:cond delay="1250"/>
                            </p:stCondLst>
                            <p:childTnLst>
                              <p:par>
                                <p:cTn id="49" presetID="42" presetClass="entr" presetSubtype="0" fill="hold" grpId="0"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250"/>
                                        <p:tgtEl>
                                          <p:spTgt spid="18"/>
                                        </p:tgtEl>
                                      </p:cBhvr>
                                    </p:animEffect>
                                    <p:anim calcmode="lin" valueType="num">
                                      <p:cBhvr>
                                        <p:cTn id="52" dur="250" fill="hold"/>
                                        <p:tgtEl>
                                          <p:spTgt spid="18"/>
                                        </p:tgtEl>
                                        <p:attrNameLst>
                                          <p:attrName>ppt_x</p:attrName>
                                        </p:attrNameLst>
                                      </p:cBhvr>
                                      <p:tavLst>
                                        <p:tav tm="0">
                                          <p:val>
                                            <p:strVal val="#ppt_x"/>
                                          </p:val>
                                        </p:tav>
                                        <p:tav tm="100000">
                                          <p:val>
                                            <p:strVal val="#ppt_x"/>
                                          </p:val>
                                        </p:tav>
                                      </p:tavLst>
                                    </p:anim>
                                    <p:anim calcmode="lin" valueType="num">
                                      <p:cBhvr>
                                        <p:cTn id="53" dur="25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5" grpId="0" animBg="1"/>
      <p:bldP spid="16" grpId="0" animBg="1"/>
      <p:bldP spid="3" grpId="0" animBg="1"/>
      <p:bldP spid="4" grpId="0" animBg="1"/>
      <p:bldP spid="11" grpId="0"/>
      <p:bldP spid="12" grpId="0"/>
      <p:bldP spid="17" grpId="0"/>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 y="0"/>
            <a:ext cx="9147449" cy="5143500"/>
          </a:xfrm>
          <a:prstGeom prst="rect">
            <a:avLst/>
          </a:prstGeom>
        </p:spPr>
      </p:pic>
      <p:sp>
        <p:nvSpPr>
          <p:cNvPr id="5" name="矩形 4"/>
          <p:cNvSpPr/>
          <p:nvPr/>
        </p:nvSpPr>
        <p:spPr>
          <a:xfrm>
            <a:off x="-1" y="1438519"/>
            <a:ext cx="9154255" cy="2251880"/>
          </a:xfrm>
          <a:prstGeom prst="rect">
            <a:avLst/>
          </a:prstGeom>
          <a:solidFill>
            <a:srgbClr val="00B0F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6"/>
          <p:cNvSpPr txBox="1">
            <a:spLocks noChangeArrowheads="1"/>
          </p:cNvSpPr>
          <p:nvPr/>
        </p:nvSpPr>
        <p:spPr bwMode="auto">
          <a:xfrm>
            <a:off x="3562184" y="2302849"/>
            <a:ext cx="3057219" cy="523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6" tIns="45712" rIns="91426" bIns="45712">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2800" b="1" dirty="0">
                <a:solidFill>
                  <a:schemeClr val="bg1"/>
                </a:solidFill>
                <a:latin typeface="微软雅黑" pitchFamily="34" charset="-122"/>
                <a:ea typeface="微软雅黑" pitchFamily="34" charset="-122"/>
              </a:rPr>
              <a:t>儿童成长教育课件</a:t>
            </a:r>
          </a:p>
        </p:txBody>
      </p:sp>
      <p:sp>
        <p:nvSpPr>
          <p:cNvPr id="7" name="椭圆 6"/>
          <p:cNvSpPr/>
          <p:nvPr/>
        </p:nvSpPr>
        <p:spPr>
          <a:xfrm>
            <a:off x="1432679" y="1614163"/>
            <a:ext cx="1925245" cy="1925245"/>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2825320" y="1699804"/>
            <a:ext cx="517474" cy="517474"/>
          </a:xfrm>
          <a:prstGeom prst="ellipse">
            <a:avLst/>
          </a:prstGeom>
          <a:solidFill>
            <a:srgbClr val="FFC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5"/>
          <p:cNvSpPr txBox="1">
            <a:spLocks noChangeArrowheads="1"/>
          </p:cNvSpPr>
          <p:nvPr/>
        </p:nvSpPr>
        <p:spPr bwMode="auto">
          <a:xfrm>
            <a:off x="1201121" y="1805611"/>
            <a:ext cx="2361063" cy="1569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6" tIns="45712" rIns="91426" bIns="45712">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en-US" altLang="zh-CN" sz="9600" dirty="0">
                <a:solidFill>
                  <a:srgbClr val="00B0F0"/>
                </a:solidFill>
                <a:latin typeface="Impact" pitchFamily="34" charset="0"/>
                <a:ea typeface="微软雅黑" pitchFamily="34" charset="-122"/>
              </a:rPr>
              <a:t>03</a:t>
            </a:r>
            <a:endParaRPr lang="zh-CN" altLang="en-US" sz="2800" dirty="0">
              <a:solidFill>
                <a:srgbClr val="00B0F0"/>
              </a:solidFill>
              <a:latin typeface="Impact" pitchFamily="34" charset="0"/>
              <a:ea typeface="微软雅黑" pitchFamily="34" charset="-122"/>
            </a:endParaRPr>
          </a:p>
        </p:txBody>
      </p:sp>
    </p:spTree>
    <p:extLst>
      <p:ext uri="{BB962C8B-B14F-4D97-AF65-F5344CB8AC3E}">
        <p14:creationId xmlns:p14="http://schemas.microsoft.com/office/powerpoint/2010/main" val="1598775496"/>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1" presetClass="entr" presetSubtype="1"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heel(1)">
                                      <p:cBhvr>
                                        <p:cTn id="13" dur="750"/>
                                        <p:tgtEl>
                                          <p:spTgt spid="5"/>
                                        </p:tgtEl>
                                      </p:cBhvr>
                                    </p:animEffect>
                                  </p:childTnLst>
                                </p:cTn>
                              </p:par>
                            </p:childTnLst>
                          </p:cTn>
                        </p:par>
                        <p:par>
                          <p:cTn id="14" fill="hold">
                            <p:stCondLst>
                              <p:cond delay="1250"/>
                            </p:stCondLst>
                            <p:childTnLst>
                              <p:par>
                                <p:cTn id="15" presetID="21" presetClass="entr" presetSubtype="1"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heel(1)">
                                      <p:cBhvr>
                                        <p:cTn id="17" dur="750"/>
                                        <p:tgtEl>
                                          <p:spTgt spid="7"/>
                                        </p:tgtEl>
                                      </p:cBhvr>
                                    </p:animEffect>
                                  </p:childTnLst>
                                </p:cTn>
                              </p:par>
                            </p:childTnLst>
                          </p:cTn>
                        </p:par>
                        <p:par>
                          <p:cTn id="18" fill="hold">
                            <p:stCondLst>
                              <p:cond delay="2000"/>
                            </p:stCondLst>
                            <p:childTnLst>
                              <p:par>
                                <p:cTn id="19" presetID="21" presetClass="entr" presetSubtype="1"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heel(1)">
                                      <p:cBhvr>
                                        <p:cTn id="21" dur="75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26" presetClass="entr" presetSubtype="0"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down)">
                                      <p:cBhvr>
                                        <p:cTn id="26" dur="580">
                                          <p:stCondLst>
                                            <p:cond delay="0"/>
                                          </p:stCondLst>
                                        </p:cTn>
                                        <p:tgtEl>
                                          <p:spTgt spid="9"/>
                                        </p:tgtEl>
                                      </p:cBhvr>
                                    </p:animEffect>
                                    <p:anim calcmode="lin" valueType="num">
                                      <p:cBhvr>
                                        <p:cTn id="27"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32" dur="26">
                                          <p:stCondLst>
                                            <p:cond delay="650"/>
                                          </p:stCondLst>
                                        </p:cTn>
                                        <p:tgtEl>
                                          <p:spTgt spid="9"/>
                                        </p:tgtEl>
                                      </p:cBhvr>
                                      <p:to x="100000" y="60000"/>
                                    </p:animScale>
                                    <p:animScale>
                                      <p:cBhvr>
                                        <p:cTn id="33" dur="166" decel="50000">
                                          <p:stCondLst>
                                            <p:cond delay="676"/>
                                          </p:stCondLst>
                                        </p:cTn>
                                        <p:tgtEl>
                                          <p:spTgt spid="9"/>
                                        </p:tgtEl>
                                      </p:cBhvr>
                                      <p:to x="100000" y="100000"/>
                                    </p:animScale>
                                    <p:animScale>
                                      <p:cBhvr>
                                        <p:cTn id="34" dur="26">
                                          <p:stCondLst>
                                            <p:cond delay="1312"/>
                                          </p:stCondLst>
                                        </p:cTn>
                                        <p:tgtEl>
                                          <p:spTgt spid="9"/>
                                        </p:tgtEl>
                                      </p:cBhvr>
                                      <p:to x="100000" y="80000"/>
                                    </p:animScale>
                                    <p:animScale>
                                      <p:cBhvr>
                                        <p:cTn id="35" dur="166" decel="50000">
                                          <p:stCondLst>
                                            <p:cond delay="1338"/>
                                          </p:stCondLst>
                                        </p:cTn>
                                        <p:tgtEl>
                                          <p:spTgt spid="9"/>
                                        </p:tgtEl>
                                      </p:cBhvr>
                                      <p:to x="100000" y="100000"/>
                                    </p:animScale>
                                    <p:animScale>
                                      <p:cBhvr>
                                        <p:cTn id="36" dur="26">
                                          <p:stCondLst>
                                            <p:cond delay="1642"/>
                                          </p:stCondLst>
                                        </p:cTn>
                                        <p:tgtEl>
                                          <p:spTgt spid="9"/>
                                        </p:tgtEl>
                                      </p:cBhvr>
                                      <p:to x="100000" y="90000"/>
                                    </p:animScale>
                                    <p:animScale>
                                      <p:cBhvr>
                                        <p:cTn id="37" dur="166" decel="50000">
                                          <p:stCondLst>
                                            <p:cond delay="1668"/>
                                          </p:stCondLst>
                                        </p:cTn>
                                        <p:tgtEl>
                                          <p:spTgt spid="9"/>
                                        </p:tgtEl>
                                      </p:cBhvr>
                                      <p:to x="100000" y="100000"/>
                                    </p:animScale>
                                    <p:animScale>
                                      <p:cBhvr>
                                        <p:cTn id="38" dur="26">
                                          <p:stCondLst>
                                            <p:cond delay="1808"/>
                                          </p:stCondLst>
                                        </p:cTn>
                                        <p:tgtEl>
                                          <p:spTgt spid="9"/>
                                        </p:tgtEl>
                                      </p:cBhvr>
                                      <p:to x="100000" y="95000"/>
                                    </p:animScale>
                                    <p:animScale>
                                      <p:cBhvr>
                                        <p:cTn id="39" dur="166" decel="50000">
                                          <p:stCondLst>
                                            <p:cond delay="1834"/>
                                          </p:stCondLst>
                                        </p:cTn>
                                        <p:tgtEl>
                                          <p:spTgt spid="9"/>
                                        </p:tgtEl>
                                      </p:cBhvr>
                                      <p:to x="100000" y="100000"/>
                                    </p:animScale>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fade">
                                      <p:cBhvr>
                                        <p:cTn id="44" dur="1000"/>
                                        <p:tgtEl>
                                          <p:spTgt spid="6"/>
                                        </p:tgtEl>
                                      </p:cBhvr>
                                    </p:animEffect>
                                    <p:anim calcmode="lin" valueType="num">
                                      <p:cBhvr>
                                        <p:cTn id="45" dur="1000" fill="hold"/>
                                        <p:tgtEl>
                                          <p:spTgt spid="6"/>
                                        </p:tgtEl>
                                        <p:attrNameLst>
                                          <p:attrName>ppt_x</p:attrName>
                                        </p:attrNameLst>
                                      </p:cBhvr>
                                      <p:tavLst>
                                        <p:tav tm="0">
                                          <p:val>
                                            <p:strVal val="#ppt_x"/>
                                          </p:val>
                                        </p:tav>
                                        <p:tav tm="100000">
                                          <p:val>
                                            <p:strVal val="#ppt_x"/>
                                          </p:val>
                                        </p:tav>
                                      </p:tavLst>
                                    </p:anim>
                                    <p:anim calcmode="lin" valueType="num">
                                      <p:cBhvr>
                                        <p:cTn id="4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animBg="1"/>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309535" y="1"/>
            <a:ext cx="4834465" cy="3864020"/>
          </a:xfrm>
          <a:prstGeom prst="rect">
            <a:avLst/>
          </a:prstGeom>
        </p:spPr>
      </p:pic>
      <p:sp>
        <p:nvSpPr>
          <p:cNvPr id="14" name="矩形 13"/>
          <p:cNvSpPr/>
          <p:nvPr/>
        </p:nvSpPr>
        <p:spPr>
          <a:xfrm>
            <a:off x="0" y="0"/>
            <a:ext cx="4326340" cy="51435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4326340" y="3613244"/>
            <a:ext cx="4817660" cy="153025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Text Box 10"/>
          <p:cNvSpPr txBox="1">
            <a:spLocks noChangeArrowheads="1"/>
          </p:cNvSpPr>
          <p:nvPr/>
        </p:nvSpPr>
        <p:spPr bwMode="auto">
          <a:xfrm>
            <a:off x="816620" y="746080"/>
            <a:ext cx="2693099" cy="830997"/>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400" b="1" dirty="0">
                <a:solidFill>
                  <a:schemeClr val="bg1"/>
                </a:solidFill>
                <a:latin typeface="微软雅黑" pitchFamily="34" charset="-122"/>
                <a:ea typeface="微软雅黑" pitchFamily="34" charset="-122"/>
                <a:cs typeface="Open Sans" pitchFamily="34" charset="0"/>
              </a:rPr>
              <a:t>点击这里添加标题</a:t>
            </a:r>
            <a:endParaRPr lang="en-US" altLang="zh-CN" sz="1400" b="1" dirty="0">
              <a:solidFill>
                <a:schemeClr val="bg1"/>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chemeClr val="bg1"/>
                </a:solidFill>
                <a:latin typeface="微软雅黑" pitchFamily="34" charset="-122"/>
                <a:ea typeface="微软雅黑" pitchFamily="34" charset="-122"/>
                <a:cs typeface="Open Sans" pitchFamily="34" charset="0"/>
              </a:rPr>
              <a:t>点击这里添加内容点击这里添加内容点击这里添加内容</a:t>
            </a:r>
            <a:endParaRPr lang="en-US" altLang="zh-CN" sz="1000" dirty="0">
              <a:solidFill>
                <a:schemeClr val="bg1"/>
              </a:solidFill>
              <a:latin typeface="微软雅黑" pitchFamily="34" charset="-122"/>
              <a:ea typeface="微软雅黑" pitchFamily="34" charset="-122"/>
              <a:cs typeface="Open Sans" pitchFamily="34" charset="0"/>
            </a:endParaRPr>
          </a:p>
        </p:txBody>
      </p:sp>
      <p:sp>
        <p:nvSpPr>
          <p:cNvPr id="25" name="Text Box 10"/>
          <p:cNvSpPr txBox="1">
            <a:spLocks noChangeArrowheads="1"/>
          </p:cNvSpPr>
          <p:nvPr/>
        </p:nvSpPr>
        <p:spPr bwMode="auto">
          <a:xfrm>
            <a:off x="816620" y="2156251"/>
            <a:ext cx="2693099" cy="830997"/>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400" b="1" dirty="0">
                <a:solidFill>
                  <a:schemeClr val="bg1"/>
                </a:solidFill>
                <a:latin typeface="微软雅黑" pitchFamily="34" charset="-122"/>
                <a:ea typeface="微软雅黑" pitchFamily="34" charset="-122"/>
                <a:cs typeface="Open Sans" pitchFamily="34" charset="0"/>
              </a:rPr>
              <a:t>点击这里添加标题</a:t>
            </a:r>
            <a:endParaRPr lang="en-US" altLang="zh-CN" sz="1400" b="1" dirty="0">
              <a:solidFill>
                <a:schemeClr val="bg1"/>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chemeClr val="bg1"/>
                </a:solidFill>
                <a:latin typeface="微软雅黑" pitchFamily="34" charset="-122"/>
                <a:ea typeface="微软雅黑" pitchFamily="34" charset="-122"/>
                <a:cs typeface="Open Sans" pitchFamily="34" charset="0"/>
              </a:rPr>
              <a:t>点击这里添加内容点击这里添加内容点击这里添加内容</a:t>
            </a:r>
            <a:endParaRPr lang="en-US" altLang="zh-CN" sz="1000" dirty="0">
              <a:solidFill>
                <a:schemeClr val="bg1"/>
              </a:solidFill>
              <a:latin typeface="微软雅黑" pitchFamily="34" charset="-122"/>
              <a:ea typeface="微软雅黑" pitchFamily="34" charset="-122"/>
              <a:cs typeface="Open Sans" pitchFamily="34" charset="0"/>
            </a:endParaRPr>
          </a:p>
        </p:txBody>
      </p:sp>
      <p:sp>
        <p:nvSpPr>
          <p:cNvPr id="26" name="Text Box 10"/>
          <p:cNvSpPr txBox="1">
            <a:spLocks noChangeArrowheads="1"/>
          </p:cNvSpPr>
          <p:nvPr/>
        </p:nvSpPr>
        <p:spPr bwMode="auto">
          <a:xfrm>
            <a:off x="816620" y="3673292"/>
            <a:ext cx="2693099" cy="830997"/>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400" b="1" dirty="0">
                <a:solidFill>
                  <a:schemeClr val="bg1"/>
                </a:solidFill>
                <a:latin typeface="微软雅黑" pitchFamily="34" charset="-122"/>
                <a:ea typeface="微软雅黑" pitchFamily="34" charset="-122"/>
                <a:cs typeface="Open Sans" pitchFamily="34" charset="0"/>
              </a:rPr>
              <a:t>点击这里添加标题</a:t>
            </a:r>
            <a:endParaRPr lang="en-US" altLang="zh-CN" sz="1400" b="1" dirty="0">
              <a:solidFill>
                <a:schemeClr val="bg1"/>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chemeClr val="bg1"/>
                </a:solidFill>
                <a:latin typeface="微软雅黑" pitchFamily="34" charset="-122"/>
                <a:ea typeface="微软雅黑" pitchFamily="34" charset="-122"/>
                <a:cs typeface="Open Sans" pitchFamily="34" charset="0"/>
              </a:rPr>
              <a:t>点击这里添加内容点击这里添加内容点击这里添加内容</a:t>
            </a:r>
            <a:endParaRPr lang="en-US" altLang="zh-CN" sz="1000" dirty="0">
              <a:solidFill>
                <a:schemeClr val="bg1"/>
              </a:solidFill>
              <a:latin typeface="微软雅黑" pitchFamily="34" charset="-122"/>
              <a:ea typeface="微软雅黑" pitchFamily="34" charset="-122"/>
              <a:cs typeface="Open Sans" pitchFamily="34" charset="0"/>
            </a:endParaRPr>
          </a:p>
        </p:txBody>
      </p:sp>
      <p:sp>
        <p:nvSpPr>
          <p:cNvPr id="27" name="等腰三角形 26"/>
          <p:cNvSpPr/>
          <p:nvPr/>
        </p:nvSpPr>
        <p:spPr>
          <a:xfrm rot="16200000" flipH="1">
            <a:off x="4059541" y="4256679"/>
            <a:ext cx="310916" cy="243664"/>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空心弧 27"/>
          <p:cNvSpPr>
            <a:spLocks noChangeAspect="1"/>
          </p:cNvSpPr>
          <p:nvPr/>
        </p:nvSpPr>
        <p:spPr>
          <a:xfrm rot="2134792">
            <a:off x="5277092" y="3987684"/>
            <a:ext cx="800702" cy="800702"/>
          </a:xfrm>
          <a:prstGeom prst="blockArc">
            <a:avLst>
              <a:gd name="adj1" fmla="val 14033861"/>
              <a:gd name="adj2" fmla="val 1597257"/>
              <a:gd name="adj3" fmla="val 5428"/>
            </a:avLst>
          </a:prstGeom>
          <a:solidFill>
            <a:schemeClr val="bg1"/>
          </a:solidFill>
          <a:ln>
            <a:noFill/>
          </a:ln>
          <a:extLst/>
        </p:spPr>
        <p:txBody>
          <a:bodyPr vert="horz" wrap="square" lIns="43343" tIns="21772" rIns="43343" bIns="21772" numCol="1" anchor="t" anchorCtr="0" compatLnSpc="1">
            <a:prstTxWarp prst="textNoShape">
              <a:avLst/>
            </a:prstTxWarp>
          </a:bodyPr>
          <a:lstStyle/>
          <a:p>
            <a:pPr defTabSz="682383" fontAlgn="base">
              <a:spcBef>
                <a:spcPct val="0"/>
              </a:spcBef>
              <a:spcAft>
                <a:spcPct val="0"/>
              </a:spcAft>
            </a:pPr>
            <a:endParaRPr lang="zh-CN" altLang="en-US" sz="900">
              <a:solidFill>
                <a:prstClr val="black"/>
              </a:solidFill>
              <a:cs typeface="+mn-ea"/>
              <a:sym typeface="+mn-lt"/>
            </a:endParaRPr>
          </a:p>
        </p:txBody>
      </p:sp>
      <p:sp>
        <p:nvSpPr>
          <p:cNvPr id="29" name="空心弧 28"/>
          <p:cNvSpPr>
            <a:spLocks noChangeAspect="1"/>
          </p:cNvSpPr>
          <p:nvPr/>
        </p:nvSpPr>
        <p:spPr>
          <a:xfrm rot="14609616">
            <a:off x="5257001" y="3940262"/>
            <a:ext cx="895546" cy="895546"/>
          </a:xfrm>
          <a:prstGeom prst="blockArc">
            <a:avLst>
              <a:gd name="adj1" fmla="val 10669547"/>
              <a:gd name="adj2" fmla="val 1623635"/>
              <a:gd name="adj3" fmla="val 14268"/>
            </a:avLst>
          </a:prstGeom>
          <a:solidFill>
            <a:schemeClr val="bg1"/>
          </a:solidFill>
          <a:ln>
            <a:noFill/>
          </a:ln>
          <a:extLst/>
        </p:spPr>
        <p:txBody>
          <a:bodyPr vert="horz" wrap="square" lIns="68269" tIns="34284" rIns="68269" bIns="34284" numCol="1" anchor="t" anchorCtr="0" compatLnSpc="1">
            <a:prstTxWarp prst="textNoShape">
              <a:avLst/>
            </a:prstTxWarp>
          </a:bodyPr>
          <a:lstStyle/>
          <a:p>
            <a:pPr defTabSz="682383" fontAlgn="base">
              <a:spcBef>
                <a:spcPct val="0"/>
              </a:spcBef>
              <a:spcAft>
                <a:spcPct val="0"/>
              </a:spcAft>
            </a:pPr>
            <a:endParaRPr lang="zh-CN" altLang="en-US" sz="1400">
              <a:solidFill>
                <a:prstClr val="black"/>
              </a:solidFill>
              <a:cs typeface="+mn-ea"/>
              <a:sym typeface="+mn-lt"/>
            </a:endParaRPr>
          </a:p>
        </p:txBody>
      </p:sp>
      <p:sp>
        <p:nvSpPr>
          <p:cNvPr id="30" name="TextBox 52"/>
          <p:cNvSpPr txBox="1"/>
          <p:nvPr/>
        </p:nvSpPr>
        <p:spPr>
          <a:xfrm>
            <a:off x="5474758" y="4142168"/>
            <a:ext cx="487326" cy="500125"/>
          </a:xfrm>
          <a:prstGeom prst="rect">
            <a:avLst/>
          </a:prstGeom>
          <a:noFill/>
        </p:spPr>
        <p:txBody>
          <a:bodyPr wrap="none" lIns="68269" tIns="34284" rIns="68269" bIns="34284" rtlCol="0">
            <a:spAutoFit/>
          </a:bodyPr>
          <a:lstStyle/>
          <a:p>
            <a:pPr algn="ctr" defTabSz="682383" fontAlgn="base">
              <a:spcBef>
                <a:spcPct val="0"/>
              </a:spcBef>
              <a:spcAft>
                <a:spcPct val="0"/>
              </a:spcAft>
              <a:defRPr/>
            </a:pPr>
            <a:r>
              <a:rPr lang="en-US" altLang="zh-CN" sz="2800" kern="0" dirty="0">
                <a:solidFill>
                  <a:schemeClr val="bg1"/>
                </a:solidFill>
                <a:latin typeface="Steelfish" pitchFamily="2" charset="0"/>
                <a:cs typeface="+mn-ea"/>
                <a:sym typeface="+mn-lt"/>
              </a:rPr>
              <a:t>61%</a:t>
            </a:r>
            <a:endParaRPr lang="zh-CN" altLang="en-US" sz="2800" kern="0" dirty="0">
              <a:solidFill>
                <a:schemeClr val="bg1"/>
              </a:solidFill>
              <a:latin typeface="Steelfish" pitchFamily="2" charset="0"/>
              <a:cs typeface="+mn-ea"/>
              <a:sym typeface="+mn-lt"/>
            </a:endParaRPr>
          </a:p>
        </p:txBody>
      </p:sp>
      <p:sp>
        <p:nvSpPr>
          <p:cNvPr id="31" name="空心弧 30"/>
          <p:cNvSpPr>
            <a:spLocks noChangeAspect="1"/>
          </p:cNvSpPr>
          <p:nvPr/>
        </p:nvSpPr>
        <p:spPr>
          <a:xfrm rot="9198756">
            <a:off x="6447867" y="3987684"/>
            <a:ext cx="800702" cy="800702"/>
          </a:xfrm>
          <a:prstGeom prst="blockArc">
            <a:avLst>
              <a:gd name="adj1" fmla="val 6741740"/>
              <a:gd name="adj2" fmla="val 1597257"/>
              <a:gd name="adj3" fmla="val 5428"/>
            </a:avLst>
          </a:prstGeom>
          <a:solidFill>
            <a:schemeClr val="bg1"/>
          </a:solidFill>
          <a:ln>
            <a:noFill/>
          </a:ln>
          <a:extLst/>
        </p:spPr>
        <p:txBody>
          <a:bodyPr vert="horz" wrap="square" lIns="43343" tIns="21772" rIns="43343" bIns="21772" numCol="1" anchor="t" anchorCtr="0" compatLnSpc="1">
            <a:prstTxWarp prst="textNoShape">
              <a:avLst/>
            </a:prstTxWarp>
          </a:bodyPr>
          <a:lstStyle/>
          <a:p>
            <a:pPr defTabSz="682383" fontAlgn="base">
              <a:spcBef>
                <a:spcPct val="0"/>
              </a:spcBef>
              <a:spcAft>
                <a:spcPct val="0"/>
              </a:spcAft>
            </a:pPr>
            <a:endParaRPr lang="zh-CN" altLang="en-US" sz="900">
              <a:solidFill>
                <a:prstClr val="black"/>
              </a:solidFill>
              <a:cs typeface="+mn-ea"/>
              <a:sym typeface="+mn-lt"/>
            </a:endParaRPr>
          </a:p>
        </p:txBody>
      </p:sp>
      <p:sp>
        <p:nvSpPr>
          <p:cNvPr id="32" name="空心弧 31"/>
          <p:cNvSpPr>
            <a:spLocks noChangeAspect="1"/>
          </p:cNvSpPr>
          <p:nvPr/>
        </p:nvSpPr>
        <p:spPr>
          <a:xfrm rot="14609616">
            <a:off x="6394882" y="3940262"/>
            <a:ext cx="895546" cy="895546"/>
          </a:xfrm>
          <a:prstGeom prst="blockArc">
            <a:avLst>
              <a:gd name="adj1" fmla="val 17674159"/>
              <a:gd name="adj2" fmla="val 1623635"/>
              <a:gd name="adj3" fmla="val 14268"/>
            </a:avLst>
          </a:prstGeom>
          <a:solidFill>
            <a:schemeClr val="bg1"/>
          </a:solidFill>
          <a:ln>
            <a:noFill/>
          </a:ln>
          <a:extLst/>
        </p:spPr>
        <p:txBody>
          <a:bodyPr vert="horz" wrap="square" lIns="68269" tIns="34284" rIns="68269" bIns="34284" numCol="1" anchor="t" anchorCtr="0" compatLnSpc="1">
            <a:prstTxWarp prst="textNoShape">
              <a:avLst/>
            </a:prstTxWarp>
          </a:bodyPr>
          <a:lstStyle/>
          <a:p>
            <a:pPr defTabSz="682383" fontAlgn="base">
              <a:spcBef>
                <a:spcPct val="0"/>
              </a:spcBef>
              <a:spcAft>
                <a:spcPct val="0"/>
              </a:spcAft>
            </a:pPr>
            <a:endParaRPr lang="zh-CN" altLang="en-US" sz="1400">
              <a:solidFill>
                <a:prstClr val="black"/>
              </a:solidFill>
              <a:cs typeface="+mn-ea"/>
              <a:sym typeface="+mn-lt"/>
            </a:endParaRPr>
          </a:p>
        </p:txBody>
      </p:sp>
      <p:sp>
        <p:nvSpPr>
          <p:cNvPr id="33" name="TextBox 240"/>
          <p:cNvSpPr txBox="1"/>
          <p:nvPr/>
        </p:nvSpPr>
        <p:spPr>
          <a:xfrm>
            <a:off x="6588594" y="4142168"/>
            <a:ext cx="535416" cy="500125"/>
          </a:xfrm>
          <a:prstGeom prst="rect">
            <a:avLst/>
          </a:prstGeom>
          <a:noFill/>
        </p:spPr>
        <p:txBody>
          <a:bodyPr wrap="none" lIns="68269" tIns="34284" rIns="68269" bIns="34284" rtlCol="0">
            <a:spAutoFit/>
          </a:bodyPr>
          <a:lstStyle/>
          <a:p>
            <a:pPr algn="ctr" defTabSz="682383" fontAlgn="base">
              <a:spcBef>
                <a:spcPct val="0"/>
              </a:spcBef>
              <a:spcAft>
                <a:spcPct val="0"/>
              </a:spcAft>
              <a:defRPr/>
            </a:pPr>
            <a:r>
              <a:rPr lang="en-US" altLang="zh-CN" sz="2800" kern="0" dirty="0">
                <a:solidFill>
                  <a:schemeClr val="bg1"/>
                </a:solidFill>
                <a:latin typeface="Steelfish" pitchFamily="2" charset="0"/>
                <a:cs typeface="+mn-ea"/>
                <a:sym typeface="+mn-lt"/>
              </a:rPr>
              <a:t>28%</a:t>
            </a:r>
            <a:endParaRPr lang="zh-CN" altLang="en-US" sz="2800" kern="0" dirty="0">
              <a:solidFill>
                <a:schemeClr val="bg1"/>
              </a:solidFill>
              <a:latin typeface="Steelfish" pitchFamily="2" charset="0"/>
              <a:cs typeface="+mn-ea"/>
              <a:sym typeface="+mn-lt"/>
            </a:endParaRPr>
          </a:p>
        </p:txBody>
      </p:sp>
      <p:sp>
        <p:nvSpPr>
          <p:cNvPr id="34" name="空心弧 33"/>
          <p:cNvSpPr>
            <a:spLocks noChangeAspect="1"/>
          </p:cNvSpPr>
          <p:nvPr/>
        </p:nvSpPr>
        <p:spPr>
          <a:xfrm rot="9198756">
            <a:off x="7588943" y="3990843"/>
            <a:ext cx="800702" cy="800702"/>
          </a:xfrm>
          <a:prstGeom prst="blockArc">
            <a:avLst>
              <a:gd name="adj1" fmla="val 6741740"/>
              <a:gd name="adj2" fmla="val 1597257"/>
              <a:gd name="adj3" fmla="val 5428"/>
            </a:avLst>
          </a:prstGeom>
          <a:solidFill>
            <a:schemeClr val="bg1"/>
          </a:solidFill>
          <a:ln>
            <a:noFill/>
          </a:ln>
          <a:extLst/>
        </p:spPr>
        <p:txBody>
          <a:bodyPr vert="horz" wrap="square" lIns="43343" tIns="21772" rIns="43343" bIns="21772" numCol="1" anchor="t" anchorCtr="0" compatLnSpc="1">
            <a:prstTxWarp prst="textNoShape">
              <a:avLst/>
            </a:prstTxWarp>
          </a:bodyPr>
          <a:lstStyle/>
          <a:p>
            <a:pPr defTabSz="682383" fontAlgn="base">
              <a:spcBef>
                <a:spcPct val="0"/>
              </a:spcBef>
              <a:spcAft>
                <a:spcPct val="0"/>
              </a:spcAft>
            </a:pPr>
            <a:endParaRPr lang="zh-CN" altLang="en-US" sz="900">
              <a:solidFill>
                <a:prstClr val="black"/>
              </a:solidFill>
              <a:cs typeface="+mn-ea"/>
              <a:sym typeface="+mn-lt"/>
            </a:endParaRPr>
          </a:p>
        </p:txBody>
      </p:sp>
      <p:sp>
        <p:nvSpPr>
          <p:cNvPr id="35" name="空心弧 34"/>
          <p:cNvSpPr>
            <a:spLocks noChangeAspect="1"/>
          </p:cNvSpPr>
          <p:nvPr/>
        </p:nvSpPr>
        <p:spPr>
          <a:xfrm rot="14609616">
            <a:off x="7535958" y="3943421"/>
            <a:ext cx="895546" cy="895546"/>
          </a:xfrm>
          <a:prstGeom prst="blockArc">
            <a:avLst>
              <a:gd name="adj1" fmla="val 6812137"/>
              <a:gd name="adj2" fmla="val 1623635"/>
              <a:gd name="adj3" fmla="val 14268"/>
            </a:avLst>
          </a:prstGeom>
          <a:solidFill>
            <a:schemeClr val="bg1"/>
          </a:solidFill>
          <a:ln>
            <a:noFill/>
          </a:ln>
          <a:extLst/>
        </p:spPr>
        <p:txBody>
          <a:bodyPr vert="horz" wrap="square" lIns="68269" tIns="34284" rIns="68269" bIns="34284" numCol="1" anchor="t" anchorCtr="0" compatLnSpc="1">
            <a:prstTxWarp prst="textNoShape">
              <a:avLst/>
            </a:prstTxWarp>
          </a:bodyPr>
          <a:lstStyle/>
          <a:p>
            <a:pPr defTabSz="682383" fontAlgn="base">
              <a:spcBef>
                <a:spcPct val="0"/>
              </a:spcBef>
              <a:spcAft>
                <a:spcPct val="0"/>
              </a:spcAft>
            </a:pPr>
            <a:endParaRPr lang="zh-CN" altLang="en-US" sz="1400">
              <a:solidFill>
                <a:prstClr val="black"/>
              </a:solidFill>
              <a:cs typeface="+mn-ea"/>
              <a:sym typeface="+mn-lt"/>
            </a:endParaRPr>
          </a:p>
        </p:txBody>
      </p:sp>
      <p:sp>
        <p:nvSpPr>
          <p:cNvPr id="36" name="TextBox 240"/>
          <p:cNvSpPr txBox="1"/>
          <p:nvPr/>
        </p:nvSpPr>
        <p:spPr>
          <a:xfrm>
            <a:off x="7744098" y="4145340"/>
            <a:ext cx="506562" cy="500125"/>
          </a:xfrm>
          <a:prstGeom prst="rect">
            <a:avLst/>
          </a:prstGeom>
          <a:noFill/>
        </p:spPr>
        <p:txBody>
          <a:bodyPr wrap="none" lIns="68269" tIns="34284" rIns="68269" bIns="34284" rtlCol="0">
            <a:spAutoFit/>
          </a:bodyPr>
          <a:lstStyle/>
          <a:p>
            <a:pPr algn="ctr" defTabSz="682383" fontAlgn="base">
              <a:spcBef>
                <a:spcPct val="0"/>
              </a:spcBef>
              <a:spcAft>
                <a:spcPct val="0"/>
              </a:spcAft>
              <a:defRPr/>
            </a:pPr>
            <a:r>
              <a:rPr lang="en-US" altLang="zh-CN" sz="2800" kern="0" dirty="0">
                <a:solidFill>
                  <a:schemeClr val="bg1"/>
                </a:solidFill>
                <a:latin typeface="Steelfish" pitchFamily="2" charset="0"/>
                <a:cs typeface="+mn-ea"/>
                <a:sym typeface="+mn-lt"/>
              </a:rPr>
              <a:t>77%</a:t>
            </a:r>
            <a:endParaRPr lang="zh-CN" altLang="en-US" sz="2800" kern="0" dirty="0">
              <a:solidFill>
                <a:schemeClr val="bg1"/>
              </a:solidFill>
              <a:latin typeface="Steelfish" pitchFamily="2" charset="0"/>
              <a:cs typeface="+mn-ea"/>
              <a:sym typeface="+mn-lt"/>
            </a:endParaRPr>
          </a:p>
        </p:txBody>
      </p:sp>
    </p:spTree>
    <p:extLst>
      <p:ext uri="{BB962C8B-B14F-4D97-AF65-F5344CB8AC3E}">
        <p14:creationId xmlns:p14="http://schemas.microsoft.com/office/powerpoint/2010/main" val="811486625"/>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1" presetClass="entr" presetSubtype="1"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heel(1)">
                                      <p:cBhvr>
                                        <p:cTn id="13" dur="750"/>
                                        <p:tgtEl>
                                          <p:spTgt spid="14"/>
                                        </p:tgtEl>
                                      </p:cBhvr>
                                    </p:animEffect>
                                  </p:childTnLst>
                                </p:cTn>
                              </p:par>
                            </p:childTnLst>
                          </p:cTn>
                        </p:par>
                        <p:par>
                          <p:cTn id="14" fill="hold">
                            <p:stCondLst>
                              <p:cond delay="1750"/>
                            </p:stCondLst>
                            <p:childTnLst>
                              <p:par>
                                <p:cTn id="15" presetID="21" presetClass="entr" presetSubtype="1"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heel(1)">
                                      <p:cBhvr>
                                        <p:cTn id="17" dur="750"/>
                                        <p:tgtEl>
                                          <p:spTgt spid="15"/>
                                        </p:tgtEl>
                                      </p:cBhvr>
                                    </p:animEffect>
                                  </p:childTnLst>
                                </p:cTn>
                              </p:par>
                            </p:childTnLst>
                          </p:cTn>
                        </p:par>
                        <p:par>
                          <p:cTn id="18" fill="hold">
                            <p:stCondLst>
                              <p:cond delay="2500"/>
                            </p:stCondLst>
                            <p:childTnLst>
                              <p:par>
                                <p:cTn id="19" presetID="42" presetClass="entr" presetSubtype="0"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250"/>
                                        <p:tgtEl>
                                          <p:spTgt spid="24"/>
                                        </p:tgtEl>
                                      </p:cBhvr>
                                    </p:animEffect>
                                    <p:anim calcmode="lin" valueType="num">
                                      <p:cBhvr>
                                        <p:cTn id="22" dur="250" fill="hold"/>
                                        <p:tgtEl>
                                          <p:spTgt spid="24"/>
                                        </p:tgtEl>
                                        <p:attrNameLst>
                                          <p:attrName>ppt_x</p:attrName>
                                        </p:attrNameLst>
                                      </p:cBhvr>
                                      <p:tavLst>
                                        <p:tav tm="0">
                                          <p:val>
                                            <p:strVal val="#ppt_x"/>
                                          </p:val>
                                        </p:tav>
                                        <p:tav tm="100000">
                                          <p:val>
                                            <p:strVal val="#ppt_x"/>
                                          </p:val>
                                        </p:tav>
                                      </p:tavLst>
                                    </p:anim>
                                    <p:anim calcmode="lin" valueType="num">
                                      <p:cBhvr>
                                        <p:cTn id="23" dur="250" fill="hold"/>
                                        <p:tgtEl>
                                          <p:spTgt spid="24"/>
                                        </p:tgtEl>
                                        <p:attrNameLst>
                                          <p:attrName>ppt_y</p:attrName>
                                        </p:attrNameLst>
                                      </p:cBhvr>
                                      <p:tavLst>
                                        <p:tav tm="0">
                                          <p:val>
                                            <p:strVal val="#ppt_y+.1"/>
                                          </p:val>
                                        </p:tav>
                                        <p:tav tm="100000">
                                          <p:val>
                                            <p:strVal val="#ppt_y"/>
                                          </p:val>
                                        </p:tav>
                                      </p:tavLst>
                                    </p:anim>
                                  </p:childTnLst>
                                </p:cTn>
                              </p:par>
                            </p:childTnLst>
                          </p:cTn>
                        </p:par>
                        <p:par>
                          <p:cTn id="24" fill="hold">
                            <p:stCondLst>
                              <p:cond delay="2750"/>
                            </p:stCondLst>
                            <p:childTnLst>
                              <p:par>
                                <p:cTn id="25" presetID="42" presetClass="entr" presetSubtype="0"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250"/>
                                        <p:tgtEl>
                                          <p:spTgt spid="25"/>
                                        </p:tgtEl>
                                      </p:cBhvr>
                                    </p:animEffect>
                                    <p:anim calcmode="lin" valueType="num">
                                      <p:cBhvr>
                                        <p:cTn id="28" dur="250" fill="hold"/>
                                        <p:tgtEl>
                                          <p:spTgt spid="25"/>
                                        </p:tgtEl>
                                        <p:attrNameLst>
                                          <p:attrName>ppt_x</p:attrName>
                                        </p:attrNameLst>
                                      </p:cBhvr>
                                      <p:tavLst>
                                        <p:tav tm="0">
                                          <p:val>
                                            <p:strVal val="#ppt_x"/>
                                          </p:val>
                                        </p:tav>
                                        <p:tav tm="100000">
                                          <p:val>
                                            <p:strVal val="#ppt_x"/>
                                          </p:val>
                                        </p:tav>
                                      </p:tavLst>
                                    </p:anim>
                                    <p:anim calcmode="lin" valueType="num">
                                      <p:cBhvr>
                                        <p:cTn id="29" dur="250" fill="hold"/>
                                        <p:tgtEl>
                                          <p:spTgt spid="25"/>
                                        </p:tgtEl>
                                        <p:attrNameLst>
                                          <p:attrName>ppt_y</p:attrName>
                                        </p:attrNameLst>
                                      </p:cBhvr>
                                      <p:tavLst>
                                        <p:tav tm="0">
                                          <p:val>
                                            <p:strVal val="#ppt_y+.1"/>
                                          </p:val>
                                        </p:tav>
                                        <p:tav tm="100000">
                                          <p:val>
                                            <p:strVal val="#ppt_y"/>
                                          </p:val>
                                        </p:tav>
                                      </p:tavLst>
                                    </p:anim>
                                  </p:childTnLst>
                                </p:cTn>
                              </p:par>
                            </p:childTnLst>
                          </p:cTn>
                        </p:par>
                        <p:par>
                          <p:cTn id="30" fill="hold">
                            <p:stCondLst>
                              <p:cond delay="3000"/>
                            </p:stCondLst>
                            <p:childTnLst>
                              <p:par>
                                <p:cTn id="31" presetID="42" presetClass="entr" presetSubtype="0" fill="hold" grpId="0" nodeType="after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250"/>
                                        <p:tgtEl>
                                          <p:spTgt spid="26"/>
                                        </p:tgtEl>
                                      </p:cBhvr>
                                    </p:animEffect>
                                    <p:anim calcmode="lin" valueType="num">
                                      <p:cBhvr>
                                        <p:cTn id="34" dur="250" fill="hold"/>
                                        <p:tgtEl>
                                          <p:spTgt spid="26"/>
                                        </p:tgtEl>
                                        <p:attrNameLst>
                                          <p:attrName>ppt_x</p:attrName>
                                        </p:attrNameLst>
                                      </p:cBhvr>
                                      <p:tavLst>
                                        <p:tav tm="0">
                                          <p:val>
                                            <p:strVal val="#ppt_x"/>
                                          </p:val>
                                        </p:tav>
                                        <p:tav tm="100000">
                                          <p:val>
                                            <p:strVal val="#ppt_x"/>
                                          </p:val>
                                        </p:tav>
                                      </p:tavLst>
                                    </p:anim>
                                    <p:anim calcmode="lin" valueType="num">
                                      <p:cBhvr>
                                        <p:cTn id="35" dur="25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27"/>
                                        </p:tgtEl>
                                        <p:attrNameLst>
                                          <p:attrName>style.visibility</p:attrName>
                                        </p:attrNameLst>
                                      </p:cBhvr>
                                      <p:to>
                                        <p:strVal val="visible"/>
                                      </p:to>
                                    </p:set>
                                    <p:anim calcmode="lin" valueType="num">
                                      <p:cBhvr additive="base">
                                        <p:cTn id="40" dur="500" fill="hold"/>
                                        <p:tgtEl>
                                          <p:spTgt spid="27"/>
                                        </p:tgtEl>
                                        <p:attrNameLst>
                                          <p:attrName>ppt_x</p:attrName>
                                        </p:attrNameLst>
                                      </p:cBhvr>
                                      <p:tavLst>
                                        <p:tav tm="0">
                                          <p:val>
                                            <p:strVal val="#ppt_x"/>
                                          </p:val>
                                        </p:tav>
                                        <p:tav tm="100000">
                                          <p:val>
                                            <p:strVal val="#ppt_x"/>
                                          </p:val>
                                        </p:tav>
                                      </p:tavLst>
                                    </p:anim>
                                    <p:anim calcmode="lin" valueType="num">
                                      <p:cBhvr additive="base">
                                        <p:cTn id="41" dur="500" fill="hold"/>
                                        <p:tgtEl>
                                          <p:spTgt spid="27"/>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28"/>
                                        </p:tgtEl>
                                        <p:attrNameLst>
                                          <p:attrName>style.visibility</p:attrName>
                                        </p:attrNameLst>
                                      </p:cBhvr>
                                      <p:to>
                                        <p:strVal val="visible"/>
                                      </p:to>
                                    </p:set>
                                    <p:anim calcmode="lin" valueType="num">
                                      <p:cBhvr additive="base">
                                        <p:cTn id="44" dur="500" fill="hold"/>
                                        <p:tgtEl>
                                          <p:spTgt spid="28"/>
                                        </p:tgtEl>
                                        <p:attrNameLst>
                                          <p:attrName>ppt_x</p:attrName>
                                        </p:attrNameLst>
                                      </p:cBhvr>
                                      <p:tavLst>
                                        <p:tav tm="0">
                                          <p:val>
                                            <p:strVal val="#ppt_x"/>
                                          </p:val>
                                        </p:tav>
                                        <p:tav tm="100000">
                                          <p:val>
                                            <p:strVal val="#ppt_x"/>
                                          </p:val>
                                        </p:tav>
                                      </p:tavLst>
                                    </p:anim>
                                    <p:anim calcmode="lin" valueType="num">
                                      <p:cBhvr additive="base">
                                        <p:cTn id="45" dur="500" fill="hold"/>
                                        <p:tgtEl>
                                          <p:spTgt spid="28"/>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29"/>
                                        </p:tgtEl>
                                        <p:attrNameLst>
                                          <p:attrName>style.visibility</p:attrName>
                                        </p:attrNameLst>
                                      </p:cBhvr>
                                      <p:to>
                                        <p:strVal val="visible"/>
                                      </p:to>
                                    </p:set>
                                    <p:anim calcmode="lin" valueType="num">
                                      <p:cBhvr additive="base">
                                        <p:cTn id="48" dur="500" fill="hold"/>
                                        <p:tgtEl>
                                          <p:spTgt spid="29"/>
                                        </p:tgtEl>
                                        <p:attrNameLst>
                                          <p:attrName>ppt_x</p:attrName>
                                        </p:attrNameLst>
                                      </p:cBhvr>
                                      <p:tavLst>
                                        <p:tav tm="0">
                                          <p:val>
                                            <p:strVal val="#ppt_x"/>
                                          </p:val>
                                        </p:tav>
                                        <p:tav tm="100000">
                                          <p:val>
                                            <p:strVal val="#ppt_x"/>
                                          </p:val>
                                        </p:tav>
                                      </p:tavLst>
                                    </p:anim>
                                    <p:anim calcmode="lin" valueType="num">
                                      <p:cBhvr additive="base">
                                        <p:cTn id="49" dur="500" fill="hold"/>
                                        <p:tgtEl>
                                          <p:spTgt spid="29"/>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30"/>
                                        </p:tgtEl>
                                        <p:attrNameLst>
                                          <p:attrName>style.visibility</p:attrName>
                                        </p:attrNameLst>
                                      </p:cBhvr>
                                      <p:to>
                                        <p:strVal val="visible"/>
                                      </p:to>
                                    </p:set>
                                    <p:anim calcmode="lin" valueType="num">
                                      <p:cBhvr additive="base">
                                        <p:cTn id="52" dur="500" fill="hold"/>
                                        <p:tgtEl>
                                          <p:spTgt spid="30"/>
                                        </p:tgtEl>
                                        <p:attrNameLst>
                                          <p:attrName>ppt_x</p:attrName>
                                        </p:attrNameLst>
                                      </p:cBhvr>
                                      <p:tavLst>
                                        <p:tav tm="0">
                                          <p:val>
                                            <p:strVal val="#ppt_x"/>
                                          </p:val>
                                        </p:tav>
                                        <p:tav tm="100000">
                                          <p:val>
                                            <p:strVal val="#ppt_x"/>
                                          </p:val>
                                        </p:tav>
                                      </p:tavLst>
                                    </p:anim>
                                    <p:anim calcmode="lin" valueType="num">
                                      <p:cBhvr additive="base">
                                        <p:cTn id="53" dur="500" fill="hold"/>
                                        <p:tgtEl>
                                          <p:spTgt spid="30"/>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31"/>
                                        </p:tgtEl>
                                        <p:attrNameLst>
                                          <p:attrName>style.visibility</p:attrName>
                                        </p:attrNameLst>
                                      </p:cBhvr>
                                      <p:to>
                                        <p:strVal val="visible"/>
                                      </p:to>
                                    </p:set>
                                    <p:anim calcmode="lin" valueType="num">
                                      <p:cBhvr additive="base">
                                        <p:cTn id="56" dur="500" fill="hold"/>
                                        <p:tgtEl>
                                          <p:spTgt spid="31"/>
                                        </p:tgtEl>
                                        <p:attrNameLst>
                                          <p:attrName>ppt_x</p:attrName>
                                        </p:attrNameLst>
                                      </p:cBhvr>
                                      <p:tavLst>
                                        <p:tav tm="0">
                                          <p:val>
                                            <p:strVal val="#ppt_x"/>
                                          </p:val>
                                        </p:tav>
                                        <p:tav tm="100000">
                                          <p:val>
                                            <p:strVal val="#ppt_x"/>
                                          </p:val>
                                        </p:tav>
                                      </p:tavLst>
                                    </p:anim>
                                    <p:anim calcmode="lin" valueType="num">
                                      <p:cBhvr additive="base">
                                        <p:cTn id="57" dur="500" fill="hold"/>
                                        <p:tgtEl>
                                          <p:spTgt spid="31"/>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32"/>
                                        </p:tgtEl>
                                        <p:attrNameLst>
                                          <p:attrName>style.visibility</p:attrName>
                                        </p:attrNameLst>
                                      </p:cBhvr>
                                      <p:to>
                                        <p:strVal val="visible"/>
                                      </p:to>
                                    </p:set>
                                    <p:anim calcmode="lin" valueType="num">
                                      <p:cBhvr additive="base">
                                        <p:cTn id="60" dur="500" fill="hold"/>
                                        <p:tgtEl>
                                          <p:spTgt spid="32"/>
                                        </p:tgtEl>
                                        <p:attrNameLst>
                                          <p:attrName>ppt_x</p:attrName>
                                        </p:attrNameLst>
                                      </p:cBhvr>
                                      <p:tavLst>
                                        <p:tav tm="0">
                                          <p:val>
                                            <p:strVal val="#ppt_x"/>
                                          </p:val>
                                        </p:tav>
                                        <p:tav tm="100000">
                                          <p:val>
                                            <p:strVal val="#ppt_x"/>
                                          </p:val>
                                        </p:tav>
                                      </p:tavLst>
                                    </p:anim>
                                    <p:anim calcmode="lin" valueType="num">
                                      <p:cBhvr additive="base">
                                        <p:cTn id="61" dur="500" fill="hold"/>
                                        <p:tgtEl>
                                          <p:spTgt spid="32"/>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33"/>
                                        </p:tgtEl>
                                        <p:attrNameLst>
                                          <p:attrName>style.visibility</p:attrName>
                                        </p:attrNameLst>
                                      </p:cBhvr>
                                      <p:to>
                                        <p:strVal val="visible"/>
                                      </p:to>
                                    </p:set>
                                    <p:anim calcmode="lin" valueType="num">
                                      <p:cBhvr additive="base">
                                        <p:cTn id="64" dur="500" fill="hold"/>
                                        <p:tgtEl>
                                          <p:spTgt spid="33"/>
                                        </p:tgtEl>
                                        <p:attrNameLst>
                                          <p:attrName>ppt_x</p:attrName>
                                        </p:attrNameLst>
                                      </p:cBhvr>
                                      <p:tavLst>
                                        <p:tav tm="0">
                                          <p:val>
                                            <p:strVal val="#ppt_x"/>
                                          </p:val>
                                        </p:tav>
                                        <p:tav tm="100000">
                                          <p:val>
                                            <p:strVal val="#ppt_x"/>
                                          </p:val>
                                        </p:tav>
                                      </p:tavLst>
                                    </p:anim>
                                    <p:anim calcmode="lin" valueType="num">
                                      <p:cBhvr additive="base">
                                        <p:cTn id="65" dur="500" fill="hold"/>
                                        <p:tgtEl>
                                          <p:spTgt spid="33"/>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34"/>
                                        </p:tgtEl>
                                        <p:attrNameLst>
                                          <p:attrName>style.visibility</p:attrName>
                                        </p:attrNameLst>
                                      </p:cBhvr>
                                      <p:to>
                                        <p:strVal val="visible"/>
                                      </p:to>
                                    </p:set>
                                    <p:anim calcmode="lin" valueType="num">
                                      <p:cBhvr additive="base">
                                        <p:cTn id="68" dur="500" fill="hold"/>
                                        <p:tgtEl>
                                          <p:spTgt spid="34"/>
                                        </p:tgtEl>
                                        <p:attrNameLst>
                                          <p:attrName>ppt_x</p:attrName>
                                        </p:attrNameLst>
                                      </p:cBhvr>
                                      <p:tavLst>
                                        <p:tav tm="0">
                                          <p:val>
                                            <p:strVal val="#ppt_x"/>
                                          </p:val>
                                        </p:tav>
                                        <p:tav tm="100000">
                                          <p:val>
                                            <p:strVal val="#ppt_x"/>
                                          </p:val>
                                        </p:tav>
                                      </p:tavLst>
                                    </p:anim>
                                    <p:anim calcmode="lin" valueType="num">
                                      <p:cBhvr additive="base">
                                        <p:cTn id="69" dur="500" fill="hold"/>
                                        <p:tgtEl>
                                          <p:spTgt spid="34"/>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35"/>
                                        </p:tgtEl>
                                        <p:attrNameLst>
                                          <p:attrName>style.visibility</p:attrName>
                                        </p:attrNameLst>
                                      </p:cBhvr>
                                      <p:to>
                                        <p:strVal val="visible"/>
                                      </p:to>
                                    </p:set>
                                    <p:anim calcmode="lin" valueType="num">
                                      <p:cBhvr additive="base">
                                        <p:cTn id="72" dur="500" fill="hold"/>
                                        <p:tgtEl>
                                          <p:spTgt spid="35"/>
                                        </p:tgtEl>
                                        <p:attrNameLst>
                                          <p:attrName>ppt_x</p:attrName>
                                        </p:attrNameLst>
                                      </p:cBhvr>
                                      <p:tavLst>
                                        <p:tav tm="0">
                                          <p:val>
                                            <p:strVal val="#ppt_x"/>
                                          </p:val>
                                        </p:tav>
                                        <p:tav tm="100000">
                                          <p:val>
                                            <p:strVal val="#ppt_x"/>
                                          </p:val>
                                        </p:tav>
                                      </p:tavLst>
                                    </p:anim>
                                    <p:anim calcmode="lin" valueType="num">
                                      <p:cBhvr additive="base">
                                        <p:cTn id="73" dur="500" fill="hold"/>
                                        <p:tgtEl>
                                          <p:spTgt spid="35"/>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36"/>
                                        </p:tgtEl>
                                        <p:attrNameLst>
                                          <p:attrName>style.visibility</p:attrName>
                                        </p:attrNameLst>
                                      </p:cBhvr>
                                      <p:to>
                                        <p:strVal val="visible"/>
                                      </p:to>
                                    </p:set>
                                    <p:anim calcmode="lin" valueType="num">
                                      <p:cBhvr additive="base">
                                        <p:cTn id="76" dur="500" fill="hold"/>
                                        <p:tgtEl>
                                          <p:spTgt spid="36"/>
                                        </p:tgtEl>
                                        <p:attrNameLst>
                                          <p:attrName>ppt_x</p:attrName>
                                        </p:attrNameLst>
                                      </p:cBhvr>
                                      <p:tavLst>
                                        <p:tav tm="0">
                                          <p:val>
                                            <p:strVal val="#ppt_x"/>
                                          </p:val>
                                        </p:tav>
                                        <p:tav tm="100000">
                                          <p:val>
                                            <p:strVal val="#ppt_x"/>
                                          </p:val>
                                        </p:tav>
                                      </p:tavLst>
                                    </p:anim>
                                    <p:anim calcmode="lin" valueType="num">
                                      <p:cBhvr additive="base">
                                        <p:cTn id="77"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24" grpId="0"/>
      <p:bldP spid="25" grpId="0"/>
      <p:bldP spid="26" grpId="0"/>
      <p:bldP spid="27" grpId="0" animBg="1"/>
      <p:bldP spid="28" grpId="0" animBg="1"/>
      <p:bldP spid="29" grpId="0" animBg="1"/>
      <p:bldP spid="30" grpId="0"/>
      <p:bldP spid="31" grpId="0" animBg="1"/>
      <p:bldP spid="32" grpId="0" animBg="1"/>
      <p:bldP spid="33" grpId="0"/>
      <p:bldP spid="34" grpId="0" animBg="1"/>
      <p:bldP spid="35" grpId="0" animBg="1"/>
      <p:bldP spid="3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7"/>
          <p:cNvSpPr/>
          <p:nvPr/>
        </p:nvSpPr>
        <p:spPr>
          <a:xfrm rot="2700000">
            <a:off x="1074331" y="1857604"/>
            <a:ext cx="1821802" cy="396044"/>
          </a:xfrm>
          <a:prstGeom prst="roundRect">
            <a:avLst>
              <a:gd name="adj" fmla="val 50000"/>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3" name="Rectangle 20"/>
          <p:cNvSpPr/>
          <p:nvPr/>
        </p:nvSpPr>
        <p:spPr>
          <a:xfrm rot="2700000">
            <a:off x="1613607" y="1915221"/>
            <a:ext cx="814647" cy="369332"/>
          </a:xfrm>
          <a:prstGeom prst="rect">
            <a:avLst/>
          </a:prstGeom>
        </p:spPr>
        <p:txBody>
          <a:bodyPr wrap="none">
            <a:spAutoFit/>
          </a:bodyPr>
          <a:lstStyle/>
          <a:p>
            <a:pPr algn="ctr"/>
            <a:r>
              <a:rPr lang="en-US" sz="1800" dirty="0" err="1">
                <a:solidFill>
                  <a:schemeClr val="bg1"/>
                </a:solidFill>
                <a:latin typeface="Steelfish" pitchFamily="2" charset="0"/>
              </a:rPr>
              <a:t>Infographics</a:t>
            </a:r>
            <a:endParaRPr lang="bg-BG" sz="1800" dirty="0">
              <a:solidFill>
                <a:schemeClr val="bg1"/>
              </a:solidFill>
            </a:endParaRPr>
          </a:p>
        </p:txBody>
      </p:sp>
      <p:sp>
        <p:nvSpPr>
          <p:cNvPr id="4" name="Rounded Rectangle 25"/>
          <p:cNvSpPr/>
          <p:nvPr/>
        </p:nvSpPr>
        <p:spPr>
          <a:xfrm rot="18900000" flipH="1">
            <a:off x="2776442" y="1857605"/>
            <a:ext cx="1821802" cy="396044"/>
          </a:xfrm>
          <a:prstGeom prst="roundRect">
            <a:avLst>
              <a:gd name="adj" fmla="val 50000"/>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5" name="Rectangle 26"/>
          <p:cNvSpPr/>
          <p:nvPr/>
        </p:nvSpPr>
        <p:spPr>
          <a:xfrm rot="18900000">
            <a:off x="3424099" y="1870841"/>
            <a:ext cx="526491" cy="369332"/>
          </a:xfrm>
          <a:prstGeom prst="rect">
            <a:avLst/>
          </a:prstGeom>
        </p:spPr>
        <p:txBody>
          <a:bodyPr wrap="none">
            <a:spAutoFit/>
          </a:bodyPr>
          <a:lstStyle/>
          <a:p>
            <a:pPr algn="ctr"/>
            <a:r>
              <a:rPr lang="en-US" sz="1800">
                <a:solidFill>
                  <a:schemeClr val="bg1"/>
                </a:solidFill>
                <a:latin typeface="Steelfish" pitchFamily="2" charset="0"/>
              </a:rPr>
              <a:t>Photos</a:t>
            </a:r>
            <a:endParaRPr lang="bg-BG" sz="1800">
              <a:solidFill>
                <a:schemeClr val="bg1"/>
              </a:solidFill>
            </a:endParaRPr>
          </a:p>
        </p:txBody>
      </p:sp>
      <p:sp>
        <p:nvSpPr>
          <p:cNvPr id="6" name="Rounded Rectangle 34"/>
          <p:cNvSpPr/>
          <p:nvPr/>
        </p:nvSpPr>
        <p:spPr>
          <a:xfrm rot="2700000">
            <a:off x="2253141" y="957374"/>
            <a:ext cx="1188132" cy="1188132"/>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7" name="Rectangle 36"/>
          <p:cNvSpPr/>
          <p:nvPr/>
        </p:nvSpPr>
        <p:spPr>
          <a:xfrm>
            <a:off x="2548150" y="1307899"/>
            <a:ext cx="598113" cy="575542"/>
          </a:xfrm>
          <a:prstGeom prst="rect">
            <a:avLst/>
          </a:prstGeom>
        </p:spPr>
        <p:txBody>
          <a:bodyPr wrap="none">
            <a:spAutoFit/>
          </a:bodyPr>
          <a:lstStyle/>
          <a:p>
            <a:r>
              <a:rPr lang="en-US" sz="2800">
                <a:solidFill>
                  <a:schemeClr val="bg1"/>
                </a:solidFill>
                <a:latin typeface="FontAwesome" pitchFamily="2" charset="0"/>
              </a:rPr>
              <a:t></a:t>
            </a:r>
            <a:endParaRPr lang="bg-BG" sz="2800">
              <a:solidFill>
                <a:schemeClr val="bg1"/>
              </a:solidFill>
            </a:endParaRPr>
          </a:p>
        </p:txBody>
      </p:sp>
      <p:sp>
        <p:nvSpPr>
          <p:cNvPr id="8" name="Rounded Rectangle 37"/>
          <p:cNvSpPr/>
          <p:nvPr/>
        </p:nvSpPr>
        <p:spPr>
          <a:xfrm rot="2700000">
            <a:off x="4469784" y="1857482"/>
            <a:ext cx="1821802" cy="396044"/>
          </a:xfrm>
          <a:prstGeom prst="roundRect">
            <a:avLst>
              <a:gd name="adj" fmla="val 50000"/>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9" name="Rectangle 38"/>
          <p:cNvSpPr/>
          <p:nvPr/>
        </p:nvSpPr>
        <p:spPr>
          <a:xfrm rot="2700000">
            <a:off x="5009059" y="1870837"/>
            <a:ext cx="814647" cy="369332"/>
          </a:xfrm>
          <a:prstGeom prst="rect">
            <a:avLst/>
          </a:prstGeom>
        </p:spPr>
        <p:txBody>
          <a:bodyPr wrap="none">
            <a:spAutoFit/>
          </a:bodyPr>
          <a:lstStyle/>
          <a:p>
            <a:pPr algn="ctr"/>
            <a:r>
              <a:rPr lang="en-US" sz="1800">
                <a:solidFill>
                  <a:schemeClr val="bg1"/>
                </a:solidFill>
                <a:latin typeface="Steelfish" pitchFamily="2" charset="0"/>
              </a:rPr>
              <a:t>Infographics</a:t>
            </a:r>
            <a:endParaRPr lang="bg-BG" sz="1800">
              <a:solidFill>
                <a:schemeClr val="bg1"/>
              </a:solidFill>
            </a:endParaRPr>
          </a:p>
        </p:txBody>
      </p:sp>
      <p:sp>
        <p:nvSpPr>
          <p:cNvPr id="10" name="Rounded Rectangle 39"/>
          <p:cNvSpPr/>
          <p:nvPr/>
        </p:nvSpPr>
        <p:spPr>
          <a:xfrm rot="18900000" flipH="1">
            <a:off x="6171896" y="1857483"/>
            <a:ext cx="1821802" cy="396044"/>
          </a:xfrm>
          <a:prstGeom prst="roundRect">
            <a:avLst>
              <a:gd name="adj" fmla="val 50000"/>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1" name="Rectangle 40"/>
          <p:cNvSpPr/>
          <p:nvPr/>
        </p:nvSpPr>
        <p:spPr>
          <a:xfrm rot="18900000">
            <a:off x="6819553" y="1870719"/>
            <a:ext cx="526491" cy="369332"/>
          </a:xfrm>
          <a:prstGeom prst="rect">
            <a:avLst/>
          </a:prstGeom>
        </p:spPr>
        <p:txBody>
          <a:bodyPr wrap="none">
            <a:spAutoFit/>
          </a:bodyPr>
          <a:lstStyle/>
          <a:p>
            <a:pPr algn="ctr"/>
            <a:r>
              <a:rPr lang="en-US" sz="1800" dirty="0">
                <a:solidFill>
                  <a:schemeClr val="bg1"/>
                </a:solidFill>
                <a:latin typeface="Steelfish" pitchFamily="2" charset="0"/>
              </a:rPr>
              <a:t>Photos</a:t>
            </a:r>
            <a:endParaRPr lang="bg-BG" sz="1800" dirty="0">
              <a:solidFill>
                <a:schemeClr val="bg1"/>
              </a:solidFill>
            </a:endParaRPr>
          </a:p>
        </p:txBody>
      </p:sp>
      <p:sp>
        <p:nvSpPr>
          <p:cNvPr id="12" name="Rounded Rectangle 41"/>
          <p:cNvSpPr/>
          <p:nvPr/>
        </p:nvSpPr>
        <p:spPr>
          <a:xfrm rot="2700000">
            <a:off x="5648595" y="957252"/>
            <a:ext cx="1188132" cy="1188132"/>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3" name="Rectangle 42"/>
          <p:cNvSpPr/>
          <p:nvPr/>
        </p:nvSpPr>
        <p:spPr>
          <a:xfrm>
            <a:off x="5971817" y="1291841"/>
            <a:ext cx="541687" cy="575542"/>
          </a:xfrm>
          <a:prstGeom prst="rect">
            <a:avLst/>
          </a:prstGeom>
        </p:spPr>
        <p:txBody>
          <a:bodyPr wrap="none">
            <a:spAutoFit/>
          </a:bodyPr>
          <a:lstStyle/>
          <a:p>
            <a:r>
              <a:rPr lang="en-US" sz="2800">
                <a:solidFill>
                  <a:schemeClr val="bg1"/>
                </a:solidFill>
                <a:latin typeface="FontAwesome" pitchFamily="2" charset="0"/>
              </a:rPr>
              <a:t></a:t>
            </a:r>
            <a:endParaRPr lang="bg-BG" sz="2800">
              <a:solidFill>
                <a:schemeClr val="bg1"/>
              </a:solidFill>
            </a:endParaRPr>
          </a:p>
        </p:txBody>
      </p:sp>
      <p:sp>
        <p:nvSpPr>
          <p:cNvPr id="14" name="Rounded Rectangle 43"/>
          <p:cNvSpPr/>
          <p:nvPr/>
        </p:nvSpPr>
        <p:spPr>
          <a:xfrm rot="2700000">
            <a:off x="3963860" y="1994938"/>
            <a:ext cx="1188132" cy="1188132"/>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5" name="Rectangle 44"/>
          <p:cNvSpPr/>
          <p:nvPr/>
        </p:nvSpPr>
        <p:spPr>
          <a:xfrm>
            <a:off x="4258869" y="2345463"/>
            <a:ext cx="598113" cy="575542"/>
          </a:xfrm>
          <a:prstGeom prst="rect">
            <a:avLst/>
          </a:prstGeom>
        </p:spPr>
        <p:txBody>
          <a:bodyPr wrap="none">
            <a:spAutoFit/>
          </a:bodyPr>
          <a:lstStyle/>
          <a:p>
            <a:r>
              <a:rPr lang="en-US" sz="2800">
                <a:solidFill>
                  <a:schemeClr val="bg1"/>
                </a:solidFill>
                <a:latin typeface="FontAwesome" pitchFamily="2" charset="0"/>
              </a:rPr>
              <a:t></a:t>
            </a:r>
            <a:endParaRPr lang="bg-BG" sz="2800">
              <a:solidFill>
                <a:schemeClr val="bg1"/>
              </a:solidFill>
            </a:endParaRPr>
          </a:p>
        </p:txBody>
      </p:sp>
      <p:sp>
        <p:nvSpPr>
          <p:cNvPr id="17" name="Text Box 10"/>
          <p:cNvSpPr txBox="1">
            <a:spLocks noChangeArrowheads="1"/>
          </p:cNvSpPr>
          <p:nvPr/>
        </p:nvSpPr>
        <p:spPr bwMode="auto">
          <a:xfrm>
            <a:off x="1002545" y="3627966"/>
            <a:ext cx="7090060" cy="877163"/>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600" b="1" dirty="0">
                <a:solidFill>
                  <a:srgbClr val="00B0F0"/>
                </a:solidFill>
                <a:latin typeface="微软雅黑" pitchFamily="34" charset="-122"/>
                <a:ea typeface="微软雅黑" pitchFamily="34" charset="-122"/>
                <a:cs typeface="Open Sans" pitchFamily="34" charset="0"/>
              </a:rPr>
              <a:t>点击这里添加标题</a:t>
            </a:r>
            <a:endParaRPr lang="en-US" altLang="zh-CN" sz="1400" b="1" dirty="0">
              <a:solidFill>
                <a:srgbClr val="00B0F0"/>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rgbClr val="00B0F0"/>
                </a:solidFill>
                <a:latin typeface="微软雅黑" pitchFamily="34" charset="-122"/>
                <a:ea typeface="微软雅黑" pitchFamily="34" charset="-122"/>
                <a:cs typeface="Open Sans" pitchFamily="34" charset="0"/>
              </a:rPr>
              <a:t>点击这里添加内容点击这里添加内容点击这里添加内容点击这里添加内容点击这里添加内容点击这里添加内容点击这里添加内容点击这里添加内容点击这里添加内容点击这里添加内容点击这里添加内容点击这里添加内容</a:t>
            </a:r>
            <a:endParaRPr lang="en-US" altLang="zh-CN" sz="1000" dirty="0">
              <a:solidFill>
                <a:srgbClr val="00B0F0"/>
              </a:solidFill>
              <a:latin typeface="微软雅黑" pitchFamily="34" charset="-122"/>
              <a:ea typeface="微软雅黑" pitchFamily="34" charset="-122"/>
              <a:cs typeface="Open Sans" pitchFamily="34" charset="0"/>
            </a:endParaRPr>
          </a:p>
        </p:txBody>
      </p:sp>
    </p:spTree>
    <p:extLst>
      <p:ext uri="{BB962C8B-B14F-4D97-AF65-F5344CB8AC3E}">
        <p14:creationId xmlns:p14="http://schemas.microsoft.com/office/powerpoint/2010/main" val="3827467449"/>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ppt_x"/>
                                          </p:val>
                                        </p:tav>
                                        <p:tav tm="100000">
                                          <p:val>
                                            <p:strVal val="#ppt_x"/>
                                          </p:val>
                                        </p:tav>
                                      </p:tavLst>
                                    </p:anim>
                                    <p:anim calcmode="lin" valueType="num">
                                      <p:cBhvr additive="base">
                                        <p:cTn id="36" dur="500" fill="hold"/>
                                        <p:tgtEl>
                                          <p:spTgt spid="9"/>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ppt_x"/>
                                          </p:val>
                                        </p:tav>
                                        <p:tav tm="100000">
                                          <p:val>
                                            <p:strVal val="#ppt_x"/>
                                          </p:val>
                                        </p:tav>
                                      </p:tavLst>
                                    </p:anim>
                                    <p:anim calcmode="lin" valueType="num">
                                      <p:cBhvr additive="base">
                                        <p:cTn id="40" dur="500" fill="hold"/>
                                        <p:tgtEl>
                                          <p:spTgt spid="10"/>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500" fill="hold"/>
                                        <p:tgtEl>
                                          <p:spTgt spid="12"/>
                                        </p:tgtEl>
                                        <p:attrNameLst>
                                          <p:attrName>ppt_x</p:attrName>
                                        </p:attrNameLst>
                                      </p:cBhvr>
                                      <p:tavLst>
                                        <p:tav tm="0">
                                          <p:val>
                                            <p:strVal val="#ppt_x"/>
                                          </p:val>
                                        </p:tav>
                                        <p:tav tm="100000">
                                          <p:val>
                                            <p:strVal val="#ppt_x"/>
                                          </p:val>
                                        </p:tav>
                                      </p:tavLst>
                                    </p:anim>
                                    <p:anim calcmode="lin" valueType="num">
                                      <p:cBhvr additive="base">
                                        <p:cTn id="48" dur="500" fill="hold"/>
                                        <p:tgtEl>
                                          <p:spTgt spid="12"/>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fill="hold"/>
                                        <p:tgtEl>
                                          <p:spTgt spid="13"/>
                                        </p:tgtEl>
                                        <p:attrNameLst>
                                          <p:attrName>ppt_x</p:attrName>
                                        </p:attrNameLst>
                                      </p:cBhvr>
                                      <p:tavLst>
                                        <p:tav tm="0">
                                          <p:val>
                                            <p:strVal val="#ppt_x"/>
                                          </p:val>
                                        </p:tav>
                                        <p:tav tm="100000">
                                          <p:val>
                                            <p:strVal val="#ppt_x"/>
                                          </p:val>
                                        </p:tav>
                                      </p:tavLst>
                                    </p:anim>
                                    <p:anim calcmode="lin" valueType="num">
                                      <p:cBhvr additive="base">
                                        <p:cTn id="52" dur="500" fill="hold"/>
                                        <p:tgtEl>
                                          <p:spTgt spid="13"/>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fill="hold"/>
                                        <p:tgtEl>
                                          <p:spTgt spid="14"/>
                                        </p:tgtEl>
                                        <p:attrNameLst>
                                          <p:attrName>ppt_x</p:attrName>
                                        </p:attrNameLst>
                                      </p:cBhvr>
                                      <p:tavLst>
                                        <p:tav tm="0">
                                          <p:val>
                                            <p:strVal val="#ppt_x"/>
                                          </p:val>
                                        </p:tav>
                                        <p:tav tm="100000">
                                          <p:val>
                                            <p:strVal val="#ppt_x"/>
                                          </p:val>
                                        </p:tav>
                                      </p:tavLst>
                                    </p:anim>
                                    <p:anim calcmode="lin" valueType="num">
                                      <p:cBhvr additive="base">
                                        <p:cTn id="56" dur="500" fill="hold"/>
                                        <p:tgtEl>
                                          <p:spTgt spid="14"/>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fill="hold"/>
                                        <p:tgtEl>
                                          <p:spTgt spid="15"/>
                                        </p:tgtEl>
                                        <p:attrNameLst>
                                          <p:attrName>ppt_x</p:attrName>
                                        </p:attrNameLst>
                                      </p:cBhvr>
                                      <p:tavLst>
                                        <p:tav tm="0">
                                          <p:val>
                                            <p:strVal val="#ppt_x"/>
                                          </p:val>
                                        </p:tav>
                                        <p:tav tm="100000">
                                          <p:val>
                                            <p:strVal val="#ppt_x"/>
                                          </p:val>
                                        </p:tav>
                                      </p:tavLst>
                                    </p:anim>
                                    <p:anim calcmode="lin" valueType="num">
                                      <p:cBhvr additive="base">
                                        <p:cTn id="60" dur="500" fill="hold"/>
                                        <p:tgtEl>
                                          <p:spTgt spid="15"/>
                                        </p:tgtEl>
                                        <p:attrNameLst>
                                          <p:attrName>ppt_y</p:attrName>
                                        </p:attrNameLst>
                                      </p:cBhvr>
                                      <p:tavLst>
                                        <p:tav tm="0">
                                          <p:val>
                                            <p:strVal val="1+#ppt_h/2"/>
                                          </p:val>
                                        </p:tav>
                                        <p:tav tm="100000">
                                          <p:val>
                                            <p:strVal val="#ppt_y"/>
                                          </p:val>
                                        </p:tav>
                                      </p:tavLst>
                                    </p:anim>
                                  </p:childTnLst>
                                </p:cTn>
                              </p:par>
                            </p:childTnLst>
                          </p:cTn>
                        </p:par>
                        <p:par>
                          <p:cTn id="61" fill="hold">
                            <p:stCondLst>
                              <p:cond delay="500"/>
                            </p:stCondLst>
                            <p:childTnLst>
                              <p:par>
                                <p:cTn id="62" presetID="42" presetClass="entr" presetSubtype="0" fill="hold" grpId="0" nodeType="after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fade">
                                      <p:cBhvr>
                                        <p:cTn id="64" dur="250"/>
                                        <p:tgtEl>
                                          <p:spTgt spid="17"/>
                                        </p:tgtEl>
                                      </p:cBhvr>
                                    </p:animEffect>
                                    <p:anim calcmode="lin" valueType="num">
                                      <p:cBhvr>
                                        <p:cTn id="65" dur="250" fill="hold"/>
                                        <p:tgtEl>
                                          <p:spTgt spid="17"/>
                                        </p:tgtEl>
                                        <p:attrNameLst>
                                          <p:attrName>ppt_x</p:attrName>
                                        </p:attrNameLst>
                                      </p:cBhvr>
                                      <p:tavLst>
                                        <p:tav tm="0">
                                          <p:val>
                                            <p:strVal val="#ppt_x"/>
                                          </p:val>
                                        </p:tav>
                                        <p:tav tm="100000">
                                          <p:val>
                                            <p:strVal val="#ppt_x"/>
                                          </p:val>
                                        </p:tav>
                                      </p:tavLst>
                                    </p:anim>
                                    <p:anim calcmode="lin" valueType="num">
                                      <p:cBhvr>
                                        <p:cTn id="66" dur="25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p:bldP spid="6" grpId="0" animBg="1"/>
      <p:bldP spid="7" grpId="0"/>
      <p:bldP spid="8" grpId="0" animBg="1"/>
      <p:bldP spid="9" grpId="0"/>
      <p:bldP spid="10" grpId="0" animBg="1"/>
      <p:bldP spid="11" grpId="0"/>
      <p:bldP spid="12" grpId="0" animBg="1"/>
      <p:bldP spid="13" grpId="0"/>
      <p:bldP spid="14" grpId="0" animBg="1"/>
      <p:bldP spid="15" grpId="0"/>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29066" y="1944211"/>
            <a:ext cx="2307195" cy="0"/>
          </a:xfrm>
          <a:prstGeom prst="line">
            <a:avLst/>
          </a:prstGeom>
          <a:ln>
            <a:noFill/>
          </a:ln>
        </p:spPr>
        <p:style>
          <a:lnRef idx="2">
            <a:schemeClr val="accent1"/>
          </a:lnRef>
          <a:fillRef idx="1">
            <a:schemeClr val="lt1"/>
          </a:fillRef>
          <a:effectRef idx="0">
            <a:schemeClr val="accent1"/>
          </a:effectRef>
          <a:fontRef idx="minor">
            <a:schemeClr val="dk1"/>
          </a:fontRef>
        </p:style>
      </p:cxnSp>
      <p:cxnSp>
        <p:nvCxnSpPr>
          <p:cNvPr id="3" name="直接连接符 2"/>
          <p:cNvCxnSpPr/>
          <p:nvPr/>
        </p:nvCxnSpPr>
        <p:spPr>
          <a:xfrm>
            <a:off x="5439861" y="1944211"/>
            <a:ext cx="2307195" cy="0"/>
          </a:xfrm>
          <a:prstGeom prst="line">
            <a:avLst/>
          </a:prstGeom>
          <a:ln>
            <a:solidFill>
              <a:srgbClr val="00B0F0"/>
            </a:solidFill>
          </a:ln>
        </p:spPr>
        <p:style>
          <a:lnRef idx="1">
            <a:schemeClr val="dk1"/>
          </a:lnRef>
          <a:fillRef idx="0">
            <a:schemeClr val="dk1"/>
          </a:fillRef>
          <a:effectRef idx="0">
            <a:schemeClr val="dk1"/>
          </a:effectRef>
          <a:fontRef idx="minor">
            <a:schemeClr val="tx1"/>
          </a:fontRef>
        </p:style>
      </p:cxnSp>
      <p:cxnSp>
        <p:nvCxnSpPr>
          <p:cNvPr id="4" name="直接连接符 3"/>
          <p:cNvCxnSpPr/>
          <p:nvPr/>
        </p:nvCxnSpPr>
        <p:spPr>
          <a:xfrm>
            <a:off x="5996670" y="2889549"/>
            <a:ext cx="2307195" cy="0"/>
          </a:xfrm>
          <a:prstGeom prst="line">
            <a:avLst/>
          </a:prstGeom>
          <a:ln>
            <a:noFill/>
          </a:ln>
        </p:spPr>
        <p:style>
          <a:lnRef idx="2">
            <a:schemeClr val="accent1"/>
          </a:lnRef>
          <a:fillRef idx="1">
            <a:schemeClr val="lt1"/>
          </a:fillRef>
          <a:effectRef idx="0">
            <a:schemeClr val="accent1"/>
          </a:effectRef>
          <a:fontRef idx="minor">
            <a:schemeClr val="dk1"/>
          </a:fontRef>
        </p:style>
      </p:cxnSp>
      <p:cxnSp>
        <p:nvCxnSpPr>
          <p:cNvPr id="5" name="直接连接符 4"/>
          <p:cNvCxnSpPr/>
          <p:nvPr/>
        </p:nvCxnSpPr>
        <p:spPr>
          <a:xfrm>
            <a:off x="5439861" y="3787939"/>
            <a:ext cx="2305464" cy="0"/>
          </a:xfrm>
          <a:prstGeom prst="line">
            <a:avLst/>
          </a:prstGeom>
          <a:ln>
            <a:solidFill>
              <a:srgbClr val="00B0F0"/>
            </a:solidFill>
          </a:ln>
        </p:spPr>
        <p:style>
          <a:lnRef idx="1">
            <a:schemeClr val="dk1"/>
          </a:lnRef>
          <a:fillRef idx="0">
            <a:schemeClr val="dk1"/>
          </a:fillRef>
          <a:effectRef idx="0">
            <a:schemeClr val="dk1"/>
          </a:effectRef>
          <a:fontRef idx="minor">
            <a:schemeClr val="tx1"/>
          </a:fontRef>
        </p:style>
      </p:cxnSp>
      <p:cxnSp>
        <p:nvCxnSpPr>
          <p:cNvPr id="6" name="直接连接符 5"/>
          <p:cNvCxnSpPr/>
          <p:nvPr/>
        </p:nvCxnSpPr>
        <p:spPr>
          <a:xfrm>
            <a:off x="1029066" y="3787939"/>
            <a:ext cx="2376459" cy="0"/>
          </a:xfrm>
          <a:prstGeom prst="line">
            <a:avLst/>
          </a:prstGeom>
          <a:ln>
            <a:solidFill>
              <a:srgbClr val="00B0F0"/>
            </a:solidFill>
          </a:ln>
        </p:spPr>
        <p:style>
          <a:lnRef idx="1">
            <a:schemeClr val="dk1"/>
          </a:lnRef>
          <a:fillRef idx="0">
            <a:schemeClr val="dk1"/>
          </a:fillRef>
          <a:effectRef idx="0">
            <a:schemeClr val="dk1"/>
          </a:effectRef>
          <a:fontRef idx="minor">
            <a:schemeClr val="tx1"/>
          </a:fontRef>
        </p:style>
      </p:cxnSp>
      <p:cxnSp>
        <p:nvCxnSpPr>
          <p:cNvPr id="7" name="直接连接符 6"/>
          <p:cNvCxnSpPr/>
          <p:nvPr/>
        </p:nvCxnSpPr>
        <p:spPr>
          <a:xfrm>
            <a:off x="539951" y="2885689"/>
            <a:ext cx="2307195" cy="0"/>
          </a:xfrm>
          <a:prstGeom prst="line">
            <a:avLst/>
          </a:prstGeom>
          <a:ln>
            <a:noFill/>
          </a:ln>
        </p:spPr>
        <p:style>
          <a:lnRef idx="2">
            <a:schemeClr val="accent1"/>
          </a:lnRef>
          <a:fillRef idx="1">
            <a:schemeClr val="lt1"/>
          </a:fillRef>
          <a:effectRef idx="0">
            <a:schemeClr val="accent1"/>
          </a:effectRef>
          <a:fontRef idx="minor">
            <a:schemeClr val="dk1"/>
          </a:fontRef>
        </p:style>
      </p:cxnSp>
      <p:sp>
        <p:nvSpPr>
          <p:cNvPr id="8" name="文本框 21"/>
          <p:cNvSpPr txBox="1"/>
          <p:nvPr/>
        </p:nvSpPr>
        <p:spPr>
          <a:xfrm>
            <a:off x="5564905" y="1487216"/>
            <a:ext cx="2180421" cy="40779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lIns="68571" tIns="34285" rIns="68571" bIns="34285" rtlCol="0">
            <a:spAutoFit/>
          </a:bodyPr>
          <a:lstStyle/>
          <a:p>
            <a:pPr algn="ctr"/>
            <a:r>
              <a:rPr lang="zh-CN" altLang="en-US" sz="1100" dirty="0">
                <a:solidFill>
                  <a:srgbClr val="00B0F0"/>
                </a:solidFill>
                <a:latin typeface="微软雅黑" panose="020B0503020204020204" pitchFamily="34" charset="-122"/>
                <a:ea typeface="微软雅黑" panose="020B0503020204020204" pitchFamily="34" charset="-122"/>
              </a:rPr>
              <a:t>这里可以输入一下简单的概括性的内容文字，用户可以在投影机</a:t>
            </a:r>
          </a:p>
        </p:txBody>
      </p:sp>
      <p:sp>
        <p:nvSpPr>
          <p:cNvPr id="9" name="文本框 22"/>
          <p:cNvSpPr txBox="1"/>
          <p:nvPr/>
        </p:nvSpPr>
        <p:spPr>
          <a:xfrm>
            <a:off x="6060058" y="2382665"/>
            <a:ext cx="2180421" cy="40779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lIns="68571" tIns="34285" rIns="68571" bIns="34285" rtlCol="0">
            <a:spAutoFit/>
          </a:bodyPr>
          <a:lstStyle/>
          <a:p>
            <a:pPr algn="ctr"/>
            <a:r>
              <a:rPr lang="zh-CN" altLang="en-US" sz="1100" dirty="0">
                <a:solidFill>
                  <a:srgbClr val="00B0F0"/>
                </a:solidFill>
                <a:latin typeface="微软雅黑" panose="020B0503020204020204" pitchFamily="34" charset="-122"/>
                <a:ea typeface="微软雅黑" panose="020B0503020204020204" pitchFamily="34" charset="-122"/>
              </a:rPr>
              <a:t>这里可以输入一下简单的概括性的内容文字，用户可以在投影机</a:t>
            </a:r>
          </a:p>
        </p:txBody>
      </p:sp>
      <p:sp>
        <p:nvSpPr>
          <p:cNvPr id="10" name="文本框 23"/>
          <p:cNvSpPr txBox="1"/>
          <p:nvPr/>
        </p:nvSpPr>
        <p:spPr>
          <a:xfrm>
            <a:off x="5564905" y="3281055"/>
            <a:ext cx="2180421" cy="40779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lIns="68571" tIns="34285" rIns="68571" bIns="34285" rtlCol="0">
            <a:spAutoFit/>
          </a:bodyPr>
          <a:lstStyle/>
          <a:p>
            <a:pPr algn="ctr"/>
            <a:r>
              <a:rPr lang="zh-CN" altLang="en-US" sz="1100" dirty="0">
                <a:solidFill>
                  <a:srgbClr val="00B0F0"/>
                </a:solidFill>
                <a:latin typeface="微软雅黑" panose="020B0503020204020204" pitchFamily="34" charset="-122"/>
                <a:ea typeface="微软雅黑" panose="020B0503020204020204" pitchFamily="34" charset="-122"/>
              </a:rPr>
              <a:t>这里可以输入一下简单的概括性的内容文字，用户可以在投影机</a:t>
            </a:r>
          </a:p>
        </p:txBody>
      </p:sp>
      <p:sp>
        <p:nvSpPr>
          <p:cNvPr id="11" name="文本框 25"/>
          <p:cNvSpPr txBox="1"/>
          <p:nvPr/>
        </p:nvSpPr>
        <p:spPr>
          <a:xfrm>
            <a:off x="1089850" y="1483946"/>
            <a:ext cx="2180421" cy="40779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lIns="68571" tIns="34285" rIns="68571" bIns="34285" rtlCol="0">
            <a:spAutoFit/>
          </a:bodyPr>
          <a:lstStyle/>
          <a:p>
            <a:pPr algn="ctr"/>
            <a:r>
              <a:rPr lang="zh-CN" altLang="en-US" sz="1100" dirty="0">
                <a:solidFill>
                  <a:srgbClr val="00B0F0"/>
                </a:solidFill>
                <a:latin typeface="微软雅黑" panose="020B0503020204020204" pitchFamily="34" charset="-122"/>
                <a:ea typeface="微软雅黑" panose="020B0503020204020204" pitchFamily="34" charset="-122"/>
              </a:rPr>
              <a:t>这里可以输入一下简单的概括性的内容文字，用户可以在投影机</a:t>
            </a:r>
          </a:p>
        </p:txBody>
      </p:sp>
      <p:sp>
        <p:nvSpPr>
          <p:cNvPr id="12" name="文本框 26"/>
          <p:cNvSpPr txBox="1"/>
          <p:nvPr/>
        </p:nvSpPr>
        <p:spPr>
          <a:xfrm>
            <a:off x="603339" y="2420724"/>
            <a:ext cx="2180421" cy="40779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lIns="68571" tIns="34285" rIns="68571" bIns="34285" rtlCol="0">
            <a:spAutoFit/>
          </a:bodyPr>
          <a:lstStyle/>
          <a:p>
            <a:pPr algn="ctr"/>
            <a:r>
              <a:rPr lang="zh-CN" altLang="en-US" sz="1100" dirty="0">
                <a:solidFill>
                  <a:srgbClr val="00B0F0"/>
                </a:solidFill>
                <a:latin typeface="微软雅黑" panose="020B0503020204020204" pitchFamily="34" charset="-122"/>
                <a:ea typeface="微软雅黑" panose="020B0503020204020204" pitchFamily="34" charset="-122"/>
              </a:rPr>
              <a:t>这里可以输入一下简单的概括性的内容文字，用户可以在投影机</a:t>
            </a:r>
          </a:p>
        </p:txBody>
      </p:sp>
      <p:sp>
        <p:nvSpPr>
          <p:cNvPr id="13" name="文本框 28"/>
          <p:cNvSpPr txBox="1"/>
          <p:nvPr/>
        </p:nvSpPr>
        <p:spPr>
          <a:xfrm>
            <a:off x="1084143" y="3277114"/>
            <a:ext cx="2180421" cy="40779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lIns="68571" tIns="34285" rIns="68571" bIns="34285" rtlCol="0">
            <a:spAutoFit/>
          </a:bodyPr>
          <a:lstStyle/>
          <a:p>
            <a:pPr algn="ctr"/>
            <a:r>
              <a:rPr lang="zh-CN" altLang="en-US" sz="1100" dirty="0">
                <a:solidFill>
                  <a:srgbClr val="00B0F0"/>
                </a:solidFill>
                <a:latin typeface="微软雅黑" panose="020B0503020204020204" pitchFamily="34" charset="-122"/>
                <a:ea typeface="微软雅黑" panose="020B0503020204020204" pitchFamily="34" charset="-122"/>
              </a:rPr>
              <a:t>这里可以输入一下简单的概括性的内容文字，用户可以在投影机</a:t>
            </a:r>
          </a:p>
        </p:txBody>
      </p:sp>
      <p:sp>
        <p:nvSpPr>
          <p:cNvPr id="14" name="任意多边形 13"/>
          <p:cNvSpPr/>
          <p:nvPr/>
        </p:nvSpPr>
        <p:spPr>
          <a:xfrm rot="9000000">
            <a:off x="3293095" y="1122452"/>
            <a:ext cx="1179498" cy="1043474"/>
          </a:xfrm>
          <a:custGeom>
            <a:avLst/>
            <a:gdLst>
              <a:gd name="connsiteX0" fmla="*/ 28988 w 3761891"/>
              <a:gd name="connsiteY0" fmla="*/ 1549518 h 3329262"/>
              <a:gd name="connsiteX1" fmla="*/ 857080 w 3761891"/>
              <a:gd name="connsiteY1" fmla="*/ 115221 h 3329262"/>
              <a:gd name="connsiteX2" fmla="*/ 913826 w 3761891"/>
              <a:gd name="connsiteY2" fmla="*/ 50888 h 3329262"/>
              <a:gd name="connsiteX3" fmla="*/ 929030 w 3761891"/>
              <a:gd name="connsiteY3" fmla="*/ 43468 h 3329262"/>
              <a:gd name="connsiteX4" fmla="*/ 953509 w 3761891"/>
              <a:gd name="connsiteY4" fmla="*/ 26073 h 3329262"/>
              <a:gd name="connsiteX5" fmla="*/ 1056478 w 3761891"/>
              <a:gd name="connsiteY5" fmla="*/ 0 h 3329262"/>
              <a:gd name="connsiteX6" fmla="*/ 2712663 w 3761891"/>
              <a:gd name="connsiteY6" fmla="*/ 0 h 3329262"/>
              <a:gd name="connsiteX7" fmla="*/ 2796749 w 3761891"/>
              <a:gd name="connsiteY7" fmla="*/ 16976 h 3329262"/>
              <a:gd name="connsiteX8" fmla="*/ 2821386 w 3761891"/>
              <a:gd name="connsiteY8" fmla="*/ 33587 h 3329262"/>
              <a:gd name="connsiteX9" fmla="*/ 2848078 w 3761891"/>
              <a:gd name="connsiteY9" fmla="*/ 46612 h 3329262"/>
              <a:gd name="connsiteX10" fmla="*/ 2904822 w 3761891"/>
              <a:gd name="connsiteY10" fmla="*/ 110945 h 3329262"/>
              <a:gd name="connsiteX11" fmla="*/ 3732914 w 3761891"/>
              <a:gd name="connsiteY11" fmla="*/ 1545242 h 3329262"/>
              <a:gd name="connsiteX12" fmla="*/ 3761354 w 3761891"/>
              <a:gd name="connsiteY12" fmla="*/ 1668288 h 3329262"/>
              <a:gd name="connsiteX13" fmla="*/ 3759241 w 3761891"/>
              <a:gd name="connsiteY13" fmla="*/ 1680884 h 3329262"/>
              <a:gd name="connsiteX14" fmla="*/ 3760171 w 3761891"/>
              <a:gd name="connsiteY14" fmla="*/ 1694227 h 3329262"/>
              <a:gd name="connsiteX15" fmla="*/ 3732830 w 3761891"/>
              <a:gd name="connsiteY15" fmla="*/ 1775536 h 3329262"/>
              <a:gd name="connsiteX16" fmla="*/ 2904738 w 3761891"/>
              <a:gd name="connsiteY16" fmla="*/ 3209833 h 3329262"/>
              <a:gd name="connsiteX17" fmla="*/ 2847993 w 3761891"/>
              <a:gd name="connsiteY17" fmla="*/ 3274166 h 3329262"/>
              <a:gd name="connsiteX18" fmla="*/ 2842511 w 3761891"/>
              <a:gd name="connsiteY18" fmla="*/ 3276841 h 3329262"/>
              <a:gd name="connsiteX19" fmla="*/ 2823691 w 3761891"/>
              <a:gd name="connsiteY19" fmla="*/ 3292368 h 3329262"/>
              <a:gd name="connsiteX20" fmla="*/ 2702910 w 3761891"/>
              <a:gd name="connsiteY20" fmla="*/ 3329262 h 3329262"/>
              <a:gd name="connsiteX21" fmla="*/ 1046726 w 3761891"/>
              <a:gd name="connsiteY21" fmla="*/ 3329262 h 3329262"/>
              <a:gd name="connsiteX22" fmla="*/ 893974 w 3761891"/>
              <a:gd name="connsiteY22" fmla="*/ 3265990 h 3329262"/>
              <a:gd name="connsiteX23" fmla="*/ 883550 w 3761891"/>
              <a:gd name="connsiteY23" fmla="*/ 3250529 h 3329262"/>
              <a:gd name="connsiteX24" fmla="*/ 882566 w 3761891"/>
              <a:gd name="connsiteY24" fmla="*/ 3249619 h 3329262"/>
              <a:gd name="connsiteX25" fmla="*/ 856997 w 3761891"/>
              <a:gd name="connsiteY25" fmla="*/ 3214110 h 3329262"/>
              <a:gd name="connsiteX26" fmla="*/ 28905 w 3761891"/>
              <a:gd name="connsiteY26" fmla="*/ 1779812 h 3329262"/>
              <a:gd name="connsiteX27" fmla="*/ 0 w 3761891"/>
              <a:gd name="connsiteY27" fmla="*/ 1677601 h 3329262"/>
              <a:gd name="connsiteX28" fmla="*/ 2825 w 3761891"/>
              <a:gd name="connsiteY28" fmla="*/ 1647714 h 3329262"/>
              <a:gd name="connsiteX29" fmla="*/ 1647 w 3761891"/>
              <a:gd name="connsiteY29" fmla="*/ 1630828 h 3329262"/>
              <a:gd name="connsiteX30" fmla="*/ 28988 w 3761891"/>
              <a:gd name="connsiteY30" fmla="*/ 1549518 h 332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61891" h="3329262">
                <a:moveTo>
                  <a:pt x="28988" y="1549518"/>
                </a:moveTo>
                <a:lnTo>
                  <a:pt x="857080" y="115221"/>
                </a:lnTo>
                <a:cubicBezTo>
                  <a:pt x="871994" y="89390"/>
                  <a:pt x="891436" y="67805"/>
                  <a:pt x="913826" y="50888"/>
                </a:cubicBezTo>
                <a:lnTo>
                  <a:pt x="929030" y="43468"/>
                </a:lnTo>
                <a:lnTo>
                  <a:pt x="953509" y="26073"/>
                </a:lnTo>
                <a:cubicBezTo>
                  <a:pt x="984118" y="9445"/>
                  <a:pt x="1019195" y="0"/>
                  <a:pt x="1056478" y="0"/>
                </a:cubicBezTo>
                <a:lnTo>
                  <a:pt x="2712663" y="0"/>
                </a:lnTo>
                <a:cubicBezTo>
                  <a:pt x="2742490" y="0"/>
                  <a:pt x="2770904" y="6045"/>
                  <a:pt x="2796749" y="16976"/>
                </a:cubicBezTo>
                <a:lnTo>
                  <a:pt x="2821386" y="33587"/>
                </a:lnTo>
                <a:lnTo>
                  <a:pt x="2848078" y="46612"/>
                </a:lnTo>
                <a:cubicBezTo>
                  <a:pt x="2870467" y="63528"/>
                  <a:pt x="2889909" y="85114"/>
                  <a:pt x="2904822" y="110945"/>
                </a:cubicBezTo>
                <a:lnTo>
                  <a:pt x="3732914" y="1545242"/>
                </a:lnTo>
                <a:cubicBezTo>
                  <a:pt x="3755284" y="1583988"/>
                  <a:pt x="3764287" y="1626784"/>
                  <a:pt x="3761354" y="1668288"/>
                </a:cubicBezTo>
                <a:lnTo>
                  <a:pt x="3759241" y="1680884"/>
                </a:lnTo>
                <a:lnTo>
                  <a:pt x="3760171" y="1694227"/>
                </a:lnTo>
                <a:cubicBezTo>
                  <a:pt x="3756715" y="1722074"/>
                  <a:pt x="3747743" y="1749705"/>
                  <a:pt x="3732830" y="1775536"/>
                </a:cubicBezTo>
                <a:lnTo>
                  <a:pt x="2904738" y="3209833"/>
                </a:lnTo>
                <a:cubicBezTo>
                  <a:pt x="2889824" y="3235664"/>
                  <a:pt x="2870382" y="3257249"/>
                  <a:pt x="2847993" y="3274166"/>
                </a:cubicBezTo>
                <a:lnTo>
                  <a:pt x="2842511" y="3276841"/>
                </a:lnTo>
                <a:lnTo>
                  <a:pt x="2823691" y="3292368"/>
                </a:lnTo>
                <a:cubicBezTo>
                  <a:pt x="2789213" y="3315661"/>
                  <a:pt x="2747650" y="3329261"/>
                  <a:pt x="2702910" y="3329262"/>
                </a:cubicBezTo>
                <a:lnTo>
                  <a:pt x="1046726" y="3329262"/>
                </a:lnTo>
                <a:cubicBezTo>
                  <a:pt x="987073" y="3329262"/>
                  <a:pt x="933067" y="3305083"/>
                  <a:pt x="893974" y="3265990"/>
                </a:cubicBezTo>
                <a:lnTo>
                  <a:pt x="883550" y="3250529"/>
                </a:lnTo>
                <a:lnTo>
                  <a:pt x="882566" y="3249619"/>
                </a:lnTo>
                <a:cubicBezTo>
                  <a:pt x="873042" y="3238879"/>
                  <a:pt x="864454" y="3227025"/>
                  <a:pt x="856997" y="3214110"/>
                </a:cubicBezTo>
                <a:lnTo>
                  <a:pt x="28905" y="1779812"/>
                </a:lnTo>
                <a:cubicBezTo>
                  <a:pt x="10263" y="1747524"/>
                  <a:pt x="904" y="1712423"/>
                  <a:pt x="0" y="1677601"/>
                </a:cubicBezTo>
                <a:lnTo>
                  <a:pt x="2825" y="1647714"/>
                </a:lnTo>
                <a:lnTo>
                  <a:pt x="1647" y="1630828"/>
                </a:lnTo>
                <a:cubicBezTo>
                  <a:pt x="5103" y="1602980"/>
                  <a:pt x="14075" y="1575349"/>
                  <a:pt x="28988" y="1549518"/>
                </a:cubicBezTo>
                <a:close/>
              </a:path>
            </a:pathLst>
          </a:custGeom>
          <a:solidFill>
            <a:srgbClr val="00B0F0"/>
          </a:solidFill>
          <a:ln>
            <a:noFill/>
          </a:ln>
        </p:spPr>
        <p:style>
          <a:lnRef idx="2">
            <a:schemeClr val="accent1"/>
          </a:lnRef>
          <a:fillRef idx="1">
            <a:schemeClr val="lt1"/>
          </a:fillRef>
          <a:effectRef idx="0">
            <a:schemeClr val="accent1"/>
          </a:effectRef>
          <a:fontRef idx="minor">
            <a:schemeClr val="dk1"/>
          </a:fontRef>
        </p:style>
        <p:txBody>
          <a:bodyPr lIns="68571" tIns="34285" rIns="68571" bIns="34285" rtlCol="0" anchor="ctr"/>
          <a:lstStyle/>
          <a:p>
            <a:pPr algn="ctr"/>
            <a:endParaRPr lang="zh-CN" altLang="en-US"/>
          </a:p>
        </p:txBody>
      </p:sp>
      <p:grpSp>
        <p:nvGrpSpPr>
          <p:cNvPr id="15" name="Group 4"/>
          <p:cNvGrpSpPr>
            <a:grpSpLocks noChangeAspect="1"/>
          </p:cNvGrpSpPr>
          <p:nvPr/>
        </p:nvGrpSpPr>
        <p:grpSpPr bwMode="auto">
          <a:xfrm rot="5400000" flipH="1">
            <a:off x="3721612" y="1331299"/>
            <a:ext cx="322464" cy="644676"/>
            <a:chOff x="1" y="0"/>
            <a:chExt cx="2653" cy="5302"/>
          </a:xfrm>
          <a:solidFill>
            <a:schemeClr val="bg1"/>
          </a:solidFill>
        </p:grpSpPr>
        <p:sp>
          <p:nvSpPr>
            <p:cNvPr id="16" name="Freeform 5"/>
            <p:cNvSpPr>
              <a:spLocks/>
            </p:cNvSpPr>
            <p:nvPr/>
          </p:nvSpPr>
          <p:spPr bwMode="auto">
            <a:xfrm>
              <a:off x="1" y="0"/>
              <a:ext cx="2653" cy="2301"/>
            </a:xfrm>
            <a:custGeom>
              <a:avLst/>
              <a:gdLst>
                <a:gd name="T0" fmla="*/ 1083 w 1120"/>
                <a:gd name="T1" fmla="*/ 574 h 973"/>
                <a:gd name="T2" fmla="*/ 1083 w 1120"/>
                <a:gd name="T3" fmla="*/ 442 h 973"/>
                <a:gd name="T4" fmla="*/ 950 w 1120"/>
                <a:gd name="T5" fmla="*/ 442 h 973"/>
                <a:gd name="T6" fmla="*/ 694 w 1120"/>
                <a:gd name="T7" fmla="*/ 631 h 973"/>
                <a:gd name="T8" fmla="*/ 694 w 1120"/>
                <a:gd name="T9" fmla="*/ 141 h 973"/>
                <a:gd name="T10" fmla="*/ 555 w 1120"/>
                <a:gd name="T11" fmla="*/ 0 h 973"/>
                <a:gd name="T12" fmla="*/ 416 w 1120"/>
                <a:gd name="T13" fmla="*/ 141 h 973"/>
                <a:gd name="T14" fmla="*/ 416 w 1120"/>
                <a:gd name="T15" fmla="*/ 640 h 973"/>
                <a:gd name="T16" fmla="*/ 161 w 1120"/>
                <a:gd name="T17" fmla="*/ 446 h 973"/>
                <a:gd name="T18" fmla="*/ 28 w 1120"/>
                <a:gd name="T19" fmla="*/ 446 h 973"/>
                <a:gd name="T20" fmla="*/ 0 w 1120"/>
                <a:gd name="T21" fmla="*/ 512 h 973"/>
                <a:gd name="T22" fmla="*/ 28 w 1120"/>
                <a:gd name="T23" fmla="*/ 579 h 973"/>
                <a:gd name="T24" fmla="*/ 552 w 1120"/>
                <a:gd name="T25" fmla="*/ 973 h 973"/>
                <a:gd name="T26" fmla="*/ 1083 w 1120"/>
                <a:gd name="T27" fmla="*/ 574 h 9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0" h="973">
                  <a:moveTo>
                    <a:pt x="1083" y="574"/>
                  </a:moveTo>
                  <a:cubicBezTo>
                    <a:pt x="1120" y="537"/>
                    <a:pt x="1120" y="478"/>
                    <a:pt x="1083" y="442"/>
                  </a:cubicBezTo>
                  <a:cubicBezTo>
                    <a:pt x="1046" y="405"/>
                    <a:pt x="987" y="405"/>
                    <a:pt x="950" y="442"/>
                  </a:cubicBezTo>
                  <a:cubicBezTo>
                    <a:pt x="694" y="631"/>
                    <a:pt x="694" y="631"/>
                    <a:pt x="694" y="631"/>
                  </a:cubicBezTo>
                  <a:cubicBezTo>
                    <a:pt x="694" y="141"/>
                    <a:pt x="694" y="141"/>
                    <a:pt x="694" y="141"/>
                  </a:cubicBezTo>
                  <a:cubicBezTo>
                    <a:pt x="694" y="63"/>
                    <a:pt x="631" y="0"/>
                    <a:pt x="555" y="0"/>
                  </a:cubicBezTo>
                  <a:cubicBezTo>
                    <a:pt x="478" y="0"/>
                    <a:pt x="416" y="63"/>
                    <a:pt x="416" y="141"/>
                  </a:cubicBezTo>
                  <a:cubicBezTo>
                    <a:pt x="416" y="640"/>
                    <a:pt x="416" y="640"/>
                    <a:pt x="416" y="640"/>
                  </a:cubicBezTo>
                  <a:cubicBezTo>
                    <a:pt x="161" y="446"/>
                    <a:pt x="161" y="446"/>
                    <a:pt x="161" y="446"/>
                  </a:cubicBezTo>
                  <a:cubicBezTo>
                    <a:pt x="124" y="409"/>
                    <a:pt x="65" y="409"/>
                    <a:pt x="28" y="446"/>
                  </a:cubicBezTo>
                  <a:cubicBezTo>
                    <a:pt x="9" y="464"/>
                    <a:pt x="0" y="488"/>
                    <a:pt x="0" y="512"/>
                  </a:cubicBezTo>
                  <a:cubicBezTo>
                    <a:pt x="0" y="536"/>
                    <a:pt x="9" y="560"/>
                    <a:pt x="28" y="579"/>
                  </a:cubicBezTo>
                  <a:cubicBezTo>
                    <a:pt x="552" y="973"/>
                    <a:pt x="552" y="973"/>
                    <a:pt x="552" y="973"/>
                  </a:cubicBezTo>
                  <a:cubicBezTo>
                    <a:pt x="1083" y="574"/>
                    <a:pt x="1083" y="574"/>
                    <a:pt x="1083" y="5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7" name="Freeform 6"/>
            <p:cNvSpPr>
              <a:spLocks/>
            </p:cNvSpPr>
            <p:nvPr/>
          </p:nvSpPr>
          <p:spPr bwMode="auto">
            <a:xfrm>
              <a:off x="1" y="2999"/>
              <a:ext cx="2653" cy="2303"/>
            </a:xfrm>
            <a:custGeom>
              <a:avLst/>
              <a:gdLst>
                <a:gd name="T0" fmla="*/ 1083 w 1120"/>
                <a:gd name="T1" fmla="*/ 396 h 974"/>
                <a:gd name="T2" fmla="*/ 1083 w 1120"/>
                <a:gd name="T3" fmla="*/ 528 h 974"/>
                <a:gd name="T4" fmla="*/ 950 w 1120"/>
                <a:gd name="T5" fmla="*/ 528 h 974"/>
                <a:gd name="T6" fmla="*/ 694 w 1120"/>
                <a:gd name="T7" fmla="*/ 342 h 974"/>
                <a:gd name="T8" fmla="*/ 694 w 1120"/>
                <a:gd name="T9" fmla="*/ 833 h 974"/>
                <a:gd name="T10" fmla="*/ 555 w 1120"/>
                <a:gd name="T11" fmla="*/ 974 h 974"/>
                <a:gd name="T12" fmla="*/ 416 w 1120"/>
                <a:gd name="T13" fmla="*/ 833 h 974"/>
                <a:gd name="T14" fmla="*/ 416 w 1120"/>
                <a:gd name="T15" fmla="*/ 353 h 974"/>
                <a:gd name="T16" fmla="*/ 161 w 1120"/>
                <a:gd name="T17" fmla="*/ 531 h 974"/>
                <a:gd name="T18" fmla="*/ 28 w 1120"/>
                <a:gd name="T19" fmla="*/ 531 h 974"/>
                <a:gd name="T20" fmla="*/ 0 w 1120"/>
                <a:gd name="T21" fmla="*/ 464 h 974"/>
                <a:gd name="T22" fmla="*/ 28 w 1120"/>
                <a:gd name="T23" fmla="*/ 398 h 974"/>
                <a:gd name="T24" fmla="*/ 552 w 1120"/>
                <a:gd name="T25" fmla="*/ 0 h 974"/>
                <a:gd name="T26" fmla="*/ 1083 w 1120"/>
                <a:gd name="T27" fmla="*/ 396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0" h="974">
                  <a:moveTo>
                    <a:pt x="1083" y="396"/>
                  </a:moveTo>
                  <a:cubicBezTo>
                    <a:pt x="1120" y="433"/>
                    <a:pt x="1120" y="492"/>
                    <a:pt x="1083" y="528"/>
                  </a:cubicBezTo>
                  <a:cubicBezTo>
                    <a:pt x="1046" y="565"/>
                    <a:pt x="987" y="565"/>
                    <a:pt x="950" y="528"/>
                  </a:cubicBezTo>
                  <a:cubicBezTo>
                    <a:pt x="694" y="342"/>
                    <a:pt x="694" y="342"/>
                    <a:pt x="694" y="342"/>
                  </a:cubicBezTo>
                  <a:cubicBezTo>
                    <a:pt x="694" y="833"/>
                    <a:pt x="694" y="833"/>
                    <a:pt x="694" y="833"/>
                  </a:cubicBezTo>
                  <a:cubicBezTo>
                    <a:pt x="694" y="911"/>
                    <a:pt x="631" y="974"/>
                    <a:pt x="555" y="974"/>
                  </a:cubicBezTo>
                  <a:cubicBezTo>
                    <a:pt x="478" y="974"/>
                    <a:pt x="416" y="911"/>
                    <a:pt x="416" y="833"/>
                  </a:cubicBezTo>
                  <a:cubicBezTo>
                    <a:pt x="416" y="353"/>
                    <a:pt x="416" y="353"/>
                    <a:pt x="416" y="353"/>
                  </a:cubicBezTo>
                  <a:cubicBezTo>
                    <a:pt x="161" y="531"/>
                    <a:pt x="161" y="531"/>
                    <a:pt x="161" y="531"/>
                  </a:cubicBezTo>
                  <a:cubicBezTo>
                    <a:pt x="124" y="567"/>
                    <a:pt x="65" y="567"/>
                    <a:pt x="28" y="531"/>
                  </a:cubicBezTo>
                  <a:cubicBezTo>
                    <a:pt x="9" y="512"/>
                    <a:pt x="0" y="488"/>
                    <a:pt x="0" y="464"/>
                  </a:cubicBezTo>
                  <a:cubicBezTo>
                    <a:pt x="0" y="440"/>
                    <a:pt x="9" y="416"/>
                    <a:pt x="28" y="398"/>
                  </a:cubicBezTo>
                  <a:cubicBezTo>
                    <a:pt x="552" y="0"/>
                    <a:pt x="552" y="0"/>
                    <a:pt x="552" y="0"/>
                  </a:cubicBezTo>
                  <a:cubicBezTo>
                    <a:pt x="1083" y="396"/>
                    <a:pt x="1083" y="396"/>
                    <a:pt x="1083" y="3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sp>
        <p:nvSpPr>
          <p:cNvPr id="18" name="任意多边形 17"/>
          <p:cNvSpPr/>
          <p:nvPr/>
        </p:nvSpPr>
        <p:spPr>
          <a:xfrm rot="9000000">
            <a:off x="4351238" y="1122452"/>
            <a:ext cx="1179498" cy="1043474"/>
          </a:xfrm>
          <a:custGeom>
            <a:avLst/>
            <a:gdLst>
              <a:gd name="connsiteX0" fmla="*/ 28988 w 3761891"/>
              <a:gd name="connsiteY0" fmla="*/ 1549518 h 3329262"/>
              <a:gd name="connsiteX1" fmla="*/ 857080 w 3761891"/>
              <a:gd name="connsiteY1" fmla="*/ 115221 h 3329262"/>
              <a:gd name="connsiteX2" fmla="*/ 913826 w 3761891"/>
              <a:gd name="connsiteY2" fmla="*/ 50888 h 3329262"/>
              <a:gd name="connsiteX3" fmla="*/ 929030 w 3761891"/>
              <a:gd name="connsiteY3" fmla="*/ 43468 h 3329262"/>
              <a:gd name="connsiteX4" fmla="*/ 953509 w 3761891"/>
              <a:gd name="connsiteY4" fmla="*/ 26073 h 3329262"/>
              <a:gd name="connsiteX5" fmla="*/ 1056478 w 3761891"/>
              <a:gd name="connsiteY5" fmla="*/ 0 h 3329262"/>
              <a:gd name="connsiteX6" fmla="*/ 2712663 w 3761891"/>
              <a:gd name="connsiteY6" fmla="*/ 0 h 3329262"/>
              <a:gd name="connsiteX7" fmla="*/ 2796749 w 3761891"/>
              <a:gd name="connsiteY7" fmla="*/ 16976 h 3329262"/>
              <a:gd name="connsiteX8" fmla="*/ 2821386 w 3761891"/>
              <a:gd name="connsiteY8" fmla="*/ 33587 h 3329262"/>
              <a:gd name="connsiteX9" fmla="*/ 2848078 w 3761891"/>
              <a:gd name="connsiteY9" fmla="*/ 46612 h 3329262"/>
              <a:gd name="connsiteX10" fmla="*/ 2904822 w 3761891"/>
              <a:gd name="connsiteY10" fmla="*/ 110945 h 3329262"/>
              <a:gd name="connsiteX11" fmla="*/ 3732914 w 3761891"/>
              <a:gd name="connsiteY11" fmla="*/ 1545242 h 3329262"/>
              <a:gd name="connsiteX12" fmla="*/ 3761354 w 3761891"/>
              <a:gd name="connsiteY12" fmla="*/ 1668288 h 3329262"/>
              <a:gd name="connsiteX13" fmla="*/ 3759241 w 3761891"/>
              <a:gd name="connsiteY13" fmla="*/ 1680884 h 3329262"/>
              <a:gd name="connsiteX14" fmla="*/ 3760171 w 3761891"/>
              <a:gd name="connsiteY14" fmla="*/ 1694227 h 3329262"/>
              <a:gd name="connsiteX15" fmla="*/ 3732830 w 3761891"/>
              <a:gd name="connsiteY15" fmla="*/ 1775536 h 3329262"/>
              <a:gd name="connsiteX16" fmla="*/ 2904738 w 3761891"/>
              <a:gd name="connsiteY16" fmla="*/ 3209833 h 3329262"/>
              <a:gd name="connsiteX17" fmla="*/ 2847993 w 3761891"/>
              <a:gd name="connsiteY17" fmla="*/ 3274166 h 3329262"/>
              <a:gd name="connsiteX18" fmla="*/ 2842511 w 3761891"/>
              <a:gd name="connsiteY18" fmla="*/ 3276841 h 3329262"/>
              <a:gd name="connsiteX19" fmla="*/ 2823691 w 3761891"/>
              <a:gd name="connsiteY19" fmla="*/ 3292368 h 3329262"/>
              <a:gd name="connsiteX20" fmla="*/ 2702910 w 3761891"/>
              <a:gd name="connsiteY20" fmla="*/ 3329262 h 3329262"/>
              <a:gd name="connsiteX21" fmla="*/ 1046726 w 3761891"/>
              <a:gd name="connsiteY21" fmla="*/ 3329262 h 3329262"/>
              <a:gd name="connsiteX22" fmla="*/ 893974 w 3761891"/>
              <a:gd name="connsiteY22" fmla="*/ 3265990 h 3329262"/>
              <a:gd name="connsiteX23" fmla="*/ 883550 w 3761891"/>
              <a:gd name="connsiteY23" fmla="*/ 3250529 h 3329262"/>
              <a:gd name="connsiteX24" fmla="*/ 882566 w 3761891"/>
              <a:gd name="connsiteY24" fmla="*/ 3249619 h 3329262"/>
              <a:gd name="connsiteX25" fmla="*/ 856997 w 3761891"/>
              <a:gd name="connsiteY25" fmla="*/ 3214110 h 3329262"/>
              <a:gd name="connsiteX26" fmla="*/ 28905 w 3761891"/>
              <a:gd name="connsiteY26" fmla="*/ 1779812 h 3329262"/>
              <a:gd name="connsiteX27" fmla="*/ 0 w 3761891"/>
              <a:gd name="connsiteY27" fmla="*/ 1677601 h 3329262"/>
              <a:gd name="connsiteX28" fmla="*/ 2825 w 3761891"/>
              <a:gd name="connsiteY28" fmla="*/ 1647714 h 3329262"/>
              <a:gd name="connsiteX29" fmla="*/ 1647 w 3761891"/>
              <a:gd name="connsiteY29" fmla="*/ 1630828 h 3329262"/>
              <a:gd name="connsiteX30" fmla="*/ 28988 w 3761891"/>
              <a:gd name="connsiteY30" fmla="*/ 1549518 h 332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61891" h="3329262">
                <a:moveTo>
                  <a:pt x="28988" y="1549518"/>
                </a:moveTo>
                <a:lnTo>
                  <a:pt x="857080" y="115221"/>
                </a:lnTo>
                <a:cubicBezTo>
                  <a:pt x="871994" y="89390"/>
                  <a:pt x="891436" y="67805"/>
                  <a:pt x="913826" y="50888"/>
                </a:cubicBezTo>
                <a:lnTo>
                  <a:pt x="929030" y="43468"/>
                </a:lnTo>
                <a:lnTo>
                  <a:pt x="953509" y="26073"/>
                </a:lnTo>
                <a:cubicBezTo>
                  <a:pt x="984118" y="9445"/>
                  <a:pt x="1019195" y="0"/>
                  <a:pt x="1056478" y="0"/>
                </a:cubicBezTo>
                <a:lnTo>
                  <a:pt x="2712663" y="0"/>
                </a:lnTo>
                <a:cubicBezTo>
                  <a:pt x="2742490" y="0"/>
                  <a:pt x="2770904" y="6045"/>
                  <a:pt x="2796749" y="16976"/>
                </a:cubicBezTo>
                <a:lnTo>
                  <a:pt x="2821386" y="33587"/>
                </a:lnTo>
                <a:lnTo>
                  <a:pt x="2848078" y="46612"/>
                </a:lnTo>
                <a:cubicBezTo>
                  <a:pt x="2870467" y="63528"/>
                  <a:pt x="2889909" y="85114"/>
                  <a:pt x="2904822" y="110945"/>
                </a:cubicBezTo>
                <a:lnTo>
                  <a:pt x="3732914" y="1545242"/>
                </a:lnTo>
                <a:cubicBezTo>
                  <a:pt x="3755284" y="1583988"/>
                  <a:pt x="3764287" y="1626784"/>
                  <a:pt x="3761354" y="1668288"/>
                </a:cubicBezTo>
                <a:lnTo>
                  <a:pt x="3759241" y="1680884"/>
                </a:lnTo>
                <a:lnTo>
                  <a:pt x="3760171" y="1694227"/>
                </a:lnTo>
                <a:cubicBezTo>
                  <a:pt x="3756715" y="1722074"/>
                  <a:pt x="3747743" y="1749705"/>
                  <a:pt x="3732830" y="1775536"/>
                </a:cubicBezTo>
                <a:lnTo>
                  <a:pt x="2904738" y="3209833"/>
                </a:lnTo>
                <a:cubicBezTo>
                  <a:pt x="2889824" y="3235664"/>
                  <a:pt x="2870382" y="3257249"/>
                  <a:pt x="2847993" y="3274166"/>
                </a:cubicBezTo>
                <a:lnTo>
                  <a:pt x="2842511" y="3276841"/>
                </a:lnTo>
                <a:lnTo>
                  <a:pt x="2823691" y="3292368"/>
                </a:lnTo>
                <a:cubicBezTo>
                  <a:pt x="2789213" y="3315661"/>
                  <a:pt x="2747650" y="3329261"/>
                  <a:pt x="2702910" y="3329262"/>
                </a:cubicBezTo>
                <a:lnTo>
                  <a:pt x="1046726" y="3329262"/>
                </a:lnTo>
                <a:cubicBezTo>
                  <a:pt x="987073" y="3329262"/>
                  <a:pt x="933067" y="3305083"/>
                  <a:pt x="893974" y="3265990"/>
                </a:cubicBezTo>
                <a:lnTo>
                  <a:pt x="883550" y="3250529"/>
                </a:lnTo>
                <a:lnTo>
                  <a:pt x="882566" y="3249619"/>
                </a:lnTo>
                <a:cubicBezTo>
                  <a:pt x="873042" y="3238879"/>
                  <a:pt x="864454" y="3227025"/>
                  <a:pt x="856997" y="3214110"/>
                </a:cubicBezTo>
                <a:lnTo>
                  <a:pt x="28905" y="1779812"/>
                </a:lnTo>
                <a:cubicBezTo>
                  <a:pt x="10263" y="1747524"/>
                  <a:pt x="904" y="1712423"/>
                  <a:pt x="0" y="1677601"/>
                </a:cubicBezTo>
                <a:lnTo>
                  <a:pt x="2825" y="1647714"/>
                </a:lnTo>
                <a:lnTo>
                  <a:pt x="1647" y="1630828"/>
                </a:lnTo>
                <a:cubicBezTo>
                  <a:pt x="5103" y="1602980"/>
                  <a:pt x="14075" y="1575349"/>
                  <a:pt x="28988" y="1549518"/>
                </a:cubicBezTo>
                <a:close/>
              </a:path>
            </a:pathLst>
          </a:custGeom>
          <a:solidFill>
            <a:srgbClr val="00B0F0"/>
          </a:solidFill>
          <a:ln>
            <a:noFill/>
          </a:ln>
        </p:spPr>
        <p:style>
          <a:lnRef idx="2">
            <a:schemeClr val="accent1"/>
          </a:lnRef>
          <a:fillRef idx="1">
            <a:schemeClr val="lt1"/>
          </a:fillRef>
          <a:effectRef idx="0">
            <a:schemeClr val="accent1"/>
          </a:effectRef>
          <a:fontRef idx="minor">
            <a:schemeClr val="dk1"/>
          </a:fontRef>
        </p:style>
        <p:txBody>
          <a:bodyPr lIns="68571" tIns="34285" rIns="68571" bIns="34285" rtlCol="0" anchor="ctr"/>
          <a:lstStyle/>
          <a:p>
            <a:pPr algn="ctr"/>
            <a:endParaRPr lang="zh-CN" altLang="en-US"/>
          </a:p>
        </p:txBody>
      </p:sp>
      <p:grpSp>
        <p:nvGrpSpPr>
          <p:cNvPr id="19" name="组合 18"/>
          <p:cNvGrpSpPr/>
          <p:nvPr/>
        </p:nvGrpSpPr>
        <p:grpSpPr>
          <a:xfrm>
            <a:off x="4652505" y="1403700"/>
            <a:ext cx="618472" cy="499873"/>
            <a:chOff x="5485048" y="2935026"/>
            <a:chExt cx="1221904" cy="987948"/>
          </a:xfrm>
          <a:solidFill>
            <a:schemeClr val="bg1"/>
          </a:solidFill>
        </p:grpSpPr>
        <p:sp>
          <p:nvSpPr>
            <p:cNvPr id="20" name="Freeform 6"/>
            <p:cNvSpPr/>
            <p:nvPr/>
          </p:nvSpPr>
          <p:spPr bwMode="auto">
            <a:xfrm>
              <a:off x="5595586" y="3347220"/>
              <a:ext cx="379243" cy="436459"/>
            </a:xfrm>
            <a:custGeom>
              <a:avLst/>
              <a:gdLst>
                <a:gd name="T0" fmla="*/ 474 w 474"/>
                <a:gd name="T1" fmla="*/ 459 h 545"/>
                <a:gd name="T2" fmla="*/ 340 w 474"/>
                <a:gd name="T3" fmla="*/ 523 h 545"/>
                <a:gd name="T4" fmla="*/ 66 w 474"/>
                <a:gd name="T5" fmla="*/ 501 h 545"/>
                <a:gd name="T6" fmla="*/ 13 w 474"/>
                <a:gd name="T7" fmla="*/ 468 h 545"/>
                <a:gd name="T8" fmla="*/ 13 w 474"/>
                <a:gd name="T9" fmla="*/ 441 h 545"/>
                <a:gd name="T10" fmla="*/ 68 w 474"/>
                <a:gd name="T11" fmla="*/ 406 h 545"/>
                <a:gd name="T12" fmla="*/ 141 w 474"/>
                <a:gd name="T13" fmla="*/ 380 h 545"/>
                <a:gd name="T14" fmla="*/ 177 w 474"/>
                <a:gd name="T15" fmla="*/ 331 h 545"/>
                <a:gd name="T16" fmla="*/ 163 w 474"/>
                <a:gd name="T17" fmla="*/ 267 h 545"/>
                <a:gd name="T18" fmla="*/ 133 w 474"/>
                <a:gd name="T19" fmla="*/ 176 h 545"/>
                <a:gd name="T20" fmla="*/ 142 w 474"/>
                <a:gd name="T21" fmla="*/ 64 h 545"/>
                <a:gd name="T22" fmla="*/ 198 w 474"/>
                <a:gd name="T23" fmla="*/ 9 h 545"/>
                <a:gd name="T24" fmla="*/ 295 w 474"/>
                <a:gd name="T25" fmla="*/ 20 h 545"/>
                <a:gd name="T26" fmla="*/ 341 w 474"/>
                <a:gd name="T27" fmla="*/ 96 h 545"/>
                <a:gd name="T28" fmla="*/ 344 w 474"/>
                <a:gd name="T29" fmla="*/ 168 h 545"/>
                <a:gd name="T30" fmla="*/ 311 w 474"/>
                <a:gd name="T31" fmla="*/ 278 h 545"/>
                <a:gd name="T32" fmla="*/ 332 w 474"/>
                <a:gd name="T33" fmla="*/ 379 h 545"/>
                <a:gd name="T34" fmla="*/ 394 w 474"/>
                <a:gd name="T35" fmla="*/ 400 h 545"/>
                <a:gd name="T36" fmla="*/ 474 w 474"/>
                <a:gd name="T37" fmla="*/ 459 h 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4" h="545">
                  <a:moveTo>
                    <a:pt x="474" y="459"/>
                  </a:moveTo>
                  <a:cubicBezTo>
                    <a:pt x="434" y="495"/>
                    <a:pt x="389" y="512"/>
                    <a:pt x="340" y="523"/>
                  </a:cubicBezTo>
                  <a:cubicBezTo>
                    <a:pt x="246" y="545"/>
                    <a:pt x="154" y="542"/>
                    <a:pt x="66" y="501"/>
                  </a:cubicBezTo>
                  <a:cubicBezTo>
                    <a:pt x="47" y="492"/>
                    <a:pt x="31" y="479"/>
                    <a:pt x="13" y="468"/>
                  </a:cubicBezTo>
                  <a:cubicBezTo>
                    <a:pt x="0" y="459"/>
                    <a:pt x="1" y="449"/>
                    <a:pt x="13" y="441"/>
                  </a:cubicBezTo>
                  <a:cubicBezTo>
                    <a:pt x="30" y="429"/>
                    <a:pt x="48" y="415"/>
                    <a:pt x="68" y="406"/>
                  </a:cubicBezTo>
                  <a:cubicBezTo>
                    <a:pt x="91" y="396"/>
                    <a:pt x="116" y="389"/>
                    <a:pt x="141" y="380"/>
                  </a:cubicBezTo>
                  <a:cubicBezTo>
                    <a:pt x="164" y="372"/>
                    <a:pt x="176" y="356"/>
                    <a:pt x="177" y="331"/>
                  </a:cubicBezTo>
                  <a:cubicBezTo>
                    <a:pt x="177" y="308"/>
                    <a:pt x="175" y="289"/>
                    <a:pt x="163" y="267"/>
                  </a:cubicBezTo>
                  <a:cubicBezTo>
                    <a:pt x="147" y="240"/>
                    <a:pt x="135" y="207"/>
                    <a:pt x="133" y="176"/>
                  </a:cubicBezTo>
                  <a:cubicBezTo>
                    <a:pt x="130" y="139"/>
                    <a:pt x="135" y="101"/>
                    <a:pt x="142" y="64"/>
                  </a:cubicBezTo>
                  <a:cubicBezTo>
                    <a:pt x="148" y="35"/>
                    <a:pt x="168" y="14"/>
                    <a:pt x="198" y="9"/>
                  </a:cubicBezTo>
                  <a:cubicBezTo>
                    <a:pt x="231" y="4"/>
                    <a:pt x="264" y="0"/>
                    <a:pt x="295" y="20"/>
                  </a:cubicBezTo>
                  <a:cubicBezTo>
                    <a:pt x="323" y="38"/>
                    <a:pt x="341" y="62"/>
                    <a:pt x="341" y="96"/>
                  </a:cubicBezTo>
                  <a:cubicBezTo>
                    <a:pt x="340" y="120"/>
                    <a:pt x="341" y="144"/>
                    <a:pt x="344" y="168"/>
                  </a:cubicBezTo>
                  <a:cubicBezTo>
                    <a:pt x="348" y="207"/>
                    <a:pt x="335" y="246"/>
                    <a:pt x="311" y="278"/>
                  </a:cubicBezTo>
                  <a:cubicBezTo>
                    <a:pt x="288" y="308"/>
                    <a:pt x="298" y="364"/>
                    <a:pt x="332" y="379"/>
                  </a:cubicBezTo>
                  <a:cubicBezTo>
                    <a:pt x="352" y="387"/>
                    <a:pt x="373" y="394"/>
                    <a:pt x="394" y="400"/>
                  </a:cubicBezTo>
                  <a:cubicBezTo>
                    <a:pt x="429" y="409"/>
                    <a:pt x="451" y="433"/>
                    <a:pt x="474" y="4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solidFill>
                  <a:schemeClr val="tx1">
                    <a:lumMod val="65000"/>
                    <a:lumOff val="35000"/>
                  </a:schemeClr>
                </a:solidFill>
              </a:endParaRPr>
            </a:p>
          </p:txBody>
        </p:sp>
        <p:sp>
          <p:nvSpPr>
            <p:cNvPr id="21" name="Freeform 7"/>
            <p:cNvSpPr/>
            <p:nvPr/>
          </p:nvSpPr>
          <p:spPr bwMode="auto">
            <a:xfrm>
              <a:off x="6044326" y="3487414"/>
              <a:ext cx="381040" cy="435560"/>
            </a:xfrm>
            <a:custGeom>
              <a:avLst/>
              <a:gdLst>
                <a:gd name="T0" fmla="*/ 476 w 476"/>
                <a:gd name="T1" fmla="*/ 459 h 544"/>
                <a:gd name="T2" fmla="*/ 348 w 476"/>
                <a:gd name="T3" fmla="*/ 520 h 544"/>
                <a:gd name="T4" fmla="*/ 59 w 476"/>
                <a:gd name="T5" fmla="*/ 494 h 544"/>
                <a:gd name="T6" fmla="*/ 20 w 476"/>
                <a:gd name="T7" fmla="*/ 470 h 544"/>
                <a:gd name="T8" fmla="*/ 20 w 476"/>
                <a:gd name="T9" fmla="*/ 435 h 544"/>
                <a:gd name="T10" fmla="*/ 74 w 476"/>
                <a:gd name="T11" fmla="*/ 403 h 544"/>
                <a:gd name="T12" fmla="*/ 140 w 476"/>
                <a:gd name="T13" fmla="*/ 380 h 544"/>
                <a:gd name="T14" fmla="*/ 178 w 476"/>
                <a:gd name="T15" fmla="*/ 325 h 544"/>
                <a:gd name="T16" fmla="*/ 162 w 476"/>
                <a:gd name="T17" fmla="*/ 261 h 544"/>
                <a:gd name="T18" fmla="*/ 136 w 476"/>
                <a:gd name="T19" fmla="*/ 181 h 544"/>
                <a:gd name="T20" fmla="*/ 145 w 476"/>
                <a:gd name="T21" fmla="*/ 60 h 544"/>
                <a:gd name="T22" fmla="*/ 206 w 476"/>
                <a:gd name="T23" fmla="*/ 7 h 544"/>
                <a:gd name="T24" fmla="*/ 320 w 476"/>
                <a:gd name="T25" fmla="*/ 36 h 544"/>
                <a:gd name="T26" fmla="*/ 342 w 476"/>
                <a:gd name="T27" fmla="*/ 98 h 544"/>
                <a:gd name="T28" fmla="*/ 347 w 476"/>
                <a:gd name="T29" fmla="*/ 163 h 544"/>
                <a:gd name="T30" fmla="*/ 344 w 476"/>
                <a:gd name="T31" fmla="*/ 198 h 544"/>
                <a:gd name="T32" fmla="*/ 308 w 476"/>
                <a:gd name="T33" fmla="*/ 283 h 544"/>
                <a:gd name="T34" fmla="*/ 332 w 476"/>
                <a:gd name="T35" fmla="*/ 376 h 544"/>
                <a:gd name="T36" fmla="*/ 392 w 476"/>
                <a:gd name="T37" fmla="*/ 397 h 544"/>
                <a:gd name="T38" fmla="*/ 476 w 476"/>
                <a:gd name="T39" fmla="*/ 459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76" h="544">
                  <a:moveTo>
                    <a:pt x="476" y="459"/>
                  </a:moveTo>
                  <a:cubicBezTo>
                    <a:pt x="438" y="491"/>
                    <a:pt x="395" y="509"/>
                    <a:pt x="348" y="520"/>
                  </a:cubicBezTo>
                  <a:cubicBezTo>
                    <a:pt x="249" y="544"/>
                    <a:pt x="152" y="541"/>
                    <a:pt x="59" y="494"/>
                  </a:cubicBezTo>
                  <a:cubicBezTo>
                    <a:pt x="45" y="488"/>
                    <a:pt x="32" y="479"/>
                    <a:pt x="20" y="470"/>
                  </a:cubicBezTo>
                  <a:cubicBezTo>
                    <a:pt x="1" y="455"/>
                    <a:pt x="0" y="450"/>
                    <a:pt x="20" y="435"/>
                  </a:cubicBezTo>
                  <a:cubicBezTo>
                    <a:pt x="36" y="423"/>
                    <a:pt x="55" y="412"/>
                    <a:pt x="74" y="403"/>
                  </a:cubicBezTo>
                  <a:cubicBezTo>
                    <a:pt x="95" y="393"/>
                    <a:pt x="118" y="388"/>
                    <a:pt x="140" y="380"/>
                  </a:cubicBezTo>
                  <a:cubicBezTo>
                    <a:pt x="169" y="369"/>
                    <a:pt x="178" y="356"/>
                    <a:pt x="178" y="325"/>
                  </a:cubicBezTo>
                  <a:cubicBezTo>
                    <a:pt x="179" y="302"/>
                    <a:pt x="175" y="282"/>
                    <a:pt x="162" y="261"/>
                  </a:cubicBezTo>
                  <a:cubicBezTo>
                    <a:pt x="148" y="238"/>
                    <a:pt x="137" y="209"/>
                    <a:pt x="136" y="181"/>
                  </a:cubicBezTo>
                  <a:cubicBezTo>
                    <a:pt x="134" y="141"/>
                    <a:pt x="137" y="99"/>
                    <a:pt x="145" y="60"/>
                  </a:cubicBezTo>
                  <a:cubicBezTo>
                    <a:pt x="151" y="32"/>
                    <a:pt x="173" y="12"/>
                    <a:pt x="206" y="7"/>
                  </a:cubicBezTo>
                  <a:cubicBezTo>
                    <a:pt x="249" y="0"/>
                    <a:pt x="288" y="4"/>
                    <a:pt x="320" y="36"/>
                  </a:cubicBezTo>
                  <a:cubicBezTo>
                    <a:pt x="337" y="54"/>
                    <a:pt x="342" y="74"/>
                    <a:pt x="342" y="98"/>
                  </a:cubicBezTo>
                  <a:cubicBezTo>
                    <a:pt x="342" y="120"/>
                    <a:pt x="346" y="141"/>
                    <a:pt x="347" y="163"/>
                  </a:cubicBezTo>
                  <a:cubicBezTo>
                    <a:pt x="347" y="174"/>
                    <a:pt x="347" y="187"/>
                    <a:pt x="344" y="198"/>
                  </a:cubicBezTo>
                  <a:cubicBezTo>
                    <a:pt x="336" y="228"/>
                    <a:pt x="331" y="259"/>
                    <a:pt x="308" y="283"/>
                  </a:cubicBezTo>
                  <a:cubicBezTo>
                    <a:pt x="287" y="304"/>
                    <a:pt x="302" y="363"/>
                    <a:pt x="332" y="376"/>
                  </a:cubicBezTo>
                  <a:cubicBezTo>
                    <a:pt x="351" y="384"/>
                    <a:pt x="372" y="390"/>
                    <a:pt x="392" y="397"/>
                  </a:cubicBezTo>
                  <a:cubicBezTo>
                    <a:pt x="433" y="411"/>
                    <a:pt x="447" y="421"/>
                    <a:pt x="476" y="4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solidFill>
                  <a:schemeClr val="tx1">
                    <a:lumMod val="65000"/>
                    <a:lumOff val="35000"/>
                  </a:schemeClr>
                </a:solidFill>
              </a:endParaRPr>
            </a:p>
          </p:txBody>
        </p:sp>
        <p:sp>
          <p:nvSpPr>
            <p:cNvPr id="22" name="Freeform 8"/>
            <p:cNvSpPr/>
            <p:nvPr/>
          </p:nvSpPr>
          <p:spPr bwMode="auto">
            <a:xfrm>
              <a:off x="5952361" y="2935026"/>
              <a:ext cx="376846" cy="462820"/>
            </a:xfrm>
            <a:custGeom>
              <a:avLst/>
              <a:gdLst>
                <a:gd name="T0" fmla="*/ 0 w 471"/>
                <a:gd name="T1" fmla="*/ 461 h 578"/>
                <a:gd name="T2" fmla="*/ 61 w 471"/>
                <a:gd name="T3" fmla="*/ 414 h 578"/>
                <a:gd name="T4" fmla="*/ 133 w 471"/>
                <a:gd name="T5" fmla="*/ 390 h 578"/>
                <a:gd name="T6" fmla="*/ 166 w 471"/>
                <a:gd name="T7" fmla="*/ 280 h 578"/>
                <a:gd name="T8" fmla="*/ 133 w 471"/>
                <a:gd name="T9" fmla="*/ 180 h 578"/>
                <a:gd name="T10" fmla="*/ 141 w 471"/>
                <a:gd name="T11" fmla="*/ 68 h 578"/>
                <a:gd name="T12" fmla="*/ 184 w 471"/>
                <a:gd name="T13" fmla="*/ 19 h 578"/>
                <a:gd name="T14" fmla="*/ 317 w 471"/>
                <a:gd name="T15" fmla="*/ 45 h 578"/>
                <a:gd name="T16" fmla="*/ 338 w 471"/>
                <a:gd name="T17" fmla="*/ 129 h 578"/>
                <a:gd name="T18" fmla="*/ 342 w 471"/>
                <a:gd name="T19" fmla="*/ 167 h 578"/>
                <a:gd name="T20" fmla="*/ 344 w 471"/>
                <a:gd name="T21" fmla="*/ 185 h 578"/>
                <a:gd name="T22" fmla="*/ 304 w 471"/>
                <a:gd name="T23" fmla="*/ 291 h 578"/>
                <a:gd name="T24" fmla="*/ 333 w 471"/>
                <a:gd name="T25" fmla="*/ 386 h 578"/>
                <a:gd name="T26" fmla="*/ 399 w 471"/>
                <a:gd name="T27" fmla="*/ 409 h 578"/>
                <a:gd name="T28" fmla="*/ 471 w 471"/>
                <a:gd name="T29" fmla="*/ 464 h 578"/>
                <a:gd name="T30" fmla="*/ 0 w 471"/>
                <a:gd name="T31" fmla="*/ 461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1" h="578">
                  <a:moveTo>
                    <a:pt x="0" y="461"/>
                  </a:moveTo>
                  <a:cubicBezTo>
                    <a:pt x="17" y="439"/>
                    <a:pt x="37" y="423"/>
                    <a:pt x="61" y="414"/>
                  </a:cubicBezTo>
                  <a:cubicBezTo>
                    <a:pt x="85" y="405"/>
                    <a:pt x="109" y="398"/>
                    <a:pt x="133" y="390"/>
                  </a:cubicBezTo>
                  <a:cubicBezTo>
                    <a:pt x="178" y="373"/>
                    <a:pt x="190" y="321"/>
                    <a:pt x="166" y="280"/>
                  </a:cubicBezTo>
                  <a:cubicBezTo>
                    <a:pt x="148" y="250"/>
                    <a:pt x="130" y="213"/>
                    <a:pt x="133" y="180"/>
                  </a:cubicBezTo>
                  <a:cubicBezTo>
                    <a:pt x="135" y="143"/>
                    <a:pt x="131" y="105"/>
                    <a:pt x="141" y="68"/>
                  </a:cubicBezTo>
                  <a:cubicBezTo>
                    <a:pt x="147" y="45"/>
                    <a:pt x="163" y="28"/>
                    <a:pt x="184" y="19"/>
                  </a:cubicBezTo>
                  <a:cubicBezTo>
                    <a:pt x="227" y="0"/>
                    <a:pt x="284" y="12"/>
                    <a:pt x="317" y="45"/>
                  </a:cubicBezTo>
                  <a:cubicBezTo>
                    <a:pt x="341" y="69"/>
                    <a:pt x="340" y="98"/>
                    <a:pt x="338" y="129"/>
                  </a:cubicBezTo>
                  <a:cubicBezTo>
                    <a:pt x="338" y="142"/>
                    <a:pt x="341" y="154"/>
                    <a:pt x="342" y="167"/>
                  </a:cubicBezTo>
                  <a:cubicBezTo>
                    <a:pt x="343" y="173"/>
                    <a:pt x="345" y="179"/>
                    <a:pt x="344" y="185"/>
                  </a:cubicBezTo>
                  <a:cubicBezTo>
                    <a:pt x="337" y="223"/>
                    <a:pt x="331" y="261"/>
                    <a:pt x="304" y="291"/>
                  </a:cubicBezTo>
                  <a:cubicBezTo>
                    <a:pt x="283" y="315"/>
                    <a:pt x="302" y="373"/>
                    <a:pt x="333" y="386"/>
                  </a:cubicBezTo>
                  <a:cubicBezTo>
                    <a:pt x="355" y="395"/>
                    <a:pt x="377" y="402"/>
                    <a:pt x="399" y="409"/>
                  </a:cubicBezTo>
                  <a:cubicBezTo>
                    <a:pt x="431" y="417"/>
                    <a:pt x="451" y="441"/>
                    <a:pt x="471" y="464"/>
                  </a:cubicBezTo>
                  <a:cubicBezTo>
                    <a:pt x="381" y="557"/>
                    <a:pt x="113" y="578"/>
                    <a:pt x="0" y="4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solidFill>
                  <a:schemeClr val="tx1">
                    <a:lumMod val="65000"/>
                    <a:lumOff val="35000"/>
                  </a:schemeClr>
                </a:solidFill>
              </a:endParaRPr>
            </a:p>
          </p:txBody>
        </p:sp>
        <p:sp>
          <p:nvSpPr>
            <p:cNvPr id="23" name="Freeform 9"/>
            <p:cNvSpPr/>
            <p:nvPr/>
          </p:nvSpPr>
          <p:spPr bwMode="auto">
            <a:xfrm>
              <a:off x="5485048" y="2994339"/>
              <a:ext cx="467313" cy="512247"/>
            </a:xfrm>
            <a:custGeom>
              <a:avLst/>
              <a:gdLst>
                <a:gd name="T0" fmla="*/ 353 w 584"/>
                <a:gd name="T1" fmla="*/ 364 h 640"/>
                <a:gd name="T2" fmla="*/ 331 w 584"/>
                <a:gd name="T3" fmla="*/ 261 h 640"/>
                <a:gd name="T4" fmla="*/ 146 w 584"/>
                <a:gd name="T5" fmla="*/ 404 h 640"/>
                <a:gd name="T6" fmla="*/ 127 w 584"/>
                <a:gd name="T7" fmla="*/ 640 h 640"/>
                <a:gd name="T8" fmla="*/ 100 w 584"/>
                <a:gd name="T9" fmla="*/ 601 h 640"/>
                <a:gd name="T10" fmla="*/ 192 w 584"/>
                <a:gd name="T11" fmla="*/ 132 h 640"/>
                <a:gd name="T12" fmla="*/ 279 w 584"/>
                <a:gd name="T13" fmla="*/ 92 h 640"/>
                <a:gd name="T14" fmla="*/ 292 w 584"/>
                <a:gd name="T15" fmla="*/ 71 h 640"/>
                <a:gd name="T16" fmla="*/ 276 w 584"/>
                <a:gd name="T17" fmla="*/ 0 h 640"/>
                <a:gd name="T18" fmla="*/ 584 w 584"/>
                <a:gd name="T19" fmla="*/ 123 h 640"/>
                <a:gd name="T20" fmla="*/ 353 w 584"/>
                <a:gd name="T21" fmla="*/ 364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4" h="640">
                  <a:moveTo>
                    <a:pt x="353" y="364"/>
                  </a:moveTo>
                  <a:cubicBezTo>
                    <a:pt x="345" y="328"/>
                    <a:pt x="338" y="297"/>
                    <a:pt x="331" y="261"/>
                  </a:cubicBezTo>
                  <a:cubicBezTo>
                    <a:pt x="246" y="281"/>
                    <a:pt x="185" y="329"/>
                    <a:pt x="146" y="404"/>
                  </a:cubicBezTo>
                  <a:cubicBezTo>
                    <a:pt x="107" y="479"/>
                    <a:pt x="106" y="558"/>
                    <a:pt x="127" y="640"/>
                  </a:cubicBezTo>
                  <a:cubicBezTo>
                    <a:pt x="118" y="627"/>
                    <a:pt x="108" y="615"/>
                    <a:pt x="100" y="601"/>
                  </a:cubicBezTo>
                  <a:cubicBezTo>
                    <a:pt x="0" y="446"/>
                    <a:pt x="42" y="232"/>
                    <a:pt x="192" y="132"/>
                  </a:cubicBezTo>
                  <a:cubicBezTo>
                    <a:pt x="218" y="115"/>
                    <a:pt x="249" y="104"/>
                    <a:pt x="279" y="92"/>
                  </a:cubicBezTo>
                  <a:cubicBezTo>
                    <a:pt x="290" y="88"/>
                    <a:pt x="295" y="83"/>
                    <a:pt x="292" y="71"/>
                  </a:cubicBezTo>
                  <a:cubicBezTo>
                    <a:pt x="286" y="49"/>
                    <a:pt x="282" y="27"/>
                    <a:pt x="276" y="0"/>
                  </a:cubicBezTo>
                  <a:cubicBezTo>
                    <a:pt x="380" y="42"/>
                    <a:pt x="480" y="82"/>
                    <a:pt x="584" y="123"/>
                  </a:cubicBezTo>
                  <a:cubicBezTo>
                    <a:pt x="507" y="204"/>
                    <a:pt x="432" y="282"/>
                    <a:pt x="353" y="3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solidFill>
                  <a:schemeClr val="tx1">
                    <a:lumMod val="65000"/>
                    <a:lumOff val="35000"/>
                  </a:schemeClr>
                </a:solidFill>
              </a:endParaRPr>
            </a:p>
          </p:txBody>
        </p:sp>
        <p:sp>
          <p:nvSpPr>
            <p:cNvPr id="24" name="Freeform 10"/>
            <p:cNvSpPr/>
            <p:nvPr/>
          </p:nvSpPr>
          <p:spPr bwMode="auto">
            <a:xfrm>
              <a:off x="6386123" y="3088101"/>
              <a:ext cx="320829" cy="550591"/>
            </a:xfrm>
            <a:custGeom>
              <a:avLst/>
              <a:gdLst>
                <a:gd name="T0" fmla="*/ 267 w 401"/>
                <a:gd name="T1" fmla="*/ 518 h 688"/>
                <a:gd name="T2" fmla="*/ 338 w 401"/>
                <a:gd name="T3" fmla="*/ 569 h 688"/>
                <a:gd name="T4" fmla="*/ 33 w 401"/>
                <a:gd name="T5" fmla="*/ 688 h 688"/>
                <a:gd name="T6" fmla="*/ 33 w 401"/>
                <a:gd name="T7" fmla="*/ 356 h 688"/>
                <a:gd name="T8" fmla="*/ 120 w 401"/>
                <a:gd name="T9" fmla="*/ 416 h 688"/>
                <a:gd name="T10" fmla="*/ 155 w 401"/>
                <a:gd name="T11" fmla="*/ 181 h 688"/>
                <a:gd name="T12" fmla="*/ 0 w 401"/>
                <a:gd name="T13" fmla="*/ 0 h 688"/>
                <a:gd name="T14" fmla="*/ 267 w 401"/>
                <a:gd name="T15" fmla="*/ 518 h 6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1" h="688">
                  <a:moveTo>
                    <a:pt x="267" y="518"/>
                  </a:moveTo>
                  <a:cubicBezTo>
                    <a:pt x="290" y="535"/>
                    <a:pt x="313" y="551"/>
                    <a:pt x="338" y="569"/>
                  </a:cubicBezTo>
                  <a:cubicBezTo>
                    <a:pt x="234" y="609"/>
                    <a:pt x="134" y="649"/>
                    <a:pt x="33" y="688"/>
                  </a:cubicBezTo>
                  <a:cubicBezTo>
                    <a:pt x="33" y="578"/>
                    <a:pt x="33" y="470"/>
                    <a:pt x="33" y="356"/>
                  </a:cubicBezTo>
                  <a:cubicBezTo>
                    <a:pt x="65" y="378"/>
                    <a:pt x="92" y="396"/>
                    <a:pt x="120" y="416"/>
                  </a:cubicBezTo>
                  <a:cubicBezTo>
                    <a:pt x="169" y="341"/>
                    <a:pt x="180" y="264"/>
                    <a:pt x="155" y="181"/>
                  </a:cubicBezTo>
                  <a:cubicBezTo>
                    <a:pt x="131" y="100"/>
                    <a:pt x="77" y="42"/>
                    <a:pt x="0" y="0"/>
                  </a:cubicBezTo>
                  <a:cubicBezTo>
                    <a:pt x="265" y="28"/>
                    <a:pt x="401" y="323"/>
                    <a:pt x="267" y="5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solidFill>
                  <a:schemeClr val="tx1">
                    <a:lumMod val="65000"/>
                    <a:lumOff val="35000"/>
                  </a:schemeClr>
                </a:solidFill>
              </a:endParaRPr>
            </a:p>
          </p:txBody>
        </p:sp>
      </p:grpSp>
      <p:sp>
        <p:nvSpPr>
          <p:cNvPr id="25" name="任意多边形 24"/>
          <p:cNvSpPr/>
          <p:nvPr/>
        </p:nvSpPr>
        <p:spPr>
          <a:xfrm rot="9000000">
            <a:off x="4889258" y="2039738"/>
            <a:ext cx="1179498" cy="1043474"/>
          </a:xfrm>
          <a:custGeom>
            <a:avLst/>
            <a:gdLst>
              <a:gd name="connsiteX0" fmla="*/ 28988 w 3761891"/>
              <a:gd name="connsiteY0" fmla="*/ 1549518 h 3329262"/>
              <a:gd name="connsiteX1" fmla="*/ 857080 w 3761891"/>
              <a:gd name="connsiteY1" fmla="*/ 115221 h 3329262"/>
              <a:gd name="connsiteX2" fmla="*/ 913826 w 3761891"/>
              <a:gd name="connsiteY2" fmla="*/ 50888 h 3329262"/>
              <a:gd name="connsiteX3" fmla="*/ 929030 w 3761891"/>
              <a:gd name="connsiteY3" fmla="*/ 43468 h 3329262"/>
              <a:gd name="connsiteX4" fmla="*/ 953509 w 3761891"/>
              <a:gd name="connsiteY4" fmla="*/ 26073 h 3329262"/>
              <a:gd name="connsiteX5" fmla="*/ 1056478 w 3761891"/>
              <a:gd name="connsiteY5" fmla="*/ 0 h 3329262"/>
              <a:gd name="connsiteX6" fmla="*/ 2712663 w 3761891"/>
              <a:gd name="connsiteY6" fmla="*/ 0 h 3329262"/>
              <a:gd name="connsiteX7" fmla="*/ 2796749 w 3761891"/>
              <a:gd name="connsiteY7" fmla="*/ 16976 h 3329262"/>
              <a:gd name="connsiteX8" fmla="*/ 2821386 w 3761891"/>
              <a:gd name="connsiteY8" fmla="*/ 33587 h 3329262"/>
              <a:gd name="connsiteX9" fmla="*/ 2848078 w 3761891"/>
              <a:gd name="connsiteY9" fmla="*/ 46612 h 3329262"/>
              <a:gd name="connsiteX10" fmla="*/ 2904822 w 3761891"/>
              <a:gd name="connsiteY10" fmla="*/ 110945 h 3329262"/>
              <a:gd name="connsiteX11" fmla="*/ 3732914 w 3761891"/>
              <a:gd name="connsiteY11" fmla="*/ 1545242 h 3329262"/>
              <a:gd name="connsiteX12" fmla="*/ 3761354 w 3761891"/>
              <a:gd name="connsiteY12" fmla="*/ 1668288 h 3329262"/>
              <a:gd name="connsiteX13" fmla="*/ 3759241 w 3761891"/>
              <a:gd name="connsiteY13" fmla="*/ 1680884 h 3329262"/>
              <a:gd name="connsiteX14" fmla="*/ 3760171 w 3761891"/>
              <a:gd name="connsiteY14" fmla="*/ 1694227 h 3329262"/>
              <a:gd name="connsiteX15" fmla="*/ 3732830 w 3761891"/>
              <a:gd name="connsiteY15" fmla="*/ 1775536 h 3329262"/>
              <a:gd name="connsiteX16" fmla="*/ 2904738 w 3761891"/>
              <a:gd name="connsiteY16" fmla="*/ 3209833 h 3329262"/>
              <a:gd name="connsiteX17" fmla="*/ 2847993 w 3761891"/>
              <a:gd name="connsiteY17" fmla="*/ 3274166 h 3329262"/>
              <a:gd name="connsiteX18" fmla="*/ 2842511 w 3761891"/>
              <a:gd name="connsiteY18" fmla="*/ 3276841 h 3329262"/>
              <a:gd name="connsiteX19" fmla="*/ 2823691 w 3761891"/>
              <a:gd name="connsiteY19" fmla="*/ 3292368 h 3329262"/>
              <a:gd name="connsiteX20" fmla="*/ 2702910 w 3761891"/>
              <a:gd name="connsiteY20" fmla="*/ 3329262 h 3329262"/>
              <a:gd name="connsiteX21" fmla="*/ 1046726 w 3761891"/>
              <a:gd name="connsiteY21" fmla="*/ 3329262 h 3329262"/>
              <a:gd name="connsiteX22" fmla="*/ 893974 w 3761891"/>
              <a:gd name="connsiteY22" fmla="*/ 3265990 h 3329262"/>
              <a:gd name="connsiteX23" fmla="*/ 883550 w 3761891"/>
              <a:gd name="connsiteY23" fmla="*/ 3250529 h 3329262"/>
              <a:gd name="connsiteX24" fmla="*/ 882566 w 3761891"/>
              <a:gd name="connsiteY24" fmla="*/ 3249619 h 3329262"/>
              <a:gd name="connsiteX25" fmla="*/ 856997 w 3761891"/>
              <a:gd name="connsiteY25" fmla="*/ 3214110 h 3329262"/>
              <a:gd name="connsiteX26" fmla="*/ 28905 w 3761891"/>
              <a:gd name="connsiteY26" fmla="*/ 1779812 h 3329262"/>
              <a:gd name="connsiteX27" fmla="*/ 0 w 3761891"/>
              <a:gd name="connsiteY27" fmla="*/ 1677601 h 3329262"/>
              <a:gd name="connsiteX28" fmla="*/ 2825 w 3761891"/>
              <a:gd name="connsiteY28" fmla="*/ 1647714 h 3329262"/>
              <a:gd name="connsiteX29" fmla="*/ 1647 w 3761891"/>
              <a:gd name="connsiteY29" fmla="*/ 1630828 h 3329262"/>
              <a:gd name="connsiteX30" fmla="*/ 28988 w 3761891"/>
              <a:gd name="connsiteY30" fmla="*/ 1549518 h 332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61891" h="3329262">
                <a:moveTo>
                  <a:pt x="28988" y="1549518"/>
                </a:moveTo>
                <a:lnTo>
                  <a:pt x="857080" y="115221"/>
                </a:lnTo>
                <a:cubicBezTo>
                  <a:pt x="871994" y="89390"/>
                  <a:pt x="891436" y="67805"/>
                  <a:pt x="913826" y="50888"/>
                </a:cubicBezTo>
                <a:lnTo>
                  <a:pt x="929030" y="43468"/>
                </a:lnTo>
                <a:lnTo>
                  <a:pt x="953509" y="26073"/>
                </a:lnTo>
                <a:cubicBezTo>
                  <a:pt x="984118" y="9445"/>
                  <a:pt x="1019195" y="0"/>
                  <a:pt x="1056478" y="0"/>
                </a:cubicBezTo>
                <a:lnTo>
                  <a:pt x="2712663" y="0"/>
                </a:lnTo>
                <a:cubicBezTo>
                  <a:pt x="2742490" y="0"/>
                  <a:pt x="2770904" y="6045"/>
                  <a:pt x="2796749" y="16976"/>
                </a:cubicBezTo>
                <a:lnTo>
                  <a:pt x="2821386" y="33587"/>
                </a:lnTo>
                <a:lnTo>
                  <a:pt x="2848078" y="46612"/>
                </a:lnTo>
                <a:cubicBezTo>
                  <a:pt x="2870467" y="63528"/>
                  <a:pt x="2889909" y="85114"/>
                  <a:pt x="2904822" y="110945"/>
                </a:cubicBezTo>
                <a:lnTo>
                  <a:pt x="3732914" y="1545242"/>
                </a:lnTo>
                <a:cubicBezTo>
                  <a:pt x="3755284" y="1583988"/>
                  <a:pt x="3764287" y="1626784"/>
                  <a:pt x="3761354" y="1668288"/>
                </a:cubicBezTo>
                <a:lnTo>
                  <a:pt x="3759241" y="1680884"/>
                </a:lnTo>
                <a:lnTo>
                  <a:pt x="3760171" y="1694227"/>
                </a:lnTo>
                <a:cubicBezTo>
                  <a:pt x="3756715" y="1722074"/>
                  <a:pt x="3747743" y="1749705"/>
                  <a:pt x="3732830" y="1775536"/>
                </a:cubicBezTo>
                <a:lnTo>
                  <a:pt x="2904738" y="3209833"/>
                </a:lnTo>
                <a:cubicBezTo>
                  <a:pt x="2889824" y="3235664"/>
                  <a:pt x="2870382" y="3257249"/>
                  <a:pt x="2847993" y="3274166"/>
                </a:cubicBezTo>
                <a:lnTo>
                  <a:pt x="2842511" y="3276841"/>
                </a:lnTo>
                <a:lnTo>
                  <a:pt x="2823691" y="3292368"/>
                </a:lnTo>
                <a:cubicBezTo>
                  <a:pt x="2789213" y="3315661"/>
                  <a:pt x="2747650" y="3329261"/>
                  <a:pt x="2702910" y="3329262"/>
                </a:cubicBezTo>
                <a:lnTo>
                  <a:pt x="1046726" y="3329262"/>
                </a:lnTo>
                <a:cubicBezTo>
                  <a:pt x="987073" y="3329262"/>
                  <a:pt x="933067" y="3305083"/>
                  <a:pt x="893974" y="3265990"/>
                </a:cubicBezTo>
                <a:lnTo>
                  <a:pt x="883550" y="3250529"/>
                </a:lnTo>
                <a:lnTo>
                  <a:pt x="882566" y="3249619"/>
                </a:lnTo>
                <a:cubicBezTo>
                  <a:pt x="873042" y="3238879"/>
                  <a:pt x="864454" y="3227025"/>
                  <a:pt x="856997" y="3214110"/>
                </a:cubicBezTo>
                <a:lnTo>
                  <a:pt x="28905" y="1779812"/>
                </a:lnTo>
                <a:cubicBezTo>
                  <a:pt x="10263" y="1747524"/>
                  <a:pt x="904" y="1712423"/>
                  <a:pt x="0" y="1677601"/>
                </a:cubicBezTo>
                <a:lnTo>
                  <a:pt x="2825" y="1647714"/>
                </a:lnTo>
                <a:lnTo>
                  <a:pt x="1647" y="1630828"/>
                </a:lnTo>
                <a:cubicBezTo>
                  <a:pt x="5103" y="1602980"/>
                  <a:pt x="14075" y="1575349"/>
                  <a:pt x="28988" y="1549518"/>
                </a:cubicBezTo>
                <a:close/>
              </a:path>
            </a:pathLst>
          </a:custGeom>
          <a:solidFill>
            <a:srgbClr val="FFC000"/>
          </a:solidFill>
          <a:ln>
            <a:noFill/>
          </a:ln>
        </p:spPr>
        <p:style>
          <a:lnRef idx="2">
            <a:schemeClr val="accent1"/>
          </a:lnRef>
          <a:fillRef idx="1">
            <a:schemeClr val="lt1"/>
          </a:fillRef>
          <a:effectRef idx="0">
            <a:schemeClr val="accent1"/>
          </a:effectRef>
          <a:fontRef idx="minor">
            <a:schemeClr val="dk1"/>
          </a:fontRef>
        </p:style>
        <p:txBody>
          <a:bodyPr lIns="68571" tIns="34285" rIns="68571" bIns="34285" rtlCol="0" anchor="ctr"/>
          <a:lstStyle/>
          <a:p>
            <a:pPr algn="ctr"/>
            <a:endParaRPr lang="zh-CN" altLang="en-US"/>
          </a:p>
        </p:txBody>
      </p:sp>
      <p:grpSp>
        <p:nvGrpSpPr>
          <p:cNvPr id="26" name="组合 25"/>
          <p:cNvGrpSpPr/>
          <p:nvPr/>
        </p:nvGrpSpPr>
        <p:grpSpPr>
          <a:xfrm>
            <a:off x="5250268" y="2356707"/>
            <a:ext cx="457477" cy="440120"/>
            <a:chOff x="273050" y="165100"/>
            <a:chExt cx="8066088" cy="7762875"/>
          </a:xfrm>
          <a:solidFill>
            <a:schemeClr val="bg1"/>
          </a:solidFill>
        </p:grpSpPr>
        <p:sp>
          <p:nvSpPr>
            <p:cNvPr id="27" name="Freeform 6"/>
            <p:cNvSpPr>
              <a:spLocks/>
            </p:cNvSpPr>
            <p:nvPr/>
          </p:nvSpPr>
          <p:spPr bwMode="auto">
            <a:xfrm>
              <a:off x="441325" y="247650"/>
              <a:ext cx="7751763" cy="7658100"/>
            </a:xfrm>
            <a:custGeom>
              <a:avLst/>
              <a:gdLst>
                <a:gd name="T0" fmla="*/ 1054 w 2064"/>
                <a:gd name="T1" fmla="*/ 22 h 2039"/>
                <a:gd name="T2" fmla="*/ 1035 w 2064"/>
                <a:gd name="T3" fmla="*/ 31 h 2039"/>
                <a:gd name="T4" fmla="*/ 706 w 2064"/>
                <a:gd name="T5" fmla="*/ 268 h 2039"/>
                <a:gd name="T6" fmla="*/ 669 w 2064"/>
                <a:gd name="T7" fmla="*/ 338 h 2039"/>
                <a:gd name="T8" fmla="*/ 674 w 2064"/>
                <a:gd name="T9" fmla="*/ 373 h 2039"/>
                <a:gd name="T10" fmla="*/ 668 w 2064"/>
                <a:gd name="T11" fmla="*/ 424 h 2039"/>
                <a:gd name="T12" fmla="*/ 620 w 2064"/>
                <a:gd name="T13" fmla="*/ 470 h 2039"/>
                <a:gd name="T14" fmla="*/ 635 w 2064"/>
                <a:gd name="T15" fmla="*/ 486 h 2039"/>
                <a:gd name="T16" fmla="*/ 968 w 2064"/>
                <a:gd name="T17" fmla="*/ 818 h 2039"/>
                <a:gd name="T18" fmla="*/ 995 w 2064"/>
                <a:gd name="T19" fmla="*/ 829 h 2039"/>
                <a:gd name="T20" fmla="*/ 1055 w 2064"/>
                <a:gd name="T21" fmla="*/ 855 h 2039"/>
                <a:gd name="T22" fmla="*/ 1429 w 2064"/>
                <a:gd name="T23" fmla="*/ 1210 h 2039"/>
                <a:gd name="T24" fmla="*/ 2021 w 2064"/>
                <a:gd name="T25" fmla="*/ 1772 h 2039"/>
                <a:gd name="T26" fmla="*/ 2023 w 2064"/>
                <a:gd name="T27" fmla="*/ 1892 h 2039"/>
                <a:gd name="T28" fmla="*/ 1911 w 2064"/>
                <a:gd name="T29" fmla="*/ 2004 h 2039"/>
                <a:gd name="T30" fmla="*/ 1799 w 2064"/>
                <a:gd name="T31" fmla="*/ 2003 h 2039"/>
                <a:gd name="T32" fmla="*/ 879 w 2064"/>
                <a:gd name="T33" fmla="*/ 1033 h 2039"/>
                <a:gd name="T34" fmla="*/ 852 w 2064"/>
                <a:gd name="T35" fmla="*/ 967 h 2039"/>
                <a:gd name="T36" fmla="*/ 846 w 2064"/>
                <a:gd name="T37" fmla="*/ 949 h 2039"/>
                <a:gd name="T38" fmla="*/ 498 w 2064"/>
                <a:gd name="T39" fmla="*/ 601 h 2039"/>
                <a:gd name="T40" fmla="*/ 491 w 2064"/>
                <a:gd name="T41" fmla="*/ 597 h 2039"/>
                <a:gd name="T42" fmla="*/ 448 w 2064"/>
                <a:gd name="T43" fmla="*/ 643 h 2039"/>
                <a:gd name="T44" fmla="*/ 395 w 2064"/>
                <a:gd name="T45" fmla="*/ 652 h 2039"/>
                <a:gd name="T46" fmla="*/ 360 w 2064"/>
                <a:gd name="T47" fmla="*/ 659 h 2039"/>
                <a:gd name="T48" fmla="*/ 303 w 2064"/>
                <a:gd name="T49" fmla="*/ 715 h 2039"/>
                <a:gd name="T50" fmla="*/ 299 w 2064"/>
                <a:gd name="T51" fmla="*/ 755 h 2039"/>
                <a:gd name="T52" fmla="*/ 295 w 2064"/>
                <a:gd name="T53" fmla="*/ 796 h 2039"/>
                <a:gd name="T54" fmla="*/ 216 w 2064"/>
                <a:gd name="T55" fmla="*/ 875 h 2039"/>
                <a:gd name="T56" fmla="*/ 167 w 2064"/>
                <a:gd name="T57" fmla="*/ 875 h 2039"/>
                <a:gd name="T58" fmla="*/ 16 w 2064"/>
                <a:gd name="T59" fmla="*/ 723 h 2039"/>
                <a:gd name="T60" fmla="*/ 16 w 2064"/>
                <a:gd name="T61" fmla="*/ 673 h 2039"/>
                <a:gd name="T62" fmla="*/ 92 w 2064"/>
                <a:gd name="T63" fmla="*/ 597 h 2039"/>
                <a:gd name="T64" fmla="*/ 137 w 2064"/>
                <a:gd name="T65" fmla="*/ 592 h 2039"/>
                <a:gd name="T66" fmla="*/ 170 w 2064"/>
                <a:gd name="T67" fmla="*/ 590 h 2039"/>
                <a:gd name="T68" fmla="*/ 235 w 2064"/>
                <a:gd name="T69" fmla="*/ 526 h 2039"/>
                <a:gd name="T70" fmla="*/ 236 w 2064"/>
                <a:gd name="T71" fmla="*/ 492 h 2039"/>
                <a:gd name="T72" fmla="*/ 240 w 2064"/>
                <a:gd name="T73" fmla="*/ 449 h 2039"/>
                <a:gd name="T74" fmla="*/ 245 w 2064"/>
                <a:gd name="T75" fmla="*/ 443 h 2039"/>
                <a:gd name="T76" fmla="*/ 516 w 2064"/>
                <a:gd name="T77" fmla="*/ 174 h 2039"/>
                <a:gd name="T78" fmla="*/ 939 w 2064"/>
                <a:gd name="T79" fmla="*/ 0 h 2039"/>
                <a:gd name="T80" fmla="*/ 1035 w 2064"/>
                <a:gd name="T81" fmla="*/ 11 h 2039"/>
                <a:gd name="T82" fmla="*/ 1053 w 2064"/>
                <a:gd name="T83" fmla="*/ 16 h 2039"/>
                <a:gd name="T84" fmla="*/ 1054 w 2064"/>
                <a:gd name="T85" fmla="*/ 22 h 20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64" h="2039">
                  <a:moveTo>
                    <a:pt x="1054" y="22"/>
                  </a:moveTo>
                  <a:cubicBezTo>
                    <a:pt x="1048" y="25"/>
                    <a:pt x="1042" y="29"/>
                    <a:pt x="1035" y="31"/>
                  </a:cubicBezTo>
                  <a:cubicBezTo>
                    <a:pt x="902" y="77"/>
                    <a:pt x="793" y="158"/>
                    <a:pt x="706" y="268"/>
                  </a:cubicBezTo>
                  <a:cubicBezTo>
                    <a:pt x="689" y="288"/>
                    <a:pt x="678" y="313"/>
                    <a:pt x="669" y="338"/>
                  </a:cubicBezTo>
                  <a:cubicBezTo>
                    <a:pt x="665" y="348"/>
                    <a:pt x="669" y="363"/>
                    <a:pt x="674" y="373"/>
                  </a:cubicBezTo>
                  <a:cubicBezTo>
                    <a:pt x="684" y="394"/>
                    <a:pt x="684" y="407"/>
                    <a:pt x="668" y="424"/>
                  </a:cubicBezTo>
                  <a:cubicBezTo>
                    <a:pt x="653" y="439"/>
                    <a:pt x="637" y="454"/>
                    <a:pt x="620" y="470"/>
                  </a:cubicBezTo>
                  <a:cubicBezTo>
                    <a:pt x="626" y="477"/>
                    <a:pt x="631" y="482"/>
                    <a:pt x="635" y="486"/>
                  </a:cubicBezTo>
                  <a:cubicBezTo>
                    <a:pt x="746" y="597"/>
                    <a:pt x="857" y="708"/>
                    <a:pt x="968" y="818"/>
                  </a:cubicBezTo>
                  <a:cubicBezTo>
                    <a:pt x="974" y="825"/>
                    <a:pt x="986" y="829"/>
                    <a:pt x="995" y="829"/>
                  </a:cubicBezTo>
                  <a:cubicBezTo>
                    <a:pt x="1019" y="829"/>
                    <a:pt x="1038" y="839"/>
                    <a:pt x="1055" y="855"/>
                  </a:cubicBezTo>
                  <a:cubicBezTo>
                    <a:pt x="1180" y="974"/>
                    <a:pt x="1305" y="1092"/>
                    <a:pt x="1429" y="1210"/>
                  </a:cubicBezTo>
                  <a:cubicBezTo>
                    <a:pt x="1627" y="1397"/>
                    <a:pt x="1824" y="1585"/>
                    <a:pt x="2021" y="1772"/>
                  </a:cubicBezTo>
                  <a:cubicBezTo>
                    <a:pt x="2063" y="1812"/>
                    <a:pt x="2064" y="1851"/>
                    <a:pt x="2023" y="1892"/>
                  </a:cubicBezTo>
                  <a:cubicBezTo>
                    <a:pt x="1986" y="1929"/>
                    <a:pt x="1949" y="1967"/>
                    <a:pt x="1911" y="2004"/>
                  </a:cubicBezTo>
                  <a:cubicBezTo>
                    <a:pt x="1876" y="2039"/>
                    <a:pt x="1834" y="2039"/>
                    <a:pt x="1799" y="2003"/>
                  </a:cubicBezTo>
                  <a:cubicBezTo>
                    <a:pt x="1492" y="1680"/>
                    <a:pt x="1186" y="1356"/>
                    <a:pt x="879" y="1033"/>
                  </a:cubicBezTo>
                  <a:cubicBezTo>
                    <a:pt x="861" y="1014"/>
                    <a:pt x="850" y="993"/>
                    <a:pt x="852" y="967"/>
                  </a:cubicBezTo>
                  <a:cubicBezTo>
                    <a:pt x="853" y="961"/>
                    <a:pt x="850" y="953"/>
                    <a:pt x="846" y="949"/>
                  </a:cubicBezTo>
                  <a:cubicBezTo>
                    <a:pt x="730" y="833"/>
                    <a:pt x="614" y="717"/>
                    <a:pt x="498" y="601"/>
                  </a:cubicBezTo>
                  <a:cubicBezTo>
                    <a:pt x="497" y="601"/>
                    <a:pt x="496" y="600"/>
                    <a:pt x="491" y="597"/>
                  </a:cubicBezTo>
                  <a:cubicBezTo>
                    <a:pt x="477" y="612"/>
                    <a:pt x="463" y="628"/>
                    <a:pt x="448" y="643"/>
                  </a:cubicBezTo>
                  <a:cubicBezTo>
                    <a:pt x="429" y="663"/>
                    <a:pt x="421" y="662"/>
                    <a:pt x="395" y="652"/>
                  </a:cubicBezTo>
                  <a:cubicBezTo>
                    <a:pt x="385" y="649"/>
                    <a:pt x="368" y="652"/>
                    <a:pt x="360" y="659"/>
                  </a:cubicBezTo>
                  <a:cubicBezTo>
                    <a:pt x="339" y="675"/>
                    <a:pt x="321" y="695"/>
                    <a:pt x="303" y="715"/>
                  </a:cubicBezTo>
                  <a:cubicBezTo>
                    <a:pt x="292" y="726"/>
                    <a:pt x="288" y="740"/>
                    <a:pt x="299" y="755"/>
                  </a:cubicBezTo>
                  <a:cubicBezTo>
                    <a:pt x="310" y="770"/>
                    <a:pt x="306" y="784"/>
                    <a:pt x="295" y="796"/>
                  </a:cubicBezTo>
                  <a:cubicBezTo>
                    <a:pt x="269" y="823"/>
                    <a:pt x="243" y="850"/>
                    <a:pt x="216" y="875"/>
                  </a:cubicBezTo>
                  <a:cubicBezTo>
                    <a:pt x="201" y="889"/>
                    <a:pt x="181" y="889"/>
                    <a:pt x="167" y="875"/>
                  </a:cubicBezTo>
                  <a:cubicBezTo>
                    <a:pt x="116" y="825"/>
                    <a:pt x="66" y="774"/>
                    <a:pt x="16" y="723"/>
                  </a:cubicBezTo>
                  <a:cubicBezTo>
                    <a:pt x="0" y="708"/>
                    <a:pt x="1" y="689"/>
                    <a:pt x="16" y="673"/>
                  </a:cubicBezTo>
                  <a:cubicBezTo>
                    <a:pt x="41" y="647"/>
                    <a:pt x="66" y="622"/>
                    <a:pt x="92" y="597"/>
                  </a:cubicBezTo>
                  <a:cubicBezTo>
                    <a:pt x="105" y="584"/>
                    <a:pt x="119" y="581"/>
                    <a:pt x="137" y="592"/>
                  </a:cubicBezTo>
                  <a:cubicBezTo>
                    <a:pt x="146" y="596"/>
                    <a:pt x="163" y="596"/>
                    <a:pt x="170" y="590"/>
                  </a:cubicBezTo>
                  <a:cubicBezTo>
                    <a:pt x="193" y="571"/>
                    <a:pt x="216" y="549"/>
                    <a:pt x="235" y="526"/>
                  </a:cubicBezTo>
                  <a:cubicBezTo>
                    <a:pt x="241" y="519"/>
                    <a:pt x="240" y="501"/>
                    <a:pt x="236" y="492"/>
                  </a:cubicBezTo>
                  <a:cubicBezTo>
                    <a:pt x="227" y="475"/>
                    <a:pt x="230" y="462"/>
                    <a:pt x="240" y="449"/>
                  </a:cubicBezTo>
                  <a:cubicBezTo>
                    <a:pt x="241" y="447"/>
                    <a:pt x="243" y="445"/>
                    <a:pt x="245" y="443"/>
                  </a:cubicBezTo>
                  <a:cubicBezTo>
                    <a:pt x="335" y="354"/>
                    <a:pt x="424" y="262"/>
                    <a:pt x="516" y="174"/>
                  </a:cubicBezTo>
                  <a:cubicBezTo>
                    <a:pt x="634" y="62"/>
                    <a:pt x="775" y="0"/>
                    <a:pt x="939" y="0"/>
                  </a:cubicBezTo>
                  <a:cubicBezTo>
                    <a:pt x="971" y="0"/>
                    <a:pt x="1003" y="7"/>
                    <a:pt x="1035" y="11"/>
                  </a:cubicBezTo>
                  <a:cubicBezTo>
                    <a:pt x="1041" y="11"/>
                    <a:pt x="1047" y="14"/>
                    <a:pt x="1053" y="16"/>
                  </a:cubicBezTo>
                  <a:cubicBezTo>
                    <a:pt x="1053" y="18"/>
                    <a:pt x="1054" y="20"/>
                    <a:pt x="1054" y="22"/>
                  </a:cubicBezTo>
                  <a:close/>
                </a:path>
              </a:pathLst>
            </a:custGeom>
            <a:grp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65000"/>
                    <a:lumOff val="35000"/>
                  </a:schemeClr>
                </a:solidFill>
              </a:endParaRPr>
            </a:p>
          </p:txBody>
        </p:sp>
        <p:sp>
          <p:nvSpPr>
            <p:cNvPr id="28" name="Freeform 7"/>
            <p:cNvSpPr>
              <a:spLocks/>
            </p:cNvSpPr>
            <p:nvPr/>
          </p:nvSpPr>
          <p:spPr bwMode="auto">
            <a:xfrm>
              <a:off x="273050" y="4295775"/>
              <a:ext cx="3778250" cy="3632200"/>
            </a:xfrm>
            <a:custGeom>
              <a:avLst/>
              <a:gdLst>
                <a:gd name="T0" fmla="*/ 835 w 1006"/>
                <a:gd name="T1" fmla="*/ 0 h 967"/>
                <a:gd name="T2" fmla="*/ 1006 w 1006"/>
                <a:gd name="T3" fmla="*/ 181 h 967"/>
                <a:gd name="T4" fmla="*/ 986 w 1006"/>
                <a:gd name="T5" fmla="*/ 193 h 967"/>
                <a:gd name="T6" fmla="*/ 741 w 1006"/>
                <a:gd name="T7" fmla="*/ 437 h 967"/>
                <a:gd name="T8" fmla="*/ 735 w 1006"/>
                <a:gd name="T9" fmla="*/ 468 h 967"/>
                <a:gd name="T10" fmla="*/ 475 w 1006"/>
                <a:gd name="T11" fmla="*/ 955 h 967"/>
                <a:gd name="T12" fmla="*/ 300 w 1006"/>
                <a:gd name="T13" fmla="*/ 944 h 967"/>
                <a:gd name="T14" fmla="*/ 288 w 1006"/>
                <a:gd name="T15" fmla="*/ 891 h 967"/>
                <a:gd name="T16" fmla="*/ 455 w 1006"/>
                <a:gd name="T17" fmla="*/ 724 h 967"/>
                <a:gd name="T18" fmla="*/ 454 w 1006"/>
                <a:gd name="T19" fmla="*/ 651 h 967"/>
                <a:gd name="T20" fmla="*/ 355 w 1006"/>
                <a:gd name="T21" fmla="*/ 552 h 967"/>
                <a:gd name="T22" fmla="*/ 291 w 1006"/>
                <a:gd name="T23" fmla="*/ 552 h 967"/>
                <a:gd name="T24" fmla="*/ 121 w 1006"/>
                <a:gd name="T25" fmla="*/ 722 h 967"/>
                <a:gd name="T26" fmla="*/ 66 w 1006"/>
                <a:gd name="T27" fmla="*/ 709 h 967"/>
                <a:gd name="T28" fmla="*/ 352 w 1006"/>
                <a:gd name="T29" fmla="*/ 252 h 967"/>
                <a:gd name="T30" fmla="*/ 545 w 1006"/>
                <a:gd name="T31" fmla="*/ 277 h 967"/>
                <a:gd name="T32" fmla="*/ 573 w 1006"/>
                <a:gd name="T33" fmla="*/ 271 h 967"/>
                <a:gd name="T34" fmla="*/ 823 w 1006"/>
                <a:gd name="T35" fmla="*/ 20 h 967"/>
                <a:gd name="T36" fmla="*/ 835 w 1006"/>
                <a:gd name="T37" fmla="*/ 0 h 9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06" h="967">
                  <a:moveTo>
                    <a:pt x="835" y="0"/>
                  </a:moveTo>
                  <a:cubicBezTo>
                    <a:pt x="894" y="62"/>
                    <a:pt x="947" y="119"/>
                    <a:pt x="1006" y="181"/>
                  </a:cubicBezTo>
                  <a:cubicBezTo>
                    <a:pt x="999" y="185"/>
                    <a:pt x="992" y="188"/>
                    <a:pt x="986" y="193"/>
                  </a:cubicBezTo>
                  <a:cubicBezTo>
                    <a:pt x="905" y="274"/>
                    <a:pt x="823" y="356"/>
                    <a:pt x="741" y="437"/>
                  </a:cubicBezTo>
                  <a:cubicBezTo>
                    <a:pt x="731" y="447"/>
                    <a:pt x="730" y="454"/>
                    <a:pt x="735" y="468"/>
                  </a:cubicBezTo>
                  <a:cubicBezTo>
                    <a:pt x="821" y="677"/>
                    <a:pt x="696" y="910"/>
                    <a:pt x="475" y="955"/>
                  </a:cubicBezTo>
                  <a:cubicBezTo>
                    <a:pt x="416" y="967"/>
                    <a:pt x="357" y="962"/>
                    <a:pt x="300" y="944"/>
                  </a:cubicBezTo>
                  <a:cubicBezTo>
                    <a:pt x="268" y="933"/>
                    <a:pt x="264" y="915"/>
                    <a:pt x="288" y="891"/>
                  </a:cubicBezTo>
                  <a:cubicBezTo>
                    <a:pt x="343" y="835"/>
                    <a:pt x="399" y="780"/>
                    <a:pt x="455" y="724"/>
                  </a:cubicBezTo>
                  <a:cubicBezTo>
                    <a:pt x="482" y="697"/>
                    <a:pt x="482" y="679"/>
                    <a:pt x="454" y="651"/>
                  </a:cubicBezTo>
                  <a:cubicBezTo>
                    <a:pt x="421" y="618"/>
                    <a:pt x="388" y="585"/>
                    <a:pt x="355" y="552"/>
                  </a:cubicBezTo>
                  <a:cubicBezTo>
                    <a:pt x="333" y="530"/>
                    <a:pt x="313" y="530"/>
                    <a:pt x="291" y="552"/>
                  </a:cubicBezTo>
                  <a:cubicBezTo>
                    <a:pt x="234" y="609"/>
                    <a:pt x="178" y="665"/>
                    <a:pt x="121" y="722"/>
                  </a:cubicBezTo>
                  <a:cubicBezTo>
                    <a:pt x="95" y="747"/>
                    <a:pt x="78" y="743"/>
                    <a:pt x="66" y="709"/>
                  </a:cubicBezTo>
                  <a:cubicBezTo>
                    <a:pt x="0" y="505"/>
                    <a:pt x="139" y="283"/>
                    <a:pt x="352" y="252"/>
                  </a:cubicBezTo>
                  <a:cubicBezTo>
                    <a:pt x="419" y="243"/>
                    <a:pt x="483" y="250"/>
                    <a:pt x="545" y="277"/>
                  </a:cubicBezTo>
                  <a:cubicBezTo>
                    <a:pt x="557" y="282"/>
                    <a:pt x="564" y="280"/>
                    <a:pt x="573" y="271"/>
                  </a:cubicBezTo>
                  <a:cubicBezTo>
                    <a:pt x="656" y="187"/>
                    <a:pt x="739" y="104"/>
                    <a:pt x="823" y="20"/>
                  </a:cubicBezTo>
                  <a:cubicBezTo>
                    <a:pt x="828" y="15"/>
                    <a:pt x="830" y="8"/>
                    <a:pt x="835" y="0"/>
                  </a:cubicBezTo>
                  <a:close/>
                </a:path>
              </a:pathLst>
            </a:custGeom>
            <a:grp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65000"/>
                    <a:lumOff val="35000"/>
                  </a:schemeClr>
                </a:solidFill>
              </a:endParaRPr>
            </a:p>
          </p:txBody>
        </p:sp>
        <p:sp>
          <p:nvSpPr>
            <p:cNvPr id="29" name="Freeform 8"/>
            <p:cNvSpPr>
              <a:spLocks/>
            </p:cNvSpPr>
            <p:nvPr/>
          </p:nvSpPr>
          <p:spPr bwMode="auto">
            <a:xfrm>
              <a:off x="4595813" y="165100"/>
              <a:ext cx="3743325" cy="3590925"/>
            </a:xfrm>
            <a:custGeom>
              <a:avLst/>
              <a:gdLst>
                <a:gd name="T0" fmla="*/ 171 w 997"/>
                <a:gd name="T1" fmla="*/ 956 h 956"/>
                <a:gd name="T2" fmla="*/ 0 w 997"/>
                <a:gd name="T3" fmla="*/ 793 h 956"/>
                <a:gd name="T4" fmla="*/ 15 w 997"/>
                <a:gd name="T5" fmla="*/ 777 h 956"/>
                <a:gd name="T6" fmla="*/ 254 w 997"/>
                <a:gd name="T7" fmla="*/ 538 h 956"/>
                <a:gd name="T8" fmla="*/ 262 w 997"/>
                <a:gd name="T9" fmla="*/ 506 h 956"/>
                <a:gd name="T10" fmla="*/ 607 w 997"/>
                <a:gd name="T11" fmla="*/ 14 h 956"/>
                <a:gd name="T12" fmla="*/ 695 w 997"/>
                <a:gd name="T13" fmla="*/ 30 h 956"/>
                <a:gd name="T14" fmla="*/ 709 w 997"/>
                <a:gd name="T15" fmla="*/ 83 h 956"/>
                <a:gd name="T16" fmla="*/ 542 w 997"/>
                <a:gd name="T17" fmla="*/ 250 h 956"/>
                <a:gd name="T18" fmla="*/ 543 w 997"/>
                <a:gd name="T19" fmla="*/ 323 h 956"/>
                <a:gd name="T20" fmla="*/ 642 w 997"/>
                <a:gd name="T21" fmla="*/ 422 h 956"/>
                <a:gd name="T22" fmla="*/ 706 w 997"/>
                <a:gd name="T23" fmla="*/ 422 h 956"/>
                <a:gd name="T24" fmla="*/ 876 w 997"/>
                <a:gd name="T25" fmla="*/ 252 h 956"/>
                <a:gd name="T26" fmla="*/ 930 w 997"/>
                <a:gd name="T27" fmla="*/ 265 h 956"/>
                <a:gd name="T28" fmla="*/ 645 w 997"/>
                <a:gd name="T29" fmla="*/ 722 h 956"/>
                <a:gd name="T30" fmla="*/ 452 w 997"/>
                <a:gd name="T31" fmla="*/ 697 h 956"/>
                <a:gd name="T32" fmla="*/ 424 w 997"/>
                <a:gd name="T33" fmla="*/ 703 h 956"/>
                <a:gd name="T34" fmla="*/ 188 w 997"/>
                <a:gd name="T35" fmla="*/ 939 h 956"/>
                <a:gd name="T36" fmla="*/ 171 w 997"/>
                <a:gd name="T37" fmla="*/ 956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97" h="956">
                  <a:moveTo>
                    <a:pt x="171" y="956"/>
                  </a:moveTo>
                  <a:cubicBezTo>
                    <a:pt x="114" y="902"/>
                    <a:pt x="58" y="848"/>
                    <a:pt x="0" y="793"/>
                  </a:cubicBezTo>
                  <a:cubicBezTo>
                    <a:pt x="6" y="787"/>
                    <a:pt x="10" y="782"/>
                    <a:pt x="15" y="777"/>
                  </a:cubicBezTo>
                  <a:cubicBezTo>
                    <a:pt x="95" y="697"/>
                    <a:pt x="174" y="617"/>
                    <a:pt x="254" y="538"/>
                  </a:cubicBezTo>
                  <a:cubicBezTo>
                    <a:pt x="265" y="528"/>
                    <a:pt x="268" y="520"/>
                    <a:pt x="262" y="506"/>
                  </a:cubicBezTo>
                  <a:cubicBezTo>
                    <a:pt x="161" y="265"/>
                    <a:pt x="347" y="0"/>
                    <a:pt x="607" y="14"/>
                  </a:cubicBezTo>
                  <a:cubicBezTo>
                    <a:pt x="637" y="15"/>
                    <a:pt x="667" y="22"/>
                    <a:pt x="695" y="30"/>
                  </a:cubicBezTo>
                  <a:cubicBezTo>
                    <a:pt x="729" y="39"/>
                    <a:pt x="733" y="59"/>
                    <a:pt x="709" y="83"/>
                  </a:cubicBezTo>
                  <a:cubicBezTo>
                    <a:pt x="653" y="139"/>
                    <a:pt x="598" y="194"/>
                    <a:pt x="542" y="250"/>
                  </a:cubicBezTo>
                  <a:cubicBezTo>
                    <a:pt x="515" y="277"/>
                    <a:pt x="515" y="295"/>
                    <a:pt x="543" y="323"/>
                  </a:cubicBezTo>
                  <a:cubicBezTo>
                    <a:pt x="576" y="356"/>
                    <a:pt x="609" y="389"/>
                    <a:pt x="642" y="422"/>
                  </a:cubicBezTo>
                  <a:cubicBezTo>
                    <a:pt x="664" y="444"/>
                    <a:pt x="684" y="444"/>
                    <a:pt x="706" y="422"/>
                  </a:cubicBezTo>
                  <a:cubicBezTo>
                    <a:pt x="763" y="365"/>
                    <a:pt x="819" y="308"/>
                    <a:pt x="876" y="252"/>
                  </a:cubicBezTo>
                  <a:cubicBezTo>
                    <a:pt x="901" y="226"/>
                    <a:pt x="919" y="231"/>
                    <a:pt x="930" y="265"/>
                  </a:cubicBezTo>
                  <a:cubicBezTo>
                    <a:pt x="997" y="469"/>
                    <a:pt x="858" y="691"/>
                    <a:pt x="645" y="722"/>
                  </a:cubicBezTo>
                  <a:cubicBezTo>
                    <a:pt x="578" y="731"/>
                    <a:pt x="514" y="724"/>
                    <a:pt x="452" y="697"/>
                  </a:cubicBezTo>
                  <a:cubicBezTo>
                    <a:pt x="440" y="692"/>
                    <a:pt x="433" y="694"/>
                    <a:pt x="424" y="703"/>
                  </a:cubicBezTo>
                  <a:cubicBezTo>
                    <a:pt x="346" y="782"/>
                    <a:pt x="267" y="861"/>
                    <a:pt x="188" y="939"/>
                  </a:cubicBezTo>
                  <a:cubicBezTo>
                    <a:pt x="183" y="945"/>
                    <a:pt x="178" y="949"/>
                    <a:pt x="171" y="956"/>
                  </a:cubicBezTo>
                  <a:close/>
                </a:path>
              </a:pathLst>
            </a:custGeom>
            <a:grp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65000"/>
                    <a:lumOff val="35000"/>
                  </a:schemeClr>
                </a:solidFill>
              </a:endParaRPr>
            </a:p>
          </p:txBody>
        </p:sp>
      </p:grpSp>
      <p:sp>
        <p:nvSpPr>
          <p:cNvPr id="30" name="任意多边形 29"/>
          <p:cNvSpPr/>
          <p:nvPr/>
        </p:nvSpPr>
        <p:spPr>
          <a:xfrm rot="9000000">
            <a:off x="4351238" y="2957025"/>
            <a:ext cx="1179498" cy="1043474"/>
          </a:xfrm>
          <a:custGeom>
            <a:avLst/>
            <a:gdLst>
              <a:gd name="connsiteX0" fmla="*/ 28988 w 3761891"/>
              <a:gd name="connsiteY0" fmla="*/ 1549518 h 3329262"/>
              <a:gd name="connsiteX1" fmla="*/ 857080 w 3761891"/>
              <a:gd name="connsiteY1" fmla="*/ 115221 h 3329262"/>
              <a:gd name="connsiteX2" fmla="*/ 913826 w 3761891"/>
              <a:gd name="connsiteY2" fmla="*/ 50888 h 3329262"/>
              <a:gd name="connsiteX3" fmla="*/ 929030 w 3761891"/>
              <a:gd name="connsiteY3" fmla="*/ 43468 h 3329262"/>
              <a:gd name="connsiteX4" fmla="*/ 953509 w 3761891"/>
              <a:gd name="connsiteY4" fmla="*/ 26073 h 3329262"/>
              <a:gd name="connsiteX5" fmla="*/ 1056478 w 3761891"/>
              <a:gd name="connsiteY5" fmla="*/ 0 h 3329262"/>
              <a:gd name="connsiteX6" fmla="*/ 2712663 w 3761891"/>
              <a:gd name="connsiteY6" fmla="*/ 0 h 3329262"/>
              <a:gd name="connsiteX7" fmla="*/ 2796749 w 3761891"/>
              <a:gd name="connsiteY7" fmla="*/ 16976 h 3329262"/>
              <a:gd name="connsiteX8" fmla="*/ 2821386 w 3761891"/>
              <a:gd name="connsiteY8" fmla="*/ 33587 h 3329262"/>
              <a:gd name="connsiteX9" fmla="*/ 2848078 w 3761891"/>
              <a:gd name="connsiteY9" fmla="*/ 46612 h 3329262"/>
              <a:gd name="connsiteX10" fmla="*/ 2904822 w 3761891"/>
              <a:gd name="connsiteY10" fmla="*/ 110945 h 3329262"/>
              <a:gd name="connsiteX11" fmla="*/ 3732914 w 3761891"/>
              <a:gd name="connsiteY11" fmla="*/ 1545242 h 3329262"/>
              <a:gd name="connsiteX12" fmla="*/ 3761354 w 3761891"/>
              <a:gd name="connsiteY12" fmla="*/ 1668288 h 3329262"/>
              <a:gd name="connsiteX13" fmla="*/ 3759241 w 3761891"/>
              <a:gd name="connsiteY13" fmla="*/ 1680884 h 3329262"/>
              <a:gd name="connsiteX14" fmla="*/ 3760171 w 3761891"/>
              <a:gd name="connsiteY14" fmla="*/ 1694227 h 3329262"/>
              <a:gd name="connsiteX15" fmla="*/ 3732830 w 3761891"/>
              <a:gd name="connsiteY15" fmla="*/ 1775536 h 3329262"/>
              <a:gd name="connsiteX16" fmla="*/ 2904738 w 3761891"/>
              <a:gd name="connsiteY16" fmla="*/ 3209833 h 3329262"/>
              <a:gd name="connsiteX17" fmla="*/ 2847993 w 3761891"/>
              <a:gd name="connsiteY17" fmla="*/ 3274166 h 3329262"/>
              <a:gd name="connsiteX18" fmla="*/ 2842511 w 3761891"/>
              <a:gd name="connsiteY18" fmla="*/ 3276841 h 3329262"/>
              <a:gd name="connsiteX19" fmla="*/ 2823691 w 3761891"/>
              <a:gd name="connsiteY19" fmla="*/ 3292368 h 3329262"/>
              <a:gd name="connsiteX20" fmla="*/ 2702910 w 3761891"/>
              <a:gd name="connsiteY20" fmla="*/ 3329262 h 3329262"/>
              <a:gd name="connsiteX21" fmla="*/ 1046726 w 3761891"/>
              <a:gd name="connsiteY21" fmla="*/ 3329262 h 3329262"/>
              <a:gd name="connsiteX22" fmla="*/ 893974 w 3761891"/>
              <a:gd name="connsiteY22" fmla="*/ 3265990 h 3329262"/>
              <a:gd name="connsiteX23" fmla="*/ 883550 w 3761891"/>
              <a:gd name="connsiteY23" fmla="*/ 3250529 h 3329262"/>
              <a:gd name="connsiteX24" fmla="*/ 882566 w 3761891"/>
              <a:gd name="connsiteY24" fmla="*/ 3249619 h 3329262"/>
              <a:gd name="connsiteX25" fmla="*/ 856997 w 3761891"/>
              <a:gd name="connsiteY25" fmla="*/ 3214110 h 3329262"/>
              <a:gd name="connsiteX26" fmla="*/ 28905 w 3761891"/>
              <a:gd name="connsiteY26" fmla="*/ 1779812 h 3329262"/>
              <a:gd name="connsiteX27" fmla="*/ 0 w 3761891"/>
              <a:gd name="connsiteY27" fmla="*/ 1677601 h 3329262"/>
              <a:gd name="connsiteX28" fmla="*/ 2825 w 3761891"/>
              <a:gd name="connsiteY28" fmla="*/ 1647714 h 3329262"/>
              <a:gd name="connsiteX29" fmla="*/ 1647 w 3761891"/>
              <a:gd name="connsiteY29" fmla="*/ 1630828 h 3329262"/>
              <a:gd name="connsiteX30" fmla="*/ 28988 w 3761891"/>
              <a:gd name="connsiteY30" fmla="*/ 1549518 h 332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61891" h="3329262">
                <a:moveTo>
                  <a:pt x="28988" y="1549518"/>
                </a:moveTo>
                <a:lnTo>
                  <a:pt x="857080" y="115221"/>
                </a:lnTo>
                <a:cubicBezTo>
                  <a:pt x="871994" y="89390"/>
                  <a:pt x="891436" y="67805"/>
                  <a:pt x="913826" y="50888"/>
                </a:cubicBezTo>
                <a:lnTo>
                  <a:pt x="929030" y="43468"/>
                </a:lnTo>
                <a:lnTo>
                  <a:pt x="953509" y="26073"/>
                </a:lnTo>
                <a:cubicBezTo>
                  <a:pt x="984118" y="9445"/>
                  <a:pt x="1019195" y="0"/>
                  <a:pt x="1056478" y="0"/>
                </a:cubicBezTo>
                <a:lnTo>
                  <a:pt x="2712663" y="0"/>
                </a:lnTo>
                <a:cubicBezTo>
                  <a:pt x="2742490" y="0"/>
                  <a:pt x="2770904" y="6045"/>
                  <a:pt x="2796749" y="16976"/>
                </a:cubicBezTo>
                <a:lnTo>
                  <a:pt x="2821386" y="33587"/>
                </a:lnTo>
                <a:lnTo>
                  <a:pt x="2848078" y="46612"/>
                </a:lnTo>
                <a:cubicBezTo>
                  <a:pt x="2870467" y="63528"/>
                  <a:pt x="2889909" y="85114"/>
                  <a:pt x="2904822" y="110945"/>
                </a:cubicBezTo>
                <a:lnTo>
                  <a:pt x="3732914" y="1545242"/>
                </a:lnTo>
                <a:cubicBezTo>
                  <a:pt x="3755284" y="1583988"/>
                  <a:pt x="3764287" y="1626784"/>
                  <a:pt x="3761354" y="1668288"/>
                </a:cubicBezTo>
                <a:lnTo>
                  <a:pt x="3759241" y="1680884"/>
                </a:lnTo>
                <a:lnTo>
                  <a:pt x="3760171" y="1694227"/>
                </a:lnTo>
                <a:cubicBezTo>
                  <a:pt x="3756715" y="1722074"/>
                  <a:pt x="3747743" y="1749705"/>
                  <a:pt x="3732830" y="1775536"/>
                </a:cubicBezTo>
                <a:lnTo>
                  <a:pt x="2904738" y="3209833"/>
                </a:lnTo>
                <a:cubicBezTo>
                  <a:pt x="2889824" y="3235664"/>
                  <a:pt x="2870382" y="3257249"/>
                  <a:pt x="2847993" y="3274166"/>
                </a:cubicBezTo>
                <a:lnTo>
                  <a:pt x="2842511" y="3276841"/>
                </a:lnTo>
                <a:lnTo>
                  <a:pt x="2823691" y="3292368"/>
                </a:lnTo>
                <a:cubicBezTo>
                  <a:pt x="2789213" y="3315661"/>
                  <a:pt x="2747650" y="3329261"/>
                  <a:pt x="2702910" y="3329262"/>
                </a:cubicBezTo>
                <a:lnTo>
                  <a:pt x="1046726" y="3329262"/>
                </a:lnTo>
                <a:cubicBezTo>
                  <a:pt x="987073" y="3329262"/>
                  <a:pt x="933067" y="3305083"/>
                  <a:pt x="893974" y="3265990"/>
                </a:cubicBezTo>
                <a:lnTo>
                  <a:pt x="883550" y="3250529"/>
                </a:lnTo>
                <a:lnTo>
                  <a:pt x="882566" y="3249619"/>
                </a:lnTo>
                <a:cubicBezTo>
                  <a:pt x="873042" y="3238879"/>
                  <a:pt x="864454" y="3227025"/>
                  <a:pt x="856997" y="3214110"/>
                </a:cubicBezTo>
                <a:lnTo>
                  <a:pt x="28905" y="1779812"/>
                </a:lnTo>
                <a:cubicBezTo>
                  <a:pt x="10263" y="1747524"/>
                  <a:pt x="904" y="1712423"/>
                  <a:pt x="0" y="1677601"/>
                </a:cubicBezTo>
                <a:lnTo>
                  <a:pt x="2825" y="1647714"/>
                </a:lnTo>
                <a:lnTo>
                  <a:pt x="1647" y="1630828"/>
                </a:lnTo>
                <a:cubicBezTo>
                  <a:pt x="5103" y="1602980"/>
                  <a:pt x="14075" y="1575349"/>
                  <a:pt x="28988" y="1549518"/>
                </a:cubicBezTo>
                <a:close/>
              </a:path>
            </a:pathLst>
          </a:custGeom>
          <a:solidFill>
            <a:srgbClr val="00B0F0"/>
          </a:solidFill>
          <a:ln>
            <a:noFill/>
          </a:ln>
        </p:spPr>
        <p:style>
          <a:lnRef idx="2">
            <a:schemeClr val="accent1"/>
          </a:lnRef>
          <a:fillRef idx="1">
            <a:schemeClr val="lt1"/>
          </a:fillRef>
          <a:effectRef idx="0">
            <a:schemeClr val="accent1"/>
          </a:effectRef>
          <a:fontRef idx="minor">
            <a:schemeClr val="dk1"/>
          </a:fontRef>
        </p:style>
        <p:txBody>
          <a:bodyPr lIns="68571" tIns="34285" rIns="68571" bIns="34285" rtlCol="0" anchor="ctr"/>
          <a:lstStyle/>
          <a:p>
            <a:pPr algn="ctr"/>
            <a:endParaRPr lang="zh-CN" altLang="en-US"/>
          </a:p>
        </p:txBody>
      </p:sp>
      <p:grpSp>
        <p:nvGrpSpPr>
          <p:cNvPr id="31" name="组合 30"/>
          <p:cNvGrpSpPr/>
          <p:nvPr/>
        </p:nvGrpSpPr>
        <p:grpSpPr>
          <a:xfrm>
            <a:off x="4642162" y="3295380"/>
            <a:ext cx="589995" cy="379393"/>
            <a:chOff x="655638" y="788988"/>
            <a:chExt cx="6742112" cy="4337050"/>
          </a:xfrm>
          <a:solidFill>
            <a:schemeClr val="bg1"/>
          </a:solidFill>
        </p:grpSpPr>
        <p:sp>
          <p:nvSpPr>
            <p:cNvPr id="32" name="Freeform 6"/>
            <p:cNvSpPr>
              <a:spLocks/>
            </p:cNvSpPr>
            <p:nvPr/>
          </p:nvSpPr>
          <p:spPr bwMode="auto">
            <a:xfrm>
              <a:off x="1914525" y="788988"/>
              <a:ext cx="4202113" cy="4337050"/>
            </a:xfrm>
            <a:custGeom>
              <a:avLst/>
              <a:gdLst>
                <a:gd name="T0" fmla="*/ 8 w 1119"/>
                <a:gd name="T1" fmla="*/ 1154 h 1154"/>
                <a:gd name="T2" fmla="*/ 216 w 1119"/>
                <a:gd name="T3" fmla="*/ 887 h 1154"/>
                <a:gd name="T4" fmla="*/ 369 w 1119"/>
                <a:gd name="T5" fmla="*/ 851 h 1154"/>
                <a:gd name="T6" fmla="*/ 419 w 1119"/>
                <a:gd name="T7" fmla="*/ 784 h 1154"/>
                <a:gd name="T8" fmla="*/ 419 w 1119"/>
                <a:gd name="T9" fmla="*/ 764 h 1154"/>
                <a:gd name="T10" fmla="*/ 397 w 1119"/>
                <a:gd name="T11" fmla="*/ 688 h 1154"/>
                <a:gd name="T12" fmla="*/ 367 w 1119"/>
                <a:gd name="T13" fmla="*/ 597 h 1154"/>
                <a:gd name="T14" fmla="*/ 362 w 1119"/>
                <a:gd name="T15" fmla="*/ 556 h 1154"/>
                <a:gd name="T16" fmla="*/ 327 w 1119"/>
                <a:gd name="T17" fmla="*/ 519 h 1154"/>
                <a:gd name="T18" fmla="*/ 305 w 1119"/>
                <a:gd name="T19" fmla="*/ 436 h 1154"/>
                <a:gd name="T20" fmla="*/ 324 w 1119"/>
                <a:gd name="T21" fmla="*/ 381 h 1154"/>
                <a:gd name="T22" fmla="*/ 309 w 1119"/>
                <a:gd name="T23" fmla="*/ 195 h 1154"/>
                <a:gd name="T24" fmla="*/ 509 w 1119"/>
                <a:gd name="T25" fmla="*/ 7 h 1154"/>
                <a:gd name="T26" fmla="*/ 663 w 1119"/>
                <a:gd name="T27" fmla="*/ 19 h 1154"/>
                <a:gd name="T28" fmla="*/ 821 w 1119"/>
                <a:gd name="T29" fmla="*/ 233 h 1154"/>
                <a:gd name="T30" fmla="*/ 801 w 1119"/>
                <a:gd name="T31" fmla="*/ 381 h 1154"/>
                <a:gd name="T32" fmla="*/ 821 w 1119"/>
                <a:gd name="T33" fmla="*/ 432 h 1154"/>
                <a:gd name="T34" fmla="*/ 794 w 1119"/>
                <a:gd name="T35" fmla="*/ 530 h 1154"/>
                <a:gd name="T36" fmla="*/ 769 w 1119"/>
                <a:gd name="T37" fmla="*/ 559 h 1154"/>
                <a:gd name="T38" fmla="*/ 765 w 1119"/>
                <a:gd name="T39" fmla="*/ 556 h 1154"/>
                <a:gd name="T40" fmla="*/ 753 w 1119"/>
                <a:gd name="T41" fmla="*/ 630 h 1154"/>
                <a:gd name="T42" fmla="*/ 716 w 1119"/>
                <a:gd name="T43" fmla="*/ 706 h 1154"/>
                <a:gd name="T44" fmla="*/ 706 w 1119"/>
                <a:gd name="T45" fmla="*/ 733 h 1154"/>
                <a:gd name="T46" fmla="*/ 710 w 1119"/>
                <a:gd name="T47" fmla="*/ 806 h 1154"/>
                <a:gd name="T48" fmla="*/ 740 w 1119"/>
                <a:gd name="T49" fmla="*/ 844 h 1154"/>
                <a:gd name="T50" fmla="*/ 871 w 1119"/>
                <a:gd name="T51" fmla="*/ 878 h 1154"/>
                <a:gd name="T52" fmla="*/ 1088 w 1119"/>
                <a:gd name="T53" fmla="*/ 1023 h 1154"/>
                <a:gd name="T54" fmla="*/ 1119 w 1119"/>
                <a:gd name="T55" fmla="*/ 1154 h 1154"/>
                <a:gd name="T56" fmla="*/ 8 w 1119"/>
                <a:gd name="T57" fmla="*/ 1154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19" h="1154">
                  <a:moveTo>
                    <a:pt x="8" y="1154"/>
                  </a:moveTo>
                  <a:cubicBezTo>
                    <a:pt x="0" y="1032"/>
                    <a:pt x="92" y="915"/>
                    <a:pt x="216" y="887"/>
                  </a:cubicBezTo>
                  <a:cubicBezTo>
                    <a:pt x="267" y="875"/>
                    <a:pt x="318" y="863"/>
                    <a:pt x="369" y="851"/>
                  </a:cubicBezTo>
                  <a:cubicBezTo>
                    <a:pt x="405" y="843"/>
                    <a:pt x="420" y="820"/>
                    <a:pt x="419" y="784"/>
                  </a:cubicBezTo>
                  <a:cubicBezTo>
                    <a:pt x="418" y="778"/>
                    <a:pt x="419" y="771"/>
                    <a:pt x="419" y="764"/>
                  </a:cubicBezTo>
                  <a:cubicBezTo>
                    <a:pt x="424" y="736"/>
                    <a:pt x="419" y="711"/>
                    <a:pt x="397" y="688"/>
                  </a:cubicBezTo>
                  <a:cubicBezTo>
                    <a:pt x="374" y="664"/>
                    <a:pt x="373" y="629"/>
                    <a:pt x="367" y="597"/>
                  </a:cubicBezTo>
                  <a:cubicBezTo>
                    <a:pt x="365" y="584"/>
                    <a:pt x="364" y="570"/>
                    <a:pt x="362" y="556"/>
                  </a:cubicBezTo>
                  <a:cubicBezTo>
                    <a:pt x="339" y="554"/>
                    <a:pt x="332" y="538"/>
                    <a:pt x="327" y="519"/>
                  </a:cubicBezTo>
                  <a:cubicBezTo>
                    <a:pt x="320" y="491"/>
                    <a:pt x="311" y="464"/>
                    <a:pt x="305" y="436"/>
                  </a:cubicBezTo>
                  <a:cubicBezTo>
                    <a:pt x="301" y="415"/>
                    <a:pt x="300" y="393"/>
                    <a:pt x="324" y="381"/>
                  </a:cubicBezTo>
                  <a:cubicBezTo>
                    <a:pt x="305" y="320"/>
                    <a:pt x="298" y="257"/>
                    <a:pt x="309" y="195"/>
                  </a:cubicBezTo>
                  <a:cubicBezTo>
                    <a:pt x="326" y="96"/>
                    <a:pt x="408" y="21"/>
                    <a:pt x="509" y="7"/>
                  </a:cubicBezTo>
                  <a:cubicBezTo>
                    <a:pt x="562" y="0"/>
                    <a:pt x="613" y="1"/>
                    <a:pt x="663" y="19"/>
                  </a:cubicBezTo>
                  <a:cubicBezTo>
                    <a:pt x="758" y="52"/>
                    <a:pt x="818" y="132"/>
                    <a:pt x="821" y="233"/>
                  </a:cubicBezTo>
                  <a:cubicBezTo>
                    <a:pt x="822" y="283"/>
                    <a:pt x="819" y="333"/>
                    <a:pt x="801" y="381"/>
                  </a:cubicBezTo>
                  <a:cubicBezTo>
                    <a:pt x="824" y="391"/>
                    <a:pt x="826" y="412"/>
                    <a:pt x="821" y="432"/>
                  </a:cubicBezTo>
                  <a:cubicBezTo>
                    <a:pt x="814" y="465"/>
                    <a:pt x="806" y="498"/>
                    <a:pt x="794" y="530"/>
                  </a:cubicBezTo>
                  <a:cubicBezTo>
                    <a:pt x="791" y="541"/>
                    <a:pt x="778" y="550"/>
                    <a:pt x="769" y="559"/>
                  </a:cubicBezTo>
                  <a:cubicBezTo>
                    <a:pt x="768" y="558"/>
                    <a:pt x="766" y="557"/>
                    <a:pt x="765" y="556"/>
                  </a:cubicBezTo>
                  <a:cubicBezTo>
                    <a:pt x="761" y="580"/>
                    <a:pt x="757" y="605"/>
                    <a:pt x="753" y="630"/>
                  </a:cubicBezTo>
                  <a:cubicBezTo>
                    <a:pt x="748" y="659"/>
                    <a:pt x="735" y="684"/>
                    <a:pt x="716" y="706"/>
                  </a:cubicBezTo>
                  <a:cubicBezTo>
                    <a:pt x="710" y="713"/>
                    <a:pt x="706" y="724"/>
                    <a:pt x="706" y="733"/>
                  </a:cubicBezTo>
                  <a:cubicBezTo>
                    <a:pt x="706" y="757"/>
                    <a:pt x="709" y="782"/>
                    <a:pt x="710" y="806"/>
                  </a:cubicBezTo>
                  <a:cubicBezTo>
                    <a:pt x="711" y="827"/>
                    <a:pt x="722" y="839"/>
                    <a:pt x="740" y="844"/>
                  </a:cubicBezTo>
                  <a:cubicBezTo>
                    <a:pt x="783" y="856"/>
                    <a:pt x="826" y="871"/>
                    <a:pt x="871" y="878"/>
                  </a:cubicBezTo>
                  <a:cubicBezTo>
                    <a:pt x="965" y="895"/>
                    <a:pt x="1041" y="937"/>
                    <a:pt x="1088" y="1023"/>
                  </a:cubicBezTo>
                  <a:cubicBezTo>
                    <a:pt x="1110" y="1063"/>
                    <a:pt x="1119" y="1107"/>
                    <a:pt x="1119" y="1154"/>
                  </a:cubicBezTo>
                  <a:cubicBezTo>
                    <a:pt x="749" y="1154"/>
                    <a:pt x="379" y="1154"/>
                    <a:pt x="8" y="11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65000"/>
                    <a:lumOff val="35000"/>
                  </a:schemeClr>
                </a:solidFill>
              </a:endParaRPr>
            </a:p>
          </p:txBody>
        </p:sp>
        <p:sp>
          <p:nvSpPr>
            <p:cNvPr id="33" name="Freeform 7"/>
            <p:cNvSpPr>
              <a:spLocks/>
            </p:cNvSpPr>
            <p:nvPr/>
          </p:nvSpPr>
          <p:spPr bwMode="auto">
            <a:xfrm>
              <a:off x="5264150" y="1517650"/>
              <a:ext cx="2133600" cy="2890838"/>
            </a:xfrm>
            <a:custGeom>
              <a:avLst/>
              <a:gdLst>
                <a:gd name="T0" fmla="*/ 568 w 568"/>
                <a:gd name="T1" fmla="*/ 769 h 769"/>
                <a:gd name="T2" fmla="*/ 544 w 568"/>
                <a:gd name="T3" fmla="*/ 769 h 769"/>
                <a:gd name="T4" fmla="*/ 270 w 568"/>
                <a:gd name="T5" fmla="*/ 769 h 769"/>
                <a:gd name="T6" fmla="*/ 237 w 568"/>
                <a:gd name="T7" fmla="*/ 752 h 769"/>
                <a:gd name="T8" fmla="*/ 40 w 568"/>
                <a:gd name="T9" fmla="*/ 630 h 769"/>
                <a:gd name="T10" fmla="*/ 20 w 568"/>
                <a:gd name="T11" fmla="*/ 628 h 769"/>
                <a:gd name="T12" fmla="*/ 42 w 568"/>
                <a:gd name="T13" fmla="*/ 597 h 769"/>
                <a:gd name="T14" fmla="*/ 107 w 568"/>
                <a:gd name="T15" fmla="*/ 579 h 769"/>
                <a:gd name="T16" fmla="*/ 136 w 568"/>
                <a:gd name="T17" fmla="*/ 539 h 769"/>
                <a:gd name="T18" fmla="*/ 135 w 568"/>
                <a:gd name="T19" fmla="*/ 506 h 769"/>
                <a:gd name="T20" fmla="*/ 0 w 568"/>
                <a:gd name="T21" fmla="*/ 468 h 769"/>
                <a:gd name="T22" fmla="*/ 39 w 568"/>
                <a:gd name="T23" fmla="*/ 250 h 769"/>
                <a:gd name="T24" fmla="*/ 39 w 568"/>
                <a:gd name="T25" fmla="*/ 200 h 769"/>
                <a:gd name="T26" fmla="*/ 46 w 568"/>
                <a:gd name="T27" fmla="*/ 144 h 769"/>
                <a:gd name="T28" fmla="*/ 209 w 568"/>
                <a:gd name="T29" fmla="*/ 2 h 769"/>
                <a:gd name="T30" fmla="*/ 289 w 568"/>
                <a:gd name="T31" fmla="*/ 7 h 769"/>
                <a:gd name="T32" fmla="*/ 415 w 568"/>
                <a:gd name="T33" fmla="*/ 150 h 769"/>
                <a:gd name="T34" fmla="*/ 420 w 568"/>
                <a:gd name="T35" fmla="*/ 238 h 769"/>
                <a:gd name="T36" fmla="*/ 419 w 568"/>
                <a:gd name="T37" fmla="*/ 334 h 769"/>
                <a:gd name="T38" fmla="*/ 457 w 568"/>
                <a:gd name="T39" fmla="*/ 468 h 769"/>
                <a:gd name="T40" fmla="*/ 323 w 568"/>
                <a:gd name="T41" fmla="*/ 502 h 769"/>
                <a:gd name="T42" fmla="*/ 325 w 568"/>
                <a:gd name="T43" fmla="*/ 560 h 769"/>
                <a:gd name="T44" fmla="*/ 351 w 568"/>
                <a:gd name="T45" fmla="*/ 581 h 769"/>
                <a:gd name="T46" fmla="*/ 447 w 568"/>
                <a:gd name="T47" fmla="*/ 609 h 769"/>
                <a:gd name="T48" fmla="*/ 565 w 568"/>
                <a:gd name="T49" fmla="*/ 746 h 769"/>
                <a:gd name="T50" fmla="*/ 568 w 568"/>
                <a:gd name="T51" fmla="*/ 769 h 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68" h="769">
                  <a:moveTo>
                    <a:pt x="568" y="769"/>
                  </a:moveTo>
                  <a:cubicBezTo>
                    <a:pt x="558" y="769"/>
                    <a:pt x="551" y="769"/>
                    <a:pt x="544" y="769"/>
                  </a:cubicBezTo>
                  <a:cubicBezTo>
                    <a:pt x="452" y="769"/>
                    <a:pt x="361" y="769"/>
                    <a:pt x="270" y="769"/>
                  </a:cubicBezTo>
                  <a:cubicBezTo>
                    <a:pt x="254" y="769"/>
                    <a:pt x="247" y="765"/>
                    <a:pt x="237" y="752"/>
                  </a:cubicBezTo>
                  <a:cubicBezTo>
                    <a:pt x="188" y="685"/>
                    <a:pt x="126" y="637"/>
                    <a:pt x="40" y="630"/>
                  </a:cubicBezTo>
                  <a:cubicBezTo>
                    <a:pt x="33" y="629"/>
                    <a:pt x="27" y="628"/>
                    <a:pt x="20" y="628"/>
                  </a:cubicBezTo>
                  <a:cubicBezTo>
                    <a:pt x="14" y="607"/>
                    <a:pt x="28" y="602"/>
                    <a:pt x="42" y="597"/>
                  </a:cubicBezTo>
                  <a:cubicBezTo>
                    <a:pt x="63" y="591"/>
                    <a:pt x="85" y="584"/>
                    <a:pt x="107" y="579"/>
                  </a:cubicBezTo>
                  <a:cubicBezTo>
                    <a:pt x="129" y="574"/>
                    <a:pt x="138" y="561"/>
                    <a:pt x="136" y="539"/>
                  </a:cubicBezTo>
                  <a:cubicBezTo>
                    <a:pt x="134" y="528"/>
                    <a:pt x="135" y="518"/>
                    <a:pt x="135" y="506"/>
                  </a:cubicBezTo>
                  <a:cubicBezTo>
                    <a:pt x="88" y="499"/>
                    <a:pt x="42" y="498"/>
                    <a:pt x="0" y="468"/>
                  </a:cubicBezTo>
                  <a:cubicBezTo>
                    <a:pt x="46" y="401"/>
                    <a:pt x="40" y="325"/>
                    <a:pt x="39" y="250"/>
                  </a:cubicBezTo>
                  <a:cubicBezTo>
                    <a:pt x="39" y="233"/>
                    <a:pt x="38" y="216"/>
                    <a:pt x="39" y="200"/>
                  </a:cubicBezTo>
                  <a:cubicBezTo>
                    <a:pt x="41" y="181"/>
                    <a:pt x="42" y="162"/>
                    <a:pt x="46" y="144"/>
                  </a:cubicBezTo>
                  <a:cubicBezTo>
                    <a:pt x="64" y="56"/>
                    <a:pt x="120" y="7"/>
                    <a:pt x="209" y="2"/>
                  </a:cubicBezTo>
                  <a:cubicBezTo>
                    <a:pt x="236" y="0"/>
                    <a:pt x="263" y="2"/>
                    <a:pt x="289" y="7"/>
                  </a:cubicBezTo>
                  <a:cubicBezTo>
                    <a:pt x="359" y="22"/>
                    <a:pt x="403" y="73"/>
                    <a:pt x="415" y="150"/>
                  </a:cubicBezTo>
                  <a:cubicBezTo>
                    <a:pt x="419" y="179"/>
                    <a:pt x="419" y="209"/>
                    <a:pt x="420" y="238"/>
                  </a:cubicBezTo>
                  <a:cubicBezTo>
                    <a:pt x="420" y="270"/>
                    <a:pt x="419" y="302"/>
                    <a:pt x="419" y="334"/>
                  </a:cubicBezTo>
                  <a:cubicBezTo>
                    <a:pt x="419" y="381"/>
                    <a:pt x="427" y="427"/>
                    <a:pt x="457" y="468"/>
                  </a:cubicBezTo>
                  <a:cubicBezTo>
                    <a:pt x="417" y="497"/>
                    <a:pt x="371" y="497"/>
                    <a:pt x="323" y="502"/>
                  </a:cubicBezTo>
                  <a:cubicBezTo>
                    <a:pt x="323" y="521"/>
                    <a:pt x="321" y="541"/>
                    <a:pt x="325" y="560"/>
                  </a:cubicBezTo>
                  <a:cubicBezTo>
                    <a:pt x="327" y="569"/>
                    <a:pt x="341" y="578"/>
                    <a:pt x="351" y="581"/>
                  </a:cubicBezTo>
                  <a:cubicBezTo>
                    <a:pt x="382" y="592"/>
                    <a:pt x="414" y="601"/>
                    <a:pt x="447" y="609"/>
                  </a:cubicBezTo>
                  <a:cubicBezTo>
                    <a:pt x="517" y="628"/>
                    <a:pt x="550" y="679"/>
                    <a:pt x="565" y="746"/>
                  </a:cubicBezTo>
                  <a:cubicBezTo>
                    <a:pt x="566" y="752"/>
                    <a:pt x="566" y="759"/>
                    <a:pt x="568" y="7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65000"/>
                    <a:lumOff val="35000"/>
                  </a:schemeClr>
                </a:solidFill>
              </a:endParaRPr>
            </a:p>
          </p:txBody>
        </p:sp>
        <p:sp>
          <p:nvSpPr>
            <p:cNvPr id="34" name="Freeform 8"/>
            <p:cNvSpPr>
              <a:spLocks/>
            </p:cNvSpPr>
            <p:nvPr/>
          </p:nvSpPr>
          <p:spPr bwMode="auto">
            <a:xfrm>
              <a:off x="655638" y="1484313"/>
              <a:ext cx="2133600" cy="2924175"/>
            </a:xfrm>
            <a:custGeom>
              <a:avLst/>
              <a:gdLst>
                <a:gd name="T0" fmla="*/ 245 w 568"/>
                <a:gd name="T1" fmla="*/ 511 h 778"/>
                <a:gd name="T2" fmla="*/ 112 w 568"/>
                <a:gd name="T3" fmla="*/ 478 h 778"/>
                <a:gd name="T4" fmla="*/ 151 w 568"/>
                <a:gd name="T5" fmla="*/ 318 h 778"/>
                <a:gd name="T6" fmla="*/ 153 w 568"/>
                <a:gd name="T7" fmla="*/ 171 h 778"/>
                <a:gd name="T8" fmla="*/ 366 w 568"/>
                <a:gd name="T9" fmla="*/ 12 h 778"/>
                <a:gd name="T10" fmla="*/ 526 w 568"/>
                <a:gd name="T11" fmla="*/ 178 h 778"/>
                <a:gd name="T12" fmla="*/ 529 w 568"/>
                <a:gd name="T13" fmla="*/ 275 h 778"/>
                <a:gd name="T14" fmla="*/ 568 w 568"/>
                <a:gd name="T15" fmla="*/ 476 h 778"/>
                <a:gd name="T16" fmla="*/ 434 w 568"/>
                <a:gd name="T17" fmla="*/ 514 h 778"/>
                <a:gd name="T18" fmla="*/ 435 w 568"/>
                <a:gd name="T19" fmla="*/ 564 h 778"/>
                <a:gd name="T20" fmla="*/ 450 w 568"/>
                <a:gd name="T21" fmla="*/ 582 h 778"/>
                <a:gd name="T22" fmla="*/ 514 w 568"/>
                <a:gd name="T23" fmla="*/ 603 h 778"/>
                <a:gd name="T24" fmla="*/ 540 w 568"/>
                <a:gd name="T25" fmla="*/ 612 h 778"/>
                <a:gd name="T26" fmla="*/ 550 w 568"/>
                <a:gd name="T27" fmla="*/ 630 h 778"/>
                <a:gd name="T28" fmla="*/ 534 w 568"/>
                <a:gd name="T29" fmla="*/ 638 h 778"/>
                <a:gd name="T30" fmla="*/ 326 w 568"/>
                <a:gd name="T31" fmla="*/ 769 h 778"/>
                <a:gd name="T32" fmla="*/ 313 w 568"/>
                <a:gd name="T33" fmla="*/ 778 h 778"/>
                <a:gd name="T34" fmla="*/ 7 w 568"/>
                <a:gd name="T35" fmla="*/ 778 h 778"/>
                <a:gd name="T36" fmla="*/ 3 w 568"/>
                <a:gd name="T37" fmla="*/ 776 h 778"/>
                <a:gd name="T38" fmla="*/ 102 w 568"/>
                <a:gd name="T39" fmla="*/ 626 h 778"/>
                <a:gd name="T40" fmla="*/ 186 w 568"/>
                <a:gd name="T41" fmla="*/ 601 h 778"/>
                <a:gd name="T42" fmla="*/ 245 w 568"/>
                <a:gd name="T43" fmla="*/ 511 h 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8" h="778">
                  <a:moveTo>
                    <a:pt x="245" y="511"/>
                  </a:moveTo>
                  <a:cubicBezTo>
                    <a:pt x="199" y="507"/>
                    <a:pt x="153" y="506"/>
                    <a:pt x="112" y="478"/>
                  </a:cubicBezTo>
                  <a:cubicBezTo>
                    <a:pt x="148" y="429"/>
                    <a:pt x="151" y="374"/>
                    <a:pt x="151" y="318"/>
                  </a:cubicBezTo>
                  <a:cubicBezTo>
                    <a:pt x="150" y="269"/>
                    <a:pt x="147" y="219"/>
                    <a:pt x="153" y="171"/>
                  </a:cubicBezTo>
                  <a:cubicBezTo>
                    <a:pt x="168" y="44"/>
                    <a:pt x="253" y="0"/>
                    <a:pt x="366" y="12"/>
                  </a:cubicBezTo>
                  <a:cubicBezTo>
                    <a:pt x="463" y="22"/>
                    <a:pt x="517" y="80"/>
                    <a:pt x="526" y="178"/>
                  </a:cubicBezTo>
                  <a:cubicBezTo>
                    <a:pt x="529" y="210"/>
                    <a:pt x="530" y="243"/>
                    <a:pt x="529" y="275"/>
                  </a:cubicBezTo>
                  <a:cubicBezTo>
                    <a:pt x="528" y="345"/>
                    <a:pt x="527" y="414"/>
                    <a:pt x="568" y="476"/>
                  </a:cubicBezTo>
                  <a:cubicBezTo>
                    <a:pt x="528" y="506"/>
                    <a:pt x="481" y="508"/>
                    <a:pt x="434" y="514"/>
                  </a:cubicBezTo>
                  <a:cubicBezTo>
                    <a:pt x="434" y="531"/>
                    <a:pt x="433" y="548"/>
                    <a:pt x="435" y="564"/>
                  </a:cubicBezTo>
                  <a:cubicBezTo>
                    <a:pt x="436" y="571"/>
                    <a:pt x="443" y="580"/>
                    <a:pt x="450" y="582"/>
                  </a:cubicBezTo>
                  <a:cubicBezTo>
                    <a:pt x="471" y="590"/>
                    <a:pt x="493" y="596"/>
                    <a:pt x="514" y="603"/>
                  </a:cubicBezTo>
                  <a:cubicBezTo>
                    <a:pt x="523" y="605"/>
                    <a:pt x="533" y="607"/>
                    <a:pt x="540" y="612"/>
                  </a:cubicBezTo>
                  <a:cubicBezTo>
                    <a:pt x="545" y="616"/>
                    <a:pt x="547" y="624"/>
                    <a:pt x="550" y="630"/>
                  </a:cubicBezTo>
                  <a:cubicBezTo>
                    <a:pt x="545" y="633"/>
                    <a:pt x="540" y="637"/>
                    <a:pt x="534" y="638"/>
                  </a:cubicBezTo>
                  <a:cubicBezTo>
                    <a:pt x="441" y="645"/>
                    <a:pt x="377" y="696"/>
                    <a:pt x="326" y="769"/>
                  </a:cubicBezTo>
                  <a:cubicBezTo>
                    <a:pt x="323" y="773"/>
                    <a:pt x="317" y="778"/>
                    <a:pt x="313" y="778"/>
                  </a:cubicBezTo>
                  <a:cubicBezTo>
                    <a:pt x="211" y="778"/>
                    <a:pt x="109" y="778"/>
                    <a:pt x="7" y="778"/>
                  </a:cubicBezTo>
                  <a:cubicBezTo>
                    <a:pt x="6" y="778"/>
                    <a:pt x="4" y="777"/>
                    <a:pt x="3" y="776"/>
                  </a:cubicBezTo>
                  <a:cubicBezTo>
                    <a:pt x="0" y="717"/>
                    <a:pt x="47" y="644"/>
                    <a:pt x="102" y="626"/>
                  </a:cubicBezTo>
                  <a:cubicBezTo>
                    <a:pt x="130" y="617"/>
                    <a:pt x="158" y="608"/>
                    <a:pt x="186" y="601"/>
                  </a:cubicBezTo>
                  <a:cubicBezTo>
                    <a:pt x="247" y="585"/>
                    <a:pt x="253" y="576"/>
                    <a:pt x="245" y="5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65000"/>
                    <a:lumOff val="35000"/>
                  </a:schemeClr>
                </a:solidFill>
              </a:endParaRPr>
            </a:p>
          </p:txBody>
        </p:sp>
      </p:grpSp>
      <p:sp>
        <p:nvSpPr>
          <p:cNvPr id="35" name="任意多边形 34"/>
          <p:cNvSpPr/>
          <p:nvPr/>
        </p:nvSpPr>
        <p:spPr>
          <a:xfrm rot="9000000">
            <a:off x="3293095" y="2957024"/>
            <a:ext cx="1179498" cy="1043474"/>
          </a:xfrm>
          <a:custGeom>
            <a:avLst/>
            <a:gdLst>
              <a:gd name="connsiteX0" fmla="*/ 28988 w 3761891"/>
              <a:gd name="connsiteY0" fmla="*/ 1549518 h 3329262"/>
              <a:gd name="connsiteX1" fmla="*/ 857080 w 3761891"/>
              <a:gd name="connsiteY1" fmla="*/ 115221 h 3329262"/>
              <a:gd name="connsiteX2" fmla="*/ 913826 w 3761891"/>
              <a:gd name="connsiteY2" fmla="*/ 50888 h 3329262"/>
              <a:gd name="connsiteX3" fmla="*/ 929030 w 3761891"/>
              <a:gd name="connsiteY3" fmla="*/ 43468 h 3329262"/>
              <a:gd name="connsiteX4" fmla="*/ 953509 w 3761891"/>
              <a:gd name="connsiteY4" fmla="*/ 26073 h 3329262"/>
              <a:gd name="connsiteX5" fmla="*/ 1056478 w 3761891"/>
              <a:gd name="connsiteY5" fmla="*/ 0 h 3329262"/>
              <a:gd name="connsiteX6" fmla="*/ 2712663 w 3761891"/>
              <a:gd name="connsiteY6" fmla="*/ 0 h 3329262"/>
              <a:gd name="connsiteX7" fmla="*/ 2796749 w 3761891"/>
              <a:gd name="connsiteY7" fmla="*/ 16976 h 3329262"/>
              <a:gd name="connsiteX8" fmla="*/ 2821386 w 3761891"/>
              <a:gd name="connsiteY8" fmla="*/ 33587 h 3329262"/>
              <a:gd name="connsiteX9" fmla="*/ 2848078 w 3761891"/>
              <a:gd name="connsiteY9" fmla="*/ 46612 h 3329262"/>
              <a:gd name="connsiteX10" fmla="*/ 2904822 w 3761891"/>
              <a:gd name="connsiteY10" fmla="*/ 110945 h 3329262"/>
              <a:gd name="connsiteX11" fmla="*/ 3732914 w 3761891"/>
              <a:gd name="connsiteY11" fmla="*/ 1545242 h 3329262"/>
              <a:gd name="connsiteX12" fmla="*/ 3761354 w 3761891"/>
              <a:gd name="connsiteY12" fmla="*/ 1668288 h 3329262"/>
              <a:gd name="connsiteX13" fmla="*/ 3759241 w 3761891"/>
              <a:gd name="connsiteY13" fmla="*/ 1680884 h 3329262"/>
              <a:gd name="connsiteX14" fmla="*/ 3760171 w 3761891"/>
              <a:gd name="connsiteY14" fmla="*/ 1694227 h 3329262"/>
              <a:gd name="connsiteX15" fmla="*/ 3732830 w 3761891"/>
              <a:gd name="connsiteY15" fmla="*/ 1775536 h 3329262"/>
              <a:gd name="connsiteX16" fmla="*/ 2904738 w 3761891"/>
              <a:gd name="connsiteY16" fmla="*/ 3209833 h 3329262"/>
              <a:gd name="connsiteX17" fmla="*/ 2847993 w 3761891"/>
              <a:gd name="connsiteY17" fmla="*/ 3274166 h 3329262"/>
              <a:gd name="connsiteX18" fmla="*/ 2842511 w 3761891"/>
              <a:gd name="connsiteY18" fmla="*/ 3276841 h 3329262"/>
              <a:gd name="connsiteX19" fmla="*/ 2823691 w 3761891"/>
              <a:gd name="connsiteY19" fmla="*/ 3292368 h 3329262"/>
              <a:gd name="connsiteX20" fmla="*/ 2702910 w 3761891"/>
              <a:gd name="connsiteY20" fmla="*/ 3329262 h 3329262"/>
              <a:gd name="connsiteX21" fmla="*/ 1046726 w 3761891"/>
              <a:gd name="connsiteY21" fmla="*/ 3329262 h 3329262"/>
              <a:gd name="connsiteX22" fmla="*/ 893974 w 3761891"/>
              <a:gd name="connsiteY22" fmla="*/ 3265990 h 3329262"/>
              <a:gd name="connsiteX23" fmla="*/ 883550 w 3761891"/>
              <a:gd name="connsiteY23" fmla="*/ 3250529 h 3329262"/>
              <a:gd name="connsiteX24" fmla="*/ 882566 w 3761891"/>
              <a:gd name="connsiteY24" fmla="*/ 3249619 h 3329262"/>
              <a:gd name="connsiteX25" fmla="*/ 856997 w 3761891"/>
              <a:gd name="connsiteY25" fmla="*/ 3214110 h 3329262"/>
              <a:gd name="connsiteX26" fmla="*/ 28905 w 3761891"/>
              <a:gd name="connsiteY26" fmla="*/ 1779812 h 3329262"/>
              <a:gd name="connsiteX27" fmla="*/ 0 w 3761891"/>
              <a:gd name="connsiteY27" fmla="*/ 1677601 h 3329262"/>
              <a:gd name="connsiteX28" fmla="*/ 2825 w 3761891"/>
              <a:gd name="connsiteY28" fmla="*/ 1647714 h 3329262"/>
              <a:gd name="connsiteX29" fmla="*/ 1647 w 3761891"/>
              <a:gd name="connsiteY29" fmla="*/ 1630828 h 3329262"/>
              <a:gd name="connsiteX30" fmla="*/ 28988 w 3761891"/>
              <a:gd name="connsiteY30" fmla="*/ 1549518 h 332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61891" h="3329262">
                <a:moveTo>
                  <a:pt x="28988" y="1549518"/>
                </a:moveTo>
                <a:lnTo>
                  <a:pt x="857080" y="115221"/>
                </a:lnTo>
                <a:cubicBezTo>
                  <a:pt x="871994" y="89390"/>
                  <a:pt x="891436" y="67805"/>
                  <a:pt x="913826" y="50888"/>
                </a:cubicBezTo>
                <a:lnTo>
                  <a:pt x="929030" y="43468"/>
                </a:lnTo>
                <a:lnTo>
                  <a:pt x="953509" y="26073"/>
                </a:lnTo>
                <a:cubicBezTo>
                  <a:pt x="984118" y="9445"/>
                  <a:pt x="1019195" y="0"/>
                  <a:pt x="1056478" y="0"/>
                </a:cubicBezTo>
                <a:lnTo>
                  <a:pt x="2712663" y="0"/>
                </a:lnTo>
                <a:cubicBezTo>
                  <a:pt x="2742490" y="0"/>
                  <a:pt x="2770904" y="6045"/>
                  <a:pt x="2796749" y="16976"/>
                </a:cubicBezTo>
                <a:lnTo>
                  <a:pt x="2821386" y="33587"/>
                </a:lnTo>
                <a:lnTo>
                  <a:pt x="2848078" y="46612"/>
                </a:lnTo>
                <a:cubicBezTo>
                  <a:pt x="2870467" y="63528"/>
                  <a:pt x="2889909" y="85114"/>
                  <a:pt x="2904822" y="110945"/>
                </a:cubicBezTo>
                <a:lnTo>
                  <a:pt x="3732914" y="1545242"/>
                </a:lnTo>
                <a:cubicBezTo>
                  <a:pt x="3755284" y="1583988"/>
                  <a:pt x="3764287" y="1626784"/>
                  <a:pt x="3761354" y="1668288"/>
                </a:cubicBezTo>
                <a:lnTo>
                  <a:pt x="3759241" y="1680884"/>
                </a:lnTo>
                <a:lnTo>
                  <a:pt x="3760171" y="1694227"/>
                </a:lnTo>
                <a:cubicBezTo>
                  <a:pt x="3756715" y="1722074"/>
                  <a:pt x="3747743" y="1749705"/>
                  <a:pt x="3732830" y="1775536"/>
                </a:cubicBezTo>
                <a:lnTo>
                  <a:pt x="2904738" y="3209833"/>
                </a:lnTo>
                <a:cubicBezTo>
                  <a:pt x="2889824" y="3235664"/>
                  <a:pt x="2870382" y="3257249"/>
                  <a:pt x="2847993" y="3274166"/>
                </a:cubicBezTo>
                <a:lnTo>
                  <a:pt x="2842511" y="3276841"/>
                </a:lnTo>
                <a:lnTo>
                  <a:pt x="2823691" y="3292368"/>
                </a:lnTo>
                <a:cubicBezTo>
                  <a:pt x="2789213" y="3315661"/>
                  <a:pt x="2747650" y="3329261"/>
                  <a:pt x="2702910" y="3329262"/>
                </a:cubicBezTo>
                <a:lnTo>
                  <a:pt x="1046726" y="3329262"/>
                </a:lnTo>
                <a:cubicBezTo>
                  <a:pt x="987073" y="3329262"/>
                  <a:pt x="933067" y="3305083"/>
                  <a:pt x="893974" y="3265990"/>
                </a:cubicBezTo>
                <a:lnTo>
                  <a:pt x="883550" y="3250529"/>
                </a:lnTo>
                <a:lnTo>
                  <a:pt x="882566" y="3249619"/>
                </a:lnTo>
                <a:cubicBezTo>
                  <a:pt x="873042" y="3238879"/>
                  <a:pt x="864454" y="3227025"/>
                  <a:pt x="856997" y="3214110"/>
                </a:cubicBezTo>
                <a:lnTo>
                  <a:pt x="28905" y="1779812"/>
                </a:lnTo>
                <a:cubicBezTo>
                  <a:pt x="10263" y="1747524"/>
                  <a:pt x="904" y="1712423"/>
                  <a:pt x="0" y="1677601"/>
                </a:cubicBezTo>
                <a:lnTo>
                  <a:pt x="2825" y="1647714"/>
                </a:lnTo>
                <a:lnTo>
                  <a:pt x="1647" y="1630828"/>
                </a:lnTo>
                <a:cubicBezTo>
                  <a:pt x="5103" y="1602980"/>
                  <a:pt x="14075" y="1575349"/>
                  <a:pt x="28988" y="1549518"/>
                </a:cubicBezTo>
                <a:close/>
              </a:path>
            </a:pathLst>
          </a:custGeom>
          <a:solidFill>
            <a:srgbClr val="00B0F0"/>
          </a:solidFill>
          <a:ln>
            <a:noFill/>
          </a:ln>
        </p:spPr>
        <p:style>
          <a:lnRef idx="2">
            <a:schemeClr val="accent1"/>
          </a:lnRef>
          <a:fillRef idx="1">
            <a:schemeClr val="lt1"/>
          </a:fillRef>
          <a:effectRef idx="0">
            <a:schemeClr val="accent1"/>
          </a:effectRef>
          <a:fontRef idx="minor">
            <a:schemeClr val="dk1"/>
          </a:fontRef>
        </p:style>
        <p:txBody>
          <a:bodyPr lIns="68571" tIns="34285" rIns="68571" bIns="34285" rtlCol="0" anchor="ctr"/>
          <a:lstStyle/>
          <a:p>
            <a:pPr algn="ctr"/>
            <a:endParaRPr lang="zh-CN" altLang="en-US"/>
          </a:p>
        </p:txBody>
      </p:sp>
      <p:sp>
        <p:nvSpPr>
          <p:cNvPr id="36" name="Freeform 53"/>
          <p:cNvSpPr>
            <a:spLocks noEditPoints="1"/>
          </p:cNvSpPr>
          <p:nvPr/>
        </p:nvSpPr>
        <p:spPr bwMode="auto">
          <a:xfrm>
            <a:off x="3700518" y="3289659"/>
            <a:ext cx="346956" cy="340886"/>
          </a:xfrm>
          <a:custGeom>
            <a:avLst/>
            <a:gdLst>
              <a:gd name="T0" fmla="*/ 243 w 713"/>
              <a:gd name="T1" fmla="*/ 215 h 701"/>
              <a:gd name="T2" fmla="*/ 230 w 713"/>
              <a:gd name="T3" fmla="*/ 227 h 701"/>
              <a:gd name="T4" fmla="*/ 230 w 713"/>
              <a:gd name="T5" fmla="*/ 688 h 701"/>
              <a:gd name="T6" fmla="*/ 243 w 713"/>
              <a:gd name="T7" fmla="*/ 701 h 701"/>
              <a:gd name="T8" fmla="*/ 255 w 713"/>
              <a:gd name="T9" fmla="*/ 688 h 701"/>
              <a:gd name="T10" fmla="*/ 255 w 713"/>
              <a:gd name="T11" fmla="*/ 227 h 701"/>
              <a:gd name="T12" fmla="*/ 243 w 713"/>
              <a:gd name="T13" fmla="*/ 215 h 701"/>
              <a:gd name="T14" fmla="*/ 14 w 713"/>
              <a:gd name="T15" fmla="*/ 406 h 701"/>
              <a:gd name="T16" fmla="*/ 1 w 713"/>
              <a:gd name="T17" fmla="*/ 418 h 701"/>
              <a:gd name="T18" fmla="*/ 1 w 713"/>
              <a:gd name="T19" fmla="*/ 688 h 701"/>
              <a:gd name="T20" fmla="*/ 14 w 713"/>
              <a:gd name="T21" fmla="*/ 701 h 701"/>
              <a:gd name="T22" fmla="*/ 26 w 713"/>
              <a:gd name="T23" fmla="*/ 688 h 701"/>
              <a:gd name="T24" fmla="*/ 26 w 713"/>
              <a:gd name="T25" fmla="*/ 418 h 701"/>
              <a:gd name="T26" fmla="*/ 14 w 713"/>
              <a:gd name="T27" fmla="*/ 406 h 701"/>
              <a:gd name="T28" fmla="*/ 701 w 713"/>
              <a:gd name="T29" fmla="*/ 249 h 701"/>
              <a:gd name="T30" fmla="*/ 688 w 713"/>
              <a:gd name="T31" fmla="*/ 262 h 701"/>
              <a:gd name="T32" fmla="*/ 688 w 713"/>
              <a:gd name="T33" fmla="*/ 688 h 701"/>
              <a:gd name="T34" fmla="*/ 701 w 713"/>
              <a:gd name="T35" fmla="*/ 701 h 701"/>
              <a:gd name="T36" fmla="*/ 713 w 713"/>
              <a:gd name="T37" fmla="*/ 688 h 701"/>
              <a:gd name="T38" fmla="*/ 713 w 713"/>
              <a:gd name="T39" fmla="*/ 262 h 701"/>
              <a:gd name="T40" fmla="*/ 701 w 713"/>
              <a:gd name="T41" fmla="*/ 249 h 701"/>
              <a:gd name="T42" fmla="*/ 697 w 713"/>
              <a:gd name="T43" fmla="*/ 107 h 701"/>
              <a:gd name="T44" fmla="*/ 709 w 713"/>
              <a:gd name="T45" fmla="*/ 94 h 701"/>
              <a:gd name="T46" fmla="*/ 708 w 713"/>
              <a:gd name="T47" fmla="*/ 13 h 701"/>
              <a:gd name="T48" fmla="*/ 704 w 713"/>
              <a:gd name="T49" fmla="*/ 3 h 701"/>
              <a:gd name="T50" fmla="*/ 695 w 713"/>
              <a:gd name="T51" fmla="*/ 0 h 701"/>
              <a:gd name="T52" fmla="*/ 613 w 713"/>
              <a:gd name="T53" fmla="*/ 7 h 701"/>
              <a:gd name="T54" fmla="*/ 602 w 713"/>
              <a:gd name="T55" fmla="*/ 21 h 701"/>
              <a:gd name="T56" fmla="*/ 615 w 713"/>
              <a:gd name="T57" fmla="*/ 32 h 701"/>
              <a:gd name="T58" fmla="*/ 665 w 713"/>
              <a:gd name="T59" fmla="*/ 28 h 701"/>
              <a:gd name="T60" fmla="*/ 472 w 713"/>
              <a:gd name="T61" fmla="*/ 240 h 701"/>
              <a:gd name="T62" fmla="*/ 251 w 713"/>
              <a:gd name="T63" fmla="*/ 24 h 701"/>
              <a:gd name="T64" fmla="*/ 234 w 713"/>
              <a:gd name="T65" fmla="*/ 24 h 701"/>
              <a:gd name="T66" fmla="*/ 6 w 713"/>
              <a:gd name="T67" fmla="*/ 232 h 701"/>
              <a:gd name="T68" fmla="*/ 5 w 713"/>
              <a:gd name="T69" fmla="*/ 250 h 701"/>
              <a:gd name="T70" fmla="*/ 23 w 713"/>
              <a:gd name="T71" fmla="*/ 251 h 701"/>
              <a:gd name="T72" fmla="*/ 242 w 713"/>
              <a:gd name="T73" fmla="*/ 50 h 701"/>
              <a:gd name="T74" fmla="*/ 463 w 713"/>
              <a:gd name="T75" fmla="*/ 268 h 701"/>
              <a:gd name="T76" fmla="*/ 472 w 713"/>
              <a:gd name="T77" fmla="*/ 271 h 701"/>
              <a:gd name="T78" fmla="*/ 473 w 713"/>
              <a:gd name="T79" fmla="*/ 271 h 701"/>
              <a:gd name="T80" fmla="*/ 482 w 713"/>
              <a:gd name="T81" fmla="*/ 267 h 701"/>
              <a:gd name="T82" fmla="*/ 683 w 713"/>
              <a:gd name="T83" fmla="*/ 45 h 701"/>
              <a:gd name="T84" fmla="*/ 684 w 713"/>
              <a:gd name="T85" fmla="*/ 94 h 701"/>
              <a:gd name="T86" fmla="*/ 697 w 713"/>
              <a:gd name="T87" fmla="*/ 107 h 701"/>
              <a:gd name="T88" fmla="*/ 697 w 713"/>
              <a:gd name="T89" fmla="*/ 107 h 701"/>
              <a:gd name="T90" fmla="*/ 472 w 713"/>
              <a:gd name="T91" fmla="*/ 405 h 701"/>
              <a:gd name="T92" fmla="*/ 459 w 713"/>
              <a:gd name="T93" fmla="*/ 418 h 701"/>
              <a:gd name="T94" fmla="*/ 459 w 713"/>
              <a:gd name="T95" fmla="*/ 688 h 701"/>
              <a:gd name="T96" fmla="*/ 472 w 713"/>
              <a:gd name="T97" fmla="*/ 701 h 701"/>
              <a:gd name="T98" fmla="*/ 484 w 713"/>
              <a:gd name="T99" fmla="*/ 688 h 701"/>
              <a:gd name="T100" fmla="*/ 484 w 713"/>
              <a:gd name="T101" fmla="*/ 418 h 701"/>
              <a:gd name="T102" fmla="*/ 472 w 713"/>
              <a:gd name="T103" fmla="*/ 405 h 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13" h="701">
                <a:moveTo>
                  <a:pt x="243" y="215"/>
                </a:moveTo>
                <a:cubicBezTo>
                  <a:pt x="236" y="215"/>
                  <a:pt x="230" y="220"/>
                  <a:pt x="230" y="227"/>
                </a:cubicBezTo>
                <a:cubicBezTo>
                  <a:pt x="230" y="688"/>
                  <a:pt x="230" y="688"/>
                  <a:pt x="230" y="688"/>
                </a:cubicBezTo>
                <a:cubicBezTo>
                  <a:pt x="230" y="695"/>
                  <a:pt x="236" y="701"/>
                  <a:pt x="243" y="701"/>
                </a:cubicBezTo>
                <a:cubicBezTo>
                  <a:pt x="250" y="701"/>
                  <a:pt x="255" y="695"/>
                  <a:pt x="255" y="688"/>
                </a:cubicBezTo>
                <a:cubicBezTo>
                  <a:pt x="255" y="227"/>
                  <a:pt x="255" y="227"/>
                  <a:pt x="255" y="227"/>
                </a:cubicBezTo>
                <a:cubicBezTo>
                  <a:pt x="255" y="220"/>
                  <a:pt x="250" y="215"/>
                  <a:pt x="243" y="215"/>
                </a:cubicBezTo>
                <a:close/>
                <a:moveTo>
                  <a:pt x="14" y="406"/>
                </a:moveTo>
                <a:cubicBezTo>
                  <a:pt x="7" y="406"/>
                  <a:pt x="1" y="411"/>
                  <a:pt x="1" y="418"/>
                </a:cubicBezTo>
                <a:cubicBezTo>
                  <a:pt x="1" y="688"/>
                  <a:pt x="1" y="688"/>
                  <a:pt x="1" y="688"/>
                </a:cubicBezTo>
                <a:cubicBezTo>
                  <a:pt x="1" y="695"/>
                  <a:pt x="7" y="701"/>
                  <a:pt x="14" y="701"/>
                </a:cubicBezTo>
                <a:cubicBezTo>
                  <a:pt x="21" y="701"/>
                  <a:pt x="26" y="695"/>
                  <a:pt x="26" y="688"/>
                </a:cubicBezTo>
                <a:cubicBezTo>
                  <a:pt x="26" y="418"/>
                  <a:pt x="26" y="418"/>
                  <a:pt x="26" y="418"/>
                </a:cubicBezTo>
                <a:cubicBezTo>
                  <a:pt x="26" y="411"/>
                  <a:pt x="21" y="406"/>
                  <a:pt x="14" y="406"/>
                </a:cubicBezTo>
                <a:close/>
                <a:moveTo>
                  <a:pt x="701" y="249"/>
                </a:moveTo>
                <a:cubicBezTo>
                  <a:pt x="694" y="249"/>
                  <a:pt x="688" y="255"/>
                  <a:pt x="688" y="262"/>
                </a:cubicBezTo>
                <a:cubicBezTo>
                  <a:pt x="688" y="688"/>
                  <a:pt x="688" y="688"/>
                  <a:pt x="688" y="688"/>
                </a:cubicBezTo>
                <a:cubicBezTo>
                  <a:pt x="688" y="695"/>
                  <a:pt x="694" y="701"/>
                  <a:pt x="701" y="701"/>
                </a:cubicBezTo>
                <a:cubicBezTo>
                  <a:pt x="707" y="701"/>
                  <a:pt x="713" y="695"/>
                  <a:pt x="713" y="688"/>
                </a:cubicBezTo>
                <a:cubicBezTo>
                  <a:pt x="713" y="262"/>
                  <a:pt x="713" y="262"/>
                  <a:pt x="713" y="262"/>
                </a:cubicBezTo>
                <a:cubicBezTo>
                  <a:pt x="713" y="255"/>
                  <a:pt x="707" y="249"/>
                  <a:pt x="701" y="249"/>
                </a:cubicBezTo>
                <a:close/>
                <a:moveTo>
                  <a:pt x="697" y="107"/>
                </a:moveTo>
                <a:cubicBezTo>
                  <a:pt x="704" y="107"/>
                  <a:pt x="709" y="101"/>
                  <a:pt x="709" y="94"/>
                </a:cubicBezTo>
                <a:cubicBezTo>
                  <a:pt x="708" y="13"/>
                  <a:pt x="708" y="13"/>
                  <a:pt x="708" y="13"/>
                </a:cubicBezTo>
                <a:cubicBezTo>
                  <a:pt x="708" y="9"/>
                  <a:pt x="707" y="6"/>
                  <a:pt x="704" y="3"/>
                </a:cubicBezTo>
                <a:cubicBezTo>
                  <a:pt x="702" y="1"/>
                  <a:pt x="698" y="0"/>
                  <a:pt x="695" y="0"/>
                </a:cubicBezTo>
                <a:cubicBezTo>
                  <a:pt x="613" y="7"/>
                  <a:pt x="613" y="7"/>
                  <a:pt x="613" y="7"/>
                </a:cubicBezTo>
                <a:cubicBezTo>
                  <a:pt x="606" y="8"/>
                  <a:pt x="601" y="14"/>
                  <a:pt x="602" y="21"/>
                </a:cubicBezTo>
                <a:cubicBezTo>
                  <a:pt x="602" y="28"/>
                  <a:pt x="609" y="33"/>
                  <a:pt x="615" y="32"/>
                </a:cubicBezTo>
                <a:cubicBezTo>
                  <a:pt x="665" y="28"/>
                  <a:pt x="665" y="28"/>
                  <a:pt x="665" y="28"/>
                </a:cubicBezTo>
                <a:cubicBezTo>
                  <a:pt x="472" y="240"/>
                  <a:pt x="472" y="240"/>
                  <a:pt x="472" y="240"/>
                </a:cubicBezTo>
                <a:cubicBezTo>
                  <a:pt x="251" y="24"/>
                  <a:pt x="251" y="24"/>
                  <a:pt x="251" y="24"/>
                </a:cubicBezTo>
                <a:cubicBezTo>
                  <a:pt x="246" y="19"/>
                  <a:pt x="238" y="19"/>
                  <a:pt x="234" y="24"/>
                </a:cubicBezTo>
                <a:cubicBezTo>
                  <a:pt x="6" y="232"/>
                  <a:pt x="6" y="232"/>
                  <a:pt x="6" y="232"/>
                </a:cubicBezTo>
                <a:cubicBezTo>
                  <a:pt x="1" y="237"/>
                  <a:pt x="0" y="245"/>
                  <a:pt x="5" y="250"/>
                </a:cubicBezTo>
                <a:cubicBezTo>
                  <a:pt x="10" y="255"/>
                  <a:pt x="17" y="255"/>
                  <a:pt x="23" y="251"/>
                </a:cubicBezTo>
                <a:cubicBezTo>
                  <a:pt x="242" y="50"/>
                  <a:pt x="242" y="50"/>
                  <a:pt x="242" y="50"/>
                </a:cubicBezTo>
                <a:cubicBezTo>
                  <a:pt x="463" y="268"/>
                  <a:pt x="463" y="268"/>
                  <a:pt x="463" y="268"/>
                </a:cubicBezTo>
                <a:cubicBezTo>
                  <a:pt x="466" y="270"/>
                  <a:pt x="469" y="271"/>
                  <a:pt x="472" y="271"/>
                </a:cubicBezTo>
                <a:cubicBezTo>
                  <a:pt x="473" y="271"/>
                  <a:pt x="473" y="271"/>
                  <a:pt x="473" y="271"/>
                </a:cubicBezTo>
                <a:cubicBezTo>
                  <a:pt x="476" y="271"/>
                  <a:pt x="479" y="270"/>
                  <a:pt x="482" y="267"/>
                </a:cubicBezTo>
                <a:cubicBezTo>
                  <a:pt x="683" y="45"/>
                  <a:pt x="683" y="45"/>
                  <a:pt x="683" y="45"/>
                </a:cubicBezTo>
                <a:cubicBezTo>
                  <a:pt x="684" y="94"/>
                  <a:pt x="684" y="94"/>
                  <a:pt x="684" y="94"/>
                </a:cubicBezTo>
                <a:cubicBezTo>
                  <a:pt x="684" y="101"/>
                  <a:pt x="690" y="107"/>
                  <a:pt x="697" y="107"/>
                </a:cubicBezTo>
                <a:cubicBezTo>
                  <a:pt x="697" y="107"/>
                  <a:pt x="697" y="107"/>
                  <a:pt x="697" y="107"/>
                </a:cubicBezTo>
                <a:close/>
                <a:moveTo>
                  <a:pt x="472" y="405"/>
                </a:moveTo>
                <a:cubicBezTo>
                  <a:pt x="465" y="405"/>
                  <a:pt x="459" y="411"/>
                  <a:pt x="459" y="418"/>
                </a:cubicBezTo>
                <a:cubicBezTo>
                  <a:pt x="459" y="688"/>
                  <a:pt x="459" y="688"/>
                  <a:pt x="459" y="688"/>
                </a:cubicBezTo>
                <a:cubicBezTo>
                  <a:pt x="459" y="695"/>
                  <a:pt x="465" y="701"/>
                  <a:pt x="472" y="701"/>
                </a:cubicBezTo>
                <a:cubicBezTo>
                  <a:pt x="479" y="701"/>
                  <a:pt x="484" y="695"/>
                  <a:pt x="484" y="688"/>
                </a:cubicBezTo>
                <a:cubicBezTo>
                  <a:pt x="484" y="418"/>
                  <a:pt x="484" y="418"/>
                  <a:pt x="484" y="418"/>
                </a:cubicBezTo>
                <a:cubicBezTo>
                  <a:pt x="484" y="411"/>
                  <a:pt x="479" y="405"/>
                  <a:pt x="472" y="405"/>
                </a:cubicBezTo>
                <a:close/>
              </a:path>
            </a:pathLst>
          </a:custGeom>
          <a:solidFill>
            <a:schemeClr val="bg1"/>
          </a:solidFill>
          <a:ln>
            <a:noFill/>
          </a:ln>
        </p:spPr>
        <p:txBody>
          <a:bodyPr vert="horz" wrap="square" lIns="68571" tIns="34285" rIns="68571" bIns="34285" numCol="1" anchor="t" anchorCtr="0" compatLnSpc="1">
            <a:prstTxWarp prst="textNoShape">
              <a:avLst/>
            </a:prstTxWarp>
          </a:bodyPr>
          <a:lstStyle/>
          <a:p>
            <a:endParaRPr lang="zh-CN" altLang="en-US"/>
          </a:p>
        </p:txBody>
      </p:sp>
      <p:sp>
        <p:nvSpPr>
          <p:cNvPr id="37" name="任意多边形 36"/>
          <p:cNvSpPr/>
          <p:nvPr/>
        </p:nvSpPr>
        <p:spPr>
          <a:xfrm rot="9000000">
            <a:off x="2742693" y="2039738"/>
            <a:ext cx="1179498" cy="1043474"/>
          </a:xfrm>
          <a:custGeom>
            <a:avLst/>
            <a:gdLst>
              <a:gd name="connsiteX0" fmla="*/ 28988 w 3761891"/>
              <a:gd name="connsiteY0" fmla="*/ 1549518 h 3329262"/>
              <a:gd name="connsiteX1" fmla="*/ 857080 w 3761891"/>
              <a:gd name="connsiteY1" fmla="*/ 115221 h 3329262"/>
              <a:gd name="connsiteX2" fmla="*/ 913826 w 3761891"/>
              <a:gd name="connsiteY2" fmla="*/ 50888 h 3329262"/>
              <a:gd name="connsiteX3" fmla="*/ 929030 w 3761891"/>
              <a:gd name="connsiteY3" fmla="*/ 43468 h 3329262"/>
              <a:gd name="connsiteX4" fmla="*/ 953509 w 3761891"/>
              <a:gd name="connsiteY4" fmla="*/ 26073 h 3329262"/>
              <a:gd name="connsiteX5" fmla="*/ 1056478 w 3761891"/>
              <a:gd name="connsiteY5" fmla="*/ 0 h 3329262"/>
              <a:gd name="connsiteX6" fmla="*/ 2712663 w 3761891"/>
              <a:gd name="connsiteY6" fmla="*/ 0 h 3329262"/>
              <a:gd name="connsiteX7" fmla="*/ 2796749 w 3761891"/>
              <a:gd name="connsiteY7" fmla="*/ 16976 h 3329262"/>
              <a:gd name="connsiteX8" fmla="*/ 2821386 w 3761891"/>
              <a:gd name="connsiteY8" fmla="*/ 33587 h 3329262"/>
              <a:gd name="connsiteX9" fmla="*/ 2848078 w 3761891"/>
              <a:gd name="connsiteY9" fmla="*/ 46612 h 3329262"/>
              <a:gd name="connsiteX10" fmla="*/ 2904822 w 3761891"/>
              <a:gd name="connsiteY10" fmla="*/ 110945 h 3329262"/>
              <a:gd name="connsiteX11" fmla="*/ 3732914 w 3761891"/>
              <a:gd name="connsiteY11" fmla="*/ 1545242 h 3329262"/>
              <a:gd name="connsiteX12" fmla="*/ 3761354 w 3761891"/>
              <a:gd name="connsiteY12" fmla="*/ 1668288 h 3329262"/>
              <a:gd name="connsiteX13" fmla="*/ 3759241 w 3761891"/>
              <a:gd name="connsiteY13" fmla="*/ 1680884 h 3329262"/>
              <a:gd name="connsiteX14" fmla="*/ 3760171 w 3761891"/>
              <a:gd name="connsiteY14" fmla="*/ 1694227 h 3329262"/>
              <a:gd name="connsiteX15" fmla="*/ 3732830 w 3761891"/>
              <a:gd name="connsiteY15" fmla="*/ 1775536 h 3329262"/>
              <a:gd name="connsiteX16" fmla="*/ 2904738 w 3761891"/>
              <a:gd name="connsiteY16" fmla="*/ 3209833 h 3329262"/>
              <a:gd name="connsiteX17" fmla="*/ 2847993 w 3761891"/>
              <a:gd name="connsiteY17" fmla="*/ 3274166 h 3329262"/>
              <a:gd name="connsiteX18" fmla="*/ 2842511 w 3761891"/>
              <a:gd name="connsiteY18" fmla="*/ 3276841 h 3329262"/>
              <a:gd name="connsiteX19" fmla="*/ 2823691 w 3761891"/>
              <a:gd name="connsiteY19" fmla="*/ 3292368 h 3329262"/>
              <a:gd name="connsiteX20" fmla="*/ 2702910 w 3761891"/>
              <a:gd name="connsiteY20" fmla="*/ 3329262 h 3329262"/>
              <a:gd name="connsiteX21" fmla="*/ 1046726 w 3761891"/>
              <a:gd name="connsiteY21" fmla="*/ 3329262 h 3329262"/>
              <a:gd name="connsiteX22" fmla="*/ 893974 w 3761891"/>
              <a:gd name="connsiteY22" fmla="*/ 3265990 h 3329262"/>
              <a:gd name="connsiteX23" fmla="*/ 883550 w 3761891"/>
              <a:gd name="connsiteY23" fmla="*/ 3250529 h 3329262"/>
              <a:gd name="connsiteX24" fmla="*/ 882566 w 3761891"/>
              <a:gd name="connsiteY24" fmla="*/ 3249619 h 3329262"/>
              <a:gd name="connsiteX25" fmla="*/ 856997 w 3761891"/>
              <a:gd name="connsiteY25" fmla="*/ 3214110 h 3329262"/>
              <a:gd name="connsiteX26" fmla="*/ 28905 w 3761891"/>
              <a:gd name="connsiteY26" fmla="*/ 1779812 h 3329262"/>
              <a:gd name="connsiteX27" fmla="*/ 0 w 3761891"/>
              <a:gd name="connsiteY27" fmla="*/ 1677601 h 3329262"/>
              <a:gd name="connsiteX28" fmla="*/ 2825 w 3761891"/>
              <a:gd name="connsiteY28" fmla="*/ 1647714 h 3329262"/>
              <a:gd name="connsiteX29" fmla="*/ 1647 w 3761891"/>
              <a:gd name="connsiteY29" fmla="*/ 1630828 h 3329262"/>
              <a:gd name="connsiteX30" fmla="*/ 28988 w 3761891"/>
              <a:gd name="connsiteY30" fmla="*/ 1549518 h 332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61891" h="3329262">
                <a:moveTo>
                  <a:pt x="28988" y="1549518"/>
                </a:moveTo>
                <a:lnTo>
                  <a:pt x="857080" y="115221"/>
                </a:lnTo>
                <a:cubicBezTo>
                  <a:pt x="871994" y="89390"/>
                  <a:pt x="891436" y="67805"/>
                  <a:pt x="913826" y="50888"/>
                </a:cubicBezTo>
                <a:lnTo>
                  <a:pt x="929030" y="43468"/>
                </a:lnTo>
                <a:lnTo>
                  <a:pt x="953509" y="26073"/>
                </a:lnTo>
                <a:cubicBezTo>
                  <a:pt x="984118" y="9445"/>
                  <a:pt x="1019195" y="0"/>
                  <a:pt x="1056478" y="0"/>
                </a:cubicBezTo>
                <a:lnTo>
                  <a:pt x="2712663" y="0"/>
                </a:lnTo>
                <a:cubicBezTo>
                  <a:pt x="2742490" y="0"/>
                  <a:pt x="2770904" y="6045"/>
                  <a:pt x="2796749" y="16976"/>
                </a:cubicBezTo>
                <a:lnTo>
                  <a:pt x="2821386" y="33587"/>
                </a:lnTo>
                <a:lnTo>
                  <a:pt x="2848078" y="46612"/>
                </a:lnTo>
                <a:cubicBezTo>
                  <a:pt x="2870467" y="63528"/>
                  <a:pt x="2889909" y="85114"/>
                  <a:pt x="2904822" y="110945"/>
                </a:cubicBezTo>
                <a:lnTo>
                  <a:pt x="3732914" y="1545242"/>
                </a:lnTo>
                <a:cubicBezTo>
                  <a:pt x="3755284" y="1583988"/>
                  <a:pt x="3764287" y="1626784"/>
                  <a:pt x="3761354" y="1668288"/>
                </a:cubicBezTo>
                <a:lnTo>
                  <a:pt x="3759241" y="1680884"/>
                </a:lnTo>
                <a:lnTo>
                  <a:pt x="3760171" y="1694227"/>
                </a:lnTo>
                <a:cubicBezTo>
                  <a:pt x="3756715" y="1722074"/>
                  <a:pt x="3747743" y="1749705"/>
                  <a:pt x="3732830" y="1775536"/>
                </a:cubicBezTo>
                <a:lnTo>
                  <a:pt x="2904738" y="3209833"/>
                </a:lnTo>
                <a:cubicBezTo>
                  <a:pt x="2889824" y="3235664"/>
                  <a:pt x="2870382" y="3257249"/>
                  <a:pt x="2847993" y="3274166"/>
                </a:cubicBezTo>
                <a:lnTo>
                  <a:pt x="2842511" y="3276841"/>
                </a:lnTo>
                <a:lnTo>
                  <a:pt x="2823691" y="3292368"/>
                </a:lnTo>
                <a:cubicBezTo>
                  <a:pt x="2789213" y="3315661"/>
                  <a:pt x="2747650" y="3329261"/>
                  <a:pt x="2702910" y="3329262"/>
                </a:cubicBezTo>
                <a:lnTo>
                  <a:pt x="1046726" y="3329262"/>
                </a:lnTo>
                <a:cubicBezTo>
                  <a:pt x="987073" y="3329262"/>
                  <a:pt x="933067" y="3305083"/>
                  <a:pt x="893974" y="3265990"/>
                </a:cubicBezTo>
                <a:lnTo>
                  <a:pt x="883550" y="3250529"/>
                </a:lnTo>
                <a:lnTo>
                  <a:pt x="882566" y="3249619"/>
                </a:lnTo>
                <a:cubicBezTo>
                  <a:pt x="873042" y="3238879"/>
                  <a:pt x="864454" y="3227025"/>
                  <a:pt x="856997" y="3214110"/>
                </a:cubicBezTo>
                <a:lnTo>
                  <a:pt x="28905" y="1779812"/>
                </a:lnTo>
                <a:cubicBezTo>
                  <a:pt x="10263" y="1747524"/>
                  <a:pt x="904" y="1712423"/>
                  <a:pt x="0" y="1677601"/>
                </a:cubicBezTo>
                <a:lnTo>
                  <a:pt x="2825" y="1647714"/>
                </a:lnTo>
                <a:lnTo>
                  <a:pt x="1647" y="1630828"/>
                </a:lnTo>
                <a:cubicBezTo>
                  <a:pt x="5103" y="1602980"/>
                  <a:pt x="14075" y="1575349"/>
                  <a:pt x="28988" y="1549518"/>
                </a:cubicBezTo>
                <a:close/>
              </a:path>
            </a:pathLst>
          </a:custGeom>
          <a:solidFill>
            <a:srgbClr val="FFC000"/>
          </a:solidFill>
          <a:ln>
            <a:noFill/>
          </a:ln>
        </p:spPr>
        <p:style>
          <a:lnRef idx="2">
            <a:schemeClr val="accent1"/>
          </a:lnRef>
          <a:fillRef idx="1">
            <a:schemeClr val="lt1"/>
          </a:fillRef>
          <a:effectRef idx="0">
            <a:schemeClr val="accent1"/>
          </a:effectRef>
          <a:fontRef idx="minor">
            <a:schemeClr val="dk1"/>
          </a:fontRef>
        </p:style>
        <p:txBody>
          <a:bodyPr lIns="68571" tIns="34285" rIns="68571" bIns="34285" rtlCol="0" anchor="ctr"/>
          <a:lstStyle/>
          <a:p>
            <a:pPr algn="ctr"/>
            <a:endParaRPr lang="zh-CN" altLang="en-US"/>
          </a:p>
        </p:txBody>
      </p:sp>
      <p:sp>
        <p:nvSpPr>
          <p:cNvPr id="38" name="Freeform 37"/>
          <p:cNvSpPr>
            <a:spLocks noEditPoints="1"/>
          </p:cNvSpPr>
          <p:nvPr/>
        </p:nvSpPr>
        <p:spPr bwMode="auto">
          <a:xfrm>
            <a:off x="3021074" y="2380137"/>
            <a:ext cx="601411" cy="362677"/>
          </a:xfrm>
          <a:custGeom>
            <a:avLst/>
            <a:gdLst>
              <a:gd name="T0" fmla="*/ 349 w 698"/>
              <a:gd name="T1" fmla="*/ 0 h 420"/>
              <a:gd name="T2" fmla="*/ 0 w 698"/>
              <a:gd name="T3" fmla="*/ 210 h 420"/>
              <a:gd name="T4" fmla="*/ 349 w 698"/>
              <a:gd name="T5" fmla="*/ 420 h 420"/>
              <a:gd name="T6" fmla="*/ 698 w 698"/>
              <a:gd name="T7" fmla="*/ 212 h 420"/>
              <a:gd name="T8" fmla="*/ 349 w 698"/>
              <a:gd name="T9" fmla="*/ 0 h 420"/>
              <a:gd name="T10" fmla="*/ 349 w 698"/>
              <a:gd name="T11" fmla="*/ 396 h 420"/>
              <a:gd name="T12" fmla="*/ 32 w 698"/>
              <a:gd name="T13" fmla="*/ 210 h 420"/>
              <a:gd name="T14" fmla="*/ 349 w 698"/>
              <a:gd name="T15" fmla="*/ 24 h 420"/>
              <a:gd name="T16" fmla="*/ 667 w 698"/>
              <a:gd name="T17" fmla="*/ 211 h 420"/>
              <a:gd name="T18" fmla="*/ 349 w 698"/>
              <a:gd name="T19" fmla="*/ 396 h 420"/>
              <a:gd name="T20" fmla="*/ 349 w 698"/>
              <a:gd name="T21" fmla="*/ 70 h 420"/>
              <a:gd name="T22" fmla="*/ 210 w 698"/>
              <a:gd name="T23" fmla="*/ 210 h 420"/>
              <a:gd name="T24" fmla="*/ 349 w 698"/>
              <a:gd name="T25" fmla="*/ 350 h 420"/>
              <a:gd name="T26" fmla="*/ 489 w 698"/>
              <a:gd name="T27" fmla="*/ 210 h 420"/>
              <a:gd name="T28" fmla="*/ 349 w 698"/>
              <a:gd name="T29" fmla="*/ 70 h 420"/>
              <a:gd name="T30" fmla="*/ 349 w 698"/>
              <a:gd name="T31" fmla="*/ 326 h 420"/>
              <a:gd name="T32" fmla="*/ 233 w 698"/>
              <a:gd name="T33" fmla="*/ 210 h 420"/>
              <a:gd name="T34" fmla="*/ 349 w 698"/>
              <a:gd name="T35" fmla="*/ 94 h 420"/>
              <a:gd name="T36" fmla="*/ 466 w 698"/>
              <a:gd name="T37" fmla="*/ 210 h 420"/>
              <a:gd name="T38" fmla="*/ 349 w 698"/>
              <a:gd name="T39" fmla="*/ 326 h 420"/>
              <a:gd name="T40" fmla="*/ 349 w 698"/>
              <a:gd name="T41" fmla="*/ 129 h 420"/>
              <a:gd name="T42" fmla="*/ 268 w 698"/>
              <a:gd name="T43" fmla="*/ 210 h 420"/>
              <a:gd name="T44" fmla="*/ 349 w 698"/>
              <a:gd name="T45" fmla="*/ 292 h 420"/>
              <a:gd name="T46" fmla="*/ 431 w 698"/>
              <a:gd name="T47" fmla="*/ 210 h 420"/>
              <a:gd name="T48" fmla="*/ 349 w 698"/>
              <a:gd name="T49" fmla="*/ 129 h 420"/>
              <a:gd name="T50" fmla="*/ 349 w 698"/>
              <a:gd name="T51" fmla="*/ 268 h 420"/>
              <a:gd name="T52" fmla="*/ 291 w 698"/>
              <a:gd name="T53" fmla="*/ 210 h 420"/>
              <a:gd name="T54" fmla="*/ 349 w 698"/>
              <a:gd name="T55" fmla="*/ 152 h 420"/>
              <a:gd name="T56" fmla="*/ 407 w 698"/>
              <a:gd name="T57" fmla="*/ 210 h 420"/>
              <a:gd name="T58" fmla="*/ 349 w 698"/>
              <a:gd name="T59" fmla="*/ 268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98" h="420">
                <a:moveTo>
                  <a:pt x="349" y="0"/>
                </a:moveTo>
                <a:cubicBezTo>
                  <a:pt x="222" y="0"/>
                  <a:pt x="122" y="80"/>
                  <a:pt x="0" y="210"/>
                </a:cubicBezTo>
                <a:cubicBezTo>
                  <a:pt x="105" y="321"/>
                  <a:pt x="194" y="420"/>
                  <a:pt x="349" y="420"/>
                </a:cubicBezTo>
                <a:cubicBezTo>
                  <a:pt x="505" y="420"/>
                  <a:pt x="619" y="294"/>
                  <a:pt x="698" y="212"/>
                </a:cubicBezTo>
                <a:cubicBezTo>
                  <a:pt x="617" y="116"/>
                  <a:pt x="503" y="0"/>
                  <a:pt x="349" y="0"/>
                </a:cubicBezTo>
                <a:close/>
                <a:moveTo>
                  <a:pt x="349" y="396"/>
                </a:moveTo>
                <a:cubicBezTo>
                  <a:pt x="211" y="396"/>
                  <a:pt x="128" y="311"/>
                  <a:pt x="32" y="210"/>
                </a:cubicBezTo>
                <a:cubicBezTo>
                  <a:pt x="146" y="92"/>
                  <a:pt x="236" y="24"/>
                  <a:pt x="349" y="24"/>
                </a:cubicBezTo>
                <a:cubicBezTo>
                  <a:pt x="484" y="24"/>
                  <a:pt x="589" y="121"/>
                  <a:pt x="667" y="211"/>
                </a:cubicBezTo>
                <a:cubicBezTo>
                  <a:pt x="590" y="292"/>
                  <a:pt x="486" y="396"/>
                  <a:pt x="349" y="396"/>
                </a:cubicBezTo>
                <a:close/>
                <a:moveTo>
                  <a:pt x="349" y="70"/>
                </a:moveTo>
                <a:cubicBezTo>
                  <a:pt x="272" y="70"/>
                  <a:pt x="210" y="133"/>
                  <a:pt x="210" y="210"/>
                </a:cubicBezTo>
                <a:cubicBezTo>
                  <a:pt x="210" y="287"/>
                  <a:pt x="272" y="350"/>
                  <a:pt x="349" y="350"/>
                </a:cubicBezTo>
                <a:cubicBezTo>
                  <a:pt x="426" y="350"/>
                  <a:pt x="489" y="287"/>
                  <a:pt x="489" y="210"/>
                </a:cubicBezTo>
                <a:cubicBezTo>
                  <a:pt x="489" y="133"/>
                  <a:pt x="426" y="70"/>
                  <a:pt x="349" y="70"/>
                </a:cubicBezTo>
                <a:close/>
                <a:moveTo>
                  <a:pt x="349" y="326"/>
                </a:moveTo>
                <a:cubicBezTo>
                  <a:pt x="285" y="326"/>
                  <a:pt x="233" y="274"/>
                  <a:pt x="233" y="210"/>
                </a:cubicBezTo>
                <a:cubicBezTo>
                  <a:pt x="233" y="146"/>
                  <a:pt x="285" y="94"/>
                  <a:pt x="349" y="94"/>
                </a:cubicBezTo>
                <a:cubicBezTo>
                  <a:pt x="413" y="94"/>
                  <a:pt x="466" y="146"/>
                  <a:pt x="466" y="210"/>
                </a:cubicBezTo>
                <a:cubicBezTo>
                  <a:pt x="466" y="274"/>
                  <a:pt x="413" y="326"/>
                  <a:pt x="349" y="326"/>
                </a:cubicBezTo>
                <a:close/>
                <a:moveTo>
                  <a:pt x="349" y="129"/>
                </a:moveTo>
                <a:cubicBezTo>
                  <a:pt x="304" y="129"/>
                  <a:pt x="268" y="165"/>
                  <a:pt x="268" y="210"/>
                </a:cubicBezTo>
                <a:cubicBezTo>
                  <a:pt x="268" y="255"/>
                  <a:pt x="304" y="292"/>
                  <a:pt x="349" y="292"/>
                </a:cubicBezTo>
                <a:cubicBezTo>
                  <a:pt x="394" y="292"/>
                  <a:pt x="431" y="255"/>
                  <a:pt x="431" y="210"/>
                </a:cubicBezTo>
                <a:cubicBezTo>
                  <a:pt x="431" y="165"/>
                  <a:pt x="394" y="129"/>
                  <a:pt x="349" y="129"/>
                </a:cubicBezTo>
                <a:close/>
                <a:moveTo>
                  <a:pt x="349" y="268"/>
                </a:moveTo>
                <a:cubicBezTo>
                  <a:pt x="317" y="268"/>
                  <a:pt x="291" y="242"/>
                  <a:pt x="291" y="210"/>
                </a:cubicBezTo>
                <a:cubicBezTo>
                  <a:pt x="291" y="178"/>
                  <a:pt x="317" y="152"/>
                  <a:pt x="349" y="152"/>
                </a:cubicBezTo>
                <a:cubicBezTo>
                  <a:pt x="381" y="152"/>
                  <a:pt x="407" y="178"/>
                  <a:pt x="407" y="210"/>
                </a:cubicBezTo>
                <a:cubicBezTo>
                  <a:pt x="407" y="242"/>
                  <a:pt x="381" y="268"/>
                  <a:pt x="349" y="268"/>
                </a:cubicBezTo>
                <a:close/>
              </a:path>
            </a:pathLst>
          </a:custGeom>
          <a:solidFill>
            <a:schemeClr val="bg1"/>
          </a:solidFill>
          <a:ln>
            <a:noFill/>
          </a:ln>
        </p:spPr>
        <p:txBody>
          <a:bodyPr vert="horz" wrap="square" lIns="68571" tIns="34285" rIns="68571" bIns="34285" numCol="1" anchor="t" anchorCtr="0" compatLnSpc="1">
            <a:prstTxWarp prst="textNoShape">
              <a:avLst/>
            </a:prstTxWarp>
          </a:bodyPr>
          <a:lstStyle/>
          <a:p>
            <a:endParaRPr lang="zh-CN" altLang="en-US"/>
          </a:p>
        </p:txBody>
      </p:sp>
      <p:cxnSp>
        <p:nvCxnSpPr>
          <p:cNvPr id="39" name="直接连接符 38"/>
          <p:cNvCxnSpPr/>
          <p:nvPr/>
        </p:nvCxnSpPr>
        <p:spPr>
          <a:xfrm>
            <a:off x="6084152" y="2832412"/>
            <a:ext cx="2307195" cy="0"/>
          </a:xfrm>
          <a:prstGeom prst="line">
            <a:avLst/>
          </a:prstGeom>
          <a:ln>
            <a:solidFill>
              <a:srgbClr val="00B0F0"/>
            </a:solidFill>
          </a:ln>
        </p:spPr>
        <p:style>
          <a:lnRef idx="1">
            <a:schemeClr val="dk1"/>
          </a:lnRef>
          <a:fillRef idx="0">
            <a:schemeClr val="dk1"/>
          </a:fillRef>
          <a:effectRef idx="0">
            <a:schemeClr val="dk1"/>
          </a:effectRef>
          <a:fontRef idx="minor">
            <a:schemeClr val="tx1"/>
          </a:fontRef>
        </p:style>
      </p:cxnSp>
      <p:cxnSp>
        <p:nvCxnSpPr>
          <p:cNvPr id="40" name="直接连接符 39"/>
          <p:cNvCxnSpPr/>
          <p:nvPr/>
        </p:nvCxnSpPr>
        <p:spPr>
          <a:xfrm>
            <a:off x="418750" y="2828552"/>
            <a:ext cx="2307195" cy="0"/>
          </a:xfrm>
          <a:prstGeom prst="line">
            <a:avLst/>
          </a:prstGeom>
          <a:ln>
            <a:solidFill>
              <a:srgbClr val="00B0F0"/>
            </a:solidFill>
          </a:ln>
        </p:spPr>
        <p:style>
          <a:lnRef idx="1">
            <a:schemeClr val="dk1"/>
          </a:lnRef>
          <a:fillRef idx="0">
            <a:schemeClr val="dk1"/>
          </a:fillRef>
          <a:effectRef idx="0">
            <a:schemeClr val="dk1"/>
          </a:effectRef>
          <a:fontRef idx="minor">
            <a:schemeClr val="tx1"/>
          </a:fontRef>
        </p:style>
      </p:cxnSp>
      <p:cxnSp>
        <p:nvCxnSpPr>
          <p:cNvPr id="41" name="直接连接符 40"/>
          <p:cNvCxnSpPr/>
          <p:nvPr/>
        </p:nvCxnSpPr>
        <p:spPr>
          <a:xfrm>
            <a:off x="1065324" y="1944211"/>
            <a:ext cx="2307195" cy="0"/>
          </a:xfrm>
          <a:prstGeom prst="line">
            <a:avLst/>
          </a:prstGeom>
          <a:ln>
            <a:solidFill>
              <a:srgbClr val="00B0F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417763702"/>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4"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par>
                                <p:cTn id="11" presetID="22" presetClass="entr" presetSubtype="4"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par>
                                <p:cTn id="14" presetID="22" presetClass="entr" presetSubtype="4"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down)">
                                      <p:cBhvr>
                                        <p:cTn id="16" dur="500"/>
                                        <p:tgtEl>
                                          <p:spTgt spid="2"/>
                                        </p:tgtEl>
                                      </p:cBhvr>
                                    </p:animEffect>
                                  </p:childTnLst>
                                </p:cTn>
                              </p:par>
                              <p:par>
                                <p:cTn id="17" presetID="22" presetClass="entr" presetSubtype="4"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par>
                                <p:cTn id="20" presetID="22" presetClass="entr" presetSubtype="4"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down)">
                                      <p:cBhvr>
                                        <p:cTn id="22" dur="500"/>
                                        <p:tgtEl>
                                          <p:spTgt spid="6"/>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500"/>
                                        <p:tgtEl>
                                          <p:spTgt spid="8"/>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down)">
                                      <p:cBhvr>
                                        <p:cTn id="28" dur="500"/>
                                        <p:tgtEl>
                                          <p:spTgt spid="9"/>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down)">
                                      <p:cBhvr>
                                        <p:cTn id="31" dur="500"/>
                                        <p:tgtEl>
                                          <p:spTgt spid="10"/>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down)">
                                      <p:cBhvr>
                                        <p:cTn id="34" dur="500"/>
                                        <p:tgtEl>
                                          <p:spTgt spid="11"/>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down)">
                                      <p:cBhvr>
                                        <p:cTn id="37" dur="500"/>
                                        <p:tgtEl>
                                          <p:spTgt spid="12"/>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down)">
                                      <p:cBhvr>
                                        <p:cTn id="40" dur="500"/>
                                        <p:tgtEl>
                                          <p:spTgt spid="13"/>
                                        </p:tgtEl>
                                      </p:cBhvr>
                                    </p:animEffect>
                                  </p:childTnLst>
                                </p:cTn>
                              </p:par>
                              <p:par>
                                <p:cTn id="41" presetID="22" presetClass="entr" presetSubtype="4" fill="hold" nodeType="with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wipe(down)">
                                      <p:cBhvr>
                                        <p:cTn id="43" dur="500"/>
                                        <p:tgtEl>
                                          <p:spTgt spid="39"/>
                                        </p:tgtEl>
                                      </p:cBhvr>
                                    </p:animEffect>
                                  </p:childTnLst>
                                </p:cTn>
                              </p:par>
                              <p:par>
                                <p:cTn id="44" presetID="22" presetClass="entr" presetSubtype="4" fill="hold" nodeType="with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wipe(down)">
                                      <p:cBhvr>
                                        <p:cTn id="46" dur="500"/>
                                        <p:tgtEl>
                                          <p:spTgt spid="40"/>
                                        </p:tgtEl>
                                      </p:cBhvr>
                                    </p:animEffect>
                                  </p:childTnLst>
                                </p:cTn>
                              </p:par>
                              <p:par>
                                <p:cTn id="47" presetID="22" presetClass="entr" presetSubtype="4" fill="hold" nodeType="withEffect">
                                  <p:stCondLst>
                                    <p:cond delay="0"/>
                                  </p:stCondLst>
                                  <p:childTnLst>
                                    <p:set>
                                      <p:cBhvr>
                                        <p:cTn id="48" dur="1" fill="hold">
                                          <p:stCondLst>
                                            <p:cond delay="0"/>
                                          </p:stCondLst>
                                        </p:cTn>
                                        <p:tgtEl>
                                          <p:spTgt spid="41"/>
                                        </p:tgtEl>
                                        <p:attrNameLst>
                                          <p:attrName>style.visibility</p:attrName>
                                        </p:attrNameLst>
                                      </p:cBhvr>
                                      <p:to>
                                        <p:strVal val="visible"/>
                                      </p:to>
                                    </p:set>
                                    <p:animEffect transition="in" filter="wipe(down)">
                                      <p:cBhvr>
                                        <p:cTn id="49" dur="500"/>
                                        <p:tgtEl>
                                          <p:spTgt spid="41"/>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wipe(down)">
                                      <p:cBhvr>
                                        <p:cTn id="52" dur="500"/>
                                        <p:tgtEl>
                                          <p:spTgt spid="14"/>
                                        </p:tgtEl>
                                      </p:cBhvr>
                                    </p:animEffect>
                                  </p:childTnLst>
                                </p:cTn>
                              </p:par>
                              <p:par>
                                <p:cTn id="53" presetID="22" presetClass="entr" presetSubtype="4" fill="hold" nodeType="with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wipe(down)">
                                      <p:cBhvr>
                                        <p:cTn id="55" dur="500"/>
                                        <p:tgtEl>
                                          <p:spTgt spid="15"/>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down)">
                                      <p:cBhvr>
                                        <p:cTn id="58" dur="500"/>
                                        <p:tgtEl>
                                          <p:spTgt spid="18"/>
                                        </p:tgtEl>
                                      </p:cBhvr>
                                    </p:animEffect>
                                  </p:childTnLst>
                                </p:cTn>
                              </p:par>
                              <p:par>
                                <p:cTn id="59" presetID="22" presetClass="entr" presetSubtype="4" fill="hold" nodeType="with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wipe(down)">
                                      <p:cBhvr>
                                        <p:cTn id="61" dur="500"/>
                                        <p:tgtEl>
                                          <p:spTgt spid="19"/>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25"/>
                                        </p:tgtEl>
                                        <p:attrNameLst>
                                          <p:attrName>style.visibility</p:attrName>
                                        </p:attrNameLst>
                                      </p:cBhvr>
                                      <p:to>
                                        <p:strVal val="visible"/>
                                      </p:to>
                                    </p:set>
                                    <p:animEffect transition="in" filter="wipe(down)">
                                      <p:cBhvr>
                                        <p:cTn id="64" dur="500"/>
                                        <p:tgtEl>
                                          <p:spTgt spid="25"/>
                                        </p:tgtEl>
                                      </p:cBhvr>
                                    </p:animEffect>
                                  </p:childTnLst>
                                </p:cTn>
                              </p:par>
                              <p:par>
                                <p:cTn id="65" presetID="22" presetClass="entr" presetSubtype="4" fill="hold" nodeType="with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wipe(down)">
                                      <p:cBhvr>
                                        <p:cTn id="67" dur="500"/>
                                        <p:tgtEl>
                                          <p:spTgt spid="26"/>
                                        </p:tgtEl>
                                      </p:cBhvr>
                                    </p:animEffect>
                                  </p:childTnLst>
                                </p:cTn>
                              </p:par>
                              <p:par>
                                <p:cTn id="68" presetID="22" presetClass="entr" presetSubtype="4" fill="hold" grpId="0" nodeType="with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wipe(down)">
                                      <p:cBhvr>
                                        <p:cTn id="70" dur="500"/>
                                        <p:tgtEl>
                                          <p:spTgt spid="30"/>
                                        </p:tgtEl>
                                      </p:cBhvr>
                                    </p:animEffect>
                                  </p:childTnLst>
                                </p:cTn>
                              </p:par>
                              <p:par>
                                <p:cTn id="71" presetID="22" presetClass="entr" presetSubtype="4" fill="hold" nodeType="withEffect">
                                  <p:stCondLst>
                                    <p:cond delay="0"/>
                                  </p:stCondLst>
                                  <p:childTnLst>
                                    <p:set>
                                      <p:cBhvr>
                                        <p:cTn id="72" dur="1" fill="hold">
                                          <p:stCondLst>
                                            <p:cond delay="0"/>
                                          </p:stCondLst>
                                        </p:cTn>
                                        <p:tgtEl>
                                          <p:spTgt spid="31"/>
                                        </p:tgtEl>
                                        <p:attrNameLst>
                                          <p:attrName>style.visibility</p:attrName>
                                        </p:attrNameLst>
                                      </p:cBhvr>
                                      <p:to>
                                        <p:strVal val="visible"/>
                                      </p:to>
                                    </p:set>
                                    <p:animEffect transition="in" filter="wipe(down)">
                                      <p:cBhvr>
                                        <p:cTn id="73" dur="500"/>
                                        <p:tgtEl>
                                          <p:spTgt spid="31"/>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35"/>
                                        </p:tgtEl>
                                        <p:attrNameLst>
                                          <p:attrName>style.visibility</p:attrName>
                                        </p:attrNameLst>
                                      </p:cBhvr>
                                      <p:to>
                                        <p:strVal val="visible"/>
                                      </p:to>
                                    </p:set>
                                    <p:animEffect transition="in" filter="wipe(down)">
                                      <p:cBhvr>
                                        <p:cTn id="76" dur="500"/>
                                        <p:tgtEl>
                                          <p:spTgt spid="35"/>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36"/>
                                        </p:tgtEl>
                                        <p:attrNameLst>
                                          <p:attrName>style.visibility</p:attrName>
                                        </p:attrNameLst>
                                      </p:cBhvr>
                                      <p:to>
                                        <p:strVal val="visible"/>
                                      </p:to>
                                    </p:set>
                                    <p:animEffect transition="in" filter="wipe(down)">
                                      <p:cBhvr>
                                        <p:cTn id="79" dur="500"/>
                                        <p:tgtEl>
                                          <p:spTgt spid="36"/>
                                        </p:tgtEl>
                                      </p:cBhvr>
                                    </p:animEffect>
                                  </p:childTnLst>
                                </p:cTn>
                              </p:par>
                              <p:par>
                                <p:cTn id="80" presetID="22" presetClass="entr" presetSubtype="4" fill="hold" grpId="0" nodeType="withEffect">
                                  <p:stCondLst>
                                    <p:cond delay="0"/>
                                  </p:stCondLst>
                                  <p:childTnLst>
                                    <p:set>
                                      <p:cBhvr>
                                        <p:cTn id="81" dur="1" fill="hold">
                                          <p:stCondLst>
                                            <p:cond delay="0"/>
                                          </p:stCondLst>
                                        </p:cTn>
                                        <p:tgtEl>
                                          <p:spTgt spid="37"/>
                                        </p:tgtEl>
                                        <p:attrNameLst>
                                          <p:attrName>style.visibility</p:attrName>
                                        </p:attrNameLst>
                                      </p:cBhvr>
                                      <p:to>
                                        <p:strVal val="visible"/>
                                      </p:to>
                                    </p:set>
                                    <p:animEffect transition="in" filter="wipe(down)">
                                      <p:cBhvr>
                                        <p:cTn id="82" dur="500"/>
                                        <p:tgtEl>
                                          <p:spTgt spid="37"/>
                                        </p:tgtEl>
                                      </p:cBhvr>
                                    </p:animEffect>
                                  </p:childTnLst>
                                </p:cTn>
                              </p:par>
                              <p:par>
                                <p:cTn id="83" presetID="22" presetClass="entr" presetSubtype="4" fill="hold" grpId="0" nodeType="withEffect">
                                  <p:stCondLst>
                                    <p:cond delay="0"/>
                                  </p:stCondLst>
                                  <p:childTnLst>
                                    <p:set>
                                      <p:cBhvr>
                                        <p:cTn id="84" dur="1" fill="hold">
                                          <p:stCondLst>
                                            <p:cond delay="0"/>
                                          </p:stCondLst>
                                        </p:cTn>
                                        <p:tgtEl>
                                          <p:spTgt spid="38"/>
                                        </p:tgtEl>
                                        <p:attrNameLst>
                                          <p:attrName>style.visibility</p:attrName>
                                        </p:attrNameLst>
                                      </p:cBhvr>
                                      <p:to>
                                        <p:strVal val="visible"/>
                                      </p:to>
                                    </p:set>
                                    <p:animEffect transition="in" filter="wipe(down)">
                                      <p:cBhvr>
                                        <p:cTn id="85"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P spid="14" grpId="0" animBg="1"/>
      <p:bldP spid="18" grpId="0" animBg="1"/>
      <p:bldP spid="25" grpId="0" animBg="1"/>
      <p:bldP spid="30" grpId="0" animBg="1"/>
      <p:bldP spid="35" grpId="0" animBg="1"/>
      <p:bldP spid="36" grpId="0" animBg="1"/>
      <p:bldP spid="37" grpId="0" animBg="1"/>
      <p:bldP spid="3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H_Other_6"/>
          <p:cNvSpPr/>
          <p:nvPr/>
        </p:nvSpPr>
        <p:spPr bwMode="auto">
          <a:xfrm>
            <a:off x="4477198" y="1303408"/>
            <a:ext cx="1456324" cy="914188"/>
          </a:xfrm>
          <a:prstGeom prst="bentArrow">
            <a:avLst>
              <a:gd name="adj1" fmla="val 18510"/>
              <a:gd name="adj2" fmla="val 25000"/>
              <a:gd name="adj3" fmla="val 25000"/>
              <a:gd name="adj4" fmla="val 2763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anchor="ctr">
            <a:scene3d>
              <a:camera prst="orthographicFront"/>
              <a:lightRig rig="threePt" dir="t"/>
            </a:scene3d>
            <a:sp3d contourW="12700">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 name="MH_Other_7"/>
          <p:cNvSpPr/>
          <p:nvPr/>
        </p:nvSpPr>
        <p:spPr bwMode="auto">
          <a:xfrm flipH="1">
            <a:off x="3192347" y="1815258"/>
            <a:ext cx="1456324" cy="914188"/>
          </a:xfrm>
          <a:prstGeom prst="bentArrow">
            <a:avLst>
              <a:gd name="adj1" fmla="val 18510"/>
              <a:gd name="adj2" fmla="val 25000"/>
              <a:gd name="adj3" fmla="val 25000"/>
              <a:gd name="adj4" fmla="val 2763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anchor="ctr">
            <a:scene3d>
              <a:camera prst="orthographicFront"/>
              <a:lightRig rig="threePt" dir="t"/>
            </a:scene3d>
            <a:sp3d contourW="12700">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4" name="MH_Other_8"/>
          <p:cNvSpPr/>
          <p:nvPr/>
        </p:nvSpPr>
        <p:spPr bwMode="auto">
          <a:xfrm>
            <a:off x="4477198" y="2327108"/>
            <a:ext cx="1456324" cy="912998"/>
          </a:xfrm>
          <a:prstGeom prst="bentArrow">
            <a:avLst>
              <a:gd name="adj1" fmla="val 18510"/>
              <a:gd name="adj2" fmla="val 25000"/>
              <a:gd name="adj3" fmla="val 25000"/>
              <a:gd name="adj4" fmla="val 2763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anchor="ctr">
            <a:scene3d>
              <a:camera prst="orthographicFront"/>
              <a:lightRig rig="threePt" dir="t"/>
            </a:scene3d>
            <a:sp3d contourW="12700">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5" name="MH_Other_9"/>
          <p:cNvSpPr/>
          <p:nvPr/>
        </p:nvSpPr>
        <p:spPr bwMode="auto">
          <a:xfrm flipH="1">
            <a:off x="3192347" y="2837768"/>
            <a:ext cx="1456324" cy="914188"/>
          </a:xfrm>
          <a:prstGeom prst="bentArrow">
            <a:avLst>
              <a:gd name="adj1" fmla="val 18510"/>
              <a:gd name="adj2" fmla="val 25000"/>
              <a:gd name="adj3" fmla="val 25000"/>
              <a:gd name="adj4" fmla="val 2763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anchor="ctr">
            <a:scene3d>
              <a:camera prst="orthographicFront"/>
              <a:lightRig rig="threePt" dir="t"/>
            </a:scene3d>
            <a:sp3d contourW="12700">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6" name="MH_Other_10"/>
          <p:cNvSpPr/>
          <p:nvPr/>
        </p:nvSpPr>
        <p:spPr bwMode="auto">
          <a:xfrm>
            <a:off x="4477198" y="3349619"/>
            <a:ext cx="1456324" cy="914188"/>
          </a:xfrm>
          <a:prstGeom prst="bentArrow">
            <a:avLst>
              <a:gd name="adj1" fmla="val 18510"/>
              <a:gd name="adj2" fmla="val 25000"/>
              <a:gd name="adj3" fmla="val 25000"/>
              <a:gd name="adj4" fmla="val 2763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anchor="ctr">
            <a:scene3d>
              <a:camera prst="orthographicFront"/>
              <a:lightRig rig="threePt" dir="t"/>
            </a:scene3d>
            <a:sp3d contourW="12700">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7" name="TextBox 6"/>
          <p:cNvSpPr txBox="1"/>
          <p:nvPr/>
        </p:nvSpPr>
        <p:spPr bwMode="auto">
          <a:xfrm>
            <a:off x="4968990" y="3678155"/>
            <a:ext cx="514417" cy="5001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a:sp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r>
              <a:rPr lang="en-US" altLang="zh-CN" sz="2800" spc="225" dirty="0">
                <a:solidFill>
                  <a:srgbClr val="00B0F0"/>
                </a:solidFill>
                <a:latin typeface="Steelfish" pitchFamily="2" charset="0"/>
                <a:ea typeface="微软雅黑" pitchFamily="34" charset="-122"/>
              </a:rPr>
              <a:t>01</a:t>
            </a:r>
            <a:endParaRPr lang="zh-CN" altLang="en-US" sz="2800" spc="225" dirty="0">
              <a:solidFill>
                <a:srgbClr val="00B0F0"/>
              </a:solidFill>
              <a:latin typeface="Steelfish" pitchFamily="2" charset="0"/>
              <a:ea typeface="微软雅黑" pitchFamily="34" charset="-122"/>
            </a:endParaRPr>
          </a:p>
        </p:txBody>
      </p:sp>
      <p:sp>
        <p:nvSpPr>
          <p:cNvPr id="8" name="TextBox 53"/>
          <p:cNvSpPr txBox="1"/>
          <p:nvPr/>
        </p:nvSpPr>
        <p:spPr bwMode="auto">
          <a:xfrm>
            <a:off x="4968990" y="2647312"/>
            <a:ext cx="514417" cy="5001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a:sp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r>
              <a:rPr lang="en-US" altLang="zh-CN" sz="2800" spc="225" dirty="0">
                <a:solidFill>
                  <a:srgbClr val="00B0F0"/>
                </a:solidFill>
                <a:latin typeface="Steelfish" pitchFamily="2" charset="0"/>
                <a:ea typeface="微软雅黑" pitchFamily="34" charset="-122"/>
              </a:rPr>
              <a:t>03</a:t>
            </a:r>
            <a:endParaRPr lang="zh-CN" altLang="en-US" sz="2800" spc="225" dirty="0">
              <a:solidFill>
                <a:srgbClr val="00B0F0"/>
              </a:solidFill>
              <a:latin typeface="Steelfish" pitchFamily="2" charset="0"/>
              <a:ea typeface="微软雅黑" pitchFamily="34" charset="-122"/>
            </a:endParaRPr>
          </a:p>
        </p:txBody>
      </p:sp>
      <p:sp>
        <p:nvSpPr>
          <p:cNvPr id="9" name="TextBox 54"/>
          <p:cNvSpPr txBox="1"/>
          <p:nvPr/>
        </p:nvSpPr>
        <p:spPr bwMode="auto">
          <a:xfrm>
            <a:off x="4968990" y="1605756"/>
            <a:ext cx="514417" cy="5001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a:sp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r>
              <a:rPr lang="en-US" altLang="zh-CN" sz="2800" spc="225" dirty="0">
                <a:solidFill>
                  <a:srgbClr val="00B0F0"/>
                </a:solidFill>
                <a:latin typeface="Steelfish" pitchFamily="2" charset="0"/>
                <a:ea typeface="微软雅黑" pitchFamily="34" charset="-122"/>
              </a:rPr>
              <a:t>05</a:t>
            </a:r>
            <a:endParaRPr lang="zh-CN" altLang="en-US" sz="2800" spc="225" dirty="0">
              <a:solidFill>
                <a:srgbClr val="00B0F0"/>
              </a:solidFill>
              <a:latin typeface="Steelfish" pitchFamily="2" charset="0"/>
              <a:ea typeface="微软雅黑" pitchFamily="34" charset="-122"/>
            </a:endParaRPr>
          </a:p>
        </p:txBody>
      </p:sp>
      <p:sp>
        <p:nvSpPr>
          <p:cNvPr id="10" name="TextBox 55"/>
          <p:cNvSpPr txBox="1"/>
          <p:nvPr/>
        </p:nvSpPr>
        <p:spPr bwMode="auto">
          <a:xfrm>
            <a:off x="3663895" y="3161543"/>
            <a:ext cx="514417" cy="5001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a:sp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r>
              <a:rPr lang="en-US" altLang="zh-CN" sz="2800" spc="225" dirty="0">
                <a:solidFill>
                  <a:srgbClr val="00B0F0"/>
                </a:solidFill>
                <a:latin typeface="Steelfish" pitchFamily="2" charset="0"/>
                <a:ea typeface="微软雅黑" pitchFamily="34" charset="-122"/>
              </a:rPr>
              <a:t>02</a:t>
            </a:r>
            <a:endParaRPr lang="zh-CN" altLang="en-US" sz="2800" spc="225" dirty="0">
              <a:solidFill>
                <a:srgbClr val="00B0F0"/>
              </a:solidFill>
              <a:latin typeface="Steelfish" pitchFamily="2" charset="0"/>
              <a:ea typeface="微软雅黑" pitchFamily="34" charset="-122"/>
            </a:endParaRPr>
          </a:p>
        </p:txBody>
      </p:sp>
      <p:sp>
        <p:nvSpPr>
          <p:cNvPr id="11" name="TextBox 56"/>
          <p:cNvSpPr txBox="1"/>
          <p:nvPr/>
        </p:nvSpPr>
        <p:spPr bwMode="auto">
          <a:xfrm>
            <a:off x="3663895" y="2133081"/>
            <a:ext cx="514417" cy="5001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a:sp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r>
              <a:rPr lang="en-US" altLang="zh-CN" sz="2800" spc="225" dirty="0">
                <a:solidFill>
                  <a:srgbClr val="00B0F0"/>
                </a:solidFill>
                <a:latin typeface="Steelfish" pitchFamily="2" charset="0"/>
                <a:ea typeface="微软雅黑" pitchFamily="34" charset="-122"/>
              </a:rPr>
              <a:t>04</a:t>
            </a:r>
            <a:endParaRPr lang="zh-CN" altLang="en-US" sz="2800" spc="225" dirty="0">
              <a:solidFill>
                <a:srgbClr val="00B0F0"/>
              </a:solidFill>
              <a:latin typeface="Steelfish" pitchFamily="2" charset="0"/>
              <a:ea typeface="微软雅黑" pitchFamily="34" charset="-122"/>
            </a:endParaRPr>
          </a:p>
        </p:txBody>
      </p:sp>
      <p:cxnSp>
        <p:nvCxnSpPr>
          <p:cNvPr id="12" name="直接连接符 11"/>
          <p:cNvCxnSpPr/>
          <p:nvPr/>
        </p:nvCxnSpPr>
        <p:spPr>
          <a:xfrm>
            <a:off x="643846" y="4263807"/>
            <a:ext cx="7934924" cy="0"/>
          </a:xfrm>
          <a:prstGeom prst="line">
            <a:avLst/>
          </a:prstGeom>
          <a:ln>
            <a:solidFill>
              <a:srgbClr val="00B0F0"/>
            </a:solidFill>
          </a:ln>
        </p:spPr>
        <p:style>
          <a:lnRef idx="2">
            <a:schemeClr val="accent1">
              <a:shade val="50000"/>
            </a:schemeClr>
          </a:lnRef>
          <a:fillRef idx="1">
            <a:schemeClr val="accent1"/>
          </a:fillRef>
          <a:effectRef idx="0">
            <a:schemeClr val="accent1"/>
          </a:effectRef>
          <a:fontRef idx="minor">
            <a:schemeClr val="lt1"/>
          </a:fontRef>
        </p:style>
      </p:cxnSp>
      <p:sp>
        <p:nvSpPr>
          <p:cNvPr id="13" name="文本框 19"/>
          <p:cNvSpPr txBox="1"/>
          <p:nvPr/>
        </p:nvSpPr>
        <p:spPr>
          <a:xfrm>
            <a:off x="5897377" y="3412250"/>
            <a:ext cx="2681393" cy="6231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71" tIns="34285" rIns="68571" bIns="34285" rtlCol="0">
            <a:spAutoFit/>
          </a:bodyPr>
          <a:lstStyle/>
          <a:p>
            <a:pPr algn="ctr"/>
            <a:r>
              <a:rPr lang="zh-CN" altLang="en-US" sz="1200" dirty="0">
                <a:solidFill>
                  <a:srgbClr val="00B0F0"/>
                </a:solidFill>
                <a:latin typeface="微软雅黑" panose="020B0503020204020204" pitchFamily="34" charset="-122"/>
                <a:ea typeface="微软雅黑" panose="020B0503020204020204" pitchFamily="34" charset="-122"/>
              </a:rPr>
              <a:t>这里可以输入一下简单的概括性的内容文字，用户可以在投影机或者计算机上进行演示</a:t>
            </a:r>
          </a:p>
        </p:txBody>
      </p:sp>
      <p:sp>
        <p:nvSpPr>
          <p:cNvPr id="14" name="文本框 20"/>
          <p:cNvSpPr txBox="1"/>
          <p:nvPr/>
        </p:nvSpPr>
        <p:spPr>
          <a:xfrm>
            <a:off x="517483" y="2885025"/>
            <a:ext cx="2681393" cy="6231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71" tIns="34285" rIns="68571" bIns="34285" rtlCol="0">
            <a:spAutoFit/>
          </a:bodyPr>
          <a:lstStyle/>
          <a:p>
            <a:pPr algn="ctr"/>
            <a:r>
              <a:rPr lang="zh-CN" altLang="en-US" sz="1200" dirty="0">
                <a:solidFill>
                  <a:srgbClr val="00B0F0"/>
                </a:solidFill>
                <a:latin typeface="微软雅黑" panose="020B0503020204020204" pitchFamily="34" charset="-122"/>
                <a:ea typeface="微软雅黑" panose="020B0503020204020204" pitchFamily="34" charset="-122"/>
              </a:rPr>
              <a:t>这里可以输入一下简单的概括性的内容文字，用户可以在投影机或者计算机上进行演示</a:t>
            </a:r>
          </a:p>
        </p:txBody>
      </p:sp>
      <p:sp>
        <p:nvSpPr>
          <p:cNvPr id="15" name="文本框 18"/>
          <p:cNvSpPr txBox="1"/>
          <p:nvPr/>
        </p:nvSpPr>
        <p:spPr>
          <a:xfrm>
            <a:off x="5939054" y="2333536"/>
            <a:ext cx="2681393" cy="6231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71" tIns="34285" rIns="68571" bIns="34285" rtlCol="0">
            <a:spAutoFit/>
          </a:bodyPr>
          <a:lstStyle/>
          <a:p>
            <a:pPr algn="ctr"/>
            <a:r>
              <a:rPr lang="zh-CN" altLang="en-US" sz="1200" dirty="0">
                <a:solidFill>
                  <a:srgbClr val="00B0F0"/>
                </a:solidFill>
                <a:latin typeface="微软雅黑" panose="020B0503020204020204" pitchFamily="34" charset="-122"/>
                <a:ea typeface="微软雅黑" panose="020B0503020204020204" pitchFamily="34" charset="-122"/>
              </a:rPr>
              <a:t>这里可以输入一下简单的概括性的内容文字，用户可以在投影机或者计算机上进行演示</a:t>
            </a:r>
          </a:p>
        </p:txBody>
      </p:sp>
      <p:sp>
        <p:nvSpPr>
          <p:cNvPr id="16" name="文本框 21"/>
          <p:cNvSpPr txBox="1"/>
          <p:nvPr/>
        </p:nvSpPr>
        <p:spPr>
          <a:xfrm>
            <a:off x="550302" y="1859817"/>
            <a:ext cx="2681393" cy="6231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71" tIns="34285" rIns="68571" bIns="34285" rtlCol="0">
            <a:spAutoFit/>
          </a:bodyPr>
          <a:lstStyle/>
          <a:p>
            <a:pPr algn="ctr"/>
            <a:r>
              <a:rPr lang="zh-CN" altLang="en-US" sz="1200" dirty="0">
                <a:solidFill>
                  <a:srgbClr val="00B0F0"/>
                </a:solidFill>
                <a:latin typeface="微软雅黑" panose="020B0503020204020204" pitchFamily="34" charset="-122"/>
                <a:ea typeface="微软雅黑" panose="020B0503020204020204" pitchFamily="34" charset="-122"/>
              </a:rPr>
              <a:t>这里可以输入一下简单的概括性的内容文字，用户可以在投影机或者计算机上进行演示</a:t>
            </a:r>
          </a:p>
        </p:txBody>
      </p:sp>
      <p:sp>
        <p:nvSpPr>
          <p:cNvPr id="17" name="文本框 22"/>
          <p:cNvSpPr txBox="1"/>
          <p:nvPr/>
        </p:nvSpPr>
        <p:spPr>
          <a:xfrm>
            <a:off x="5897377" y="1327861"/>
            <a:ext cx="2681393" cy="6231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71" tIns="34285" rIns="68571" bIns="34285" rtlCol="0">
            <a:spAutoFit/>
          </a:bodyPr>
          <a:lstStyle/>
          <a:p>
            <a:pPr algn="ctr"/>
            <a:r>
              <a:rPr lang="zh-CN" altLang="en-US" sz="1200" dirty="0">
                <a:solidFill>
                  <a:srgbClr val="00B0F0"/>
                </a:solidFill>
                <a:latin typeface="微软雅黑" panose="020B0503020204020204" pitchFamily="34" charset="-122"/>
                <a:ea typeface="微软雅黑" panose="020B0503020204020204" pitchFamily="34" charset="-122"/>
              </a:rPr>
              <a:t>这里可以输入一下简单的概括性的内容文字，用户可以在投影机或者计算机上进行演示</a:t>
            </a:r>
          </a:p>
        </p:txBody>
      </p:sp>
    </p:spTree>
    <p:extLst>
      <p:ext uri="{BB962C8B-B14F-4D97-AF65-F5344CB8AC3E}">
        <p14:creationId xmlns:p14="http://schemas.microsoft.com/office/powerpoint/2010/main" val="4058475755"/>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10" presetClass="entr" presetSubtype="0" fill="hold" grpId="0" nodeType="afterEffect">
                                  <p:stCondLst>
                                    <p:cond delay="0"/>
                                  </p:stCondLst>
                                  <p:iterate type="wd">
                                    <p:tmPct val="10000"/>
                                  </p:iterate>
                                  <p:childTnLst>
                                    <p:set>
                                      <p:cBhvr>
                                        <p:cTn id="22" dur="1" fill="hold">
                                          <p:stCondLst>
                                            <p:cond delay="0"/>
                                          </p:stCondLst>
                                        </p:cTn>
                                        <p:tgtEl>
                                          <p:spTgt spid="13"/>
                                        </p:tgtEl>
                                        <p:attrNameLst>
                                          <p:attrName>style.visibility</p:attrName>
                                        </p:attrNameLst>
                                      </p:cBhvr>
                                      <p:to>
                                        <p:strVal val="visible"/>
                                      </p:to>
                                    </p:set>
                                    <p:animEffect transition="in" filter="fade">
                                      <p:cBhvr>
                                        <p:cTn id="23" dur="75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down)">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1000"/>
                                        <p:tgtEl>
                                          <p:spTgt spid="10"/>
                                        </p:tgtEl>
                                      </p:cBhvr>
                                    </p:animEffect>
                                    <p:anim calcmode="lin" valueType="num">
                                      <p:cBhvr>
                                        <p:cTn id="34" dur="1000" fill="hold"/>
                                        <p:tgtEl>
                                          <p:spTgt spid="10"/>
                                        </p:tgtEl>
                                        <p:attrNameLst>
                                          <p:attrName>ppt_x</p:attrName>
                                        </p:attrNameLst>
                                      </p:cBhvr>
                                      <p:tavLst>
                                        <p:tav tm="0">
                                          <p:val>
                                            <p:strVal val="#ppt_x"/>
                                          </p:val>
                                        </p:tav>
                                        <p:tav tm="100000">
                                          <p:val>
                                            <p:strVal val="#ppt_x"/>
                                          </p:val>
                                        </p:tav>
                                      </p:tavLst>
                                    </p:anim>
                                    <p:anim calcmode="lin" valueType="num">
                                      <p:cBhvr>
                                        <p:cTn id="35" dur="1000" fill="hold"/>
                                        <p:tgtEl>
                                          <p:spTgt spid="10"/>
                                        </p:tgtEl>
                                        <p:attrNameLst>
                                          <p:attrName>ppt_y</p:attrName>
                                        </p:attrNameLst>
                                      </p:cBhvr>
                                      <p:tavLst>
                                        <p:tav tm="0">
                                          <p:val>
                                            <p:strVal val="#ppt_y+.1"/>
                                          </p:val>
                                        </p:tav>
                                        <p:tav tm="100000">
                                          <p:val>
                                            <p:strVal val="#ppt_y"/>
                                          </p:val>
                                        </p:tav>
                                      </p:tavLst>
                                    </p:anim>
                                  </p:childTnLst>
                                </p:cTn>
                              </p:par>
                            </p:childTnLst>
                          </p:cTn>
                        </p:par>
                        <p:par>
                          <p:cTn id="36" fill="hold">
                            <p:stCondLst>
                              <p:cond delay="1000"/>
                            </p:stCondLst>
                            <p:childTnLst>
                              <p:par>
                                <p:cTn id="37" presetID="10" presetClass="entr" presetSubtype="0" fill="hold" grpId="0" nodeType="afterEffect">
                                  <p:stCondLst>
                                    <p:cond delay="0"/>
                                  </p:stCondLst>
                                  <p:iterate type="wd">
                                    <p:tmPct val="10000"/>
                                  </p:iterate>
                                  <p:childTnLst>
                                    <p:set>
                                      <p:cBhvr>
                                        <p:cTn id="38" dur="1" fill="hold">
                                          <p:stCondLst>
                                            <p:cond delay="0"/>
                                          </p:stCondLst>
                                        </p:cTn>
                                        <p:tgtEl>
                                          <p:spTgt spid="14"/>
                                        </p:tgtEl>
                                        <p:attrNameLst>
                                          <p:attrName>style.visibility</p:attrName>
                                        </p:attrNameLst>
                                      </p:cBhvr>
                                      <p:to>
                                        <p:strVal val="visible"/>
                                      </p:to>
                                    </p:set>
                                    <p:animEffect transition="in" filter="fade">
                                      <p:cBhvr>
                                        <p:cTn id="39" dur="750"/>
                                        <p:tgtEl>
                                          <p:spTgt spid="14"/>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wipe(down)">
                                      <p:cBhvr>
                                        <p:cTn id="44" dur="500"/>
                                        <p:tgtEl>
                                          <p:spTgt spid="4"/>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1000"/>
                                        <p:tgtEl>
                                          <p:spTgt spid="8"/>
                                        </p:tgtEl>
                                      </p:cBhvr>
                                    </p:animEffect>
                                    <p:anim calcmode="lin" valueType="num">
                                      <p:cBhvr>
                                        <p:cTn id="50" dur="1000" fill="hold"/>
                                        <p:tgtEl>
                                          <p:spTgt spid="8"/>
                                        </p:tgtEl>
                                        <p:attrNameLst>
                                          <p:attrName>ppt_x</p:attrName>
                                        </p:attrNameLst>
                                      </p:cBhvr>
                                      <p:tavLst>
                                        <p:tav tm="0">
                                          <p:val>
                                            <p:strVal val="#ppt_x"/>
                                          </p:val>
                                        </p:tav>
                                        <p:tav tm="100000">
                                          <p:val>
                                            <p:strVal val="#ppt_x"/>
                                          </p:val>
                                        </p:tav>
                                      </p:tavLst>
                                    </p:anim>
                                    <p:anim calcmode="lin" valueType="num">
                                      <p:cBhvr>
                                        <p:cTn id="51" dur="1000" fill="hold"/>
                                        <p:tgtEl>
                                          <p:spTgt spid="8"/>
                                        </p:tgtEl>
                                        <p:attrNameLst>
                                          <p:attrName>ppt_y</p:attrName>
                                        </p:attrNameLst>
                                      </p:cBhvr>
                                      <p:tavLst>
                                        <p:tav tm="0">
                                          <p:val>
                                            <p:strVal val="#ppt_y+.1"/>
                                          </p:val>
                                        </p:tav>
                                        <p:tav tm="100000">
                                          <p:val>
                                            <p:strVal val="#ppt_y"/>
                                          </p:val>
                                        </p:tav>
                                      </p:tavLst>
                                    </p:anim>
                                  </p:childTnLst>
                                </p:cTn>
                              </p:par>
                            </p:childTnLst>
                          </p:cTn>
                        </p:par>
                        <p:par>
                          <p:cTn id="52" fill="hold">
                            <p:stCondLst>
                              <p:cond delay="1000"/>
                            </p:stCondLst>
                            <p:childTnLst>
                              <p:par>
                                <p:cTn id="53" presetID="10" presetClass="entr" presetSubtype="0" fill="hold" grpId="0" nodeType="afterEffect">
                                  <p:stCondLst>
                                    <p:cond delay="0"/>
                                  </p:stCondLst>
                                  <p:iterate type="wd">
                                    <p:tmPct val="10000"/>
                                  </p:iterate>
                                  <p:childTnLst>
                                    <p:set>
                                      <p:cBhvr>
                                        <p:cTn id="54" dur="1" fill="hold">
                                          <p:stCondLst>
                                            <p:cond delay="0"/>
                                          </p:stCondLst>
                                        </p:cTn>
                                        <p:tgtEl>
                                          <p:spTgt spid="15"/>
                                        </p:tgtEl>
                                        <p:attrNameLst>
                                          <p:attrName>style.visibility</p:attrName>
                                        </p:attrNameLst>
                                      </p:cBhvr>
                                      <p:to>
                                        <p:strVal val="visible"/>
                                      </p:to>
                                    </p:set>
                                    <p:animEffect transition="in" filter="fade">
                                      <p:cBhvr>
                                        <p:cTn id="55" dur="750"/>
                                        <p:tgtEl>
                                          <p:spTgt spid="15"/>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4" fill="hold" grpId="0" nodeType="clickEffect">
                                  <p:stCondLst>
                                    <p:cond delay="0"/>
                                  </p:stCondLst>
                                  <p:childTnLst>
                                    <p:set>
                                      <p:cBhvr>
                                        <p:cTn id="59" dur="1" fill="hold">
                                          <p:stCondLst>
                                            <p:cond delay="0"/>
                                          </p:stCondLst>
                                        </p:cTn>
                                        <p:tgtEl>
                                          <p:spTgt spid="3"/>
                                        </p:tgtEl>
                                        <p:attrNameLst>
                                          <p:attrName>style.visibility</p:attrName>
                                        </p:attrNameLst>
                                      </p:cBhvr>
                                      <p:to>
                                        <p:strVal val="visible"/>
                                      </p:to>
                                    </p:set>
                                    <p:animEffect transition="in" filter="wipe(down)">
                                      <p:cBhvr>
                                        <p:cTn id="60" dur="500"/>
                                        <p:tgtEl>
                                          <p:spTgt spid="3"/>
                                        </p:tgtEl>
                                      </p:cBhvr>
                                    </p:animEffect>
                                  </p:childTnLst>
                                </p:cTn>
                              </p:par>
                            </p:childTnLst>
                          </p:cTn>
                        </p:par>
                      </p:childTnLst>
                    </p:cTn>
                  </p:par>
                  <p:par>
                    <p:cTn id="61" fill="hold">
                      <p:stCondLst>
                        <p:cond delay="indefinite"/>
                      </p:stCondLst>
                      <p:childTnLst>
                        <p:par>
                          <p:cTn id="62" fill="hold">
                            <p:stCondLst>
                              <p:cond delay="0"/>
                            </p:stCondLst>
                            <p:childTnLst>
                              <p:par>
                                <p:cTn id="63" presetID="42" presetClass="entr" presetSubtype="0" fill="hold" grpId="0" nodeType="clickEffect">
                                  <p:stCondLst>
                                    <p:cond delay="0"/>
                                  </p:stCondLst>
                                  <p:childTnLst>
                                    <p:set>
                                      <p:cBhvr>
                                        <p:cTn id="64" dur="1" fill="hold">
                                          <p:stCondLst>
                                            <p:cond delay="0"/>
                                          </p:stCondLst>
                                        </p:cTn>
                                        <p:tgtEl>
                                          <p:spTgt spid="11"/>
                                        </p:tgtEl>
                                        <p:attrNameLst>
                                          <p:attrName>style.visibility</p:attrName>
                                        </p:attrNameLst>
                                      </p:cBhvr>
                                      <p:to>
                                        <p:strVal val="visible"/>
                                      </p:to>
                                    </p:set>
                                    <p:animEffect transition="in" filter="fade">
                                      <p:cBhvr>
                                        <p:cTn id="65" dur="1000"/>
                                        <p:tgtEl>
                                          <p:spTgt spid="11"/>
                                        </p:tgtEl>
                                      </p:cBhvr>
                                    </p:animEffect>
                                    <p:anim calcmode="lin" valueType="num">
                                      <p:cBhvr>
                                        <p:cTn id="66" dur="1000" fill="hold"/>
                                        <p:tgtEl>
                                          <p:spTgt spid="11"/>
                                        </p:tgtEl>
                                        <p:attrNameLst>
                                          <p:attrName>ppt_x</p:attrName>
                                        </p:attrNameLst>
                                      </p:cBhvr>
                                      <p:tavLst>
                                        <p:tav tm="0">
                                          <p:val>
                                            <p:strVal val="#ppt_x"/>
                                          </p:val>
                                        </p:tav>
                                        <p:tav tm="100000">
                                          <p:val>
                                            <p:strVal val="#ppt_x"/>
                                          </p:val>
                                        </p:tav>
                                      </p:tavLst>
                                    </p:anim>
                                    <p:anim calcmode="lin" valueType="num">
                                      <p:cBhvr>
                                        <p:cTn id="67" dur="1000" fill="hold"/>
                                        <p:tgtEl>
                                          <p:spTgt spid="11"/>
                                        </p:tgtEl>
                                        <p:attrNameLst>
                                          <p:attrName>ppt_y</p:attrName>
                                        </p:attrNameLst>
                                      </p:cBhvr>
                                      <p:tavLst>
                                        <p:tav tm="0">
                                          <p:val>
                                            <p:strVal val="#ppt_y+.1"/>
                                          </p:val>
                                        </p:tav>
                                        <p:tav tm="100000">
                                          <p:val>
                                            <p:strVal val="#ppt_y"/>
                                          </p:val>
                                        </p:tav>
                                      </p:tavLst>
                                    </p:anim>
                                  </p:childTnLst>
                                </p:cTn>
                              </p:par>
                            </p:childTnLst>
                          </p:cTn>
                        </p:par>
                        <p:par>
                          <p:cTn id="68" fill="hold">
                            <p:stCondLst>
                              <p:cond delay="1000"/>
                            </p:stCondLst>
                            <p:childTnLst>
                              <p:par>
                                <p:cTn id="69" presetID="10" presetClass="entr" presetSubtype="0" fill="hold" grpId="0" nodeType="afterEffect">
                                  <p:stCondLst>
                                    <p:cond delay="0"/>
                                  </p:stCondLst>
                                  <p:iterate type="wd">
                                    <p:tmPct val="10000"/>
                                  </p:iterate>
                                  <p:childTnLst>
                                    <p:set>
                                      <p:cBhvr>
                                        <p:cTn id="70" dur="1" fill="hold">
                                          <p:stCondLst>
                                            <p:cond delay="0"/>
                                          </p:stCondLst>
                                        </p:cTn>
                                        <p:tgtEl>
                                          <p:spTgt spid="16"/>
                                        </p:tgtEl>
                                        <p:attrNameLst>
                                          <p:attrName>style.visibility</p:attrName>
                                        </p:attrNameLst>
                                      </p:cBhvr>
                                      <p:to>
                                        <p:strVal val="visible"/>
                                      </p:to>
                                    </p:set>
                                    <p:animEffect transition="in" filter="fade">
                                      <p:cBhvr>
                                        <p:cTn id="71" dur="750"/>
                                        <p:tgtEl>
                                          <p:spTgt spid="16"/>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4" fill="hold" grpId="0" nodeType="clickEffect">
                                  <p:stCondLst>
                                    <p:cond delay="0"/>
                                  </p:stCondLst>
                                  <p:childTnLst>
                                    <p:set>
                                      <p:cBhvr>
                                        <p:cTn id="75" dur="1" fill="hold">
                                          <p:stCondLst>
                                            <p:cond delay="0"/>
                                          </p:stCondLst>
                                        </p:cTn>
                                        <p:tgtEl>
                                          <p:spTgt spid="2"/>
                                        </p:tgtEl>
                                        <p:attrNameLst>
                                          <p:attrName>style.visibility</p:attrName>
                                        </p:attrNameLst>
                                      </p:cBhvr>
                                      <p:to>
                                        <p:strVal val="visible"/>
                                      </p:to>
                                    </p:set>
                                    <p:animEffect transition="in" filter="wipe(down)">
                                      <p:cBhvr>
                                        <p:cTn id="76" dur="500"/>
                                        <p:tgtEl>
                                          <p:spTgt spid="2"/>
                                        </p:tgtEl>
                                      </p:cBhvr>
                                    </p:animEffect>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grpId="0" nodeType="clickEffect">
                                  <p:stCondLst>
                                    <p:cond delay="0"/>
                                  </p:stCondLst>
                                  <p:childTnLst>
                                    <p:set>
                                      <p:cBhvr>
                                        <p:cTn id="80" dur="1" fill="hold">
                                          <p:stCondLst>
                                            <p:cond delay="0"/>
                                          </p:stCondLst>
                                        </p:cTn>
                                        <p:tgtEl>
                                          <p:spTgt spid="9"/>
                                        </p:tgtEl>
                                        <p:attrNameLst>
                                          <p:attrName>style.visibility</p:attrName>
                                        </p:attrNameLst>
                                      </p:cBhvr>
                                      <p:to>
                                        <p:strVal val="visible"/>
                                      </p:to>
                                    </p:set>
                                    <p:animEffect transition="in" filter="fade">
                                      <p:cBhvr>
                                        <p:cTn id="81" dur="1000"/>
                                        <p:tgtEl>
                                          <p:spTgt spid="9"/>
                                        </p:tgtEl>
                                      </p:cBhvr>
                                    </p:animEffect>
                                    <p:anim calcmode="lin" valueType="num">
                                      <p:cBhvr>
                                        <p:cTn id="82" dur="1000" fill="hold"/>
                                        <p:tgtEl>
                                          <p:spTgt spid="9"/>
                                        </p:tgtEl>
                                        <p:attrNameLst>
                                          <p:attrName>ppt_x</p:attrName>
                                        </p:attrNameLst>
                                      </p:cBhvr>
                                      <p:tavLst>
                                        <p:tav tm="0">
                                          <p:val>
                                            <p:strVal val="#ppt_x"/>
                                          </p:val>
                                        </p:tav>
                                        <p:tav tm="100000">
                                          <p:val>
                                            <p:strVal val="#ppt_x"/>
                                          </p:val>
                                        </p:tav>
                                      </p:tavLst>
                                    </p:anim>
                                    <p:anim calcmode="lin" valueType="num">
                                      <p:cBhvr>
                                        <p:cTn id="83" dur="1000" fill="hold"/>
                                        <p:tgtEl>
                                          <p:spTgt spid="9"/>
                                        </p:tgtEl>
                                        <p:attrNameLst>
                                          <p:attrName>ppt_y</p:attrName>
                                        </p:attrNameLst>
                                      </p:cBhvr>
                                      <p:tavLst>
                                        <p:tav tm="0">
                                          <p:val>
                                            <p:strVal val="#ppt_y+.1"/>
                                          </p:val>
                                        </p:tav>
                                        <p:tav tm="100000">
                                          <p:val>
                                            <p:strVal val="#ppt_y"/>
                                          </p:val>
                                        </p:tav>
                                      </p:tavLst>
                                    </p:anim>
                                  </p:childTnLst>
                                </p:cTn>
                              </p:par>
                            </p:childTnLst>
                          </p:cTn>
                        </p:par>
                        <p:par>
                          <p:cTn id="84" fill="hold">
                            <p:stCondLst>
                              <p:cond delay="1000"/>
                            </p:stCondLst>
                            <p:childTnLst>
                              <p:par>
                                <p:cTn id="85" presetID="10" presetClass="entr" presetSubtype="0" fill="hold" grpId="0" nodeType="afterEffect">
                                  <p:stCondLst>
                                    <p:cond delay="0"/>
                                  </p:stCondLst>
                                  <p:iterate type="wd">
                                    <p:tmPct val="10000"/>
                                  </p:iterate>
                                  <p:childTnLst>
                                    <p:set>
                                      <p:cBhvr>
                                        <p:cTn id="86" dur="1" fill="hold">
                                          <p:stCondLst>
                                            <p:cond delay="0"/>
                                          </p:stCondLst>
                                        </p:cTn>
                                        <p:tgtEl>
                                          <p:spTgt spid="17"/>
                                        </p:tgtEl>
                                        <p:attrNameLst>
                                          <p:attrName>style.visibility</p:attrName>
                                        </p:attrNameLst>
                                      </p:cBhvr>
                                      <p:to>
                                        <p:strVal val="visible"/>
                                      </p:to>
                                    </p:set>
                                    <p:animEffect transition="in" filter="fade">
                                      <p:cBhvr>
                                        <p:cTn id="87" dur="7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p:bldP spid="8" grpId="0"/>
      <p:bldP spid="9" grpId="0"/>
      <p:bldP spid="10" grpId="0"/>
      <p:bldP spid="11" grpId="0"/>
      <p:bldP spid="13" grpId="0"/>
      <p:bldP spid="14" grpId="0"/>
      <p:bldP spid="15" grpId="0"/>
      <p:bldP spid="16" grpId="0"/>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529997" y="1271373"/>
            <a:ext cx="1581536" cy="1580963"/>
          </a:xfrm>
          <a:prstGeom prst="ellipse">
            <a:avLst/>
          </a:prstGeom>
          <a:solidFill>
            <a:srgbClr val="00B0F0"/>
          </a:solidFill>
          <a:ln>
            <a:noFill/>
          </a:ln>
        </p:spPr>
        <p:style>
          <a:lnRef idx="1">
            <a:schemeClr val="accent4"/>
          </a:lnRef>
          <a:fillRef idx="2">
            <a:schemeClr val="accent4"/>
          </a:fillRef>
          <a:effectRef idx="1">
            <a:schemeClr val="accent4"/>
          </a:effectRef>
          <a:fontRef idx="minor">
            <a:schemeClr val="dk1"/>
          </a:fontRef>
        </p:style>
        <p:txBody>
          <a:bodyPr lIns="68571" tIns="34285" rIns="68571" bIns="34285" rtlCol="0" anchor="ctr"/>
          <a:lstStyle/>
          <a:p>
            <a:pPr algn="ctr"/>
            <a:endParaRPr lang="zh-CN" altLang="en-US"/>
          </a:p>
        </p:txBody>
      </p:sp>
      <p:sp>
        <p:nvSpPr>
          <p:cNvPr id="3" name="Freeform 15"/>
          <p:cNvSpPr>
            <a:spLocks noEditPoints="1"/>
          </p:cNvSpPr>
          <p:nvPr/>
        </p:nvSpPr>
        <p:spPr bwMode="auto">
          <a:xfrm>
            <a:off x="2001050" y="1535162"/>
            <a:ext cx="570187" cy="537664"/>
          </a:xfrm>
          <a:custGeom>
            <a:avLst/>
            <a:gdLst>
              <a:gd name="T0" fmla="*/ 176 w 194"/>
              <a:gd name="T1" fmla="*/ 175 h 183"/>
              <a:gd name="T2" fmla="*/ 100 w 194"/>
              <a:gd name="T3" fmla="*/ 23 h 183"/>
              <a:gd name="T4" fmla="*/ 111 w 194"/>
              <a:gd name="T5" fmla="*/ 0 h 183"/>
              <a:gd name="T6" fmla="*/ 107 w 194"/>
              <a:gd name="T7" fmla="*/ 0 h 183"/>
              <a:gd name="T8" fmla="*/ 99 w 194"/>
              <a:gd name="T9" fmla="*/ 18 h 183"/>
              <a:gd name="T10" fmla="*/ 97 w 194"/>
              <a:gd name="T11" fmla="*/ 20 h 183"/>
              <a:gd name="T12" fmla="*/ 95 w 194"/>
              <a:gd name="T13" fmla="*/ 18 h 183"/>
              <a:gd name="T14" fmla="*/ 94 w 194"/>
              <a:gd name="T15" fmla="*/ 15 h 183"/>
              <a:gd name="T16" fmla="*/ 87 w 194"/>
              <a:gd name="T17" fmla="*/ 0 h 183"/>
              <a:gd name="T18" fmla="*/ 82 w 194"/>
              <a:gd name="T19" fmla="*/ 0 h 183"/>
              <a:gd name="T20" fmla="*/ 94 w 194"/>
              <a:gd name="T21" fmla="*/ 23 h 183"/>
              <a:gd name="T22" fmla="*/ 18 w 194"/>
              <a:gd name="T23" fmla="*/ 175 h 183"/>
              <a:gd name="T24" fmla="*/ 0 w 194"/>
              <a:gd name="T25" fmla="*/ 175 h 183"/>
              <a:gd name="T26" fmla="*/ 0 w 194"/>
              <a:gd name="T27" fmla="*/ 183 h 183"/>
              <a:gd name="T28" fmla="*/ 194 w 194"/>
              <a:gd name="T29" fmla="*/ 183 h 183"/>
              <a:gd name="T30" fmla="*/ 194 w 194"/>
              <a:gd name="T31" fmla="*/ 175 h 183"/>
              <a:gd name="T32" fmla="*/ 176 w 194"/>
              <a:gd name="T33" fmla="*/ 175 h 183"/>
              <a:gd name="T34" fmla="*/ 73 w 194"/>
              <a:gd name="T35" fmla="*/ 175 h 183"/>
              <a:gd name="T36" fmla="*/ 94 w 194"/>
              <a:gd name="T37" fmla="*/ 130 h 183"/>
              <a:gd name="T38" fmla="*/ 97 w 194"/>
              <a:gd name="T39" fmla="*/ 125 h 183"/>
              <a:gd name="T40" fmla="*/ 123 w 194"/>
              <a:gd name="T41" fmla="*/ 175 h 183"/>
              <a:gd name="T42" fmla="*/ 73 w 194"/>
              <a:gd name="T43" fmla="*/ 175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4" h="183">
                <a:moveTo>
                  <a:pt x="176" y="175"/>
                </a:moveTo>
                <a:lnTo>
                  <a:pt x="100" y="23"/>
                </a:lnTo>
                <a:lnTo>
                  <a:pt x="111" y="0"/>
                </a:lnTo>
                <a:lnTo>
                  <a:pt x="107" y="0"/>
                </a:lnTo>
                <a:lnTo>
                  <a:pt x="99" y="18"/>
                </a:lnTo>
                <a:lnTo>
                  <a:pt x="97" y="20"/>
                </a:lnTo>
                <a:lnTo>
                  <a:pt x="95" y="18"/>
                </a:lnTo>
                <a:lnTo>
                  <a:pt x="94" y="15"/>
                </a:lnTo>
                <a:lnTo>
                  <a:pt x="87" y="0"/>
                </a:lnTo>
                <a:lnTo>
                  <a:pt x="82" y="0"/>
                </a:lnTo>
                <a:lnTo>
                  <a:pt x="94" y="23"/>
                </a:lnTo>
                <a:lnTo>
                  <a:pt x="18" y="175"/>
                </a:lnTo>
                <a:lnTo>
                  <a:pt x="0" y="175"/>
                </a:lnTo>
                <a:lnTo>
                  <a:pt x="0" y="183"/>
                </a:lnTo>
                <a:lnTo>
                  <a:pt x="194" y="183"/>
                </a:lnTo>
                <a:lnTo>
                  <a:pt x="194" y="175"/>
                </a:lnTo>
                <a:lnTo>
                  <a:pt x="176" y="175"/>
                </a:lnTo>
                <a:close/>
                <a:moveTo>
                  <a:pt x="73" y="175"/>
                </a:moveTo>
                <a:lnTo>
                  <a:pt x="94" y="130"/>
                </a:lnTo>
                <a:lnTo>
                  <a:pt x="97" y="125"/>
                </a:lnTo>
                <a:lnTo>
                  <a:pt x="123" y="175"/>
                </a:lnTo>
                <a:lnTo>
                  <a:pt x="73" y="175"/>
                </a:lnTo>
                <a:close/>
              </a:path>
            </a:pathLst>
          </a:custGeom>
          <a:solidFill>
            <a:schemeClr val="bg1"/>
          </a:solidFill>
          <a:ln>
            <a:noFill/>
          </a:ln>
          <a:extLst/>
        </p:spPr>
        <p:txBody>
          <a:bodyPr vert="horz" wrap="square" lIns="91428" tIns="45714" rIns="91428" bIns="45714" numCol="1" anchor="t" anchorCtr="0" compatLnSpc="1">
            <a:prstTxWarp prst="textNoShape">
              <a:avLst/>
            </a:prstTxWarp>
          </a:bodyPr>
          <a:lstStyle/>
          <a:p>
            <a:pPr defTabSz="914378" eaLnBrk="0" fontAlgn="base" hangingPunct="0">
              <a:spcBef>
                <a:spcPct val="0"/>
              </a:spcBef>
              <a:spcAft>
                <a:spcPct val="0"/>
              </a:spcAft>
            </a:pPr>
            <a:endParaRPr lang="zh-CN" altLang="en-US" sz="1800">
              <a:solidFill>
                <a:schemeClr val="bg1"/>
              </a:solidFill>
            </a:endParaRPr>
          </a:p>
        </p:txBody>
      </p:sp>
      <p:sp>
        <p:nvSpPr>
          <p:cNvPr id="4" name="文本框 11"/>
          <p:cNvSpPr txBox="1"/>
          <p:nvPr/>
        </p:nvSpPr>
        <p:spPr>
          <a:xfrm>
            <a:off x="1826545" y="2230477"/>
            <a:ext cx="984867" cy="238517"/>
          </a:xfrm>
          <a:prstGeom prst="rect">
            <a:avLst/>
          </a:prstGeom>
          <a:noFill/>
        </p:spPr>
        <p:txBody>
          <a:bodyPr wrap="none" lIns="68571" tIns="34285" rIns="68571" bIns="34285" rtlCol="0">
            <a:spAutoFit/>
          </a:bodyPr>
          <a:lstStyle/>
          <a:p>
            <a:pPr algn="ctr"/>
            <a:r>
              <a:rPr lang="zh-CN" altLang="en-US" sz="1100" dirty="0">
                <a:solidFill>
                  <a:schemeClr val="bg1"/>
                </a:solidFill>
                <a:latin typeface="微软雅黑" panose="020B0503020204020204" pitchFamily="34" charset="-122"/>
                <a:ea typeface="微软雅黑" panose="020B0503020204020204" pitchFamily="34" charset="-122"/>
              </a:rPr>
              <a:t>此处添加标题</a:t>
            </a:r>
          </a:p>
        </p:txBody>
      </p:sp>
      <p:sp>
        <p:nvSpPr>
          <p:cNvPr id="5" name="椭圆 4"/>
          <p:cNvSpPr/>
          <p:nvPr/>
        </p:nvSpPr>
        <p:spPr>
          <a:xfrm>
            <a:off x="3871355" y="1271373"/>
            <a:ext cx="1581536" cy="1580963"/>
          </a:xfrm>
          <a:prstGeom prst="ellipse">
            <a:avLst/>
          </a:prstGeom>
          <a:solidFill>
            <a:srgbClr val="FFC000"/>
          </a:solidFill>
          <a:ln>
            <a:noFill/>
          </a:ln>
        </p:spPr>
        <p:style>
          <a:lnRef idx="1">
            <a:schemeClr val="accent4"/>
          </a:lnRef>
          <a:fillRef idx="2">
            <a:schemeClr val="accent4"/>
          </a:fillRef>
          <a:effectRef idx="1">
            <a:schemeClr val="accent4"/>
          </a:effectRef>
          <a:fontRef idx="minor">
            <a:schemeClr val="dk1"/>
          </a:fontRef>
        </p:style>
        <p:txBody>
          <a:bodyPr lIns="68571" tIns="34285" rIns="68571" bIns="34285" rtlCol="0" anchor="ctr"/>
          <a:lstStyle/>
          <a:p>
            <a:pPr algn="ctr"/>
            <a:endParaRPr lang="zh-CN" altLang="en-US"/>
          </a:p>
        </p:txBody>
      </p:sp>
      <p:sp>
        <p:nvSpPr>
          <p:cNvPr id="6" name="Freeform 51"/>
          <p:cNvSpPr>
            <a:spLocks/>
          </p:cNvSpPr>
          <p:nvPr/>
        </p:nvSpPr>
        <p:spPr bwMode="auto">
          <a:xfrm>
            <a:off x="4389515" y="1521470"/>
            <a:ext cx="545215" cy="551356"/>
          </a:xfrm>
          <a:custGeom>
            <a:avLst/>
            <a:gdLst>
              <a:gd name="T0" fmla="*/ 141 w 160"/>
              <a:gd name="T1" fmla="*/ 77 h 161"/>
              <a:gd name="T2" fmla="*/ 141 w 160"/>
              <a:gd name="T3" fmla="*/ 67 h 161"/>
              <a:gd name="T4" fmla="*/ 131 w 160"/>
              <a:gd name="T5" fmla="*/ 67 h 161"/>
              <a:gd name="T6" fmla="*/ 131 w 160"/>
              <a:gd name="T7" fmla="*/ 71 h 161"/>
              <a:gd name="T8" fmla="*/ 117 w 160"/>
              <a:gd name="T9" fmla="*/ 64 h 161"/>
              <a:gd name="T10" fmla="*/ 117 w 160"/>
              <a:gd name="T11" fmla="*/ 55 h 161"/>
              <a:gd name="T12" fmla="*/ 107 w 160"/>
              <a:gd name="T13" fmla="*/ 55 h 161"/>
              <a:gd name="T14" fmla="*/ 107 w 160"/>
              <a:gd name="T15" fmla="*/ 59 h 161"/>
              <a:gd name="T16" fmla="*/ 89 w 160"/>
              <a:gd name="T17" fmla="*/ 49 h 161"/>
              <a:gd name="T18" fmla="*/ 89 w 160"/>
              <a:gd name="T19" fmla="*/ 18 h 161"/>
              <a:gd name="T20" fmla="*/ 81 w 160"/>
              <a:gd name="T21" fmla="*/ 0 h 161"/>
              <a:gd name="T22" fmla="*/ 80 w 160"/>
              <a:gd name="T23" fmla="*/ 0 h 161"/>
              <a:gd name="T24" fmla="*/ 79 w 160"/>
              <a:gd name="T25" fmla="*/ 0 h 161"/>
              <a:gd name="T26" fmla="*/ 71 w 160"/>
              <a:gd name="T27" fmla="*/ 18 h 161"/>
              <a:gd name="T28" fmla="*/ 71 w 160"/>
              <a:gd name="T29" fmla="*/ 49 h 161"/>
              <a:gd name="T30" fmla="*/ 53 w 160"/>
              <a:gd name="T31" fmla="*/ 59 h 161"/>
              <a:gd name="T32" fmla="*/ 53 w 160"/>
              <a:gd name="T33" fmla="*/ 55 h 161"/>
              <a:gd name="T34" fmla="*/ 44 w 160"/>
              <a:gd name="T35" fmla="*/ 55 h 161"/>
              <a:gd name="T36" fmla="*/ 44 w 160"/>
              <a:gd name="T37" fmla="*/ 64 h 161"/>
              <a:gd name="T38" fmla="*/ 30 w 160"/>
              <a:gd name="T39" fmla="*/ 72 h 161"/>
              <a:gd name="T40" fmla="*/ 30 w 160"/>
              <a:gd name="T41" fmla="*/ 67 h 161"/>
              <a:gd name="T42" fmla="*/ 20 w 160"/>
              <a:gd name="T43" fmla="*/ 67 h 161"/>
              <a:gd name="T44" fmla="*/ 20 w 160"/>
              <a:gd name="T45" fmla="*/ 77 h 161"/>
              <a:gd name="T46" fmla="*/ 0 w 160"/>
              <a:gd name="T47" fmla="*/ 88 h 161"/>
              <a:gd name="T48" fmla="*/ 0 w 160"/>
              <a:gd name="T49" fmla="*/ 97 h 161"/>
              <a:gd name="T50" fmla="*/ 48 w 160"/>
              <a:gd name="T51" fmla="*/ 81 h 161"/>
              <a:gd name="T52" fmla="*/ 71 w 160"/>
              <a:gd name="T53" fmla="*/ 81 h 161"/>
              <a:gd name="T54" fmla="*/ 71 w 160"/>
              <a:gd name="T55" fmla="*/ 87 h 161"/>
              <a:gd name="T56" fmla="*/ 76 w 160"/>
              <a:gd name="T57" fmla="*/ 131 h 161"/>
              <a:gd name="T58" fmla="*/ 51 w 160"/>
              <a:gd name="T59" fmla="*/ 149 h 161"/>
              <a:gd name="T60" fmla="*/ 51 w 160"/>
              <a:gd name="T61" fmla="*/ 157 h 161"/>
              <a:gd name="T62" fmla="*/ 79 w 160"/>
              <a:gd name="T63" fmla="*/ 147 h 161"/>
              <a:gd name="T64" fmla="*/ 79 w 160"/>
              <a:gd name="T65" fmla="*/ 161 h 161"/>
              <a:gd name="T66" fmla="*/ 82 w 160"/>
              <a:gd name="T67" fmla="*/ 161 h 161"/>
              <a:gd name="T68" fmla="*/ 82 w 160"/>
              <a:gd name="T69" fmla="*/ 147 h 161"/>
              <a:gd name="T70" fmla="*/ 110 w 160"/>
              <a:gd name="T71" fmla="*/ 156 h 161"/>
              <a:gd name="T72" fmla="*/ 110 w 160"/>
              <a:gd name="T73" fmla="*/ 149 h 161"/>
              <a:gd name="T74" fmla="*/ 85 w 160"/>
              <a:gd name="T75" fmla="*/ 131 h 161"/>
              <a:gd name="T76" fmla="*/ 89 w 160"/>
              <a:gd name="T77" fmla="*/ 87 h 161"/>
              <a:gd name="T78" fmla="*/ 89 w 160"/>
              <a:gd name="T79" fmla="*/ 81 h 161"/>
              <a:gd name="T80" fmla="*/ 113 w 160"/>
              <a:gd name="T81" fmla="*/ 81 h 161"/>
              <a:gd name="T82" fmla="*/ 160 w 160"/>
              <a:gd name="T83" fmla="*/ 97 h 161"/>
              <a:gd name="T84" fmla="*/ 160 w 160"/>
              <a:gd name="T85" fmla="*/ 88 h 161"/>
              <a:gd name="T86" fmla="*/ 141 w 160"/>
              <a:gd name="T87" fmla="*/ 77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0" h="161">
                <a:moveTo>
                  <a:pt x="141" y="77"/>
                </a:moveTo>
                <a:cubicBezTo>
                  <a:pt x="141" y="67"/>
                  <a:pt x="141" y="67"/>
                  <a:pt x="141" y="67"/>
                </a:cubicBezTo>
                <a:cubicBezTo>
                  <a:pt x="131" y="67"/>
                  <a:pt x="131" y="67"/>
                  <a:pt x="131" y="67"/>
                </a:cubicBezTo>
                <a:cubicBezTo>
                  <a:pt x="131" y="71"/>
                  <a:pt x="131" y="71"/>
                  <a:pt x="131" y="71"/>
                </a:cubicBezTo>
                <a:cubicBezTo>
                  <a:pt x="117" y="64"/>
                  <a:pt x="117" y="64"/>
                  <a:pt x="117" y="64"/>
                </a:cubicBezTo>
                <a:cubicBezTo>
                  <a:pt x="117" y="55"/>
                  <a:pt x="117" y="55"/>
                  <a:pt x="117" y="55"/>
                </a:cubicBezTo>
                <a:cubicBezTo>
                  <a:pt x="107" y="55"/>
                  <a:pt x="107" y="55"/>
                  <a:pt x="107" y="55"/>
                </a:cubicBezTo>
                <a:cubicBezTo>
                  <a:pt x="107" y="59"/>
                  <a:pt x="107" y="59"/>
                  <a:pt x="107" y="59"/>
                </a:cubicBezTo>
                <a:cubicBezTo>
                  <a:pt x="89" y="49"/>
                  <a:pt x="89" y="49"/>
                  <a:pt x="89" y="49"/>
                </a:cubicBezTo>
                <a:cubicBezTo>
                  <a:pt x="89" y="18"/>
                  <a:pt x="89" y="18"/>
                  <a:pt x="89" y="18"/>
                </a:cubicBezTo>
                <a:cubicBezTo>
                  <a:pt x="89" y="4"/>
                  <a:pt x="82" y="1"/>
                  <a:pt x="81" y="0"/>
                </a:cubicBezTo>
                <a:cubicBezTo>
                  <a:pt x="80" y="0"/>
                  <a:pt x="80" y="0"/>
                  <a:pt x="80" y="0"/>
                </a:cubicBezTo>
                <a:cubicBezTo>
                  <a:pt x="79" y="0"/>
                  <a:pt x="79" y="0"/>
                  <a:pt x="79" y="0"/>
                </a:cubicBezTo>
                <a:cubicBezTo>
                  <a:pt x="78" y="1"/>
                  <a:pt x="71" y="4"/>
                  <a:pt x="71" y="18"/>
                </a:cubicBezTo>
                <a:cubicBezTo>
                  <a:pt x="71" y="49"/>
                  <a:pt x="71" y="49"/>
                  <a:pt x="71" y="49"/>
                </a:cubicBezTo>
                <a:cubicBezTo>
                  <a:pt x="53" y="59"/>
                  <a:pt x="53" y="59"/>
                  <a:pt x="53" y="59"/>
                </a:cubicBezTo>
                <a:cubicBezTo>
                  <a:pt x="53" y="55"/>
                  <a:pt x="53" y="55"/>
                  <a:pt x="53" y="55"/>
                </a:cubicBezTo>
                <a:cubicBezTo>
                  <a:pt x="44" y="55"/>
                  <a:pt x="44" y="55"/>
                  <a:pt x="44" y="55"/>
                </a:cubicBezTo>
                <a:cubicBezTo>
                  <a:pt x="44" y="64"/>
                  <a:pt x="44" y="64"/>
                  <a:pt x="44" y="64"/>
                </a:cubicBezTo>
                <a:cubicBezTo>
                  <a:pt x="30" y="72"/>
                  <a:pt x="30" y="72"/>
                  <a:pt x="30" y="72"/>
                </a:cubicBezTo>
                <a:cubicBezTo>
                  <a:pt x="30" y="67"/>
                  <a:pt x="30" y="67"/>
                  <a:pt x="30" y="67"/>
                </a:cubicBezTo>
                <a:cubicBezTo>
                  <a:pt x="20" y="67"/>
                  <a:pt x="20" y="67"/>
                  <a:pt x="20" y="67"/>
                </a:cubicBezTo>
                <a:cubicBezTo>
                  <a:pt x="20" y="77"/>
                  <a:pt x="20" y="77"/>
                  <a:pt x="20" y="77"/>
                </a:cubicBezTo>
                <a:cubicBezTo>
                  <a:pt x="0" y="88"/>
                  <a:pt x="0" y="88"/>
                  <a:pt x="0" y="88"/>
                </a:cubicBezTo>
                <a:cubicBezTo>
                  <a:pt x="0" y="97"/>
                  <a:pt x="0" y="97"/>
                  <a:pt x="0" y="97"/>
                </a:cubicBezTo>
                <a:cubicBezTo>
                  <a:pt x="48" y="81"/>
                  <a:pt x="48" y="81"/>
                  <a:pt x="48" y="81"/>
                </a:cubicBezTo>
                <a:cubicBezTo>
                  <a:pt x="71" y="81"/>
                  <a:pt x="71" y="81"/>
                  <a:pt x="71" y="81"/>
                </a:cubicBezTo>
                <a:cubicBezTo>
                  <a:pt x="71" y="85"/>
                  <a:pt x="71" y="87"/>
                  <a:pt x="71" y="87"/>
                </a:cubicBezTo>
                <a:cubicBezTo>
                  <a:pt x="76" y="131"/>
                  <a:pt x="76" y="131"/>
                  <a:pt x="76" y="131"/>
                </a:cubicBezTo>
                <a:cubicBezTo>
                  <a:pt x="51" y="149"/>
                  <a:pt x="51" y="149"/>
                  <a:pt x="51" y="149"/>
                </a:cubicBezTo>
                <a:cubicBezTo>
                  <a:pt x="51" y="157"/>
                  <a:pt x="51" y="157"/>
                  <a:pt x="51" y="157"/>
                </a:cubicBezTo>
                <a:cubicBezTo>
                  <a:pt x="79" y="147"/>
                  <a:pt x="79" y="147"/>
                  <a:pt x="79" y="147"/>
                </a:cubicBezTo>
                <a:cubicBezTo>
                  <a:pt x="79" y="161"/>
                  <a:pt x="79" y="161"/>
                  <a:pt x="79" y="161"/>
                </a:cubicBezTo>
                <a:cubicBezTo>
                  <a:pt x="82" y="161"/>
                  <a:pt x="82" y="161"/>
                  <a:pt x="82" y="161"/>
                </a:cubicBezTo>
                <a:cubicBezTo>
                  <a:pt x="82" y="147"/>
                  <a:pt x="82" y="147"/>
                  <a:pt x="82" y="147"/>
                </a:cubicBezTo>
                <a:cubicBezTo>
                  <a:pt x="110" y="156"/>
                  <a:pt x="110" y="156"/>
                  <a:pt x="110" y="156"/>
                </a:cubicBezTo>
                <a:cubicBezTo>
                  <a:pt x="110" y="149"/>
                  <a:pt x="110" y="149"/>
                  <a:pt x="110" y="149"/>
                </a:cubicBezTo>
                <a:cubicBezTo>
                  <a:pt x="85" y="131"/>
                  <a:pt x="85" y="131"/>
                  <a:pt x="85" y="131"/>
                </a:cubicBezTo>
                <a:cubicBezTo>
                  <a:pt x="89" y="87"/>
                  <a:pt x="89" y="87"/>
                  <a:pt x="89" y="87"/>
                </a:cubicBezTo>
                <a:cubicBezTo>
                  <a:pt x="89" y="87"/>
                  <a:pt x="89" y="85"/>
                  <a:pt x="89" y="81"/>
                </a:cubicBezTo>
                <a:cubicBezTo>
                  <a:pt x="113" y="81"/>
                  <a:pt x="113" y="81"/>
                  <a:pt x="113" y="81"/>
                </a:cubicBezTo>
                <a:cubicBezTo>
                  <a:pt x="160" y="97"/>
                  <a:pt x="160" y="97"/>
                  <a:pt x="160" y="97"/>
                </a:cubicBezTo>
                <a:cubicBezTo>
                  <a:pt x="160" y="88"/>
                  <a:pt x="160" y="88"/>
                  <a:pt x="160" y="88"/>
                </a:cubicBezTo>
                <a:lnTo>
                  <a:pt x="141" y="77"/>
                </a:lnTo>
                <a:close/>
              </a:path>
            </a:pathLst>
          </a:custGeom>
          <a:solidFill>
            <a:schemeClr val="bg1"/>
          </a:solidFill>
          <a:ln>
            <a:noFill/>
          </a:ln>
          <a:extLst/>
        </p:spPr>
        <p:txBody>
          <a:bodyPr vert="horz" wrap="square" lIns="91428" tIns="45714" rIns="91428" bIns="45714" numCol="1" anchor="t" anchorCtr="0" compatLnSpc="1">
            <a:prstTxWarp prst="textNoShape">
              <a:avLst/>
            </a:prstTxWarp>
          </a:bodyPr>
          <a:lstStyle/>
          <a:p>
            <a:pPr defTabSz="914378" eaLnBrk="0" fontAlgn="base" hangingPunct="0">
              <a:spcBef>
                <a:spcPct val="0"/>
              </a:spcBef>
              <a:spcAft>
                <a:spcPct val="0"/>
              </a:spcAft>
            </a:pPr>
            <a:endParaRPr lang="zh-CN" altLang="en-US" sz="1800">
              <a:solidFill>
                <a:schemeClr val="bg1"/>
              </a:solidFill>
            </a:endParaRPr>
          </a:p>
        </p:txBody>
      </p:sp>
      <p:sp>
        <p:nvSpPr>
          <p:cNvPr id="7" name="文本框 12"/>
          <p:cNvSpPr txBox="1"/>
          <p:nvPr/>
        </p:nvSpPr>
        <p:spPr>
          <a:xfrm>
            <a:off x="4167902" y="2231911"/>
            <a:ext cx="984867" cy="238517"/>
          </a:xfrm>
          <a:prstGeom prst="rect">
            <a:avLst/>
          </a:prstGeom>
          <a:noFill/>
        </p:spPr>
        <p:txBody>
          <a:bodyPr wrap="none" lIns="68571" tIns="34285" rIns="68571" bIns="34285" rtlCol="0">
            <a:spAutoFit/>
          </a:bodyPr>
          <a:lstStyle/>
          <a:p>
            <a:pPr algn="ctr"/>
            <a:r>
              <a:rPr lang="zh-CN" altLang="en-US" sz="1100" dirty="0">
                <a:solidFill>
                  <a:schemeClr val="bg1"/>
                </a:solidFill>
                <a:latin typeface="微软雅黑" panose="020B0503020204020204" pitchFamily="34" charset="-122"/>
                <a:ea typeface="微软雅黑" panose="020B0503020204020204" pitchFamily="34" charset="-122"/>
              </a:rPr>
              <a:t>此处添加标题</a:t>
            </a:r>
          </a:p>
        </p:txBody>
      </p:sp>
      <p:sp>
        <p:nvSpPr>
          <p:cNvPr id="8" name="椭圆 7"/>
          <p:cNvSpPr/>
          <p:nvPr/>
        </p:nvSpPr>
        <p:spPr>
          <a:xfrm>
            <a:off x="6285374" y="1271373"/>
            <a:ext cx="1581536" cy="1580963"/>
          </a:xfrm>
          <a:prstGeom prst="ellipse">
            <a:avLst/>
          </a:prstGeom>
          <a:solidFill>
            <a:srgbClr val="00B0F0"/>
          </a:solidFill>
          <a:ln>
            <a:noFill/>
          </a:ln>
        </p:spPr>
        <p:style>
          <a:lnRef idx="1">
            <a:schemeClr val="accent4"/>
          </a:lnRef>
          <a:fillRef idx="2">
            <a:schemeClr val="accent4"/>
          </a:fillRef>
          <a:effectRef idx="1">
            <a:schemeClr val="accent4"/>
          </a:effectRef>
          <a:fontRef idx="minor">
            <a:schemeClr val="dk1"/>
          </a:fontRef>
        </p:style>
        <p:txBody>
          <a:bodyPr lIns="68571" tIns="34285" rIns="68571" bIns="34285" rtlCol="0" anchor="ctr"/>
          <a:lstStyle/>
          <a:p>
            <a:pPr algn="ctr"/>
            <a:endParaRPr lang="zh-CN" altLang="en-US"/>
          </a:p>
        </p:txBody>
      </p:sp>
      <p:sp>
        <p:nvSpPr>
          <p:cNvPr id="9" name="Freeform 6"/>
          <p:cNvSpPr>
            <a:spLocks/>
          </p:cNvSpPr>
          <p:nvPr/>
        </p:nvSpPr>
        <p:spPr bwMode="auto">
          <a:xfrm>
            <a:off x="6840839" y="1597518"/>
            <a:ext cx="470607" cy="464752"/>
          </a:xfrm>
          <a:custGeom>
            <a:avLst/>
            <a:gdLst>
              <a:gd name="T0" fmla="*/ 1054 w 2064"/>
              <a:gd name="T1" fmla="*/ 22 h 2039"/>
              <a:gd name="T2" fmla="*/ 1035 w 2064"/>
              <a:gd name="T3" fmla="*/ 31 h 2039"/>
              <a:gd name="T4" fmla="*/ 706 w 2064"/>
              <a:gd name="T5" fmla="*/ 268 h 2039"/>
              <a:gd name="T6" fmla="*/ 669 w 2064"/>
              <a:gd name="T7" fmla="*/ 338 h 2039"/>
              <a:gd name="T8" fmla="*/ 674 w 2064"/>
              <a:gd name="T9" fmla="*/ 373 h 2039"/>
              <a:gd name="T10" fmla="*/ 668 w 2064"/>
              <a:gd name="T11" fmla="*/ 424 h 2039"/>
              <a:gd name="T12" fmla="*/ 620 w 2064"/>
              <a:gd name="T13" fmla="*/ 470 h 2039"/>
              <a:gd name="T14" fmla="*/ 635 w 2064"/>
              <a:gd name="T15" fmla="*/ 486 h 2039"/>
              <a:gd name="T16" fmla="*/ 968 w 2064"/>
              <a:gd name="T17" fmla="*/ 818 h 2039"/>
              <a:gd name="T18" fmla="*/ 995 w 2064"/>
              <a:gd name="T19" fmla="*/ 829 h 2039"/>
              <a:gd name="T20" fmla="*/ 1055 w 2064"/>
              <a:gd name="T21" fmla="*/ 855 h 2039"/>
              <a:gd name="T22" fmla="*/ 1429 w 2064"/>
              <a:gd name="T23" fmla="*/ 1210 h 2039"/>
              <a:gd name="T24" fmla="*/ 2021 w 2064"/>
              <a:gd name="T25" fmla="*/ 1772 h 2039"/>
              <a:gd name="T26" fmla="*/ 2023 w 2064"/>
              <a:gd name="T27" fmla="*/ 1892 h 2039"/>
              <a:gd name="T28" fmla="*/ 1911 w 2064"/>
              <a:gd name="T29" fmla="*/ 2004 h 2039"/>
              <a:gd name="T30" fmla="*/ 1799 w 2064"/>
              <a:gd name="T31" fmla="*/ 2003 h 2039"/>
              <a:gd name="T32" fmla="*/ 879 w 2064"/>
              <a:gd name="T33" fmla="*/ 1033 h 2039"/>
              <a:gd name="T34" fmla="*/ 852 w 2064"/>
              <a:gd name="T35" fmla="*/ 967 h 2039"/>
              <a:gd name="T36" fmla="*/ 846 w 2064"/>
              <a:gd name="T37" fmla="*/ 949 h 2039"/>
              <a:gd name="T38" fmla="*/ 498 w 2064"/>
              <a:gd name="T39" fmla="*/ 601 h 2039"/>
              <a:gd name="T40" fmla="*/ 491 w 2064"/>
              <a:gd name="T41" fmla="*/ 597 h 2039"/>
              <a:gd name="T42" fmla="*/ 448 w 2064"/>
              <a:gd name="T43" fmla="*/ 643 h 2039"/>
              <a:gd name="T44" fmla="*/ 395 w 2064"/>
              <a:gd name="T45" fmla="*/ 652 h 2039"/>
              <a:gd name="T46" fmla="*/ 360 w 2064"/>
              <a:gd name="T47" fmla="*/ 659 h 2039"/>
              <a:gd name="T48" fmla="*/ 303 w 2064"/>
              <a:gd name="T49" fmla="*/ 715 h 2039"/>
              <a:gd name="T50" fmla="*/ 299 w 2064"/>
              <a:gd name="T51" fmla="*/ 755 h 2039"/>
              <a:gd name="T52" fmla="*/ 295 w 2064"/>
              <a:gd name="T53" fmla="*/ 796 h 2039"/>
              <a:gd name="T54" fmla="*/ 216 w 2064"/>
              <a:gd name="T55" fmla="*/ 875 h 2039"/>
              <a:gd name="T56" fmla="*/ 167 w 2064"/>
              <a:gd name="T57" fmla="*/ 875 h 2039"/>
              <a:gd name="T58" fmla="*/ 16 w 2064"/>
              <a:gd name="T59" fmla="*/ 723 h 2039"/>
              <a:gd name="T60" fmla="*/ 16 w 2064"/>
              <a:gd name="T61" fmla="*/ 673 h 2039"/>
              <a:gd name="T62" fmla="*/ 92 w 2064"/>
              <a:gd name="T63" fmla="*/ 597 h 2039"/>
              <a:gd name="T64" fmla="*/ 137 w 2064"/>
              <a:gd name="T65" fmla="*/ 592 h 2039"/>
              <a:gd name="T66" fmla="*/ 170 w 2064"/>
              <a:gd name="T67" fmla="*/ 590 h 2039"/>
              <a:gd name="T68" fmla="*/ 235 w 2064"/>
              <a:gd name="T69" fmla="*/ 526 h 2039"/>
              <a:gd name="T70" fmla="*/ 236 w 2064"/>
              <a:gd name="T71" fmla="*/ 492 h 2039"/>
              <a:gd name="T72" fmla="*/ 240 w 2064"/>
              <a:gd name="T73" fmla="*/ 449 h 2039"/>
              <a:gd name="T74" fmla="*/ 245 w 2064"/>
              <a:gd name="T75" fmla="*/ 443 h 2039"/>
              <a:gd name="T76" fmla="*/ 516 w 2064"/>
              <a:gd name="T77" fmla="*/ 174 h 2039"/>
              <a:gd name="T78" fmla="*/ 939 w 2064"/>
              <a:gd name="T79" fmla="*/ 0 h 2039"/>
              <a:gd name="T80" fmla="*/ 1035 w 2064"/>
              <a:gd name="T81" fmla="*/ 11 h 2039"/>
              <a:gd name="T82" fmla="*/ 1053 w 2064"/>
              <a:gd name="T83" fmla="*/ 16 h 2039"/>
              <a:gd name="T84" fmla="*/ 1054 w 2064"/>
              <a:gd name="T85" fmla="*/ 22 h 20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64" h="2039">
                <a:moveTo>
                  <a:pt x="1054" y="22"/>
                </a:moveTo>
                <a:cubicBezTo>
                  <a:pt x="1048" y="25"/>
                  <a:pt x="1042" y="29"/>
                  <a:pt x="1035" y="31"/>
                </a:cubicBezTo>
                <a:cubicBezTo>
                  <a:pt x="902" y="77"/>
                  <a:pt x="793" y="158"/>
                  <a:pt x="706" y="268"/>
                </a:cubicBezTo>
                <a:cubicBezTo>
                  <a:pt x="689" y="288"/>
                  <a:pt x="678" y="313"/>
                  <a:pt x="669" y="338"/>
                </a:cubicBezTo>
                <a:cubicBezTo>
                  <a:pt x="665" y="348"/>
                  <a:pt x="669" y="363"/>
                  <a:pt x="674" y="373"/>
                </a:cubicBezTo>
                <a:cubicBezTo>
                  <a:pt x="684" y="394"/>
                  <a:pt x="684" y="407"/>
                  <a:pt x="668" y="424"/>
                </a:cubicBezTo>
                <a:cubicBezTo>
                  <a:pt x="653" y="439"/>
                  <a:pt x="637" y="454"/>
                  <a:pt x="620" y="470"/>
                </a:cubicBezTo>
                <a:cubicBezTo>
                  <a:pt x="626" y="477"/>
                  <a:pt x="631" y="482"/>
                  <a:pt x="635" y="486"/>
                </a:cubicBezTo>
                <a:cubicBezTo>
                  <a:pt x="746" y="597"/>
                  <a:pt x="857" y="708"/>
                  <a:pt x="968" y="818"/>
                </a:cubicBezTo>
                <a:cubicBezTo>
                  <a:pt x="974" y="825"/>
                  <a:pt x="986" y="829"/>
                  <a:pt x="995" y="829"/>
                </a:cubicBezTo>
                <a:cubicBezTo>
                  <a:pt x="1019" y="829"/>
                  <a:pt x="1038" y="839"/>
                  <a:pt x="1055" y="855"/>
                </a:cubicBezTo>
                <a:cubicBezTo>
                  <a:pt x="1180" y="974"/>
                  <a:pt x="1305" y="1092"/>
                  <a:pt x="1429" y="1210"/>
                </a:cubicBezTo>
                <a:cubicBezTo>
                  <a:pt x="1627" y="1397"/>
                  <a:pt x="1824" y="1585"/>
                  <a:pt x="2021" y="1772"/>
                </a:cubicBezTo>
                <a:cubicBezTo>
                  <a:pt x="2063" y="1812"/>
                  <a:pt x="2064" y="1851"/>
                  <a:pt x="2023" y="1892"/>
                </a:cubicBezTo>
                <a:cubicBezTo>
                  <a:pt x="1986" y="1929"/>
                  <a:pt x="1949" y="1967"/>
                  <a:pt x="1911" y="2004"/>
                </a:cubicBezTo>
                <a:cubicBezTo>
                  <a:pt x="1876" y="2039"/>
                  <a:pt x="1834" y="2039"/>
                  <a:pt x="1799" y="2003"/>
                </a:cubicBezTo>
                <a:cubicBezTo>
                  <a:pt x="1492" y="1680"/>
                  <a:pt x="1186" y="1356"/>
                  <a:pt x="879" y="1033"/>
                </a:cubicBezTo>
                <a:cubicBezTo>
                  <a:pt x="861" y="1014"/>
                  <a:pt x="850" y="993"/>
                  <a:pt x="852" y="967"/>
                </a:cubicBezTo>
                <a:cubicBezTo>
                  <a:pt x="853" y="961"/>
                  <a:pt x="850" y="953"/>
                  <a:pt x="846" y="949"/>
                </a:cubicBezTo>
                <a:cubicBezTo>
                  <a:pt x="730" y="833"/>
                  <a:pt x="614" y="717"/>
                  <a:pt x="498" y="601"/>
                </a:cubicBezTo>
                <a:cubicBezTo>
                  <a:pt x="497" y="601"/>
                  <a:pt x="496" y="600"/>
                  <a:pt x="491" y="597"/>
                </a:cubicBezTo>
                <a:cubicBezTo>
                  <a:pt x="477" y="612"/>
                  <a:pt x="463" y="628"/>
                  <a:pt x="448" y="643"/>
                </a:cubicBezTo>
                <a:cubicBezTo>
                  <a:pt x="429" y="663"/>
                  <a:pt x="421" y="662"/>
                  <a:pt x="395" y="652"/>
                </a:cubicBezTo>
                <a:cubicBezTo>
                  <a:pt x="385" y="649"/>
                  <a:pt x="368" y="652"/>
                  <a:pt x="360" y="659"/>
                </a:cubicBezTo>
                <a:cubicBezTo>
                  <a:pt x="339" y="675"/>
                  <a:pt x="321" y="695"/>
                  <a:pt x="303" y="715"/>
                </a:cubicBezTo>
                <a:cubicBezTo>
                  <a:pt x="292" y="726"/>
                  <a:pt x="288" y="740"/>
                  <a:pt x="299" y="755"/>
                </a:cubicBezTo>
                <a:cubicBezTo>
                  <a:pt x="310" y="770"/>
                  <a:pt x="306" y="784"/>
                  <a:pt x="295" y="796"/>
                </a:cubicBezTo>
                <a:cubicBezTo>
                  <a:pt x="269" y="823"/>
                  <a:pt x="243" y="850"/>
                  <a:pt x="216" y="875"/>
                </a:cubicBezTo>
                <a:cubicBezTo>
                  <a:pt x="201" y="889"/>
                  <a:pt x="181" y="889"/>
                  <a:pt x="167" y="875"/>
                </a:cubicBezTo>
                <a:cubicBezTo>
                  <a:pt x="116" y="825"/>
                  <a:pt x="66" y="774"/>
                  <a:pt x="16" y="723"/>
                </a:cubicBezTo>
                <a:cubicBezTo>
                  <a:pt x="0" y="708"/>
                  <a:pt x="1" y="689"/>
                  <a:pt x="16" y="673"/>
                </a:cubicBezTo>
                <a:cubicBezTo>
                  <a:pt x="41" y="647"/>
                  <a:pt x="66" y="622"/>
                  <a:pt x="92" y="597"/>
                </a:cubicBezTo>
                <a:cubicBezTo>
                  <a:pt x="105" y="584"/>
                  <a:pt x="119" y="581"/>
                  <a:pt x="137" y="592"/>
                </a:cubicBezTo>
                <a:cubicBezTo>
                  <a:pt x="146" y="596"/>
                  <a:pt x="163" y="596"/>
                  <a:pt x="170" y="590"/>
                </a:cubicBezTo>
                <a:cubicBezTo>
                  <a:pt x="193" y="571"/>
                  <a:pt x="216" y="549"/>
                  <a:pt x="235" y="526"/>
                </a:cubicBezTo>
                <a:cubicBezTo>
                  <a:pt x="241" y="519"/>
                  <a:pt x="240" y="501"/>
                  <a:pt x="236" y="492"/>
                </a:cubicBezTo>
                <a:cubicBezTo>
                  <a:pt x="227" y="475"/>
                  <a:pt x="230" y="462"/>
                  <a:pt x="240" y="449"/>
                </a:cubicBezTo>
                <a:cubicBezTo>
                  <a:pt x="241" y="447"/>
                  <a:pt x="243" y="445"/>
                  <a:pt x="245" y="443"/>
                </a:cubicBezTo>
                <a:cubicBezTo>
                  <a:pt x="335" y="354"/>
                  <a:pt x="424" y="262"/>
                  <a:pt x="516" y="174"/>
                </a:cubicBezTo>
                <a:cubicBezTo>
                  <a:pt x="634" y="62"/>
                  <a:pt x="775" y="0"/>
                  <a:pt x="939" y="0"/>
                </a:cubicBezTo>
                <a:cubicBezTo>
                  <a:pt x="971" y="0"/>
                  <a:pt x="1003" y="7"/>
                  <a:pt x="1035" y="11"/>
                </a:cubicBezTo>
                <a:cubicBezTo>
                  <a:pt x="1041" y="11"/>
                  <a:pt x="1047" y="14"/>
                  <a:pt x="1053" y="16"/>
                </a:cubicBezTo>
                <a:cubicBezTo>
                  <a:pt x="1053" y="18"/>
                  <a:pt x="1054" y="20"/>
                  <a:pt x="1054" y="22"/>
                </a:cubicBezTo>
                <a:close/>
              </a:path>
            </a:pathLst>
          </a:custGeom>
          <a:solidFill>
            <a:schemeClr val="bg1"/>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1"/>
              </a:solidFill>
            </a:endParaRPr>
          </a:p>
        </p:txBody>
      </p:sp>
      <p:sp>
        <p:nvSpPr>
          <p:cNvPr id="10" name="文本框 13"/>
          <p:cNvSpPr txBox="1"/>
          <p:nvPr/>
        </p:nvSpPr>
        <p:spPr>
          <a:xfrm>
            <a:off x="6581922" y="2233344"/>
            <a:ext cx="984867" cy="238517"/>
          </a:xfrm>
          <a:prstGeom prst="rect">
            <a:avLst/>
          </a:prstGeom>
          <a:noFill/>
        </p:spPr>
        <p:txBody>
          <a:bodyPr wrap="none" lIns="68571" tIns="34285" rIns="68571" bIns="34285" rtlCol="0">
            <a:spAutoFit/>
          </a:bodyPr>
          <a:lstStyle/>
          <a:p>
            <a:pPr algn="ctr"/>
            <a:r>
              <a:rPr lang="zh-CN" altLang="en-US" sz="1100" dirty="0">
                <a:solidFill>
                  <a:schemeClr val="bg1"/>
                </a:solidFill>
                <a:latin typeface="微软雅黑" panose="020B0503020204020204" pitchFamily="34" charset="-122"/>
                <a:ea typeface="微软雅黑" panose="020B0503020204020204" pitchFamily="34" charset="-122"/>
              </a:rPr>
              <a:t>此处添加标题</a:t>
            </a:r>
          </a:p>
        </p:txBody>
      </p:sp>
      <p:sp>
        <p:nvSpPr>
          <p:cNvPr id="15" name="Text Box 10"/>
          <p:cNvSpPr txBox="1">
            <a:spLocks noChangeArrowheads="1"/>
          </p:cNvSpPr>
          <p:nvPr/>
        </p:nvSpPr>
        <p:spPr bwMode="auto">
          <a:xfrm>
            <a:off x="1002545" y="3395953"/>
            <a:ext cx="7090060" cy="877163"/>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600" b="1" dirty="0">
                <a:solidFill>
                  <a:srgbClr val="00B0F0"/>
                </a:solidFill>
                <a:latin typeface="微软雅黑" pitchFamily="34" charset="-122"/>
                <a:ea typeface="微软雅黑" pitchFamily="34" charset="-122"/>
                <a:cs typeface="Open Sans" pitchFamily="34" charset="0"/>
              </a:rPr>
              <a:t>点击这里添加标题</a:t>
            </a:r>
            <a:endParaRPr lang="en-US" altLang="zh-CN" sz="1400" b="1" dirty="0">
              <a:solidFill>
                <a:srgbClr val="00B0F0"/>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rgbClr val="00B0F0"/>
                </a:solidFill>
                <a:latin typeface="微软雅黑" pitchFamily="34" charset="-122"/>
                <a:ea typeface="微软雅黑" pitchFamily="34" charset="-122"/>
                <a:cs typeface="Open Sans" pitchFamily="34" charset="0"/>
              </a:rPr>
              <a:t>点击这里添加内容点击这里添加内容点击这里添加内容点击这里添加内容点击这里添加内容点击这里添加内容点击这里添加内容点击这里添加内容点击这里添加内容点击这里添加内容点击这里添加内容点击这里添加内容</a:t>
            </a:r>
            <a:endParaRPr lang="en-US" altLang="zh-CN" sz="1000" dirty="0">
              <a:solidFill>
                <a:srgbClr val="00B0F0"/>
              </a:solidFill>
              <a:latin typeface="微软雅黑" pitchFamily="34" charset="-122"/>
              <a:ea typeface="微软雅黑" pitchFamily="34" charset="-122"/>
              <a:cs typeface="Open Sans" pitchFamily="34" charset="0"/>
            </a:endParaRPr>
          </a:p>
        </p:txBody>
      </p:sp>
    </p:spTree>
    <p:extLst>
      <p:ext uri="{BB962C8B-B14F-4D97-AF65-F5344CB8AC3E}">
        <p14:creationId xmlns:p14="http://schemas.microsoft.com/office/powerpoint/2010/main" val="1826691579"/>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250"/>
                                        <p:tgtEl>
                                          <p:spTgt spid="15"/>
                                        </p:tgtEl>
                                      </p:cBhvr>
                                    </p:animEffect>
                                    <p:anim calcmode="lin" valueType="num">
                                      <p:cBhvr>
                                        <p:cTn id="8" dur="250" fill="hold"/>
                                        <p:tgtEl>
                                          <p:spTgt spid="15"/>
                                        </p:tgtEl>
                                        <p:attrNameLst>
                                          <p:attrName>ppt_x</p:attrName>
                                        </p:attrNameLst>
                                      </p:cBhvr>
                                      <p:tavLst>
                                        <p:tav tm="0">
                                          <p:val>
                                            <p:strVal val="#ppt_x"/>
                                          </p:val>
                                        </p:tav>
                                        <p:tav tm="100000">
                                          <p:val>
                                            <p:strVal val="#ppt_x"/>
                                          </p:val>
                                        </p:tav>
                                      </p:tavLst>
                                    </p:anim>
                                    <p:anim calcmode="lin" valueType="num">
                                      <p:cBhvr>
                                        <p:cTn id="9" dur="25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down)">
                                      <p:cBhvr>
                                        <p:cTn id="14" dur="500"/>
                                        <p:tgtEl>
                                          <p:spTgt spid="2"/>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00"/>
                                        <p:tgtEl>
                                          <p:spTgt spid="4"/>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00"/>
                                        <p:tgtEl>
                                          <p:spTgt spid="5"/>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down)">
                                      <p:cBhvr>
                                        <p:cTn id="26" dur="500"/>
                                        <p:tgtEl>
                                          <p:spTgt spid="6"/>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down)">
                                      <p:cBhvr>
                                        <p:cTn id="29" dur="500"/>
                                        <p:tgtEl>
                                          <p:spTgt spid="7"/>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down)">
                                      <p:cBhvr>
                                        <p:cTn id="32" dur="500"/>
                                        <p:tgtEl>
                                          <p:spTgt spid="8"/>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00"/>
                                        <p:tgtEl>
                                          <p:spTgt spid="9"/>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wipe(down)">
                                      <p:cBhvr>
                                        <p:cTn id="3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animBg="1"/>
      <p:bldP spid="6" grpId="0" animBg="1"/>
      <p:bldP spid="7" grpId="0"/>
      <p:bldP spid="8" grpId="0" animBg="1"/>
      <p:bldP spid="9" grpId="0" animBg="1"/>
      <p:bldP spid="10" grpId="0"/>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1"/>
          <a:stretch/>
        </p:blipFill>
        <p:spPr>
          <a:xfrm>
            <a:off x="0" y="0"/>
            <a:ext cx="9144000" cy="5143500"/>
          </a:xfrm>
          <a:prstGeom prst="rect">
            <a:avLst/>
          </a:prstGeom>
        </p:spPr>
      </p:pic>
      <p:sp>
        <p:nvSpPr>
          <p:cNvPr id="5" name="矩形 4"/>
          <p:cNvSpPr/>
          <p:nvPr/>
        </p:nvSpPr>
        <p:spPr>
          <a:xfrm>
            <a:off x="-1" y="1438519"/>
            <a:ext cx="9154255" cy="2251880"/>
          </a:xfrm>
          <a:prstGeom prst="rect">
            <a:avLst/>
          </a:prstGeom>
          <a:solidFill>
            <a:srgbClr val="00B0F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6"/>
          <p:cNvSpPr txBox="1">
            <a:spLocks noChangeArrowheads="1"/>
          </p:cNvSpPr>
          <p:nvPr/>
        </p:nvSpPr>
        <p:spPr bwMode="auto">
          <a:xfrm>
            <a:off x="3562184" y="2302849"/>
            <a:ext cx="3057219" cy="523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6" tIns="45712" rIns="91426" bIns="45712">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2800" b="1" dirty="0">
                <a:solidFill>
                  <a:schemeClr val="bg1"/>
                </a:solidFill>
                <a:latin typeface="微软雅黑" pitchFamily="34" charset="-122"/>
                <a:ea typeface="微软雅黑" pitchFamily="34" charset="-122"/>
              </a:rPr>
              <a:t>儿童成长教育课件</a:t>
            </a:r>
          </a:p>
        </p:txBody>
      </p:sp>
      <p:sp>
        <p:nvSpPr>
          <p:cNvPr id="7" name="椭圆 6"/>
          <p:cNvSpPr/>
          <p:nvPr/>
        </p:nvSpPr>
        <p:spPr>
          <a:xfrm>
            <a:off x="1432679" y="1614163"/>
            <a:ext cx="1925245" cy="1925245"/>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2825320" y="1699804"/>
            <a:ext cx="517474" cy="517474"/>
          </a:xfrm>
          <a:prstGeom prst="ellipse">
            <a:avLst/>
          </a:prstGeom>
          <a:solidFill>
            <a:srgbClr val="FFC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5"/>
          <p:cNvSpPr txBox="1">
            <a:spLocks noChangeArrowheads="1"/>
          </p:cNvSpPr>
          <p:nvPr/>
        </p:nvSpPr>
        <p:spPr bwMode="auto">
          <a:xfrm>
            <a:off x="1201121" y="1805611"/>
            <a:ext cx="2361063" cy="1569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6" tIns="45712" rIns="91426" bIns="45712">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en-US" altLang="zh-CN" sz="9600" dirty="0">
                <a:solidFill>
                  <a:srgbClr val="00B0F0"/>
                </a:solidFill>
                <a:latin typeface="Impact" pitchFamily="34" charset="0"/>
                <a:ea typeface="微软雅黑" pitchFamily="34" charset="-122"/>
              </a:rPr>
              <a:t>04</a:t>
            </a:r>
            <a:endParaRPr lang="zh-CN" altLang="en-US" sz="2800" dirty="0">
              <a:solidFill>
                <a:srgbClr val="00B0F0"/>
              </a:solidFill>
              <a:latin typeface="Impact" pitchFamily="34" charset="0"/>
              <a:ea typeface="微软雅黑" pitchFamily="34" charset="-122"/>
            </a:endParaRPr>
          </a:p>
        </p:txBody>
      </p:sp>
    </p:spTree>
    <p:extLst>
      <p:ext uri="{BB962C8B-B14F-4D97-AF65-F5344CB8AC3E}">
        <p14:creationId xmlns:p14="http://schemas.microsoft.com/office/powerpoint/2010/main" val="311263488"/>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1" presetClass="entr" presetSubtype="1"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heel(1)">
                                      <p:cBhvr>
                                        <p:cTn id="13" dur="750"/>
                                        <p:tgtEl>
                                          <p:spTgt spid="5"/>
                                        </p:tgtEl>
                                      </p:cBhvr>
                                    </p:animEffect>
                                  </p:childTnLst>
                                </p:cTn>
                              </p:par>
                            </p:childTnLst>
                          </p:cTn>
                        </p:par>
                        <p:par>
                          <p:cTn id="14" fill="hold">
                            <p:stCondLst>
                              <p:cond delay="1250"/>
                            </p:stCondLst>
                            <p:childTnLst>
                              <p:par>
                                <p:cTn id="15" presetID="21" presetClass="entr" presetSubtype="1"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heel(1)">
                                      <p:cBhvr>
                                        <p:cTn id="17" dur="750"/>
                                        <p:tgtEl>
                                          <p:spTgt spid="7"/>
                                        </p:tgtEl>
                                      </p:cBhvr>
                                    </p:animEffect>
                                  </p:childTnLst>
                                </p:cTn>
                              </p:par>
                            </p:childTnLst>
                          </p:cTn>
                        </p:par>
                        <p:par>
                          <p:cTn id="18" fill="hold">
                            <p:stCondLst>
                              <p:cond delay="2000"/>
                            </p:stCondLst>
                            <p:childTnLst>
                              <p:par>
                                <p:cTn id="19" presetID="21" presetClass="entr" presetSubtype="1"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heel(1)">
                                      <p:cBhvr>
                                        <p:cTn id="21" dur="75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26" presetClass="entr" presetSubtype="0"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down)">
                                      <p:cBhvr>
                                        <p:cTn id="26" dur="580">
                                          <p:stCondLst>
                                            <p:cond delay="0"/>
                                          </p:stCondLst>
                                        </p:cTn>
                                        <p:tgtEl>
                                          <p:spTgt spid="9"/>
                                        </p:tgtEl>
                                      </p:cBhvr>
                                    </p:animEffect>
                                    <p:anim calcmode="lin" valueType="num">
                                      <p:cBhvr>
                                        <p:cTn id="27"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32" dur="26">
                                          <p:stCondLst>
                                            <p:cond delay="650"/>
                                          </p:stCondLst>
                                        </p:cTn>
                                        <p:tgtEl>
                                          <p:spTgt spid="9"/>
                                        </p:tgtEl>
                                      </p:cBhvr>
                                      <p:to x="100000" y="60000"/>
                                    </p:animScale>
                                    <p:animScale>
                                      <p:cBhvr>
                                        <p:cTn id="33" dur="166" decel="50000">
                                          <p:stCondLst>
                                            <p:cond delay="676"/>
                                          </p:stCondLst>
                                        </p:cTn>
                                        <p:tgtEl>
                                          <p:spTgt spid="9"/>
                                        </p:tgtEl>
                                      </p:cBhvr>
                                      <p:to x="100000" y="100000"/>
                                    </p:animScale>
                                    <p:animScale>
                                      <p:cBhvr>
                                        <p:cTn id="34" dur="26">
                                          <p:stCondLst>
                                            <p:cond delay="1312"/>
                                          </p:stCondLst>
                                        </p:cTn>
                                        <p:tgtEl>
                                          <p:spTgt spid="9"/>
                                        </p:tgtEl>
                                      </p:cBhvr>
                                      <p:to x="100000" y="80000"/>
                                    </p:animScale>
                                    <p:animScale>
                                      <p:cBhvr>
                                        <p:cTn id="35" dur="166" decel="50000">
                                          <p:stCondLst>
                                            <p:cond delay="1338"/>
                                          </p:stCondLst>
                                        </p:cTn>
                                        <p:tgtEl>
                                          <p:spTgt spid="9"/>
                                        </p:tgtEl>
                                      </p:cBhvr>
                                      <p:to x="100000" y="100000"/>
                                    </p:animScale>
                                    <p:animScale>
                                      <p:cBhvr>
                                        <p:cTn id="36" dur="26">
                                          <p:stCondLst>
                                            <p:cond delay="1642"/>
                                          </p:stCondLst>
                                        </p:cTn>
                                        <p:tgtEl>
                                          <p:spTgt spid="9"/>
                                        </p:tgtEl>
                                      </p:cBhvr>
                                      <p:to x="100000" y="90000"/>
                                    </p:animScale>
                                    <p:animScale>
                                      <p:cBhvr>
                                        <p:cTn id="37" dur="166" decel="50000">
                                          <p:stCondLst>
                                            <p:cond delay="1668"/>
                                          </p:stCondLst>
                                        </p:cTn>
                                        <p:tgtEl>
                                          <p:spTgt spid="9"/>
                                        </p:tgtEl>
                                      </p:cBhvr>
                                      <p:to x="100000" y="100000"/>
                                    </p:animScale>
                                    <p:animScale>
                                      <p:cBhvr>
                                        <p:cTn id="38" dur="26">
                                          <p:stCondLst>
                                            <p:cond delay="1808"/>
                                          </p:stCondLst>
                                        </p:cTn>
                                        <p:tgtEl>
                                          <p:spTgt spid="9"/>
                                        </p:tgtEl>
                                      </p:cBhvr>
                                      <p:to x="100000" y="95000"/>
                                    </p:animScale>
                                    <p:animScale>
                                      <p:cBhvr>
                                        <p:cTn id="39" dur="166" decel="50000">
                                          <p:stCondLst>
                                            <p:cond delay="1834"/>
                                          </p:stCondLst>
                                        </p:cTn>
                                        <p:tgtEl>
                                          <p:spTgt spid="9"/>
                                        </p:tgtEl>
                                      </p:cBhvr>
                                      <p:to x="100000" y="100000"/>
                                    </p:animScale>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fade">
                                      <p:cBhvr>
                                        <p:cTn id="44" dur="1000"/>
                                        <p:tgtEl>
                                          <p:spTgt spid="6"/>
                                        </p:tgtEl>
                                      </p:cBhvr>
                                    </p:animEffect>
                                    <p:anim calcmode="lin" valueType="num">
                                      <p:cBhvr>
                                        <p:cTn id="45" dur="1000" fill="hold"/>
                                        <p:tgtEl>
                                          <p:spTgt spid="6"/>
                                        </p:tgtEl>
                                        <p:attrNameLst>
                                          <p:attrName>ppt_x</p:attrName>
                                        </p:attrNameLst>
                                      </p:cBhvr>
                                      <p:tavLst>
                                        <p:tav tm="0">
                                          <p:val>
                                            <p:strVal val="#ppt_x"/>
                                          </p:val>
                                        </p:tav>
                                        <p:tav tm="100000">
                                          <p:val>
                                            <p:strVal val="#ppt_x"/>
                                          </p:val>
                                        </p:tav>
                                      </p:tavLst>
                                    </p:anim>
                                    <p:anim calcmode="lin" valueType="num">
                                      <p:cBhvr>
                                        <p:cTn id="4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animBg="1"/>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40128"/>
            <a:ext cx="4606684" cy="2903372"/>
          </a:xfrm>
          <a:prstGeom prst="rect">
            <a:avLst/>
          </a:prstGeom>
        </p:spPr>
      </p:pic>
      <p:pic>
        <p:nvPicPr>
          <p:cNvPr id="26" name="图片 2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09538" y="2252414"/>
            <a:ext cx="4334462" cy="2891086"/>
          </a:xfrm>
          <a:prstGeom prst="rect">
            <a:avLst/>
          </a:prstGeom>
        </p:spPr>
      </p:pic>
      <p:sp>
        <p:nvSpPr>
          <p:cNvPr id="24" name="矩形 23"/>
          <p:cNvSpPr/>
          <p:nvPr/>
        </p:nvSpPr>
        <p:spPr>
          <a:xfrm>
            <a:off x="0" y="-5461"/>
            <a:ext cx="9144000" cy="224012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3493827" y="0"/>
            <a:ext cx="2210937" cy="51435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Text Box 10"/>
          <p:cNvSpPr txBox="1">
            <a:spLocks noChangeArrowheads="1"/>
          </p:cNvSpPr>
          <p:nvPr/>
        </p:nvSpPr>
        <p:spPr bwMode="auto">
          <a:xfrm>
            <a:off x="4028226" y="830808"/>
            <a:ext cx="1142137" cy="1472163"/>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400" b="1" dirty="0">
                <a:solidFill>
                  <a:schemeClr val="bg1"/>
                </a:solidFill>
                <a:latin typeface="微软雅黑" pitchFamily="34" charset="-122"/>
                <a:ea typeface="微软雅黑" pitchFamily="34" charset="-122"/>
                <a:cs typeface="Open Sans" pitchFamily="34" charset="0"/>
              </a:rPr>
              <a:t>点击这里添加标题</a:t>
            </a:r>
            <a:endParaRPr lang="en-US" altLang="zh-CN" sz="1400" b="1" dirty="0">
              <a:solidFill>
                <a:schemeClr val="bg1"/>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chemeClr val="bg1"/>
                </a:solidFill>
                <a:latin typeface="微软雅黑" pitchFamily="34" charset="-122"/>
                <a:ea typeface="微软雅黑" pitchFamily="34" charset="-122"/>
                <a:cs typeface="Open Sans" pitchFamily="34" charset="0"/>
              </a:rPr>
              <a:t>点击这里添加内容点击这里添加内容点击这里添加内容</a:t>
            </a:r>
            <a:endParaRPr lang="en-US" altLang="zh-CN" sz="1000" dirty="0">
              <a:solidFill>
                <a:schemeClr val="bg1"/>
              </a:solidFill>
              <a:latin typeface="微软雅黑" pitchFamily="34" charset="-122"/>
              <a:ea typeface="微软雅黑" pitchFamily="34" charset="-122"/>
              <a:cs typeface="Open Sans" pitchFamily="34" charset="0"/>
            </a:endParaRPr>
          </a:p>
        </p:txBody>
      </p:sp>
      <p:sp>
        <p:nvSpPr>
          <p:cNvPr id="29" name="Text Box 10"/>
          <p:cNvSpPr txBox="1">
            <a:spLocks noChangeArrowheads="1"/>
          </p:cNvSpPr>
          <p:nvPr/>
        </p:nvSpPr>
        <p:spPr bwMode="auto">
          <a:xfrm>
            <a:off x="4028226" y="3095720"/>
            <a:ext cx="1142137" cy="1472163"/>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400" b="1" dirty="0">
                <a:solidFill>
                  <a:schemeClr val="bg1"/>
                </a:solidFill>
                <a:latin typeface="微软雅黑" pitchFamily="34" charset="-122"/>
                <a:ea typeface="微软雅黑" pitchFamily="34" charset="-122"/>
                <a:cs typeface="Open Sans" pitchFamily="34" charset="0"/>
              </a:rPr>
              <a:t>点击这里添加标题</a:t>
            </a:r>
            <a:endParaRPr lang="en-US" altLang="zh-CN" sz="1400" b="1" dirty="0">
              <a:solidFill>
                <a:schemeClr val="bg1"/>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chemeClr val="bg1"/>
                </a:solidFill>
                <a:latin typeface="微软雅黑" pitchFamily="34" charset="-122"/>
                <a:ea typeface="微软雅黑" pitchFamily="34" charset="-122"/>
                <a:cs typeface="Open Sans" pitchFamily="34" charset="0"/>
              </a:rPr>
              <a:t>点击这里添加内容点击这里添加内容点击这里添加内容</a:t>
            </a:r>
            <a:endParaRPr lang="en-US" altLang="zh-CN" sz="1000" dirty="0">
              <a:solidFill>
                <a:schemeClr val="bg1"/>
              </a:solidFill>
              <a:latin typeface="微软雅黑" pitchFamily="34" charset="-122"/>
              <a:ea typeface="微软雅黑" pitchFamily="34" charset="-122"/>
              <a:cs typeface="Open Sans" pitchFamily="34" charset="0"/>
            </a:endParaRPr>
          </a:p>
        </p:txBody>
      </p:sp>
      <p:sp>
        <p:nvSpPr>
          <p:cNvPr id="30" name="Oval 8"/>
          <p:cNvSpPr/>
          <p:nvPr/>
        </p:nvSpPr>
        <p:spPr>
          <a:xfrm>
            <a:off x="1122717" y="452009"/>
            <a:ext cx="1359152" cy="135915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31" name="Pie 7"/>
          <p:cNvSpPr/>
          <p:nvPr/>
        </p:nvSpPr>
        <p:spPr>
          <a:xfrm>
            <a:off x="1113717" y="452009"/>
            <a:ext cx="1368152" cy="1368152"/>
          </a:xfrm>
          <a:prstGeom prst="pie">
            <a:avLst>
              <a:gd name="adj1" fmla="val 0"/>
              <a:gd name="adj2" fmla="val 13137019"/>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chemeClr val="tx1"/>
              </a:solidFill>
            </a:endParaRPr>
          </a:p>
        </p:txBody>
      </p:sp>
      <p:sp>
        <p:nvSpPr>
          <p:cNvPr id="32" name="Oval 13"/>
          <p:cNvSpPr/>
          <p:nvPr/>
        </p:nvSpPr>
        <p:spPr>
          <a:xfrm>
            <a:off x="1174473" y="503765"/>
            <a:ext cx="1255640" cy="1255640"/>
          </a:xfrm>
          <a:prstGeom prst="ellipse">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33" name="Rectangle 25"/>
          <p:cNvSpPr/>
          <p:nvPr/>
        </p:nvSpPr>
        <p:spPr>
          <a:xfrm>
            <a:off x="1560238" y="673636"/>
            <a:ext cx="497252" cy="707886"/>
          </a:xfrm>
          <a:prstGeom prst="rect">
            <a:avLst/>
          </a:prstGeom>
        </p:spPr>
        <p:txBody>
          <a:bodyPr wrap="none">
            <a:spAutoFit/>
          </a:bodyPr>
          <a:lstStyle/>
          <a:p>
            <a:pPr algn="ctr"/>
            <a:r>
              <a:rPr lang="en-US" sz="4000" dirty="0">
                <a:solidFill>
                  <a:srgbClr val="00B0F0"/>
                </a:solidFill>
                <a:latin typeface="Steelfish" pitchFamily="2" charset="0"/>
              </a:rPr>
              <a:t>65</a:t>
            </a:r>
            <a:endParaRPr lang="bg-BG" sz="4000" dirty="0">
              <a:solidFill>
                <a:srgbClr val="00B0F0"/>
              </a:solidFill>
            </a:endParaRPr>
          </a:p>
        </p:txBody>
      </p:sp>
      <p:sp>
        <p:nvSpPr>
          <p:cNvPr id="34" name="TextBox 33"/>
          <p:cNvSpPr txBox="1"/>
          <p:nvPr/>
        </p:nvSpPr>
        <p:spPr>
          <a:xfrm>
            <a:off x="1439979" y="1172762"/>
            <a:ext cx="700833" cy="461665"/>
          </a:xfrm>
          <a:prstGeom prst="rect">
            <a:avLst/>
          </a:prstGeom>
          <a:noFill/>
        </p:spPr>
        <p:txBody>
          <a:bodyPr wrap="none" rtlCol="0">
            <a:spAutoFit/>
          </a:bodyPr>
          <a:lstStyle/>
          <a:p>
            <a:r>
              <a:rPr lang="en-US" sz="2400" dirty="0">
                <a:solidFill>
                  <a:srgbClr val="00B0F0"/>
                </a:solidFill>
                <a:latin typeface="Steelfish" pitchFamily="2" charset="0"/>
              </a:rPr>
              <a:t>percent</a:t>
            </a:r>
            <a:endParaRPr lang="bg-BG" sz="2400" dirty="0">
              <a:solidFill>
                <a:srgbClr val="00B0F0"/>
              </a:solidFill>
            </a:endParaRPr>
          </a:p>
        </p:txBody>
      </p:sp>
      <p:sp>
        <p:nvSpPr>
          <p:cNvPr id="35" name="Oval 35"/>
          <p:cNvSpPr/>
          <p:nvPr/>
        </p:nvSpPr>
        <p:spPr>
          <a:xfrm>
            <a:off x="6773974" y="391253"/>
            <a:ext cx="1359152" cy="135915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36" name="Pie 36"/>
          <p:cNvSpPr/>
          <p:nvPr/>
        </p:nvSpPr>
        <p:spPr>
          <a:xfrm>
            <a:off x="6764974" y="391253"/>
            <a:ext cx="1368152" cy="1368152"/>
          </a:xfrm>
          <a:prstGeom prst="pie">
            <a:avLst>
              <a:gd name="adj1" fmla="val 0"/>
              <a:gd name="adj2" fmla="val 9667803"/>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chemeClr val="tx1"/>
              </a:solidFill>
            </a:endParaRPr>
          </a:p>
        </p:txBody>
      </p:sp>
      <p:sp>
        <p:nvSpPr>
          <p:cNvPr id="37" name="Oval 37"/>
          <p:cNvSpPr/>
          <p:nvPr/>
        </p:nvSpPr>
        <p:spPr>
          <a:xfrm>
            <a:off x="6825730" y="443009"/>
            <a:ext cx="1255640" cy="1255640"/>
          </a:xfrm>
          <a:prstGeom prst="ellipse">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38" name="Rectangle 25"/>
          <p:cNvSpPr/>
          <p:nvPr/>
        </p:nvSpPr>
        <p:spPr>
          <a:xfrm>
            <a:off x="7201225" y="673636"/>
            <a:ext cx="495650" cy="707886"/>
          </a:xfrm>
          <a:prstGeom prst="rect">
            <a:avLst/>
          </a:prstGeom>
        </p:spPr>
        <p:txBody>
          <a:bodyPr wrap="none">
            <a:spAutoFit/>
          </a:bodyPr>
          <a:lstStyle/>
          <a:p>
            <a:pPr algn="ctr"/>
            <a:r>
              <a:rPr lang="en-US" sz="4000" dirty="0">
                <a:solidFill>
                  <a:srgbClr val="00B0F0"/>
                </a:solidFill>
                <a:latin typeface="Steelfish" pitchFamily="2" charset="0"/>
              </a:rPr>
              <a:t>44</a:t>
            </a:r>
            <a:endParaRPr lang="bg-BG" sz="4000" dirty="0">
              <a:solidFill>
                <a:srgbClr val="00B0F0"/>
              </a:solidFill>
            </a:endParaRPr>
          </a:p>
        </p:txBody>
      </p:sp>
      <p:sp>
        <p:nvSpPr>
          <p:cNvPr id="39" name="TextBox 38"/>
          <p:cNvSpPr txBox="1"/>
          <p:nvPr/>
        </p:nvSpPr>
        <p:spPr>
          <a:xfrm>
            <a:off x="7080165" y="1172762"/>
            <a:ext cx="700833" cy="461665"/>
          </a:xfrm>
          <a:prstGeom prst="rect">
            <a:avLst/>
          </a:prstGeom>
          <a:noFill/>
        </p:spPr>
        <p:txBody>
          <a:bodyPr wrap="none" rtlCol="0">
            <a:spAutoFit/>
          </a:bodyPr>
          <a:lstStyle/>
          <a:p>
            <a:r>
              <a:rPr lang="en-US" sz="2400" dirty="0">
                <a:solidFill>
                  <a:srgbClr val="00B0F0"/>
                </a:solidFill>
                <a:latin typeface="Steelfish" pitchFamily="2" charset="0"/>
              </a:rPr>
              <a:t>percent</a:t>
            </a:r>
            <a:endParaRPr lang="bg-BG" sz="2400" dirty="0">
              <a:solidFill>
                <a:srgbClr val="00B0F0"/>
              </a:solidFill>
            </a:endParaRPr>
          </a:p>
        </p:txBody>
      </p:sp>
    </p:spTree>
    <p:extLst>
      <p:ext uri="{BB962C8B-B14F-4D97-AF65-F5344CB8AC3E}">
        <p14:creationId xmlns:p14="http://schemas.microsoft.com/office/powerpoint/2010/main" val="2177597591"/>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500"/>
                                        <p:tgtEl>
                                          <p:spTgt spid="25"/>
                                        </p:tgtEl>
                                      </p:cBhvr>
                                    </p:animEffect>
                                  </p:childTnLst>
                                </p:cTn>
                              </p:par>
                              <p:par>
                                <p:cTn id="8" presetID="22" presetClass="entr" presetSubtype="4"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wipe(down)">
                                      <p:cBhvr>
                                        <p:cTn id="10" dur="500"/>
                                        <p:tgtEl>
                                          <p:spTgt spid="26"/>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heel(1)">
                                      <p:cBhvr>
                                        <p:cTn id="15" dur="2000"/>
                                        <p:tgtEl>
                                          <p:spTgt spid="24"/>
                                        </p:tgtEl>
                                      </p:cBhvr>
                                    </p:animEffect>
                                  </p:childTnLst>
                                </p:cTn>
                              </p:par>
                              <p:par>
                                <p:cTn id="16" presetID="21" presetClass="entr" presetSubtype="1" fill="hold" grpId="0" nodeType="with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wheel(1)">
                                      <p:cBhvr>
                                        <p:cTn id="18" dur="2000"/>
                                        <p:tgtEl>
                                          <p:spTgt spid="27"/>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cBhvr additive="base">
                                        <p:cTn id="23" dur="500" fill="hold"/>
                                        <p:tgtEl>
                                          <p:spTgt spid="30"/>
                                        </p:tgtEl>
                                        <p:attrNameLst>
                                          <p:attrName>ppt_x</p:attrName>
                                        </p:attrNameLst>
                                      </p:cBhvr>
                                      <p:tavLst>
                                        <p:tav tm="0">
                                          <p:val>
                                            <p:strVal val="#ppt_x"/>
                                          </p:val>
                                        </p:tav>
                                        <p:tav tm="100000">
                                          <p:val>
                                            <p:strVal val="#ppt_x"/>
                                          </p:val>
                                        </p:tav>
                                      </p:tavLst>
                                    </p:anim>
                                    <p:anim calcmode="lin" valueType="num">
                                      <p:cBhvr additive="base">
                                        <p:cTn id="24" dur="500" fill="hold"/>
                                        <p:tgtEl>
                                          <p:spTgt spid="3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500" fill="hold"/>
                                        <p:tgtEl>
                                          <p:spTgt spid="31"/>
                                        </p:tgtEl>
                                        <p:attrNameLst>
                                          <p:attrName>ppt_x</p:attrName>
                                        </p:attrNameLst>
                                      </p:cBhvr>
                                      <p:tavLst>
                                        <p:tav tm="0">
                                          <p:val>
                                            <p:strVal val="#ppt_x"/>
                                          </p:val>
                                        </p:tav>
                                        <p:tav tm="100000">
                                          <p:val>
                                            <p:strVal val="#ppt_x"/>
                                          </p:val>
                                        </p:tav>
                                      </p:tavLst>
                                    </p:anim>
                                    <p:anim calcmode="lin" valueType="num">
                                      <p:cBhvr additive="base">
                                        <p:cTn id="28" dur="500" fill="hold"/>
                                        <p:tgtEl>
                                          <p:spTgt spid="31"/>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anim calcmode="lin" valueType="num">
                                      <p:cBhvr additive="base">
                                        <p:cTn id="31" dur="500" fill="hold"/>
                                        <p:tgtEl>
                                          <p:spTgt spid="32"/>
                                        </p:tgtEl>
                                        <p:attrNameLst>
                                          <p:attrName>ppt_x</p:attrName>
                                        </p:attrNameLst>
                                      </p:cBhvr>
                                      <p:tavLst>
                                        <p:tav tm="0">
                                          <p:val>
                                            <p:strVal val="#ppt_x"/>
                                          </p:val>
                                        </p:tav>
                                        <p:tav tm="100000">
                                          <p:val>
                                            <p:strVal val="#ppt_x"/>
                                          </p:val>
                                        </p:tav>
                                      </p:tavLst>
                                    </p:anim>
                                    <p:anim calcmode="lin" valueType="num">
                                      <p:cBhvr additive="base">
                                        <p:cTn id="32" dur="500" fill="hold"/>
                                        <p:tgtEl>
                                          <p:spTgt spid="32"/>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anim calcmode="lin" valueType="num">
                                      <p:cBhvr additive="base">
                                        <p:cTn id="35" dur="500" fill="hold"/>
                                        <p:tgtEl>
                                          <p:spTgt spid="33"/>
                                        </p:tgtEl>
                                        <p:attrNameLst>
                                          <p:attrName>ppt_x</p:attrName>
                                        </p:attrNameLst>
                                      </p:cBhvr>
                                      <p:tavLst>
                                        <p:tav tm="0">
                                          <p:val>
                                            <p:strVal val="#ppt_x"/>
                                          </p:val>
                                        </p:tav>
                                        <p:tav tm="100000">
                                          <p:val>
                                            <p:strVal val="#ppt_x"/>
                                          </p:val>
                                        </p:tav>
                                      </p:tavLst>
                                    </p:anim>
                                    <p:anim calcmode="lin" valueType="num">
                                      <p:cBhvr additive="base">
                                        <p:cTn id="36" dur="500" fill="hold"/>
                                        <p:tgtEl>
                                          <p:spTgt spid="33"/>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4"/>
                                        </p:tgtEl>
                                        <p:attrNameLst>
                                          <p:attrName>style.visibility</p:attrName>
                                        </p:attrNameLst>
                                      </p:cBhvr>
                                      <p:to>
                                        <p:strVal val="visible"/>
                                      </p:to>
                                    </p:set>
                                    <p:anim calcmode="lin" valueType="num">
                                      <p:cBhvr additive="base">
                                        <p:cTn id="39" dur="500" fill="hold"/>
                                        <p:tgtEl>
                                          <p:spTgt spid="34"/>
                                        </p:tgtEl>
                                        <p:attrNameLst>
                                          <p:attrName>ppt_x</p:attrName>
                                        </p:attrNameLst>
                                      </p:cBhvr>
                                      <p:tavLst>
                                        <p:tav tm="0">
                                          <p:val>
                                            <p:strVal val="#ppt_x"/>
                                          </p:val>
                                        </p:tav>
                                        <p:tav tm="100000">
                                          <p:val>
                                            <p:strVal val="#ppt_x"/>
                                          </p:val>
                                        </p:tav>
                                      </p:tavLst>
                                    </p:anim>
                                    <p:anim calcmode="lin" valueType="num">
                                      <p:cBhvr additive="base">
                                        <p:cTn id="40" dur="500" fill="hold"/>
                                        <p:tgtEl>
                                          <p:spTgt spid="34"/>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5"/>
                                        </p:tgtEl>
                                        <p:attrNameLst>
                                          <p:attrName>style.visibility</p:attrName>
                                        </p:attrNameLst>
                                      </p:cBhvr>
                                      <p:to>
                                        <p:strVal val="visible"/>
                                      </p:to>
                                    </p:set>
                                    <p:anim calcmode="lin" valueType="num">
                                      <p:cBhvr additive="base">
                                        <p:cTn id="43" dur="500" fill="hold"/>
                                        <p:tgtEl>
                                          <p:spTgt spid="35"/>
                                        </p:tgtEl>
                                        <p:attrNameLst>
                                          <p:attrName>ppt_x</p:attrName>
                                        </p:attrNameLst>
                                      </p:cBhvr>
                                      <p:tavLst>
                                        <p:tav tm="0">
                                          <p:val>
                                            <p:strVal val="#ppt_x"/>
                                          </p:val>
                                        </p:tav>
                                        <p:tav tm="100000">
                                          <p:val>
                                            <p:strVal val="#ppt_x"/>
                                          </p:val>
                                        </p:tav>
                                      </p:tavLst>
                                    </p:anim>
                                    <p:anim calcmode="lin" valueType="num">
                                      <p:cBhvr additive="base">
                                        <p:cTn id="44" dur="500" fill="hold"/>
                                        <p:tgtEl>
                                          <p:spTgt spid="3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6"/>
                                        </p:tgtEl>
                                        <p:attrNameLst>
                                          <p:attrName>style.visibility</p:attrName>
                                        </p:attrNameLst>
                                      </p:cBhvr>
                                      <p:to>
                                        <p:strVal val="visible"/>
                                      </p:to>
                                    </p:set>
                                    <p:anim calcmode="lin" valueType="num">
                                      <p:cBhvr additive="base">
                                        <p:cTn id="47" dur="500" fill="hold"/>
                                        <p:tgtEl>
                                          <p:spTgt spid="36"/>
                                        </p:tgtEl>
                                        <p:attrNameLst>
                                          <p:attrName>ppt_x</p:attrName>
                                        </p:attrNameLst>
                                      </p:cBhvr>
                                      <p:tavLst>
                                        <p:tav tm="0">
                                          <p:val>
                                            <p:strVal val="#ppt_x"/>
                                          </p:val>
                                        </p:tav>
                                        <p:tav tm="100000">
                                          <p:val>
                                            <p:strVal val="#ppt_x"/>
                                          </p:val>
                                        </p:tav>
                                      </p:tavLst>
                                    </p:anim>
                                    <p:anim calcmode="lin" valueType="num">
                                      <p:cBhvr additive="base">
                                        <p:cTn id="48" dur="500" fill="hold"/>
                                        <p:tgtEl>
                                          <p:spTgt spid="3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37"/>
                                        </p:tgtEl>
                                        <p:attrNameLst>
                                          <p:attrName>style.visibility</p:attrName>
                                        </p:attrNameLst>
                                      </p:cBhvr>
                                      <p:to>
                                        <p:strVal val="visible"/>
                                      </p:to>
                                    </p:set>
                                    <p:anim calcmode="lin" valueType="num">
                                      <p:cBhvr additive="base">
                                        <p:cTn id="51" dur="500" fill="hold"/>
                                        <p:tgtEl>
                                          <p:spTgt spid="37"/>
                                        </p:tgtEl>
                                        <p:attrNameLst>
                                          <p:attrName>ppt_x</p:attrName>
                                        </p:attrNameLst>
                                      </p:cBhvr>
                                      <p:tavLst>
                                        <p:tav tm="0">
                                          <p:val>
                                            <p:strVal val="#ppt_x"/>
                                          </p:val>
                                        </p:tav>
                                        <p:tav tm="100000">
                                          <p:val>
                                            <p:strVal val="#ppt_x"/>
                                          </p:val>
                                        </p:tav>
                                      </p:tavLst>
                                    </p:anim>
                                    <p:anim calcmode="lin" valueType="num">
                                      <p:cBhvr additive="base">
                                        <p:cTn id="52" dur="500" fill="hold"/>
                                        <p:tgtEl>
                                          <p:spTgt spid="37"/>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38"/>
                                        </p:tgtEl>
                                        <p:attrNameLst>
                                          <p:attrName>style.visibility</p:attrName>
                                        </p:attrNameLst>
                                      </p:cBhvr>
                                      <p:to>
                                        <p:strVal val="visible"/>
                                      </p:to>
                                    </p:set>
                                    <p:anim calcmode="lin" valueType="num">
                                      <p:cBhvr additive="base">
                                        <p:cTn id="55" dur="500" fill="hold"/>
                                        <p:tgtEl>
                                          <p:spTgt spid="38"/>
                                        </p:tgtEl>
                                        <p:attrNameLst>
                                          <p:attrName>ppt_x</p:attrName>
                                        </p:attrNameLst>
                                      </p:cBhvr>
                                      <p:tavLst>
                                        <p:tav tm="0">
                                          <p:val>
                                            <p:strVal val="#ppt_x"/>
                                          </p:val>
                                        </p:tav>
                                        <p:tav tm="100000">
                                          <p:val>
                                            <p:strVal val="#ppt_x"/>
                                          </p:val>
                                        </p:tav>
                                      </p:tavLst>
                                    </p:anim>
                                    <p:anim calcmode="lin" valueType="num">
                                      <p:cBhvr additive="base">
                                        <p:cTn id="56" dur="500" fill="hold"/>
                                        <p:tgtEl>
                                          <p:spTgt spid="38"/>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39"/>
                                        </p:tgtEl>
                                        <p:attrNameLst>
                                          <p:attrName>style.visibility</p:attrName>
                                        </p:attrNameLst>
                                      </p:cBhvr>
                                      <p:to>
                                        <p:strVal val="visible"/>
                                      </p:to>
                                    </p:set>
                                    <p:anim calcmode="lin" valueType="num">
                                      <p:cBhvr additive="base">
                                        <p:cTn id="59" dur="500" fill="hold"/>
                                        <p:tgtEl>
                                          <p:spTgt spid="39"/>
                                        </p:tgtEl>
                                        <p:attrNameLst>
                                          <p:attrName>ppt_x</p:attrName>
                                        </p:attrNameLst>
                                      </p:cBhvr>
                                      <p:tavLst>
                                        <p:tav tm="0">
                                          <p:val>
                                            <p:strVal val="#ppt_x"/>
                                          </p:val>
                                        </p:tav>
                                        <p:tav tm="100000">
                                          <p:val>
                                            <p:strVal val="#ppt_x"/>
                                          </p:val>
                                        </p:tav>
                                      </p:tavLst>
                                    </p:anim>
                                    <p:anim calcmode="lin" valueType="num">
                                      <p:cBhvr additive="base">
                                        <p:cTn id="60" dur="500" fill="hold"/>
                                        <p:tgtEl>
                                          <p:spTgt spid="39"/>
                                        </p:tgtEl>
                                        <p:attrNameLst>
                                          <p:attrName>ppt_y</p:attrName>
                                        </p:attrNameLst>
                                      </p:cBhvr>
                                      <p:tavLst>
                                        <p:tav tm="0">
                                          <p:val>
                                            <p:strVal val="1+#ppt_h/2"/>
                                          </p:val>
                                        </p:tav>
                                        <p:tav tm="100000">
                                          <p:val>
                                            <p:strVal val="#ppt_y"/>
                                          </p:val>
                                        </p:tav>
                                      </p:tavLst>
                                    </p:anim>
                                  </p:childTnLst>
                                </p:cTn>
                              </p:par>
                            </p:childTnLst>
                          </p:cTn>
                        </p:par>
                        <p:par>
                          <p:cTn id="61" fill="hold">
                            <p:stCondLst>
                              <p:cond delay="500"/>
                            </p:stCondLst>
                            <p:childTnLst>
                              <p:par>
                                <p:cTn id="62" presetID="42" presetClass="entr" presetSubtype="0" fill="hold" grpId="0"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fade">
                                      <p:cBhvr>
                                        <p:cTn id="64" dur="250"/>
                                        <p:tgtEl>
                                          <p:spTgt spid="28"/>
                                        </p:tgtEl>
                                      </p:cBhvr>
                                    </p:animEffect>
                                    <p:anim calcmode="lin" valueType="num">
                                      <p:cBhvr>
                                        <p:cTn id="65" dur="250" fill="hold"/>
                                        <p:tgtEl>
                                          <p:spTgt spid="28"/>
                                        </p:tgtEl>
                                        <p:attrNameLst>
                                          <p:attrName>ppt_x</p:attrName>
                                        </p:attrNameLst>
                                      </p:cBhvr>
                                      <p:tavLst>
                                        <p:tav tm="0">
                                          <p:val>
                                            <p:strVal val="#ppt_x"/>
                                          </p:val>
                                        </p:tav>
                                        <p:tav tm="100000">
                                          <p:val>
                                            <p:strVal val="#ppt_x"/>
                                          </p:val>
                                        </p:tav>
                                      </p:tavLst>
                                    </p:anim>
                                    <p:anim calcmode="lin" valueType="num">
                                      <p:cBhvr>
                                        <p:cTn id="66" dur="250" fill="hold"/>
                                        <p:tgtEl>
                                          <p:spTgt spid="28"/>
                                        </p:tgtEl>
                                        <p:attrNameLst>
                                          <p:attrName>ppt_y</p:attrName>
                                        </p:attrNameLst>
                                      </p:cBhvr>
                                      <p:tavLst>
                                        <p:tav tm="0">
                                          <p:val>
                                            <p:strVal val="#ppt_y+.1"/>
                                          </p:val>
                                        </p:tav>
                                        <p:tav tm="100000">
                                          <p:val>
                                            <p:strVal val="#ppt_y"/>
                                          </p:val>
                                        </p:tav>
                                      </p:tavLst>
                                    </p:anim>
                                  </p:childTnLst>
                                </p:cTn>
                              </p:par>
                            </p:childTnLst>
                          </p:cTn>
                        </p:par>
                        <p:par>
                          <p:cTn id="67" fill="hold">
                            <p:stCondLst>
                              <p:cond delay="750"/>
                            </p:stCondLst>
                            <p:childTnLst>
                              <p:par>
                                <p:cTn id="68" presetID="42" presetClass="entr" presetSubtype="0" fill="hold" grpId="0" nodeType="after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250"/>
                                        <p:tgtEl>
                                          <p:spTgt spid="29"/>
                                        </p:tgtEl>
                                      </p:cBhvr>
                                    </p:animEffect>
                                    <p:anim calcmode="lin" valueType="num">
                                      <p:cBhvr>
                                        <p:cTn id="71" dur="250" fill="hold"/>
                                        <p:tgtEl>
                                          <p:spTgt spid="29"/>
                                        </p:tgtEl>
                                        <p:attrNameLst>
                                          <p:attrName>ppt_x</p:attrName>
                                        </p:attrNameLst>
                                      </p:cBhvr>
                                      <p:tavLst>
                                        <p:tav tm="0">
                                          <p:val>
                                            <p:strVal val="#ppt_x"/>
                                          </p:val>
                                        </p:tav>
                                        <p:tav tm="100000">
                                          <p:val>
                                            <p:strVal val="#ppt_x"/>
                                          </p:val>
                                        </p:tav>
                                      </p:tavLst>
                                    </p:anim>
                                    <p:anim calcmode="lin" valueType="num">
                                      <p:cBhvr>
                                        <p:cTn id="72" dur="25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7" grpId="0" animBg="1"/>
      <p:bldP spid="28" grpId="0"/>
      <p:bldP spid="29" grpId="0"/>
      <p:bldP spid="30" grpId="0" animBg="1"/>
      <p:bldP spid="31" grpId="0" animBg="1"/>
      <p:bldP spid="32" grpId="0" animBg="1"/>
      <p:bldP spid="33" grpId="0"/>
      <p:bldP spid="34" grpId="0"/>
      <p:bldP spid="35" grpId="0" animBg="1"/>
      <p:bldP spid="36" grpId="0" animBg="1"/>
      <p:bldP spid="37" grpId="0" animBg="1"/>
      <p:bldP spid="38" grpId="0"/>
      <p:bldP spid="3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sosceles Triangle 1"/>
          <p:cNvSpPr/>
          <p:nvPr/>
        </p:nvSpPr>
        <p:spPr>
          <a:xfrm>
            <a:off x="3863283" y="2483594"/>
            <a:ext cx="1394075" cy="1201789"/>
          </a:xfrm>
          <a:prstGeom prst="triangle">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3" name="Oval 2"/>
          <p:cNvSpPr/>
          <p:nvPr/>
        </p:nvSpPr>
        <p:spPr>
          <a:xfrm>
            <a:off x="3950413" y="1612297"/>
            <a:ext cx="1219816" cy="1219815"/>
          </a:xfrm>
          <a:prstGeom prst="ellipse">
            <a:avLst/>
          </a:prstGeom>
          <a:solidFill>
            <a:srgbClr val="00B0F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4" name="Rectangle 5"/>
          <p:cNvSpPr/>
          <p:nvPr/>
        </p:nvSpPr>
        <p:spPr>
          <a:xfrm>
            <a:off x="4244248" y="1885767"/>
            <a:ext cx="612668" cy="646331"/>
          </a:xfrm>
          <a:prstGeom prst="rect">
            <a:avLst/>
          </a:prstGeom>
        </p:spPr>
        <p:txBody>
          <a:bodyPr wrap="none">
            <a:spAutoFit/>
          </a:bodyPr>
          <a:lstStyle/>
          <a:p>
            <a:r>
              <a:rPr lang="en-US" sz="3600" dirty="0">
                <a:solidFill>
                  <a:schemeClr val="bg1"/>
                </a:solidFill>
                <a:latin typeface="FontAwesome" pitchFamily="2" charset="0"/>
              </a:rPr>
              <a:t></a:t>
            </a:r>
            <a:endParaRPr lang="bg-BG" sz="3600" dirty="0">
              <a:solidFill>
                <a:schemeClr val="bg1"/>
              </a:solidFill>
            </a:endParaRPr>
          </a:p>
        </p:txBody>
      </p:sp>
      <p:sp>
        <p:nvSpPr>
          <p:cNvPr id="5" name="Oval 29"/>
          <p:cNvSpPr/>
          <p:nvPr/>
        </p:nvSpPr>
        <p:spPr>
          <a:xfrm>
            <a:off x="4821710" y="3134562"/>
            <a:ext cx="1219816" cy="1219815"/>
          </a:xfrm>
          <a:prstGeom prst="ellipse">
            <a:avLst/>
          </a:prstGeom>
          <a:solidFill>
            <a:srgbClr val="00B0F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6" name="Rectangle 30"/>
          <p:cNvSpPr/>
          <p:nvPr/>
        </p:nvSpPr>
        <p:spPr>
          <a:xfrm>
            <a:off x="5166228" y="3405095"/>
            <a:ext cx="612668" cy="646331"/>
          </a:xfrm>
          <a:prstGeom prst="rect">
            <a:avLst/>
          </a:prstGeom>
        </p:spPr>
        <p:txBody>
          <a:bodyPr wrap="none">
            <a:spAutoFit/>
          </a:bodyPr>
          <a:lstStyle/>
          <a:p>
            <a:r>
              <a:rPr lang="en-US" sz="3600" dirty="0">
                <a:solidFill>
                  <a:schemeClr val="bg1"/>
                </a:solidFill>
                <a:latin typeface="FontAwesome" pitchFamily="2" charset="0"/>
              </a:rPr>
              <a:t></a:t>
            </a:r>
            <a:endParaRPr lang="bg-BG" sz="3600" dirty="0">
              <a:solidFill>
                <a:schemeClr val="bg1"/>
              </a:solidFill>
            </a:endParaRPr>
          </a:p>
        </p:txBody>
      </p:sp>
      <p:sp>
        <p:nvSpPr>
          <p:cNvPr id="7" name="Oval 31"/>
          <p:cNvSpPr/>
          <p:nvPr/>
        </p:nvSpPr>
        <p:spPr>
          <a:xfrm>
            <a:off x="2983979" y="3134562"/>
            <a:ext cx="1219816" cy="1219815"/>
          </a:xfrm>
          <a:prstGeom prst="ellipse">
            <a:avLst/>
          </a:prstGeom>
          <a:solidFill>
            <a:srgbClr val="00B0F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8" name="Rectangle 32"/>
          <p:cNvSpPr/>
          <p:nvPr/>
        </p:nvSpPr>
        <p:spPr>
          <a:xfrm>
            <a:off x="3315905" y="3405095"/>
            <a:ext cx="546945" cy="646331"/>
          </a:xfrm>
          <a:prstGeom prst="rect">
            <a:avLst/>
          </a:prstGeom>
        </p:spPr>
        <p:txBody>
          <a:bodyPr wrap="none">
            <a:spAutoFit/>
          </a:bodyPr>
          <a:lstStyle/>
          <a:p>
            <a:r>
              <a:rPr lang="en-US" sz="3600" dirty="0">
                <a:solidFill>
                  <a:schemeClr val="bg1"/>
                </a:solidFill>
                <a:latin typeface="FontAwesome" pitchFamily="2" charset="0"/>
              </a:rPr>
              <a:t></a:t>
            </a:r>
            <a:endParaRPr lang="bg-BG" sz="3600" dirty="0">
              <a:solidFill>
                <a:schemeClr val="bg1"/>
              </a:solidFill>
            </a:endParaRPr>
          </a:p>
        </p:txBody>
      </p:sp>
      <p:sp>
        <p:nvSpPr>
          <p:cNvPr id="11" name="Rectangle 7"/>
          <p:cNvSpPr/>
          <p:nvPr/>
        </p:nvSpPr>
        <p:spPr>
          <a:xfrm>
            <a:off x="4346820" y="3031465"/>
            <a:ext cx="404278" cy="400110"/>
          </a:xfrm>
          <a:prstGeom prst="rect">
            <a:avLst/>
          </a:prstGeom>
        </p:spPr>
        <p:txBody>
          <a:bodyPr wrap="none">
            <a:spAutoFit/>
          </a:bodyPr>
          <a:lstStyle/>
          <a:p>
            <a:r>
              <a:rPr lang="en-US" sz="2000" dirty="0">
                <a:solidFill>
                  <a:srgbClr val="F2F2F2"/>
                </a:solidFill>
                <a:latin typeface="FontAwesome" pitchFamily="2" charset="0"/>
              </a:rPr>
              <a:t></a:t>
            </a:r>
            <a:endParaRPr lang="bg-BG" sz="2000" dirty="0">
              <a:solidFill>
                <a:srgbClr val="F2F2F2"/>
              </a:solidFill>
            </a:endParaRPr>
          </a:p>
        </p:txBody>
      </p:sp>
      <p:sp>
        <p:nvSpPr>
          <p:cNvPr id="13" name="Text Box 10"/>
          <p:cNvSpPr txBox="1">
            <a:spLocks noChangeArrowheads="1"/>
          </p:cNvSpPr>
          <p:nvPr/>
        </p:nvSpPr>
        <p:spPr bwMode="auto">
          <a:xfrm>
            <a:off x="439867" y="3431575"/>
            <a:ext cx="2311674" cy="830997"/>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400" b="1" dirty="0">
                <a:solidFill>
                  <a:srgbClr val="00B0F0"/>
                </a:solidFill>
                <a:latin typeface="微软雅黑" pitchFamily="34" charset="-122"/>
                <a:ea typeface="微软雅黑" pitchFamily="34" charset="-122"/>
                <a:cs typeface="Open Sans" pitchFamily="34" charset="0"/>
              </a:rPr>
              <a:t>点击这里添加标题</a:t>
            </a:r>
            <a:endParaRPr lang="en-US" altLang="zh-CN" sz="1400" b="1" dirty="0">
              <a:solidFill>
                <a:srgbClr val="00B0F0"/>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rgbClr val="00B0F0"/>
                </a:solidFill>
                <a:latin typeface="微软雅黑" pitchFamily="34" charset="-122"/>
                <a:ea typeface="微软雅黑" pitchFamily="34" charset="-122"/>
                <a:cs typeface="Open Sans" pitchFamily="34" charset="0"/>
              </a:rPr>
              <a:t>点击这里添加内容点击这里添加内容点击这里添加内容</a:t>
            </a:r>
            <a:endParaRPr lang="en-US" altLang="zh-CN" sz="1000" dirty="0">
              <a:solidFill>
                <a:srgbClr val="00B0F0"/>
              </a:solidFill>
              <a:latin typeface="微软雅黑" pitchFamily="34" charset="-122"/>
              <a:ea typeface="微软雅黑" pitchFamily="34" charset="-122"/>
              <a:cs typeface="Open Sans" pitchFamily="34" charset="0"/>
            </a:endParaRPr>
          </a:p>
        </p:txBody>
      </p:sp>
      <p:sp>
        <p:nvSpPr>
          <p:cNvPr id="14" name="Text Box 10"/>
          <p:cNvSpPr txBox="1">
            <a:spLocks noChangeArrowheads="1"/>
          </p:cNvSpPr>
          <p:nvPr/>
        </p:nvSpPr>
        <p:spPr bwMode="auto">
          <a:xfrm>
            <a:off x="6281109" y="3328970"/>
            <a:ext cx="2311674" cy="830997"/>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400" b="1" dirty="0">
                <a:solidFill>
                  <a:srgbClr val="00B0F0"/>
                </a:solidFill>
                <a:latin typeface="微软雅黑" pitchFamily="34" charset="-122"/>
                <a:ea typeface="微软雅黑" pitchFamily="34" charset="-122"/>
                <a:cs typeface="Open Sans" pitchFamily="34" charset="0"/>
              </a:rPr>
              <a:t>点击这里添加标题</a:t>
            </a:r>
            <a:endParaRPr lang="en-US" altLang="zh-CN" sz="1400" b="1" dirty="0">
              <a:solidFill>
                <a:srgbClr val="00B0F0"/>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rgbClr val="00B0F0"/>
                </a:solidFill>
                <a:latin typeface="微软雅黑" pitchFamily="34" charset="-122"/>
                <a:ea typeface="微软雅黑" pitchFamily="34" charset="-122"/>
                <a:cs typeface="Open Sans" pitchFamily="34" charset="0"/>
              </a:rPr>
              <a:t>点击这里添加内容点击这里添加内容点击这里添加内容</a:t>
            </a:r>
            <a:endParaRPr lang="en-US" altLang="zh-CN" sz="1000" dirty="0">
              <a:solidFill>
                <a:srgbClr val="00B0F0"/>
              </a:solidFill>
              <a:latin typeface="微软雅黑" pitchFamily="34" charset="-122"/>
              <a:ea typeface="微软雅黑" pitchFamily="34" charset="-122"/>
              <a:cs typeface="Open Sans" pitchFamily="34" charset="0"/>
            </a:endParaRPr>
          </a:p>
        </p:txBody>
      </p:sp>
      <p:sp>
        <p:nvSpPr>
          <p:cNvPr id="15" name="Text Box 10"/>
          <p:cNvSpPr txBox="1">
            <a:spLocks noChangeArrowheads="1"/>
          </p:cNvSpPr>
          <p:nvPr/>
        </p:nvSpPr>
        <p:spPr bwMode="auto">
          <a:xfrm>
            <a:off x="3384145" y="654010"/>
            <a:ext cx="2311674" cy="830997"/>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400" b="1" dirty="0">
                <a:solidFill>
                  <a:srgbClr val="00B0F0"/>
                </a:solidFill>
                <a:latin typeface="微软雅黑" pitchFamily="34" charset="-122"/>
                <a:ea typeface="微软雅黑" pitchFamily="34" charset="-122"/>
                <a:cs typeface="Open Sans" pitchFamily="34" charset="0"/>
              </a:rPr>
              <a:t>点击这里添加标题</a:t>
            </a:r>
            <a:endParaRPr lang="en-US" altLang="zh-CN" sz="1400" b="1" dirty="0">
              <a:solidFill>
                <a:srgbClr val="00B0F0"/>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rgbClr val="00B0F0"/>
                </a:solidFill>
                <a:latin typeface="微软雅黑" pitchFamily="34" charset="-122"/>
                <a:ea typeface="微软雅黑" pitchFamily="34" charset="-122"/>
                <a:cs typeface="Open Sans" pitchFamily="34" charset="0"/>
              </a:rPr>
              <a:t>点击这里添加内容点击这里添加内容点击这里添加内容</a:t>
            </a:r>
            <a:endParaRPr lang="en-US" altLang="zh-CN" sz="1000" dirty="0">
              <a:solidFill>
                <a:srgbClr val="00B0F0"/>
              </a:solidFill>
              <a:latin typeface="微软雅黑" pitchFamily="34" charset="-122"/>
              <a:ea typeface="微软雅黑" pitchFamily="34" charset="-122"/>
              <a:cs typeface="Open Sans" pitchFamily="34" charset="0"/>
            </a:endParaRPr>
          </a:p>
        </p:txBody>
      </p:sp>
    </p:spTree>
    <p:extLst>
      <p:ext uri="{BB962C8B-B14F-4D97-AF65-F5344CB8AC3E}">
        <p14:creationId xmlns:p14="http://schemas.microsoft.com/office/powerpoint/2010/main" val="1827792023"/>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heel(1)">
                                      <p:cBhvr>
                                        <p:cTn id="10" dur="2000"/>
                                        <p:tgtEl>
                                          <p:spTgt spid="3"/>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heel(1)">
                                      <p:cBhvr>
                                        <p:cTn id="13" dur="2000"/>
                                        <p:tgtEl>
                                          <p:spTgt spid="4"/>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heel(1)">
                                      <p:cBhvr>
                                        <p:cTn id="16" dur="2000"/>
                                        <p:tgtEl>
                                          <p:spTgt spid="5"/>
                                        </p:tgtEl>
                                      </p:cBhvr>
                                    </p:animEffect>
                                  </p:childTnLst>
                                </p:cTn>
                              </p:par>
                              <p:par>
                                <p:cTn id="17" presetID="21" presetClass="entr" presetSubtype="1"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heel(1)">
                                      <p:cBhvr>
                                        <p:cTn id="19" dur="2000"/>
                                        <p:tgtEl>
                                          <p:spTgt spid="6"/>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heel(1)">
                                      <p:cBhvr>
                                        <p:cTn id="22" dur="2000"/>
                                        <p:tgtEl>
                                          <p:spTgt spid="7"/>
                                        </p:tgtEl>
                                      </p:cBhvr>
                                    </p:animEffect>
                                  </p:childTnLst>
                                </p:cTn>
                              </p:par>
                              <p:par>
                                <p:cTn id="23" presetID="21" presetClass="entr" presetSubtype="1"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heel(1)">
                                      <p:cBhvr>
                                        <p:cTn id="25" dur="2000"/>
                                        <p:tgtEl>
                                          <p:spTgt spid="8"/>
                                        </p:tgtEl>
                                      </p:cBhvr>
                                    </p:animEffect>
                                  </p:childTnLst>
                                </p:cTn>
                              </p:par>
                              <p:par>
                                <p:cTn id="26" presetID="21" presetClass="entr" presetSubtype="1"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heel(1)">
                                      <p:cBhvr>
                                        <p:cTn id="28" dur="2000"/>
                                        <p:tgtEl>
                                          <p:spTgt spid="11"/>
                                        </p:tgtEl>
                                      </p:cBhvr>
                                    </p:animEffect>
                                  </p:childTnLst>
                                </p:cTn>
                              </p:par>
                            </p:childTnLst>
                          </p:cTn>
                        </p:par>
                        <p:par>
                          <p:cTn id="29" fill="hold">
                            <p:stCondLst>
                              <p:cond delay="2000"/>
                            </p:stCondLst>
                            <p:childTnLst>
                              <p:par>
                                <p:cTn id="30" presetID="42" presetClass="entr" presetSubtype="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250"/>
                                        <p:tgtEl>
                                          <p:spTgt spid="13"/>
                                        </p:tgtEl>
                                      </p:cBhvr>
                                    </p:animEffect>
                                    <p:anim calcmode="lin" valueType="num">
                                      <p:cBhvr>
                                        <p:cTn id="33" dur="250" fill="hold"/>
                                        <p:tgtEl>
                                          <p:spTgt spid="13"/>
                                        </p:tgtEl>
                                        <p:attrNameLst>
                                          <p:attrName>ppt_x</p:attrName>
                                        </p:attrNameLst>
                                      </p:cBhvr>
                                      <p:tavLst>
                                        <p:tav tm="0">
                                          <p:val>
                                            <p:strVal val="#ppt_x"/>
                                          </p:val>
                                        </p:tav>
                                        <p:tav tm="100000">
                                          <p:val>
                                            <p:strVal val="#ppt_x"/>
                                          </p:val>
                                        </p:tav>
                                      </p:tavLst>
                                    </p:anim>
                                    <p:anim calcmode="lin" valueType="num">
                                      <p:cBhvr>
                                        <p:cTn id="34" dur="250" fill="hold"/>
                                        <p:tgtEl>
                                          <p:spTgt spid="13"/>
                                        </p:tgtEl>
                                        <p:attrNameLst>
                                          <p:attrName>ppt_y</p:attrName>
                                        </p:attrNameLst>
                                      </p:cBhvr>
                                      <p:tavLst>
                                        <p:tav tm="0">
                                          <p:val>
                                            <p:strVal val="#ppt_y+.1"/>
                                          </p:val>
                                        </p:tav>
                                        <p:tav tm="100000">
                                          <p:val>
                                            <p:strVal val="#ppt_y"/>
                                          </p:val>
                                        </p:tav>
                                      </p:tavLst>
                                    </p:anim>
                                  </p:childTnLst>
                                </p:cTn>
                              </p:par>
                            </p:childTnLst>
                          </p:cTn>
                        </p:par>
                        <p:par>
                          <p:cTn id="35" fill="hold">
                            <p:stCondLst>
                              <p:cond delay="2250"/>
                            </p:stCondLst>
                            <p:childTnLst>
                              <p:par>
                                <p:cTn id="36" presetID="42" presetClass="entr" presetSubtype="0" fill="hold" grpId="0" nodeType="after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250"/>
                                        <p:tgtEl>
                                          <p:spTgt spid="14"/>
                                        </p:tgtEl>
                                      </p:cBhvr>
                                    </p:animEffect>
                                    <p:anim calcmode="lin" valueType="num">
                                      <p:cBhvr>
                                        <p:cTn id="39" dur="250" fill="hold"/>
                                        <p:tgtEl>
                                          <p:spTgt spid="14"/>
                                        </p:tgtEl>
                                        <p:attrNameLst>
                                          <p:attrName>ppt_x</p:attrName>
                                        </p:attrNameLst>
                                      </p:cBhvr>
                                      <p:tavLst>
                                        <p:tav tm="0">
                                          <p:val>
                                            <p:strVal val="#ppt_x"/>
                                          </p:val>
                                        </p:tav>
                                        <p:tav tm="100000">
                                          <p:val>
                                            <p:strVal val="#ppt_x"/>
                                          </p:val>
                                        </p:tav>
                                      </p:tavLst>
                                    </p:anim>
                                    <p:anim calcmode="lin" valueType="num">
                                      <p:cBhvr>
                                        <p:cTn id="40" dur="250" fill="hold"/>
                                        <p:tgtEl>
                                          <p:spTgt spid="14"/>
                                        </p:tgtEl>
                                        <p:attrNameLst>
                                          <p:attrName>ppt_y</p:attrName>
                                        </p:attrNameLst>
                                      </p:cBhvr>
                                      <p:tavLst>
                                        <p:tav tm="0">
                                          <p:val>
                                            <p:strVal val="#ppt_y+.1"/>
                                          </p:val>
                                        </p:tav>
                                        <p:tav tm="100000">
                                          <p:val>
                                            <p:strVal val="#ppt_y"/>
                                          </p:val>
                                        </p:tav>
                                      </p:tavLst>
                                    </p:anim>
                                  </p:childTnLst>
                                </p:cTn>
                              </p:par>
                            </p:childTnLst>
                          </p:cTn>
                        </p:par>
                        <p:par>
                          <p:cTn id="41" fill="hold">
                            <p:stCondLst>
                              <p:cond delay="2500"/>
                            </p:stCondLst>
                            <p:childTnLst>
                              <p:par>
                                <p:cTn id="42" presetID="42" presetClass="entr" presetSubtype="0"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250"/>
                                        <p:tgtEl>
                                          <p:spTgt spid="15"/>
                                        </p:tgtEl>
                                      </p:cBhvr>
                                    </p:animEffect>
                                    <p:anim calcmode="lin" valueType="num">
                                      <p:cBhvr>
                                        <p:cTn id="45" dur="250" fill="hold"/>
                                        <p:tgtEl>
                                          <p:spTgt spid="15"/>
                                        </p:tgtEl>
                                        <p:attrNameLst>
                                          <p:attrName>ppt_x</p:attrName>
                                        </p:attrNameLst>
                                      </p:cBhvr>
                                      <p:tavLst>
                                        <p:tav tm="0">
                                          <p:val>
                                            <p:strVal val="#ppt_x"/>
                                          </p:val>
                                        </p:tav>
                                        <p:tav tm="100000">
                                          <p:val>
                                            <p:strVal val="#ppt_x"/>
                                          </p:val>
                                        </p:tav>
                                      </p:tavLst>
                                    </p:anim>
                                    <p:anim calcmode="lin" valueType="num">
                                      <p:cBhvr>
                                        <p:cTn id="46" dur="25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animBg="1"/>
      <p:bldP spid="6" grpId="0"/>
      <p:bldP spid="7" grpId="0" animBg="1"/>
      <p:bldP spid="8" grpId="0"/>
      <p:bldP spid="11" grpId="0"/>
      <p:bldP spid="13" grpId="0"/>
      <p:bldP spid="14" grpId="0"/>
      <p:bldP spid="1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40"/>
          <p:cNvCxnSpPr/>
          <p:nvPr/>
        </p:nvCxnSpPr>
        <p:spPr>
          <a:xfrm>
            <a:off x="643604" y="2713927"/>
            <a:ext cx="7928801" cy="0"/>
          </a:xfrm>
          <a:prstGeom prst="line">
            <a:avLst/>
          </a:prstGeom>
          <a:ln w="19050">
            <a:solidFill>
              <a:srgbClr val="00B0F0"/>
            </a:solidFill>
            <a:prstDash val="sysDot"/>
          </a:ln>
        </p:spPr>
        <p:style>
          <a:lnRef idx="1">
            <a:schemeClr val="accent1"/>
          </a:lnRef>
          <a:fillRef idx="0">
            <a:schemeClr val="accent1"/>
          </a:fillRef>
          <a:effectRef idx="0">
            <a:schemeClr val="accent1"/>
          </a:effectRef>
          <a:fontRef idx="minor">
            <a:schemeClr val="tx1"/>
          </a:fontRef>
        </p:style>
      </p:cxnSp>
      <p:sp>
        <p:nvSpPr>
          <p:cNvPr id="3" name="Rounded Rectangle 24"/>
          <p:cNvSpPr/>
          <p:nvPr/>
        </p:nvSpPr>
        <p:spPr>
          <a:xfrm>
            <a:off x="643604" y="2532408"/>
            <a:ext cx="871297" cy="363040"/>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sz="2000"/>
          </a:p>
        </p:txBody>
      </p:sp>
      <p:sp>
        <p:nvSpPr>
          <p:cNvPr id="4" name="Rectangle 28"/>
          <p:cNvSpPr/>
          <p:nvPr/>
        </p:nvSpPr>
        <p:spPr>
          <a:xfrm>
            <a:off x="797811" y="2527723"/>
            <a:ext cx="436338" cy="400110"/>
          </a:xfrm>
          <a:prstGeom prst="rect">
            <a:avLst/>
          </a:prstGeom>
        </p:spPr>
        <p:txBody>
          <a:bodyPr wrap="none">
            <a:spAutoFit/>
          </a:bodyPr>
          <a:lstStyle/>
          <a:p>
            <a:r>
              <a:rPr lang="en-US" sz="2000">
                <a:solidFill>
                  <a:srgbClr val="F2F2F2"/>
                </a:solidFill>
                <a:latin typeface="Steelfish" pitchFamily="2" charset="0"/>
              </a:rPr>
              <a:t>Mon</a:t>
            </a:r>
            <a:endParaRPr lang="bg-BG" sz="2000">
              <a:solidFill>
                <a:srgbClr val="F2F2F2"/>
              </a:solidFill>
            </a:endParaRPr>
          </a:p>
        </p:txBody>
      </p:sp>
      <p:sp>
        <p:nvSpPr>
          <p:cNvPr id="5" name="Rounded Rectangle 47"/>
          <p:cNvSpPr/>
          <p:nvPr/>
        </p:nvSpPr>
        <p:spPr>
          <a:xfrm>
            <a:off x="1819855" y="2532408"/>
            <a:ext cx="871297" cy="363040"/>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sz="2000"/>
          </a:p>
        </p:txBody>
      </p:sp>
      <p:sp>
        <p:nvSpPr>
          <p:cNvPr id="6" name="Rectangle 48"/>
          <p:cNvSpPr/>
          <p:nvPr/>
        </p:nvSpPr>
        <p:spPr>
          <a:xfrm>
            <a:off x="1974062" y="2527723"/>
            <a:ext cx="378245" cy="400110"/>
          </a:xfrm>
          <a:prstGeom prst="rect">
            <a:avLst/>
          </a:prstGeom>
        </p:spPr>
        <p:txBody>
          <a:bodyPr wrap="none">
            <a:spAutoFit/>
          </a:bodyPr>
          <a:lstStyle/>
          <a:p>
            <a:r>
              <a:rPr lang="en-US" sz="2000">
                <a:solidFill>
                  <a:srgbClr val="F2F2F2"/>
                </a:solidFill>
                <a:latin typeface="Steelfish" pitchFamily="2" charset="0"/>
              </a:rPr>
              <a:t>Tue</a:t>
            </a:r>
            <a:endParaRPr lang="bg-BG" sz="2000">
              <a:solidFill>
                <a:srgbClr val="F2F2F2"/>
              </a:solidFill>
            </a:endParaRPr>
          </a:p>
        </p:txBody>
      </p:sp>
      <p:sp>
        <p:nvSpPr>
          <p:cNvPr id="7" name="Rounded Rectangle 50"/>
          <p:cNvSpPr/>
          <p:nvPr/>
        </p:nvSpPr>
        <p:spPr>
          <a:xfrm>
            <a:off x="2996105" y="2532408"/>
            <a:ext cx="871297" cy="363040"/>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sz="2000"/>
          </a:p>
        </p:txBody>
      </p:sp>
      <p:sp>
        <p:nvSpPr>
          <p:cNvPr id="8" name="Rectangle 51"/>
          <p:cNvSpPr/>
          <p:nvPr/>
        </p:nvSpPr>
        <p:spPr>
          <a:xfrm>
            <a:off x="3150313" y="2527723"/>
            <a:ext cx="441788" cy="400110"/>
          </a:xfrm>
          <a:prstGeom prst="rect">
            <a:avLst/>
          </a:prstGeom>
        </p:spPr>
        <p:txBody>
          <a:bodyPr wrap="none">
            <a:spAutoFit/>
          </a:bodyPr>
          <a:lstStyle/>
          <a:p>
            <a:r>
              <a:rPr lang="en-US" sz="2000">
                <a:solidFill>
                  <a:srgbClr val="F2F2F2"/>
                </a:solidFill>
                <a:latin typeface="Steelfish" pitchFamily="2" charset="0"/>
              </a:rPr>
              <a:t>Wed</a:t>
            </a:r>
            <a:endParaRPr lang="bg-BG" sz="2000">
              <a:solidFill>
                <a:srgbClr val="F2F2F2"/>
              </a:solidFill>
            </a:endParaRPr>
          </a:p>
        </p:txBody>
      </p:sp>
      <p:sp>
        <p:nvSpPr>
          <p:cNvPr id="9" name="Rounded Rectangle 54"/>
          <p:cNvSpPr/>
          <p:nvPr/>
        </p:nvSpPr>
        <p:spPr>
          <a:xfrm>
            <a:off x="4172356" y="2532408"/>
            <a:ext cx="871297" cy="363040"/>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sz="2000"/>
          </a:p>
        </p:txBody>
      </p:sp>
      <p:sp>
        <p:nvSpPr>
          <p:cNvPr id="10" name="Rectangle 55"/>
          <p:cNvSpPr/>
          <p:nvPr/>
        </p:nvSpPr>
        <p:spPr>
          <a:xfrm>
            <a:off x="4326563" y="2527723"/>
            <a:ext cx="388248" cy="400110"/>
          </a:xfrm>
          <a:prstGeom prst="rect">
            <a:avLst/>
          </a:prstGeom>
        </p:spPr>
        <p:txBody>
          <a:bodyPr wrap="none">
            <a:spAutoFit/>
          </a:bodyPr>
          <a:lstStyle/>
          <a:p>
            <a:r>
              <a:rPr lang="en-US" sz="2000">
                <a:solidFill>
                  <a:srgbClr val="F2F2F2"/>
                </a:solidFill>
                <a:latin typeface="Steelfish" pitchFamily="2" charset="0"/>
              </a:rPr>
              <a:t>Thu</a:t>
            </a:r>
            <a:endParaRPr lang="bg-BG" sz="2000">
              <a:solidFill>
                <a:srgbClr val="F2F2F2"/>
              </a:solidFill>
            </a:endParaRPr>
          </a:p>
        </p:txBody>
      </p:sp>
      <p:sp>
        <p:nvSpPr>
          <p:cNvPr id="11" name="Rounded Rectangle 58"/>
          <p:cNvSpPr/>
          <p:nvPr/>
        </p:nvSpPr>
        <p:spPr>
          <a:xfrm>
            <a:off x="5348607" y="2532408"/>
            <a:ext cx="871297" cy="363040"/>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sz="2000"/>
          </a:p>
        </p:txBody>
      </p:sp>
      <p:sp>
        <p:nvSpPr>
          <p:cNvPr id="12" name="Rectangle 59"/>
          <p:cNvSpPr/>
          <p:nvPr/>
        </p:nvSpPr>
        <p:spPr>
          <a:xfrm>
            <a:off x="5569732" y="2527723"/>
            <a:ext cx="312201" cy="400110"/>
          </a:xfrm>
          <a:prstGeom prst="rect">
            <a:avLst/>
          </a:prstGeom>
        </p:spPr>
        <p:txBody>
          <a:bodyPr wrap="none">
            <a:spAutoFit/>
          </a:bodyPr>
          <a:lstStyle/>
          <a:p>
            <a:r>
              <a:rPr lang="en-US" sz="2000">
                <a:solidFill>
                  <a:srgbClr val="F2F2F2"/>
                </a:solidFill>
                <a:latin typeface="Steelfish" pitchFamily="2" charset="0"/>
              </a:rPr>
              <a:t>Fri</a:t>
            </a:r>
            <a:endParaRPr lang="bg-BG" sz="2000">
              <a:solidFill>
                <a:srgbClr val="F2F2F2"/>
              </a:solidFill>
            </a:endParaRPr>
          </a:p>
        </p:txBody>
      </p:sp>
      <p:sp>
        <p:nvSpPr>
          <p:cNvPr id="13" name="Rounded Rectangle 62"/>
          <p:cNvSpPr/>
          <p:nvPr/>
        </p:nvSpPr>
        <p:spPr>
          <a:xfrm>
            <a:off x="6524857" y="2532408"/>
            <a:ext cx="871297" cy="363040"/>
          </a:xfrm>
          <a:prstGeom prst="roundRect">
            <a:avLst>
              <a:gd name="adj" fmla="val 50000"/>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sz="2000"/>
          </a:p>
        </p:txBody>
      </p:sp>
      <p:sp>
        <p:nvSpPr>
          <p:cNvPr id="14" name="Rectangle 63"/>
          <p:cNvSpPr/>
          <p:nvPr/>
        </p:nvSpPr>
        <p:spPr>
          <a:xfrm>
            <a:off x="6714948" y="2527723"/>
            <a:ext cx="365678" cy="400110"/>
          </a:xfrm>
          <a:prstGeom prst="rect">
            <a:avLst/>
          </a:prstGeom>
        </p:spPr>
        <p:txBody>
          <a:bodyPr wrap="none">
            <a:spAutoFit/>
          </a:bodyPr>
          <a:lstStyle/>
          <a:p>
            <a:r>
              <a:rPr lang="en-US" sz="2000">
                <a:solidFill>
                  <a:srgbClr val="F2F2F2"/>
                </a:solidFill>
                <a:latin typeface="Steelfish" pitchFamily="2" charset="0"/>
              </a:rPr>
              <a:t>Sat</a:t>
            </a:r>
            <a:endParaRPr lang="bg-BG" sz="2000">
              <a:solidFill>
                <a:srgbClr val="F2F2F2"/>
              </a:solidFill>
            </a:endParaRPr>
          </a:p>
        </p:txBody>
      </p:sp>
      <p:sp>
        <p:nvSpPr>
          <p:cNvPr id="15" name="Rounded Rectangle 66"/>
          <p:cNvSpPr/>
          <p:nvPr/>
        </p:nvSpPr>
        <p:spPr>
          <a:xfrm>
            <a:off x="7701108" y="2532408"/>
            <a:ext cx="871297" cy="363040"/>
          </a:xfrm>
          <a:prstGeom prst="roundRect">
            <a:avLst>
              <a:gd name="adj" fmla="val 50000"/>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sz="2000"/>
          </a:p>
        </p:txBody>
      </p:sp>
      <p:sp>
        <p:nvSpPr>
          <p:cNvPr id="16" name="Rectangle 67"/>
          <p:cNvSpPr/>
          <p:nvPr/>
        </p:nvSpPr>
        <p:spPr>
          <a:xfrm>
            <a:off x="7905384" y="2527723"/>
            <a:ext cx="401072" cy="400110"/>
          </a:xfrm>
          <a:prstGeom prst="rect">
            <a:avLst/>
          </a:prstGeom>
        </p:spPr>
        <p:txBody>
          <a:bodyPr wrap="none">
            <a:spAutoFit/>
          </a:bodyPr>
          <a:lstStyle/>
          <a:p>
            <a:r>
              <a:rPr lang="en-US" sz="2000">
                <a:solidFill>
                  <a:srgbClr val="F2F2F2"/>
                </a:solidFill>
                <a:latin typeface="Steelfish" pitchFamily="2" charset="0"/>
              </a:rPr>
              <a:t>Sun</a:t>
            </a:r>
            <a:endParaRPr lang="bg-BG" sz="2000">
              <a:solidFill>
                <a:srgbClr val="F2F2F2"/>
              </a:solidFill>
            </a:endParaRPr>
          </a:p>
        </p:txBody>
      </p:sp>
      <p:cxnSp>
        <p:nvCxnSpPr>
          <p:cNvPr id="17" name="Straight Arrow Connector 72"/>
          <p:cNvCxnSpPr>
            <a:stCxn id="3" idx="0"/>
          </p:cNvCxnSpPr>
          <p:nvPr/>
        </p:nvCxnSpPr>
        <p:spPr>
          <a:xfrm flipV="1">
            <a:off x="1079252" y="1845567"/>
            <a:ext cx="740602" cy="686841"/>
          </a:xfrm>
          <a:prstGeom prst="straightConnector1">
            <a:avLst/>
          </a:prstGeom>
          <a:ln w="19050">
            <a:solidFill>
              <a:srgbClr val="00B0F0"/>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76"/>
          <p:cNvCxnSpPr/>
          <p:nvPr/>
        </p:nvCxnSpPr>
        <p:spPr>
          <a:xfrm flipV="1">
            <a:off x="3431754" y="1837316"/>
            <a:ext cx="740602" cy="686841"/>
          </a:xfrm>
          <a:prstGeom prst="straightConnector1">
            <a:avLst/>
          </a:prstGeom>
          <a:ln w="19050">
            <a:solidFill>
              <a:srgbClr val="00B0F0"/>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79"/>
          <p:cNvCxnSpPr/>
          <p:nvPr/>
        </p:nvCxnSpPr>
        <p:spPr>
          <a:xfrm flipV="1">
            <a:off x="5759393" y="1855755"/>
            <a:ext cx="740602" cy="686841"/>
          </a:xfrm>
          <a:prstGeom prst="straightConnector1">
            <a:avLst/>
          </a:prstGeom>
          <a:ln w="19050">
            <a:solidFill>
              <a:srgbClr val="00B0F0"/>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82"/>
          <p:cNvCxnSpPr>
            <a:stCxn id="5" idx="2"/>
          </p:cNvCxnSpPr>
          <p:nvPr/>
        </p:nvCxnSpPr>
        <p:spPr>
          <a:xfrm>
            <a:off x="2255503" y="2895448"/>
            <a:ext cx="703642" cy="664077"/>
          </a:xfrm>
          <a:prstGeom prst="straightConnector1">
            <a:avLst/>
          </a:prstGeom>
          <a:ln w="19050">
            <a:solidFill>
              <a:srgbClr val="00B0F0"/>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85"/>
          <p:cNvCxnSpPr/>
          <p:nvPr/>
        </p:nvCxnSpPr>
        <p:spPr>
          <a:xfrm>
            <a:off x="4614022" y="2903175"/>
            <a:ext cx="703642" cy="664077"/>
          </a:xfrm>
          <a:prstGeom prst="straightConnector1">
            <a:avLst/>
          </a:prstGeom>
          <a:ln w="19050">
            <a:solidFill>
              <a:srgbClr val="00B0F0"/>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28" name="Text Box 10"/>
          <p:cNvSpPr txBox="1">
            <a:spLocks noChangeArrowheads="1"/>
          </p:cNvSpPr>
          <p:nvPr/>
        </p:nvSpPr>
        <p:spPr bwMode="auto">
          <a:xfrm>
            <a:off x="1792442" y="3695511"/>
            <a:ext cx="2311674" cy="830997"/>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400" b="1" dirty="0">
                <a:solidFill>
                  <a:srgbClr val="00B0F0"/>
                </a:solidFill>
                <a:latin typeface="微软雅黑" pitchFamily="34" charset="-122"/>
                <a:ea typeface="微软雅黑" pitchFamily="34" charset="-122"/>
                <a:cs typeface="Open Sans" pitchFamily="34" charset="0"/>
              </a:rPr>
              <a:t>点击这里添加标题</a:t>
            </a:r>
            <a:endParaRPr lang="en-US" altLang="zh-CN" sz="1400" b="1" dirty="0">
              <a:solidFill>
                <a:srgbClr val="00B0F0"/>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rgbClr val="00B0F0"/>
                </a:solidFill>
                <a:latin typeface="微软雅黑" pitchFamily="34" charset="-122"/>
                <a:ea typeface="微软雅黑" pitchFamily="34" charset="-122"/>
                <a:cs typeface="Open Sans" pitchFamily="34" charset="0"/>
              </a:rPr>
              <a:t>点击这里添加内容点击这里添加内容点击这里添加内容</a:t>
            </a:r>
            <a:endParaRPr lang="en-US" altLang="zh-CN" sz="1000" dirty="0">
              <a:solidFill>
                <a:srgbClr val="00B0F0"/>
              </a:solidFill>
              <a:latin typeface="微软雅黑" pitchFamily="34" charset="-122"/>
              <a:ea typeface="微软雅黑" pitchFamily="34" charset="-122"/>
              <a:cs typeface="Open Sans" pitchFamily="34" charset="0"/>
            </a:endParaRPr>
          </a:p>
        </p:txBody>
      </p:sp>
      <p:sp>
        <p:nvSpPr>
          <p:cNvPr id="29" name="Text Box 10"/>
          <p:cNvSpPr txBox="1">
            <a:spLocks noChangeArrowheads="1"/>
          </p:cNvSpPr>
          <p:nvPr/>
        </p:nvSpPr>
        <p:spPr bwMode="auto">
          <a:xfrm>
            <a:off x="5269239" y="3695511"/>
            <a:ext cx="2311674" cy="830997"/>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400" b="1" dirty="0">
                <a:solidFill>
                  <a:srgbClr val="00B0F0"/>
                </a:solidFill>
                <a:latin typeface="微软雅黑" pitchFamily="34" charset="-122"/>
                <a:ea typeface="微软雅黑" pitchFamily="34" charset="-122"/>
                <a:cs typeface="Open Sans" pitchFamily="34" charset="0"/>
              </a:rPr>
              <a:t>点击这里添加标题</a:t>
            </a:r>
            <a:endParaRPr lang="en-US" altLang="zh-CN" sz="1400" b="1" dirty="0">
              <a:solidFill>
                <a:srgbClr val="00B0F0"/>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rgbClr val="00B0F0"/>
                </a:solidFill>
                <a:latin typeface="微软雅黑" pitchFamily="34" charset="-122"/>
                <a:ea typeface="微软雅黑" pitchFamily="34" charset="-122"/>
                <a:cs typeface="Open Sans" pitchFamily="34" charset="0"/>
              </a:rPr>
              <a:t>点击这里添加内容点击这里添加内容点击这里添加内容</a:t>
            </a:r>
            <a:endParaRPr lang="en-US" altLang="zh-CN" sz="1000" dirty="0">
              <a:solidFill>
                <a:srgbClr val="00B0F0"/>
              </a:solidFill>
              <a:latin typeface="微软雅黑" pitchFamily="34" charset="-122"/>
              <a:ea typeface="微软雅黑" pitchFamily="34" charset="-122"/>
              <a:cs typeface="Open Sans" pitchFamily="34" charset="0"/>
            </a:endParaRPr>
          </a:p>
        </p:txBody>
      </p:sp>
      <p:sp>
        <p:nvSpPr>
          <p:cNvPr id="33" name="Text Box 10"/>
          <p:cNvSpPr txBox="1">
            <a:spLocks noChangeArrowheads="1"/>
          </p:cNvSpPr>
          <p:nvPr/>
        </p:nvSpPr>
        <p:spPr bwMode="auto">
          <a:xfrm>
            <a:off x="617287" y="843129"/>
            <a:ext cx="2311674" cy="830997"/>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400" b="1" dirty="0">
                <a:solidFill>
                  <a:srgbClr val="00B0F0"/>
                </a:solidFill>
                <a:latin typeface="微软雅黑" pitchFamily="34" charset="-122"/>
                <a:ea typeface="微软雅黑" pitchFamily="34" charset="-122"/>
                <a:cs typeface="Open Sans" pitchFamily="34" charset="0"/>
              </a:rPr>
              <a:t>点击这里添加标题</a:t>
            </a:r>
            <a:endParaRPr lang="en-US" altLang="zh-CN" sz="1400" b="1" dirty="0">
              <a:solidFill>
                <a:srgbClr val="00B0F0"/>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rgbClr val="00B0F0"/>
                </a:solidFill>
                <a:latin typeface="微软雅黑" pitchFamily="34" charset="-122"/>
                <a:ea typeface="微软雅黑" pitchFamily="34" charset="-122"/>
                <a:cs typeface="Open Sans" pitchFamily="34" charset="0"/>
              </a:rPr>
              <a:t>点击这里添加内容点击这里添加内容点击这里添加内容</a:t>
            </a:r>
            <a:endParaRPr lang="en-US" altLang="zh-CN" sz="1000" dirty="0">
              <a:solidFill>
                <a:srgbClr val="00B0F0"/>
              </a:solidFill>
              <a:latin typeface="微软雅黑" pitchFamily="34" charset="-122"/>
              <a:ea typeface="微软雅黑" pitchFamily="34" charset="-122"/>
              <a:cs typeface="Open Sans" pitchFamily="34" charset="0"/>
            </a:endParaRPr>
          </a:p>
        </p:txBody>
      </p:sp>
      <p:sp>
        <p:nvSpPr>
          <p:cNvPr id="34" name="Text Box 10"/>
          <p:cNvSpPr txBox="1">
            <a:spLocks noChangeArrowheads="1"/>
          </p:cNvSpPr>
          <p:nvPr/>
        </p:nvSpPr>
        <p:spPr bwMode="auto">
          <a:xfrm>
            <a:off x="3245012" y="843129"/>
            <a:ext cx="2311674" cy="830997"/>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400" b="1" dirty="0">
                <a:solidFill>
                  <a:srgbClr val="00B0F0"/>
                </a:solidFill>
                <a:latin typeface="微软雅黑" pitchFamily="34" charset="-122"/>
                <a:ea typeface="微软雅黑" pitchFamily="34" charset="-122"/>
                <a:cs typeface="Open Sans" pitchFamily="34" charset="0"/>
              </a:rPr>
              <a:t>点击这里添加标题</a:t>
            </a:r>
            <a:endParaRPr lang="en-US" altLang="zh-CN" sz="1400" b="1" dirty="0">
              <a:solidFill>
                <a:srgbClr val="00B0F0"/>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rgbClr val="00B0F0"/>
                </a:solidFill>
                <a:latin typeface="微软雅黑" pitchFamily="34" charset="-122"/>
                <a:ea typeface="微软雅黑" pitchFamily="34" charset="-122"/>
                <a:cs typeface="Open Sans" pitchFamily="34" charset="0"/>
              </a:rPr>
              <a:t>点击这里添加内容点击这里添加内容点击这里添加内容</a:t>
            </a:r>
            <a:endParaRPr lang="en-US" altLang="zh-CN" sz="1000" dirty="0">
              <a:solidFill>
                <a:srgbClr val="00B0F0"/>
              </a:solidFill>
              <a:latin typeface="微软雅黑" pitchFamily="34" charset="-122"/>
              <a:ea typeface="微软雅黑" pitchFamily="34" charset="-122"/>
              <a:cs typeface="Open Sans" pitchFamily="34" charset="0"/>
            </a:endParaRPr>
          </a:p>
        </p:txBody>
      </p:sp>
      <p:sp>
        <p:nvSpPr>
          <p:cNvPr id="35" name="Text Box 10"/>
          <p:cNvSpPr txBox="1">
            <a:spLocks noChangeArrowheads="1"/>
          </p:cNvSpPr>
          <p:nvPr/>
        </p:nvSpPr>
        <p:spPr bwMode="auto">
          <a:xfrm>
            <a:off x="5937727" y="843129"/>
            <a:ext cx="2311674" cy="830997"/>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400" b="1" dirty="0">
                <a:solidFill>
                  <a:srgbClr val="00B0F0"/>
                </a:solidFill>
                <a:latin typeface="微软雅黑" pitchFamily="34" charset="-122"/>
                <a:ea typeface="微软雅黑" pitchFamily="34" charset="-122"/>
                <a:cs typeface="Open Sans" pitchFamily="34" charset="0"/>
              </a:rPr>
              <a:t>点击这里添加标题</a:t>
            </a:r>
            <a:endParaRPr lang="en-US" altLang="zh-CN" sz="1400" b="1" dirty="0">
              <a:solidFill>
                <a:srgbClr val="00B0F0"/>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rgbClr val="00B0F0"/>
                </a:solidFill>
                <a:latin typeface="微软雅黑" pitchFamily="34" charset="-122"/>
                <a:ea typeface="微软雅黑" pitchFamily="34" charset="-122"/>
                <a:cs typeface="Open Sans" pitchFamily="34" charset="0"/>
              </a:rPr>
              <a:t>点击这里添加内容点击这里添加内容点击这里添加内容</a:t>
            </a:r>
            <a:endParaRPr lang="en-US" altLang="zh-CN" sz="1000" dirty="0">
              <a:solidFill>
                <a:srgbClr val="00B0F0"/>
              </a:solidFill>
              <a:latin typeface="微软雅黑" pitchFamily="34" charset="-122"/>
              <a:ea typeface="微软雅黑" pitchFamily="34" charset="-122"/>
              <a:cs typeface="Open Sans" pitchFamily="34" charset="0"/>
            </a:endParaRPr>
          </a:p>
        </p:txBody>
      </p:sp>
    </p:spTree>
    <p:extLst>
      <p:ext uri="{BB962C8B-B14F-4D97-AF65-F5344CB8AC3E}">
        <p14:creationId xmlns:p14="http://schemas.microsoft.com/office/powerpoint/2010/main" val="2480413461"/>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ppt_x"/>
                                          </p:val>
                                        </p:tav>
                                        <p:tav tm="100000">
                                          <p:val>
                                            <p:strVal val="#ppt_x"/>
                                          </p:val>
                                        </p:tav>
                                      </p:tavLst>
                                    </p:anim>
                                    <p:anim calcmode="lin" valueType="num">
                                      <p:cBhvr additive="base">
                                        <p:cTn id="36" dur="500" fill="hold"/>
                                        <p:tgtEl>
                                          <p:spTgt spid="9"/>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ppt_x"/>
                                          </p:val>
                                        </p:tav>
                                        <p:tav tm="100000">
                                          <p:val>
                                            <p:strVal val="#ppt_x"/>
                                          </p:val>
                                        </p:tav>
                                      </p:tavLst>
                                    </p:anim>
                                    <p:anim calcmode="lin" valueType="num">
                                      <p:cBhvr additive="base">
                                        <p:cTn id="40" dur="500" fill="hold"/>
                                        <p:tgtEl>
                                          <p:spTgt spid="10"/>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500" fill="hold"/>
                                        <p:tgtEl>
                                          <p:spTgt spid="12"/>
                                        </p:tgtEl>
                                        <p:attrNameLst>
                                          <p:attrName>ppt_x</p:attrName>
                                        </p:attrNameLst>
                                      </p:cBhvr>
                                      <p:tavLst>
                                        <p:tav tm="0">
                                          <p:val>
                                            <p:strVal val="#ppt_x"/>
                                          </p:val>
                                        </p:tav>
                                        <p:tav tm="100000">
                                          <p:val>
                                            <p:strVal val="#ppt_x"/>
                                          </p:val>
                                        </p:tav>
                                      </p:tavLst>
                                    </p:anim>
                                    <p:anim calcmode="lin" valueType="num">
                                      <p:cBhvr additive="base">
                                        <p:cTn id="48" dur="500" fill="hold"/>
                                        <p:tgtEl>
                                          <p:spTgt spid="12"/>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fill="hold"/>
                                        <p:tgtEl>
                                          <p:spTgt spid="13"/>
                                        </p:tgtEl>
                                        <p:attrNameLst>
                                          <p:attrName>ppt_x</p:attrName>
                                        </p:attrNameLst>
                                      </p:cBhvr>
                                      <p:tavLst>
                                        <p:tav tm="0">
                                          <p:val>
                                            <p:strVal val="#ppt_x"/>
                                          </p:val>
                                        </p:tav>
                                        <p:tav tm="100000">
                                          <p:val>
                                            <p:strVal val="#ppt_x"/>
                                          </p:val>
                                        </p:tav>
                                      </p:tavLst>
                                    </p:anim>
                                    <p:anim calcmode="lin" valueType="num">
                                      <p:cBhvr additive="base">
                                        <p:cTn id="52" dur="500" fill="hold"/>
                                        <p:tgtEl>
                                          <p:spTgt spid="13"/>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fill="hold"/>
                                        <p:tgtEl>
                                          <p:spTgt spid="14"/>
                                        </p:tgtEl>
                                        <p:attrNameLst>
                                          <p:attrName>ppt_x</p:attrName>
                                        </p:attrNameLst>
                                      </p:cBhvr>
                                      <p:tavLst>
                                        <p:tav tm="0">
                                          <p:val>
                                            <p:strVal val="#ppt_x"/>
                                          </p:val>
                                        </p:tav>
                                        <p:tav tm="100000">
                                          <p:val>
                                            <p:strVal val="#ppt_x"/>
                                          </p:val>
                                        </p:tav>
                                      </p:tavLst>
                                    </p:anim>
                                    <p:anim calcmode="lin" valueType="num">
                                      <p:cBhvr additive="base">
                                        <p:cTn id="56" dur="500" fill="hold"/>
                                        <p:tgtEl>
                                          <p:spTgt spid="14"/>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fill="hold"/>
                                        <p:tgtEl>
                                          <p:spTgt spid="15"/>
                                        </p:tgtEl>
                                        <p:attrNameLst>
                                          <p:attrName>ppt_x</p:attrName>
                                        </p:attrNameLst>
                                      </p:cBhvr>
                                      <p:tavLst>
                                        <p:tav tm="0">
                                          <p:val>
                                            <p:strVal val="#ppt_x"/>
                                          </p:val>
                                        </p:tav>
                                        <p:tav tm="100000">
                                          <p:val>
                                            <p:strVal val="#ppt_x"/>
                                          </p:val>
                                        </p:tav>
                                      </p:tavLst>
                                    </p:anim>
                                    <p:anim calcmode="lin" valueType="num">
                                      <p:cBhvr additive="base">
                                        <p:cTn id="60" dur="500" fill="hold"/>
                                        <p:tgtEl>
                                          <p:spTgt spid="1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additive="base">
                                        <p:cTn id="63" dur="500" fill="hold"/>
                                        <p:tgtEl>
                                          <p:spTgt spid="16"/>
                                        </p:tgtEl>
                                        <p:attrNameLst>
                                          <p:attrName>ppt_x</p:attrName>
                                        </p:attrNameLst>
                                      </p:cBhvr>
                                      <p:tavLst>
                                        <p:tav tm="0">
                                          <p:val>
                                            <p:strVal val="#ppt_x"/>
                                          </p:val>
                                        </p:tav>
                                        <p:tav tm="100000">
                                          <p:val>
                                            <p:strVal val="#ppt_x"/>
                                          </p:val>
                                        </p:tav>
                                      </p:tavLst>
                                    </p:anim>
                                    <p:anim calcmode="lin" valueType="num">
                                      <p:cBhvr additive="base">
                                        <p:cTn id="64" dur="500" fill="hold"/>
                                        <p:tgtEl>
                                          <p:spTgt spid="16"/>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17"/>
                                        </p:tgtEl>
                                        <p:attrNameLst>
                                          <p:attrName>style.visibility</p:attrName>
                                        </p:attrNameLst>
                                      </p:cBhvr>
                                      <p:to>
                                        <p:strVal val="visible"/>
                                      </p:to>
                                    </p:set>
                                    <p:anim calcmode="lin" valueType="num">
                                      <p:cBhvr additive="base">
                                        <p:cTn id="67" dur="500" fill="hold"/>
                                        <p:tgtEl>
                                          <p:spTgt spid="17"/>
                                        </p:tgtEl>
                                        <p:attrNameLst>
                                          <p:attrName>ppt_x</p:attrName>
                                        </p:attrNameLst>
                                      </p:cBhvr>
                                      <p:tavLst>
                                        <p:tav tm="0">
                                          <p:val>
                                            <p:strVal val="#ppt_x"/>
                                          </p:val>
                                        </p:tav>
                                        <p:tav tm="100000">
                                          <p:val>
                                            <p:strVal val="#ppt_x"/>
                                          </p:val>
                                        </p:tav>
                                      </p:tavLst>
                                    </p:anim>
                                    <p:anim calcmode="lin" valueType="num">
                                      <p:cBhvr additive="base">
                                        <p:cTn id="68" dur="500" fill="hold"/>
                                        <p:tgtEl>
                                          <p:spTgt spid="17"/>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19"/>
                                        </p:tgtEl>
                                        <p:attrNameLst>
                                          <p:attrName>style.visibility</p:attrName>
                                        </p:attrNameLst>
                                      </p:cBhvr>
                                      <p:to>
                                        <p:strVal val="visible"/>
                                      </p:to>
                                    </p:set>
                                    <p:anim calcmode="lin" valueType="num">
                                      <p:cBhvr additive="base">
                                        <p:cTn id="71" dur="500" fill="hold"/>
                                        <p:tgtEl>
                                          <p:spTgt spid="19"/>
                                        </p:tgtEl>
                                        <p:attrNameLst>
                                          <p:attrName>ppt_x</p:attrName>
                                        </p:attrNameLst>
                                      </p:cBhvr>
                                      <p:tavLst>
                                        <p:tav tm="0">
                                          <p:val>
                                            <p:strVal val="#ppt_x"/>
                                          </p:val>
                                        </p:tav>
                                        <p:tav tm="100000">
                                          <p:val>
                                            <p:strVal val="#ppt_x"/>
                                          </p:val>
                                        </p:tav>
                                      </p:tavLst>
                                    </p:anim>
                                    <p:anim calcmode="lin" valueType="num">
                                      <p:cBhvr additive="base">
                                        <p:cTn id="72" dur="500" fill="hold"/>
                                        <p:tgtEl>
                                          <p:spTgt spid="19"/>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21"/>
                                        </p:tgtEl>
                                        <p:attrNameLst>
                                          <p:attrName>style.visibility</p:attrName>
                                        </p:attrNameLst>
                                      </p:cBhvr>
                                      <p:to>
                                        <p:strVal val="visible"/>
                                      </p:to>
                                    </p:set>
                                    <p:anim calcmode="lin" valueType="num">
                                      <p:cBhvr additive="base">
                                        <p:cTn id="75" dur="500" fill="hold"/>
                                        <p:tgtEl>
                                          <p:spTgt spid="21"/>
                                        </p:tgtEl>
                                        <p:attrNameLst>
                                          <p:attrName>ppt_x</p:attrName>
                                        </p:attrNameLst>
                                      </p:cBhvr>
                                      <p:tavLst>
                                        <p:tav tm="0">
                                          <p:val>
                                            <p:strVal val="#ppt_x"/>
                                          </p:val>
                                        </p:tav>
                                        <p:tav tm="100000">
                                          <p:val>
                                            <p:strVal val="#ppt_x"/>
                                          </p:val>
                                        </p:tav>
                                      </p:tavLst>
                                    </p:anim>
                                    <p:anim calcmode="lin" valueType="num">
                                      <p:cBhvr additive="base">
                                        <p:cTn id="76" dur="500" fill="hold"/>
                                        <p:tgtEl>
                                          <p:spTgt spid="21"/>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23"/>
                                        </p:tgtEl>
                                        <p:attrNameLst>
                                          <p:attrName>style.visibility</p:attrName>
                                        </p:attrNameLst>
                                      </p:cBhvr>
                                      <p:to>
                                        <p:strVal val="visible"/>
                                      </p:to>
                                    </p:set>
                                    <p:anim calcmode="lin" valueType="num">
                                      <p:cBhvr additive="base">
                                        <p:cTn id="79" dur="500" fill="hold"/>
                                        <p:tgtEl>
                                          <p:spTgt spid="23"/>
                                        </p:tgtEl>
                                        <p:attrNameLst>
                                          <p:attrName>ppt_x</p:attrName>
                                        </p:attrNameLst>
                                      </p:cBhvr>
                                      <p:tavLst>
                                        <p:tav tm="0">
                                          <p:val>
                                            <p:strVal val="#ppt_x"/>
                                          </p:val>
                                        </p:tav>
                                        <p:tav tm="100000">
                                          <p:val>
                                            <p:strVal val="#ppt_x"/>
                                          </p:val>
                                        </p:tav>
                                      </p:tavLst>
                                    </p:anim>
                                    <p:anim calcmode="lin" valueType="num">
                                      <p:cBhvr additive="base">
                                        <p:cTn id="80" dur="500" fill="hold"/>
                                        <p:tgtEl>
                                          <p:spTgt spid="23"/>
                                        </p:tgtEl>
                                        <p:attrNameLst>
                                          <p:attrName>ppt_y</p:attrName>
                                        </p:attrNameLst>
                                      </p:cBhvr>
                                      <p:tavLst>
                                        <p:tav tm="0">
                                          <p:val>
                                            <p:strVal val="1+#ppt_h/2"/>
                                          </p:val>
                                        </p:tav>
                                        <p:tav tm="100000">
                                          <p:val>
                                            <p:strVal val="#ppt_y"/>
                                          </p:val>
                                        </p:tav>
                                      </p:tavLst>
                                    </p:anim>
                                  </p:childTnLst>
                                </p:cTn>
                              </p:par>
                              <p:par>
                                <p:cTn id="81" presetID="2" presetClass="entr" presetSubtype="4" fill="hold" nodeType="withEffect">
                                  <p:stCondLst>
                                    <p:cond delay="0"/>
                                  </p:stCondLst>
                                  <p:childTnLst>
                                    <p:set>
                                      <p:cBhvr>
                                        <p:cTn id="82" dur="1" fill="hold">
                                          <p:stCondLst>
                                            <p:cond delay="0"/>
                                          </p:stCondLst>
                                        </p:cTn>
                                        <p:tgtEl>
                                          <p:spTgt spid="25"/>
                                        </p:tgtEl>
                                        <p:attrNameLst>
                                          <p:attrName>style.visibility</p:attrName>
                                        </p:attrNameLst>
                                      </p:cBhvr>
                                      <p:to>
                                        <p:strVal val="visible"/>
                                      </p:to>
                                    </p:set>
                                    <p:anim calcmode="lin" valueType="num">
                                      <p:cBhvr additive="base">
                                        <p:cTn id="83" dur="500" fill="hold"/>
                                        <p:tgtEl>
                                          <p:spTgt spid="25"/>
                                        </p:tgtEl>
                                        <p:attrNameLst>
                                          <p:attrName>ppt_x</p:attrName>
                                        </p:attrNameLst>
                                      </p:cBhvr>
                                      <p:tavLst>
                                        <p:tav tm="0">
                                          <p:val>
                                            <p:strVal val="#ppt_x"/>
                                          </p:val>
                                        </p:tav>
                                        <p:tav tm="100000">
                                          <p:val>
                                            <p:strVal val="#ppt_x"/>
                                          </p:val>
                                        </p:tav>
                                      </p:tavLst>
                                    </p:anim>
                                    <p:anim calcmode="lin" valueType="num">
                                      <p:cBhvr additive="base">
                                        <p:cTn id="84" dur="500" fill="hold"/>
                                        <p:tgtEl>
                                          <p:spTgt spid="25"/>
                                        </p:tgtEl>
                                        <p:attrNameLst>
                                          <p:attrName>ppt_y</p:attrName>
                                        </p:attrNameLst>
                                      </p:cBhvr>
                                      <p:tavLst>
                                        <p:tav tm="0">
                                          <p:val>
                                            <p:strVal val="1+#ppt_h/2"/>
                                          </p:val>
                                        </p:tav>
                                        <p:tav tm="100000">
                                          <p:val>
                                            <p:strVal val="#ppt_y"/>
                                          </p:val>
                                        </p:tav>
                                      </p:tavLst>
                                    </p:anim>
                                  </p:childTnLst>
                                </p:cTn>
                              </p:par>
                            </p:childTnLst>
                          </p:cTn>
                        </p:par>
                        <p:par>
                          <p:cTn id="85" fill="hold">
                            <p:stCondLst>
                              <p:cond delay="500"/>
                            </p:stCondLst>
                            <p:childTnLst>
                              <p:par>
                                <p:cTn id="86" presetID="42" presetClass="entr" presetSubtype="0" fill="hold" grpId="0" nodeType="afterEffect">
                                  <p:stCondLst>
                                    <p:cond delay="0"/>
                                  </p:stCondLst>
                                  <p:childTnLst>
                                    <p:set>
                                      <p:cBhvr>
                                        <p:cTn id="87" dur="1" fill="hold">
                                          <p:stCondLst>
                                            <p:cond delay="0"/>
                                          </p:stCondLst>
                                        </p:cTn>
                                        <p:tgtEl>
                                          <p:spTgt spid="28"/>
                                        </p:tgtEl>
                                        <p:attrNameLst>
                                          <p:attrName>style.visibility</p:attrName>
                                        </p:attrNameLst>
                                      </p:cBhvr>
                                      <p:to>
                                        <p:strVal val="visible"/>
                                      </p:to>
                                    </p:set>
                                    <p:animEffect transition="in" filter="fade">
                                      <p:cBhvr>
                                        <p:cTn id="88" dur="250"/>
                                        <p:tgtEl>
                                          <p:spTgt spid="28"/>
                                        </p:tgtEl>
                                      </p:cBhvr>
                                    </p:animEffect>
                                    <p:anim calcmode="lin" valueType="num">
                                      <p:cBhvr>
                                        <p:cTn id="89" dur="250" fill="hold"/>
                                        <p:tgtEl>
                                          <p:spTgt spid="28"/>
                                        </p:tgtEl>
                                        <p:attrNameLst>
                                          <p:attrName>ppt_x</p:attrName>
                                        </p:attrNameLst>
                                      </p:cBhvr>
                                      <p:tavLst>
                                        <p:tav tm="0">
                                          <p:val>
                                            <p:strVal val="#ppt_x"/>
                                          </p:val>
                                        </p:tav>
                                        <p:tav tm="100000">
                                          <p:val>
                                            <p:strVal val="#ppt_x"/>
                                          </p:val>
                                        </p:tav>
                                      </p:tavLst>
                                    </p:anim>
                                    <p:anim calcmode="lin" valueType="num">
                                      <p:cBhvr>
                                        <p:cTn id="90" dur="250" fill="hold"/>
                                        <p:tgtEl>
                                          <p:spTgt spid="28"/>
                                        </p:tgtEl>
                                        <p:attrNameLst>
                                          <p:attrName>ppt_y</p:attrName>
                                        </p:attrNameLst>
                                      </p:cBhvr>
                                      <p:tavLst>
                                        <p:tav tm="0">
                                          <p:val>
                                            <p:strVal val="#ppt_y+.1"/>
                                          </p:val>
                                        </p:tav>
                                        <p:tav tm="100000">
                                          <p:val>
                                            <p:strVal val="#ppt_y"/>
                                          </p:val>
                                        </p:tav>
                                      </p:tavLst>
                                    </p:anim>
                                  </p:childTnLst>
                                </p:cTn>
                              </p:par>
                            </p:childTnLst>
                          </p:cTn>
                        </p:par>
                        <p:par>
                          <p:cTn id="91" fill="hold">
                            <p:stCondLst>
                              <p:cond delay="750"/>
                            </p:stCondLst>
                            <p:childTnLst>
                              <p:par>
                                <p:cTn id="92" presetID="42" presetClass="entr" presetSubtype="0" fill="hold" grpId="0" nodeType="afterEffect">
                                  <p:stCondLst>
                                    <p:cond delay="0"/>
                                  </p:stCondLst>
                                  <p:childTnLst>
                                    <p:set>
                                      <p:cBhvr>
                                        <p:cTn id="93" dur="1" fill="hold">
                                          <p:stCondLst>
                                            <p:cond delay="0"/>
                                          </p:stCondLst>
                                        </p:cTn>
                                        <p:tgtEl>
                                          <p:spTgt spid="29"/>
                                        </p:tgtEl>
                                        <p:attrNameLst>
                                          <p:attrName>style.visibility</p:attrName>
                                        </p:attrNameLst>
                                      </p:cBhvr>
                                      <p:to>
                                        <p:strVal val="visible"/>
                                      </p:to>
                                    </p:set>
                                    <p:animEffect transition="in" filter="fade">
                                      <p:cBhvr>
                                        <p:cTn id="94" dur="250"/>
                                        <p:tgtEl>
                                          <p:spTgt spid="29"/>
                                        </p:tgtEl>
                                      </p:cBhvr>
                                    </p:animEffect>
                                    <p:anim calcmode="lin" valueType="num">
                                      <p:cBhvr>
                                        <p:cTn id="95" dur="250" fill="hold"/>
                                        <p:tgtEl>
                                          <p:spTgt spid="29"/>
                                        </p:tgtEl>
                                        <p:attrNameLst>
                                          <p:attrName>ppt_x</p:attrName>
                                        </p:attrNameLst>
                                      </p:cBhvr>
                                      <p:tavLst>
                                        <p:tav tm="0">
                                          <p:val>
                                            <p:strVal val="#ppt_x"/>
                                          </p:val>
                                        </p:tav>
                                        <p:tav tm="100000">
                                          <p:val>
                                            <p:strVal val="#ppt_x"/>
                                          </p:val>
                                        </p:tav>
                                      </p:tavLst>
                                    </p:anim>
                                    <p:anim calcmode="lin" valueType="num">
                                      <p:cBhvr>
                                        <p:cTn id="96" dur="250" fill="hold"/>
                                        <p:tgtEl>
                                          <p:spTgt spid="29"/>
                                        </p:tgtEl>
                                        <p:attrNameLst>
                                          <p:attrName>ppt_y</p:attrName>
                                        </p:attrNameLst>
                                      </p:cBhvr>
                                      <p:tavLst>
                                        <p:tav tm="0">
                                          <p:val>
                                            <p:strVal val="#ppt_y+.1"/>
                                          </p:val>
                                        </p:tav>
                                        <p:tav tm="100000">
                                          <p:val>
                                            <p:strVal val="#ppt_y"/>
                                          </p:val>
                                        </p:tav>
                                      </p:tavLst>
                                    </p:anim>
                                  </p:childTnLst>
                                </p:cTn>
                              </p:par>
                            </p:childTnLst>
                          </p:cTn>
                        </p:par>
                        <p:par>
                          <p:cTn id="97" fill="hold">
                            <p:stCondLst>
                              <p:cond delay="1000"/>
                            </p:stCondLst>
                            <p:childTnLst>
                              <p:par>
                                <p:cTn id="98" presetID="42" presetClass="entr" presetSubtype="0" fill="hold" grpId="0" nodeType="afterEffect">
                                  <p:stCondLst>
                                    <p:cond delay="0"/>
                                  </p:stCondLst>
                                  <p:childTnLst>
                                    <p:set>
                                      <p:cBhvr>
                                        <p:cTn id="99" dur="1" fill="hold">
                                          <p:stCondLst>
                                            <p:cond delay="0"/>
                                          </p:stCondLst>
                                        </p:cTn>
                                        <p:tgtEl>
                                          <p:spTgt spid="33"/>
                                        </p:tgtEl>
                                        <p:attrNameLst>
                                          <p:attrName>style.visibility</p:attrName>
                                        </p:attrNameLst>
                                      </p:cBhvr>
                                      <p:to>
                                        <p:strVal val="visible"/>
                                      </p:to>
                                    </p:set>
                                    <p:animEffect transition="in" filter="fade">
                                      <p:cBhvr>
                                        <p:cTn id="100" dur="250"/>
                                        <p:tgtEl>
                                          <p:spTgt spid="33"/>
                                        </p:tgtEl>
                                      </p:cBhvr>
                                    </p:animEffect>
                                    <p:anim calcmode="lin" valueType="num">
                                      <p:cBhvr>
                                        <p:cTn id="101" dur="250" fill="hold"/>
                                        <p:tgtEl>
                                          <p:spTgt spid="33"/>
                                        </p:tgtEl>
                                        <p:attrNameLst>
                                          <p:attrName>ppt_x</p:attrName>
                                        </p:attrNameLst>
                                      </p:cBhvr>
                                      <p:tavLst>
                                        <p:tav tm="0">
                                          <p:val>
                                            <p:strVal val="#ppt_x"/>
                                          </p:val>
                                        </p:tav>
                                        <p:tav tm="100000">
                                          <p:val>
                                            <p:strVal val="#ppt_x"/>
                                          </p:val>
                                        </p:tav>
                                      </p:tavLst>
                                    </p:anim>
                                    <p:anim calcmode="lin" valueType="num">
                                      <p:cBhvr>
                                        <p:cTn id="102" dur="250" fill="hold"/>
                                        <p:tgtEl>
                                          <p:spTgt spid="33"/>
                                        </p:tgtEl>
                                        <p:attrNameLst>
                                          <p:attrName>ppt_y</p:attrName>
                                        </p:attrNameLst>
                                      </p:cBhvr>
                                      <p:tavLst>
                                        <p:tav tm="0">
                                          <p:val>
                                            <p:strVal val="#ppt_y+.1"/>
                                          </p:val>
                                        </p:tav>
                                        <p:tav tm="100000">
                                          <p:val>
                                            <p:strVal val="#ppt_y"/>
                                          </p:val>
                                        </p:tav>
                                      </p:tavLst>
                                    </p:anim>
                                  </p:childTnLst>
                                </p:cTn>
                              </p:par>
                            </p:childTnLst>
                          </p:cTn>
                        </p:par>
                        <p:par>
                          <p:cTn id="103" fill="hold">
                            <p:stCondLst>
                              <p:cond delay="1250"/>
                            </p:stCondLst>
                            <p:childTnLst>
                              <p:par>
                                <p:cTn id="104" presetID="42" presetClass="entr" presetSubtype="0" fill="hold" grpId="0" nodeType="afterEffect">
                                  <p:stCondLst>
                                    <p:cond delay="0"/>
                                  </p:stCondLst>
                                  <p:childTnLst>
                                    <p:set>
                                      <p:cBhvr>
                                        <p:cTn id="105" dur="1" fill="hold">
                                          <p:stCondLst>
                                            <p:cond delay="0"/>
                                          </p:stCondLst>
                                        </p:cTn>
                                        <p:tgtEl>
                                          <p:spTgt spid="34"/>
                                        </p:tgtEl>
                                        <p:attrNameLst>
                                          <p:attrName>style.visibility</p:attrName>
                                        </p:attrNameLst>
                                      </p:cBhvr>
                                      <p:to>
                                        <p:strVal val="visible"/>
                                      </p:to>
                                    </p:set>
                                    <p:animEffect transition="in" filter="fade">
                                      <p:cBhvr>
                                        <p:cTn id="106" dur="250"/>
                                        <p:tgtEl>
                                          <p:spTgt spid="34"/>
                                        </p:tgtEl>
                                      </p:cBhvr>
                                    </p:animEffect>
                                    <p:anim calcmode="lin" valueType="num">
                                      <p:cBhvr>
                                        <p:cTn id="107" dur="250" fill="hold"/>
                                        <p:tgtEl>
                                          <p:spTgt spid="34"/>
                                        </p:tgtEl>
                                        <p:attrNameLst>
                                          <p:attrName>ppt_x</p:attrName>
                                        </p:attrNameLst>
                                      </p:cBhvr>
                                      <p:tavLst>
                                        <p:tav tm="0">
                                          <p:val>
                                            <p:strVal val="#ppt_x"/>
                                          </p:val>
                                        </p:tav>
                                        <p:tav tm="100000">
                                          <p:val>
                                            <p:strVal val="#ppt_x"/>
                                          </p:val>
                                        </p:tav>
                                      </p:tavLst>
                                    </p:anim>
                                    <p:anim calcmode="lin" valueType="num">
                                      <p:cBhvr>
                                        <p:cTn id="108" dur="250" fill="hold"/>
                                        <p:tgtEl>
                                          <p:spTgt spid="34"/>
                                        </p:tgtEl>
                                        <p:attrNameLst>
                                          <p:attrName>ppt_y</p:attrName>
                                        </p:attrNameLst>
                                      </p:cBhvr>
                                      <p:tavLst>
                                        <p:tav tm="0">
                                          <p:val>
                                            <p:strVal val="#ppt_y+.1"/>
                                          </p:val>
                                        </p:tav>
                                        <p:tav tm="100000">
                                          <p:val>
                                            <p:strVal val="#ppt_y"/>
                                          </p:val>
                                        </p:tav>
                                      </p:tavLst>
                                    </p:anim>
                                  </p:childTnLst>
                                </p:cTn>
                              </p:par>
                            </p:childTnLst>
                          </p:cTn>
                        </p:par>
                        <p:par>
                          <p:cTn id="109" fill="hold">
                            <p:stCondLst>
                              <p:cond delay="1500"/>
                            </p:stCondLst>
                            <p:childTnLst>
                              <p:par>
                                <p:cTn id="110" presetID="42" presetClass="entr" presetSubtype="0" fill="hold" grpId="0" nodeType="afterEffect">
                                  <p:stCondLst>
                                    <p:cond delay="0"/>
                                  </p:stCondLst>
                                  <p:childTnLst>
                                    <p:set>
                                      <p:cBhvr>
                                        <p:cTn id="111" dur="1" fill="hold">
                                          <p:stCondLst>
                                            <p:cond delay="0"/>
                                          </p:stCondLst>
                                        </p:cTn>
                                        <p:tgtEl>
                                          <p:spTgt spid="35"/>
                                        </p:tgtEl>
                                        <p:attrNameLst>
                                          <p:attrName>style.visibility</p:attrName>
                                        </p:attrNameLst>
                                      </p:cBhvr>
                                      <p:to>
                                        <p:strVal val="visible"/>
                                      </p:to>
                                    </p:set>
                                    <p:animEffect transition="in" filter="fade">
                                      <p:cBhvr>
                                        <p:cTn id="112" dur="250"/>
                                        <p:tgtEl>
                                          <p:spTgt spid="35"/>
                                        </p:tgtEl>
                                      </p:cBhvr>
                                    </p:animEffect>
                                    <p:anim calcmode="lin" valueType="num">
                                      <p:cBhvr>
                                        <p:cTn id="113" dur="250" fill="hold"/>
                                        <p:tgtEl>
                                          <p:spTgt spid="35"/>
                                        </p:tgtEl>
                                        <p:attrNameLst>
                                          <p:attrName>ppt_x</p:attrName>
                                        </p:attrNameLst>
                                      </p:cBhvr>
                                      <p:tavLst>
                                        <p:tav tm="0">
                                          <p:val>
                                            <p:strVal val="#ppt_x"/>
                                          </p:val>
                                        </p:tav>
                                        <p:tav tm="100000">
                                          <p:val>
                                            <p:strVal val="#ppt_x"/>
                                          </p:val>
                                        </p:tav>
                                      </p:tavLst>
                                    </p:anim>
                                    <p:anim calcmode="lin" valueType="num">
                                      <p:cBhvr>
                                        <p:cTn id="114" dur="25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p:bldP spid="7" grpId="0" animBg="1"/>
      <p:bldP spid="8" grpId="0"/>
      <p:bldP spid="9" grpId="0" animBg="1"/>
      <p:bldP spid="10" grpId="0"/>
      <p:bldP spid="11" grpId="0" animBg="1"/>
      <p:bldP spid="12" grpId="0"/>
      <p:bldP spid="13" grpId="0" animBg="1"/>
      <p:bldP spid="14" grpId="0"/>
      <p:bldP spid="15" grpId="0" animBg="1"/>
      <p:bldP spid="16" grpId="0"/>
      <p:bldP spid="28" grpId="0"/>
      <p:bldP spid="29" grpId="0"/>
      <p:bldP spid="33" grpId="0"/>
      <p:bldP spid="34" grpId="0"/>
      <p:bldP spid="3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098221" y="1414794"/>
            <a:ext cx="3292087" cy="2059344"/>
          </a:xfrm>
          <a:prstGeom prst="rect">
            <a:avLst/>
          </a:prstGeom>
        </p:spPr>
      </p:pic>
      <p:pic>
        <p:nvPicPr>
          <p:cNvPr id="3" name="Picture 7"/>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5501" y="1277554"/>
            <a:ext cx="3817529" cy="3118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0"/>
          <p:cNvSpPr txBox="1">
            <a:spLocks noChangeArrowheads="1"/>
          </p:cNvSpPr>
          <p:nvPr/>
        </p:nvSpPr>
        <p:spPr bwMode="auto">
          <a:xfrm>
            <a:off x="4901968" y="1613469"/>
            <a:ext cx="3584515" cy="1661993"/>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600" b="1" dirty="0">
                <a:solidFill>
                  <a:srgbClr val="00B0F0"/>
                </a:solidFill>
                <a:latin typeface="微软雅黑" pitchFamily="34" charset="-122"/>
                <a:ea typeface="微软雅黑" pitchFamily="34" charset="-122"/>
                <a:cs typeface="Open Sans" pitchFamily="34" charset="0"/>
              </a:rPr>
              <a:t>点击这里添加标题</a:t>
            </a:r>
            <a:endParaRPr lang="en-US" altLang="zh-CN" sz="1600" b="1" dirty="0">
              <a:solidFill>
                <a:srgbClr val="00B0F0"/>
              </a:solidFill>
              <a:latin typeface="微软雅黑" pitchFamily="34" charset="-122"/>
              <a:ea typeface="微软雅黑" pitchFamily="34" charset="-122"/>
              <a:cs typeface="Open Sans" pitchFamily="34" charset="0"/>
            </a:endParaRPr>
          </a:p>
          <a:p>
            <a:pPr algn="ctr" defTabSz="1088232">
              <a:lnSpc>
                <a:spcPct val="150000"/>
              </a:lnSpc>
            </a:pPr>
            <a:endParaRPr lang="en-US" altLang="zh-CN" sz="1400" b="1" dirty="0">
              <a:solidFill>
                <a:srgbClr val="00B0F0"/>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rgbClr val="00B0F0"/>
                </a:solidFill>
                <a:latin typeface="微软雅黑" pitchFamily="34" charset="-122"/>
                <a:ea typeface="微软雅黑" pitchFamily="34" charset="-122"/>
                <a:cs typeface="Open Sans" pitchFamily="34" charset="0"/>
              </a:rPr>
              <a:t>点击这里添加内容点击这里添加内容点击这里添加内容点击这里添加内容点击这里添加内容点击这里添加内容点击这里添加内容点击这里添加内容点击这里添加内容点击这里添加内容点击这里添加内容点击这里添加内容</a:t>
            </a:r>
            <a:endParaRPr lang="en-US" altLang="zh-CN" sz="1000" dirty="0">
              <a:solidFill>
                <a:srgbClr val="00B0F0"/>
              </a:solidFill>
              <a:latin typeface="微软雅黑" pitchFamily="34" charset="-122"/>
              <a:ea typeface="微软雅黑" pitchFamily="34" charset="-122"/>
              <a:cs typeface="Open Sans" pitchFamily="34" charset="0"/>
            </a:endParaRPr>
          </a:p>
        </p:txBody>
      </p:sp>
    </p:spTree>
    <p:extLst>
      <p:ext uri="{BB962C8B-B14F-4D97-AF65-F5344CB8AC3E}">
        <p14:creationId xmlns:p14="http://schemas.microsoft.com/office/powerpoint/2010/main" val="679494368"/>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par>
                                <p:cTn id="8" presetID="22" presetClass="entr" presetSubtype="4"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childTnLst>
                          </p:cTn>
                        </p:par>
                        <p:par>
                          <p:cTn id="11" fill="hold">
                            <p:stCondLst>
                              <p:cond delay="500"/>
                            </p:stCondLst>
                            <p:childTnLst>
                              <p:par>
                                <p:cTn id="12" presetID="42" presetClass="entr" presetSubtype="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250"/>
                                        <p:tgtEl>
                                          <p:spTgt spid="7"/>
                                        </p:tgtEl>
                                      </p:cBhvr>
                                    </p:animEffect>
                                    <p:anim calcmode="lin" valueType="num">
                                      <p:cBhvr>
                                        <p:cTn id="15" dur="250" fill="hold"/>
                                        <p:tgtEl>
                                          <p:spTgt spid="7"/>
                                        </p:tgtEl>
                                        <p:attrNameLst>
                                          <p:attrName>ppt_x</p:attrName>
                                        </p:attrNameLst>
                                      </p:cBhvr>
                                      <p:tavLst>
                                        <p:tav tm="0">
                                          <p:val>
                                            <p:strVal val="#ppt_x"/>
                                          </p:val>
                                        </p:tav>
                                        <p:tav tm="100000">
                                          <p:val>
                                            <p:strVal val="#ppt_x"/>
                                          </p:val>
                                        </p:tav>
                                      </p:tavLst>
                                    </p:anim>
                                    <p:anim calcmode="lin" valueType="num">
                                      <p:cBhvr>
                                        <p:cTn id="16" dur="2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93"/>
            <a:ext cx="9143999" cy="5141640"/>
          </a:xfrm>
          <a:prstGeom prst="rect">
            <a:avLst/>
          </a:prstGeom>
        </p:spPr>
      </p:pic>
      <p:sp>
        <p:nvSpPr>
          <p:cNvPr id="16" name="文本框 6"/>
          <p:cNvSpPr txBox="1">
            <a:spLocks noChangeArrowheads="1"/>
          </p:cNvSpPr>
          <p:nvPr/>
        </p:nvSpPr>
        <p:spPr bwMode="auto">
          <a:xfrm>
            <a:off x="2669689" y="2595065"/>
            <a:ext cx="3786393" cy="33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6" tIns="45712" rIns="91426" bIns="45712">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dist" fontAlgn="base">
              <a:spcBef>
                <a:spcPct val="0"/>
              </a:spcBef>
              <a:spcAft>
                <a:spcPct val="0"/>
              </a:spcAft>
              <a:defRPr/>
            </a:pPr>
            <a:r>
              <a:rPr lang="en-US" altLang="zh-CN" sz="1600" dirty="0">
                <a:solidFill>
                  <a:srgbClr val="00B0F0"/>
                </a:solidFill>
                <a:latin typeface="微软雅黑" pitchFamily="34" charset="-122"/>
                <a:ea typeface="微软雅黑" pitchFamily="34" charset="-122"/>
              </a:rPr>
              <a:t>Children's education courseware PPT</a:t>
            </a:r>
          </a:p>
        </p:txBody>
      </p:sp>
      <p:sp>
        <p:nvSpPr>
          <p:cNvPr id="18" name="文本框 5"/>
          <p:cNvSpPr txBox="1">
            <a:spLocks noChangeArrowheads="1"/>
          </p:cNvSpPr>
          <p:nvPr/>
        </p:nvSpPr>
        <p:spPr bwMode="auto">
          <a:xfrm>
            <a:off x="0" y="1833289"/>
            <a:ext cx="9143999" cy="861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6" tIns="45712" rIns="91426" bIns="45712">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zh-CN" altLang="en-US" sz="5000" b="1" dirty="0">
                <a:solidFill>
                  <a:srgbClr val="00B0F0"/>
                </a:solidFill>
                <a:latin typeface="微软雅黑" pitchFamily="34" charset="-122"/>
                <a:ea typeface="微软雅黑" pitchFamily="34" charset="-122"/>
              </a:rPr>
              <a:t>谢谢聆听 批评指导</a:t>
            </a:r>
          </a:p>
        </p:txBody>
      </p:sp>
      <p:sp>
        <p:nvSpPr>
          <p:cNvPr id="19" name="文本框 8"/>
          <p:cNvSpPr txBox="1">
            <a:spLocks noChangeArrowheads="1"/>
          </p:cNvSpPr>
          <p:nvPr/>
        </p:nvSpPr>
        <p:spPr bwMode="auto">
          <a:xfrm>
            <a:off x="2657044" y="3184632"/>
            <a:ext cx="3615064" cy="33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6" tIns="45712" rIns="91426" bIns="45712">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dist">
              <a:buNone/>
            </a:pPr>
            <a:r>
              <a:rPr lang="zh-CN" altLang="en-US" sz="1600" cap="all" dirty="0">
                <a:latin typeface="微软雅黑" pitchFamily="34" charset="-122"/>
                <a:ea typeface="微软雅黑" pitchFamily="34" charset="-122"/>
                <a:cs typeface="Arial" panose="020B0604020202020204" pitchFamily="34" charset="0"/>
              </a:rPr>
              <a:t>适用于儿童教育 </a:t>
            </a:r>
            <a:r>
              <a:rPr lang="en-US" altLang="zh-CN" sz="1600" cap="all" dirty="0">
                <a:latin typeface="微软雅黑" pitchFamily="34" charset="-122"/>
                <a:ea typeface="微软雅黑" pitchFamily="34" charset="-122"/>
                <a:cs typeface="Arial" panose="020B0604020202020204" pitchFamily="34" charset="0"/>
              </a:rPr>
              <a:t>| </a:t>
            </a:r>
            <a:r>
              <a:rPr lang="zh-CN" altLang="en-US" sz="1600" cap="all" dirty="0">
                <a:latin typeface="微软雅黑" pitchFamily="34" charset="-122"/>
                <a:ea typeface="微软雅黑" pitchFamily="34" charset="-122"/>
                <a:cs typeface="Arial" panose="020B0604020202020204" pitchFamily="34" charset="0"/>
              </a:rPr>
              <a:t>教学课件 </a:t>
            </a:r>
            <a:r>
              <a:rPr lang="en-US" altLang="zh-CN" sz="1600" cap="all" dirty="0">
                <a:latin typeface="微软雅黑" pitchFamily="34" charset="-122"/>
                <a:ea typeface="微软雅黑" pitchFamily="34" charset="-122"/>
                <a:cs typeface="Arial" panose="020B0604020202020204" pitchFamily="34" charset="0"/>
              </a:rPr>
              <a:t>| </a:t>
            </a:r>
            <a:r>
              <a:rPr lang="zh-CN" altLang="en-US" sz="1600" cap="all" dirty="0">
                <a:latin typeface="微软雅黑" pitchFamily="34" charset="-122"/>
                <a:ea typeface="微软雅黑" pitchFamily="34" charset="-122"/>
                <a:cs typeface="Arial" panose="020B0604020202020204" pitchFamily="34" charset="0"/>
              </a:rPr>
              <a:t>成长档案</a:t>
            </a:r>
          </a:p>
        </p:txBody>
      </p:sp>
    </p:spTree>
    <p:extLst>
      <p:ext uri="{BB962C8B-B14F-4D97-AF65-F5344CB8AC3E}">
        <p14:creationId xmlns:p14="http://schemas.microsoft.com/office/powerpoint/2010/main" val="580574003"/>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80">
                                          <p:stCondLst>
                                            <p:cond delay="0"/>
                                          </p:stCondLst>
                                        </p:cTn>
                                        <p:tgtEl>
                                          <p:spTgt spid="15"/>
                                        </p:tgtEl>
                                      </p:cBhvr>
                                    </p:animEffect>
                                    <p:anim calcmode="lin" valueType="num">
                                      <p:cBhvr>
                                        <p:cTn id="8"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13" dur="26">
                                          <p:stCondLst>
                                            <p:cond delay="650"/>
                                          </p:stCondLst>
                                        </p:cTn>
                                        <p:tgtEl>
                                          <p:spTgt spid="15"/>
                                        </p:tgtEl>
                                      </p:cBhvr>
                                      <p:to x="100000" y="60000"/>
                                    </p:animScale>
                                    <p:animScale>
                                      <p:cBhvr>
                                        <p:cTn id="14" dur="166" decel="50000">
                                          <p:stCondLst>
                                            <p:cond delay="676"/>
                                          </p:stCondLst>
                                        </p:cTn>
                                        <p:tgtEl>
                                          <p:spTgt spid="15"/>
                                        </p:tgtEl>
                                      </p:cBhvr>
                                      <p:to x="100000" y="100000"/>
                                    </p:animScale>
                                    <p:animScale>
                                      <p:cBhvr>
                                        <p:cTn id="15" dur="26">
                                          <p:stCondLst>
                                            <p:cond delay="1312"/>
                                          </p:stCondLst>
                                        </p:cTn>
                                        <p:tgtEl>
                                          <p:spTgt spid="15"/>
                                        </p:tgtEl>
                                      </p:cBhvr>
                                      <p:to x="100000" y="80000"/>
                                    </p:animScale>
                                    <p:animScale>
                                      <p:cBhvr>
                                        <p:cTn id="16" dur="166" decel="50000">
                                          <p:stCondLst>
                                            <p:cond delay="1338"/>
                                          </p:stCondLst>
                                        </p:cTn>
                                        <p:tgtEl>
                                          <p:spTgt spid="15"/>
                                        </p:tgtEl>
                                      </p:cBhvr>
                                      <p:to x="100000" y="100000"/>
                                    </p:animScale>
                                    <p:animScale>
                                      <p:cBhvr>
                                        <p:cTn id="17" dur="26">
                                          <p:stCondLst>
                                            <p:cond delay="1642"/>
                                          </p:stCondLst>
                                        </p:cTn>
                                        <p:tgtEl>
                                          <p:spTgt spid="15"/>
                                        </p:tgtEl>
                                      </p:cBhvr>
                                      <p:to x="100000" y="90000"/>
                                    </p:animScale>
                                    <p:animScale>
                                      <p:cBhvr>
                                        <p:cTn id="18" dur="166" decel="50000">
                                          <p:stCondLst>
                                            <p:cond delay="1668"/>
                                          </p:stCondLst>
                                        </p:cTn>
                                        <p:tgtEl>
                                          <p:spTgt spid="15"/>
                                        </p:tgtEl>
                                      </p:cBhvr>
                                      <p:to x="100000" y="100000"/>
                                    </p:animScale>
                                    <p:animScale>
                                      <p:cBhvr>
                                        <p:cTn id="19" dur="26">
                                          <p:stCondLst>
                                            <p:cond delay="1808"/>
                                          </p:stCondLst>
                                        </p:cTn>
                                        <p:tgtEl>
                                          <p:spTgt spid="15"/>
                                        </p:tgtEl>
                                      </p:cBhvr>
                                      <p:to x="100000" y="95000"/>
                                    </p:animScale>
                                    <p:animScale>
                                      <p:cBhvr>
                                        <p:cTn id="20" dur="166" decel="50000">
                                          <p:stCondLst>
                                            <p:cond delay="1834"/>
                                          </p:stCondLst>
                                        </p:cTn>
                                        <p:tgtEl>
                                          <p:spTgt spid="1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6" presetClass="entr" presetSubtype="0" fill="hold" grpId="0" nodeType="clickEffect">
                                  <p:stCondLst>
                                    <p:cond delay="0"/>
                                  </p:stCondLst>
                                  <p:iterate type="lt">
                                    <p:tmPct val="10000"/>
                                  </p:iterate>
                                  <p:childTnLst>
                                    <p:set>
                                      <p:cBhvr>
                                        <p:cTn id="24" dur="1" fill="hold">
                                          <p:stCondLst>
                                            <p:cond delay="0"/>
                                          </p:stCondLst>
                                        </p:cTn>
                                        <p:tgtEl>
                                          <p:spTgt spid="18"/>
                                        </p:tgtEl>
                                        <p:attrNameLst>
                                          <p:attrName>style.visibility</p:attrName>
                                        </p:attrNameLst>
                                      </p:cBhvr>
                                      <p:to>
                                        <p:strVal val="visible"/>
                                      </p:to>
                                    </p:set>
                                    <p:anim by="(-#ppt_w*2)" calcmode="lin" valueType="num">
                                      <p:cBhvr rctx="PPT">
                                        <p:cTn id="25" dur="500" autoRev="1" fill="hold">
                                          <p:stCondLst>
                                            <p:cond delay="0"/>
                                          </p:stCondLst>
                                        </p:cTn>
                                        <p:tgtEl>
                                          <p:spTgt spid="18"/>
                                        </p:tgtEl>
                                        <p:attrNameLst>
                                          <p:attrName>ppt_w</p:attrName>
                                        </p:attrNameLst>
                                      </p:cBhvr>
                                    </p:anim>
                                    <p:anim by="(#ppt_w*0.50)" calcmode="lin" valueType="num">
                                      <p:cBhvr>
                                        <p:cTn id="26" dur="500" decel="50000" autoRev="1" fill="hold">
                                          <p:stCondLst>
                                            <p:cond delay="0"/>
                                          </p:stCondLst>
                                        </p:cTn>
                                        <p:tgtEl>
                                          <p:spTgt spid="18"/>
                                        </p:tgtEl>
                                        <p:attrNameLst>
                                          <p:attrName>ppt_x</p:attrName>
                                        </p:attrNameLst>
                                      </p:cBhvr>
                                    </p:anim>
                                    <p:anim from="(-#ppt_h/2)" to="(#ppt_y)" calcmode="lin" valueType="num">
                                      <p:cBhvr>
                                        <p:cTn id="27" dur="1000" fill="hold">
                                          <p:stCondLst>
                                            <p:cond delay="0"/>
                                          </p:stCondLst>
                                        </p:cTn>
                                        <p:tgtEl>
                                          <p:spTgt spid="18"/>
                                        </p:tgtEl>
                                        <p:attrNameLst>
                                          <p:attrName>ppt_y</p:attrName>
                                        </p:attrNameLst>
                                      </p:cBhvr>
                                    </p:anim>
                                    <p:animRot by="21600000">
                                      <p:cBhvr>
                                        <p:cTn id="28" dur="1000" fill="hold">
                                          <p:stCondLst>
                                            <p:cond delay="0"/>
                                          </p:stCondLst>
                                        </p:cTn>
                                        <p:tgtEl>
                                          <p:spTgt spid="18"/>
                                        </p:tgtEl>
                                        <p:attrNameLst>
                                          <p:attrName>r</p:attrName>
                                        </p:attrNameLst>
                                      </p:cBhvr>
                                    </p:animRo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1000"/>
                                        <p:tgtEl>
                                          <p:spTgt spid="16"/>
                                        </p:tgtEl>
                                      </p:cBhvr>
                                    </p:animEffect>
                                    <p:anim calcmode="lin" valueType="num">
                                      <p:cBhvr>
                                        <p:cTn id="34" dur="1000" fill="hold"/>
                                        <p:tgtEl>
                                          <p:spTgt spid="16"/>
                                        </p:tgtEl>
                                        <p:attrNameLst>
                                          <p:attrName>ppt_x</p:attrName>
                                        </p:attrNameLst>
                                      </p:cBhvr>
                                      <p:tavLst>
                                        <p:tav tm="0">
                                          <p:val>
                                            <p:strVal val="#ppt_x"/>
                                          </p:val>
                                        </p:tav>
                                        <p:tav tm="100000">
                                          <p:val>
                                            <p:strVal val="#ppt_x"/>
                                          </p:val>
                                        </p:tav>
                                      </p:tavLst>
                                    </p:anim>
                                    <p:anim calcmode="lin" valueType="num">
                                      <p:cBhvr>
                                        <p:cTn id="3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cBhvr additive="base">
                                        <p:cTn id="40" dur="500" fill="hold"/>
                                        <p:tgtEl>
                                          <p:spTgt spid="19"/>
                                        </p:tgtEl>
                                        <p:attrNameLst>
                                          <p:attrName>ppt_x</p:attrName>
                                        </p:attrNameLst>
                                      </p:cBhvr>
                                      <p:tavLst>
                                        <p:tav tm="0">
                                          <p:val>
                                            <p:strVal val="#ppt_x"/>
                                          </p:val>
                                        </p:tav>
                                        <p:tav tm="100000">
                                          <p:val>
                                            <p:strVal val="#ppt_x"/>
                                          </p:val>
                                        </p:tav>
                                      </p:tavLst>
                                    </p:anim>
                                    <p:anim calcmode="lin" valueType="num">
                                      <p:cBhvr additive="base">
                                        <p:cTn id="41"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1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3999"/>
</p:tagLst>
</file>

<file path=ppt/theme/theme1.xml><?xml version="1.0" encoding="utf-8"?>
<a:theme xmlns:a="http://schemas.openxmlformats.org/drawingml/2006/main" name="Office 主题">
  <a:themeElements>
    <a:clrScheme name="花纹小清新">
      <a:dk1>
        <a:sysClr val="windowText" lastClr="000000"/>
      </a:dk1>
      <a:lt1>
        <a:sysClr val="window" lastClr="FFFFFF"/>
      </a:lt1>
      <a:dk2>
        <a:srgbClr val="44546A"/>
      </a:dk2>
      <a:lt2>
        <a:srgbClr val="E7E6E6"/>
      </a:lt2>
      <a:accent1>
        <a:srgbClr val="FF7862"/>
      </a:accent1>
      <a:accent2>
        <a:srgbClr val="B28743"/>
      </a:accent2>
      <a:accent3>
        <a:srgbClr val="92951D"/>
      </a:accent3>
      <a:accent4>
        <a:srgbClr val="FFC000"/>
      </a:accent4>
      <a:accent5>
        <a:srgbClr val="4472C4"/>
      </a:accent5>
      <a:accent6>
        <a:srgbClr val="70AD47"/>
      </a:accent6>
      <a:hlink>
        <a:srgbClr val="0563C1"/>
      </a:hlink>
      <a:folHlink>
        <a:srgbClr val="954F72"/>
      </a:folHlink>
    </a:clrScheme>
    <a:fontScheme name="常用2">
      <a:majorFont>
        <a:latin typeface="方正兰亭黑_GBK"/>
        <a:ea typeface="方正兰亭黑_GBK"/>
        <a:cs typeface=""/>
      </a:majorFont>
      <a:minorFont>
        <a:latin typeface="微软雅黑 Light"/>
        <a:ea typeface="微软雅黑 Light"/>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1278</Words>
  <Application>Microsoft Office PowerPoint</Application>
  <PresentationFormat>全屏显示(16:9)</PresentationFormat>
  <Paragraphs>208</Paragraphs>
  <Slides>26</Slides>
  <Notes>26</Notes>
  <HiddenSlides>0</HiddenSlides>
  <MMClips>1</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26</vt:i4>
      </vt:variant>
    </vt:vector>
  </HeadingPairs>
  <TitlesOfParts>
    <vt:vector size="41" baseType="lpstr">
      <vt:lpstr>FontAwesome</vt:lpstr>
      <vt:lpstr>Steelfish</vt:lpstr>
      <vt:lpstr>等线</vt:lpstr>
      <vt:lpstr>方正兰亭黑_GBK</vt:lpstr>
      <vt:lpstr>华文细黑</vt:lpstr>
      <vt:lpstr>宋体</vt:lpstr>
      <vt:lpstr>微软雅黑</vt:lpstr>
      <vt:lpstr>微软雅黑 Light</vt:lpstr>
      <vt:lpstr>Arial</vt:lpstr>
      <vt:lpstr>Calibri</vt:lpstr>
      <vt:lpstr>Franklin Gothic Medium</vt:lpstr>
      <vt:lpstr>Impact</vt:lpstr>
      <vt:lpstr>Open Sans</vt:lpstr>
      <vt:lpstr>Segoe UI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3999</dc:title>
  <dc:creator/>
  <cp:lastModifiedBy/>
  <cp:revision>1</cp:revision>
  <dcterms:created xsi:type="dcterms:W3CDTF">2017-03-23T18:03:15Z</dcterms:created>
  <dcterms:modified xsi:type="dcterms:W3CDTF">2019-01-17T05:54:48Z</dcterms:modified>
</cp:coreProperties>
</file>