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8" r:id="rId2"/>
    <p:sldId id="283" r:id="rId3"/>
    <p:sldId id="271" r:id="rId4"/>
    <p:sldId id="269" r:id="rId5"/>
    <p:sldId id="281" r:id="rId6"/>
    <p:sldId id="280" r:id="rId7"/>
    <p:sldId id="284" r:id="rId8"/>
    <p:sldId id="279" r:id="rId9"/>
    <p:sldId id="290" r:id="rId10"/>
    <p:sldId id="291" r:id="rId11"/>
    <p:sldId id="287" r:id="rId12"/>
    <p:sldId id="278" r:id="rId13"/>
    <p:sldId id="277" r:id="rId14"/>
    <p:sldId id="272" r:id="rId15"/>
    <p:sldId id="288" r:id="rId16"/>
    <p:sldId id="293" r:id="rId17"/>
    <p:sldId id="292" r:id="rId18"/>
    <p:sldId id="273" r:id="rId19"/>
    <p:sldId id="289" r:id="rId20"/>
    <p:sldId id="270" r:id="rId21"/>
    <p:sldId id="274" r:id="rId22"/>
    <p:sldId id="275" r:id="rId23"/>
    <p:sldId id="286" r:id="rId24"/>
    <p:sldId id="285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25F"/>
    <a:srgbClr val="978CA2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62C02-BFE8-49DF-8C43-FC07BD64BA49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35E48-40D2-4657-A78F-2AECE02617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80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485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760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350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009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050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588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748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534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789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5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521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803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141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837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14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993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820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797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590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33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223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1732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253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35E48-40D2-4657-A78F-2AECE026175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699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38A5DC41-100C-4B95-9237-4CFD135E8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7D69-E5D3-4ECC-B532-595328270509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8A12103-8D76-4607-83AD-521AF8B2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451E5D1-D178-4E41-AFA9-AA9A642A5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18613-6283-45B4-801D-EA25A5596E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0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49257DF-1BAB-4D57-902F-0366AF351973}"/>
              </a:ext>
            </a:extLst>
          </p:cNvPr>
          <p:cNvSpPr txBox="1"/>
          <p:nvPr/>
        </p:nvSpPr>
        <p:spPr>
          <a:xfrm>
            <a:off x="1123949" y="1376363"/>
            <a:ext cx="620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latin typeface="隶书" pitchFamily="49" charset="-122"/>
                <a:ea typeface="隶书" pitchFamily="49" charset="-122"/>
              </a:rPr>
              <a:t>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344070DD-CE90-451F-80AD-52ADCC5D0210}"/>
              </a:ext>
            </a:extLst>
          </p:cNvPr>
          <p:cNvSpPr txBox="1"/>
          <p:nvPr/>
        </p:nvSpPr>
        <p:spPr>
          <a:xfrm>
            <a:off x="2724141" y="1407140"/>
            <a:ext cx="94815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600" dirty="0">
                <a:latin typeface="隶书" pitchFamily="49" charset="-122"/>
                <a:ea typeface="隶书" pitchFamily="49" charset="-122"/>
              </a:rPr>
              <a:t>侠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41D15C9D-4587-4A0C-9259-1EBC48B3EDF1}"/>
              </a:ext>
            </a:extLst>
          </p:cNvPr>
          <p:cNvSpPr txBox="1"/>
          <p:nvPr/>
        </p:nvSpPr>
        <p:spPr>
          <a:xfrm>
            <a:off x="4135210" y="1207918"/>
            <a:ext cx="62048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900" dirty="0">
                <a:latin typeface="隶书" pitchFamily="49" charset="-122"/>
                <a:ea typeface="隶书" pitchFamily="49" charset="-122"/>
              </a:rPr>
              <a:t>梦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2FEDA0C-AE5A-4C60-BBDE-2E37E5063D29}"/>
              </a:ext>
            </a:extLst>
          </p:cNvPr>
          <p:cNvSpPr txBox="1"/>
          <p:nvPr/>
        </p:nvSpPr>
        <p:spPr>
          <a:xfrm>
            <a:off x="581920" y="3488541"/>
            <a:ext cx="4035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latin typeface="字酷堂清楷体" panose="02010601030101010101" pitchFamily="2" charset="-122"/>
                <a:ea typeface="字酷堂清楷体" panose="02010601030101010101" pitchFamily="2" charset="-122"/>
              </a:rPr>
              <a:t>唯美水墨古风</a:t>
            </a:r>
            <a:r>
              <a:rPr lang="en-US" altLang="zh-CN" sz="2800" dirty="0" err="1">
                <a:latin typeface="字酷堂清楷体" panose="02010601030101010101" pitchFamily="2" charset="-122"/>
                <a:ea typeface="字酷堂清楷体" panose="02010601030101010101" pitchFamily="2" charset="-122"/>
              </a:rPr>
              <a:t>ppt</a:t>
            </a:r>
            <a:r>
              <a:rPr lang="zh-CN" altLang="en-US" sz="2800" dirty="0">
                <a:latin typeface="字酷堂清楷体" panose="02010601030101010101" pitchFamily="2" charset="-122"/>
                <a:ea typeface="字酷堂清楷体" panose="02010601030101010101" pitchFamily="2" charset="-122"/>
              </a:rPr>
              <a:t>模板</a:t>
            </a:r>
            <a:endParaRPr lang="zh-CN" altLang="en-US" sz="2800" dirty="0"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1DCA950-9DF5-41F3-9355-09BF45DFC6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7227" y="348507"/>
            <a:ext cx="2847079" cy="1755098"/>
          </a:xfrm>
          <a:prstGeom prst="rect">
            <a:avLst/>
          </a:prstGeom>
        </p:spPr>
      </p:pic>
      <p:pic>
        <p:nvPicPr>
          <p:cNvPr id="10" name="599662e56273f">
            <a:hlinkClick r:id="" action="ppaction://media"/>
            <a:extLst>
              <a:ext uri="{FF2B5EF4-FFF2-40B4-BE49-F238E27FC236}">
                <a16:creationId xmlns="" xmlns:a16="http://schemas.microsoft.com/office/drawing/2014/main" id="{156F3D17-4C97-4104-947D-858B4F7D78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8875" y="-1431925"/>
            <a:ext cx="609600" cy="609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A6A6A6"/>
              </a:clrFrom>
              <a:clrTo>
                <a:srgbClr val="A6A6A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295" y="1788437"/>
            <a:ext cx="4846705" cy="496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B09212D-F9DE-4998-BABA-78AA03A16277}"/>
              </a:ext>
            </a:extLst>
          </p:cNvPr>
          <p:cNvSpPr/>
          <p:nvPr/>
        </p:nvSpPr>
        <p:spPr>
          <a:xfrm>
            <a:off x="6096000" y="419802"/>
            <a:ext cx="615553" cy="3323987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800" dirty="0">
                <a:latin typeface="文悦青龙体 (非商业使用) W5" pitchFamily="50" charset="-122"/>
                <a:ea typeface="文悦青龙体 (非商业使用) W5" pitchFamily="50" charset="-122"/>
              </a:rPr>
              <a:t>人生就是大闹一场，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BC98699-6299-41B0-A75D-E3936C63D91B}"/>
              </a:ext>
            </a:extLst>
          </p:cNvPr>
          <p:cNvSpPr/>
          <p:nvPr/>
        </p:nvSpPr>
        <p:spPr>
          <a:xfrm>
            <a:off x="5480447" y="1004008"/>
            <a:ext cx="615553" cy="303705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800" dirty="0">
                <a:latin typeface="文悦青龙体 (非商业使用) W5" pitchFamily="50" charset="-122"/>
                <a:ea typeface="文悦青龙体 (非商业使用) W5" pitchFamily="50" charset="-122"/>
              </a:rPr>
              <a:t>然后， 悄然离去。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5DDB2BF-C203-4AFF-B141-CD9D3584077A}"/>
              </a:ext>
            </a:extLst>
          </p:cNvPr>
          <p:cNvSpPr/>
          <p:nvPr/>
        </p:nvSpPr>
        <p:spPr>
          <a:xfrm>
            <a:off x="4864894" y="2816942"/>
            <a:ext cx="615553" cy="131382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2800" dirty="0">
                <a:latin typeface="文悦青龙体 (非商业使用) W5" pitchFamily="50" charset="-122"/>
                <a:ea typeface="文悦青龙体 (非商业使用) W5" pitchFamily="50" charset="-122"/>
              </a:rPr>
              <a:t>—  </a:t>
            </a:r>
            <a:r>
              <a:rPr lang="zh-CN" altLang="en-US" sz="2800" dirty="0">
                <a:latin typeface="文悦青龙体 (非商业使用) W5" pitchFamily="50" charset="-122"/>
                <a:ea typeface="文悦青龙体 (非商业使用) W5" pitchFamily="50" charset="-122"/>
              </a:rPr>
              <a:t>金庸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670" y="3635085"/>
            <a:ext cx="1953282" cy="32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577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1617EBF-266E-418D-939E-566D5F945C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271115"/>
            <a:ext cx="11946195" cy="458688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A790C35-AD90-4355-94C5-3CCC2087B54D}"/>
              </a:ext>
            </a:extLst>
          </p:cNvPr>
          <p:cNvSpPr txBox="1"/>
          <p:nvPr/>
        </p:nvSpPr>
        <p:spPr>
          <a:xfrm>
            <a:off x="10158346" y="1948734"/>
            <a:ext cx="553998" cy="32167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latin typeface="字酷堂清楷体" panose="02010601030101010101" pitchFamily="2" charset="-122"/>
                <a:ea typeface="字酷堂清楷体" panose="02010601030101010101" pitchFamily="2" charset="-122"/>
              </a:rPr>
              <a:t>有人的地方，就是江湖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087" y="1228632"/>
            <a:ext cx="3887149" cy="281070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725" y="2971987"/>
            <a:ext cx="4998794" cy="438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23455"/>
      </p:ext>
    </p:extLst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48F02CD-D3FB-454B-8555-36391A3686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r="126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89BF5487-FD3A-4773-B08A-852F19B1179F}"/>
              </a:ext>
            </a:extLst>
          </p:cNvPr>
          <p:cNvSpPr/>
          <p:nvPr/>
        </p:nvSpPr>
        <p:spPr>
          <a:xfrm>
            <a:off x="6353188" y="657478"/>
            <a:ext cx="1015663" cy="151836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5400" spc="16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目录</a:t>
            </a:r>
            <a:endParaRPr lang="en-US" altLang="zh-CN" sz="5400" spc="16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26" name="PA_库_矩形 9">
            <a:extLst>
              <a:ext uri="{FF2B5EF4-FFF2-40B4-BE49-F238E27FC236}">
                <a16:creationId xmlns="" xmlns:a16="http://schemas.microsoft.com/office/drawing/2014/main" id="{388FA206-685A-4FC7-9634-93534D8888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76189" y="1176518"/>
            <a:ext cx="553998" cy="199864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600" dirty="0">
                <a:latin typeface="Arial" panose="020B0604020202020204" pitchFamily="34" charset="0"/>
                <a:ea typeface="李旭科书法 v1.4" panose="02000603000000000000" pitchFamily="2" charset="-122"/>
                <a:cs typeface="Arial" panose="020B0604020202020204" pitchFamily="34" charset="0"/>
              </a:rPr>
              <a:t>C/O/N/T/E/N/T/S</a:t>
            </a:r>
            <a:endParaRPr lang="zh-CN" altLang="en-US" sz="1600" dirty="0">
              <a:latin typeface="Arial" panose="020B0604020202020204" pitchFamily="34" charset="0"/>
              <a:ea typeface="李旭科书法 v1.4" panose="02000603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8EE9BA8B-BBC4-43E9-8F47-80CCEB906E1E}"/>
              </a:ext>
            </a:extLst>
          </p:cNvPr>
          <p:cNvCxnSpPr/>
          <p:nvPr/>
        </p:nvCxnSpPr>
        <p:spPr>
          <a:xfrm flipV="1">
            <a:off x="3570114" y="2750294"/>
            <a:ext cx="539773" cy="42487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 Box 9">
            <a:extLst>
              <a:ext uri="{FF2B5EF4-FFF2-40B4-BE49-F238E27FC236}">
                <a16:creationId xmlns="" xmlns:a16="http://schemas.microsoft.com/office/drawing/2014/main" id="{295B67A5-9333-4094-AF00-D50ADF2CA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1433" y="3101595"/>
            <a:ext cx="61555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倚天屠龙</a:t>
            </a:r>
          </a:p>
        </p:txBody>
      </p:sp>
      <p:sp>
        <p:nvSpPr>
          <p:cNvPr id="29" name="Text Box 11">
            <a:extLst>
              <a:ext uri="{FF2B5EF4-FFF2-40B4-BE49-F238E27FC236}">
                <a16:creationId xmlns="" xmlns:a16="http://schemas.microsoft.com/office/drawing/2014/main" id="{4AC17948-0EA3-4AAA-9060-1F4F31747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3439" y="3332368"/>
            <a:ext cx="353943" cy="125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方正仿宋简体" panose="02000000000000000000" pitchFamily="2" charset="-122"/>
                <a:cs typeface="Arial" panose="020B0604020202020204" pitchFamily="34" charset="0"/>
              </a:rPr>
              <a:t>致敬金庸先生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58C090B4-0BA8-41EA-84A0-CA966F90646D}"/>
              </a:ext>
            </a:extLst>
          </p:cNvPr>
          <p:cNvSpPr/>
          <p:nvPr/>
        </p:nvSpPr>
        <p:spPr>
          <a:xfrm>
            <a:off x="3514401" y="1989185"/>
            <a:ext cx="612959" cy="6093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TextBox 15">
            <a:extLst>
              <a:ext uri="{FF2B5EF4-FFF2-40B4-BE49-F238E27FC236}">
                <a16:creationId xmlns="" xmlns:a16="http://schemas.microsoft.com/office/drawing/2014/main" id="{27007B33-64DA-4E60-ACE3-EB7B5A5F726C}"/>
              </a:ext>
            </a:extLst>
          </p:cNvPr>
          <p:cNvSpPr txBox="1"/>
          <p:nvPr/>
        </p:nvSpPr>
        <p:spPr>
          <a:xfrm>
            <a:off x="3550098" y="1970687"/>
            <a:ext cx="539773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1066453"/>
            <a:r>
              <a:rPr lang="en-US" altLang="zh-CN" sz="36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</a:t>
            </a:r>
            <a:endParaRPr lang="zh-CN" altLang="en-US" sz="36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="" xmlns:a16="http://schemas.microsoft.com/office/drawing/2014/main" id="{0C06D693-1F17-425D-92F9-034A21951228}"/>
              </a:ext>
            </a:extLst>
          </p:cNvPr>
          <p:cNvSpPr txBox="1"/>
          <p:nvPr/>
        </p:nvSpPr>
        <p:spPr>
          <a:xfrm>
            <a:off x="3984114" y="1975740"/>
            <a:ext cx="2388589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1066453"/>
            <a:r>
              <a:rPr lang="en-US" altLang="zh-CN" sz="36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1</a:t>
            </a:r>
            <a:endParaRPr lang="zh-CN" altLang="en-US" sz="36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2732717F-D32D-447B-97D6-DB7817F11AD1}"/>
              </a:ext>
            </a:extLst>
          </p:cNvPr>
          <p:cNvCxnSpPr>
            <a:cxnSpLocks/>
          </p:cNvCxnSpPr>
          <p:nvPr/>
        </p:nvCxnSpPr>
        <p:spPr>
          <a:xfrm flipV="1">
            <a:off x="4924261" y="2737048"/>
            <a:ext cx="539773" cy="42487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 Box 9">
            <a:extLst>
              <a:ext uri="{FF2B5EF4-FFF2-40B4-BE49-F238E27FC236}">
                <a16:creationId xmlns="" xmlns:a16="http://schemas.microsoft.com/office/drawing/2014/main" id="{18898D15-D906-4CD9-BCD1-AB4E9626F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5580" y="3088349"/>
            <a:ext cx="61555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射雕英雄</a:t>
            </a:r>
          </a:p>
        </p:txBody>
      </p:sp>
      <p:sp>
        <p:nvSpPr>
          <p:cNvPr id="35" name="Text Box 11">
            <a:extLst>
              <a:ext uri="{FF2B5EF4-FFF2-40B4-BE49-F238E27FC236}">
                <a16:creationId xmlns="" xmlns:a16="http://schemas.microsoft.com/office/drawing/2014/main" id="{E7453E01-DB4C-4537-AEF7-51EE48D0B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888" y="3319121"/>
            <a:ext cx="353943" cy="1287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方正仿宋简体" panose="02000000000000000000" pitchFamily="2" charset="-122"/>
                <a:cs typeface="Arial" panose="020B0604020202020204" pitchFamily="34" charset="0"/>
              </a:rPr>
              <a:t>致敬金庸先生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DD11ABB1-EA4D-42CD-8699-99FD75A8AC96}"/>
              </a:ext>
            </a:extLst>
          </p:cNvPr>
          <p:cNvSpPr/>
          <p:nvPr/>
        </p:nvSpPr>
        <p:spPr>
          <a:xfrm>
            <a:off x="4868548" y="1975939"/>
            <a:ext cx="612959" cy="6093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29FE2DC0-61E5-4B56-BDDA-39F31333E35D}"/>
              </a:ext>
            </a:extLst>
          </p:cNvPr>
          <p:cNvCxnSpPr/>
          <p:nvPr/>
        </p:nvCxnSpPr>
        <p:spPr>
          <a:xfrm flipV="1">
            <a:off x="839347" y="2750294"/>
            <a:ext cx="539773" cy="42487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 Box 9">
            <a:extLst>
              <a:ext uri="{FF2B5EF4-FFF2-40B4-BE49-F238E27FC236}">
                <a16:creationId xmlns="" xmlns:a16="http://schemas.microsoft.com/office/drawing/2014/main" id="{7A0E6A5F-45CA-469F-A789-A5BEADA7D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666" y="3101595"/>
            <a:ext cx="61555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笑傲江湖</a:t>
            </a:r>
          </a:p>
        </p:txBody>
      </p:sp>
      <p:sp>
        <p:nvSpPr>
          <p:cNvPr id="39" name="Text Box 11">
            <a:extLst>
              <a:ext uri="{FF2B5EF4-FFF2-40B4-BE49-F238E27FC236}">
                <a16:creationId xmlns="" xmlns:a16="http://schemas.microsoft.com/office/drawing/2014/main" id="{D5A96BF0-5152-48C3-9D8B-36D2919A9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38" y="3332368"/>
            <a:ext cx="353943" cy="1273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方正仿宋简体" panose="02000000000000000000" pitchFamily="2" charset="-122"/>
                <a:cs typeface="Arial" panose="020B0604020202020204" pitchFamily="34" charset="0"/>
              </a:rPr>
              <a:t>致敬金庸先生</a:t>
            </a:r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6A33ED8E-6A59-45FD-80FA-AEA8081CCED5}"/>
              </a:ext>
            </a:extLst>
          </p:cNvPr>
          <p:cNvSpPr/>
          <p:nvPr/>
        </p:nvSpPr>
        <p:spPr>
          <a:xfrm>
            <a:off x="783634" y="1989185"/>
            <a:ext cx="612959" cy="6093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TextBox 15">
            <a:extLst>
              <a:ext uri="{FF2B5EF4-FFF2-40B4-BE49-F238E27FC236}">
                <a16:creationId xmlns="" xmlns:a16="http://schemas.microsoft.com/office/drawing/2014/main" id="{9DD3D6CF-CC37-484E-9B23-F13AFCFD7A3B}"/>
              </a:ext>
            </a:extLst>
          </p:cNvPr>
          <p:cNvSpPr txBox="1"/>
          <p:nvPr/>
        </p:nvSpPr>
        <p:spPr>
          <a:xfrm>
            <a:off x="819331" y="1970687"/>
            <a:ext cx="539773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1066453"/>
            <a:r>
              <a:rPr lang="en-US" altLang="zh-CN" sz="36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4</a:t>
            </a:r>
            <a:endParaRPr lang="zh-CN" altLang="en-US" sz="36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2" name="TextBox 15">
            <a:extLst>
              <a:ext uri="{FF2B5EF4-FFF2-40B4-BE49-F238E27FC236}">
                <a16:creationId xmlns="" xmlns:a16="http://schemas.microsoft.com/office/drawing/2014/main" id="{E965C8CB-BA48-4DB9-9C29-1CFC3CC45D36}"/>
              </a:ext>
            </a:extLst>
          </p:cNvPr>
          <p:cNvSpPr txBox="1"/>
          <p:nvPr/>
        </p:nvSpPr>
        <p:spPr>
          <a:xfrm>
            <a:off x="1253347" y="1975740"/>
            <a:ext cx="2388589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 defTabSz="1066453"/>
            <a:r>
              <a:rPr lang="en-US" altLang="zh-CN" sz="3600" b="1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3</a:t>
            </a:r>
            <a:endParaRPr lang="zh-CN" altLang="en-US" sz="3600" b="1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EBC96B0A-B246-4D2E-BA93-DDFB701FE424}"/>
              </a:ext>
            </a:extLst>
          </p:cNvPr>
          <p:cNvCxnSpPr>
            <a:cxnSpLocks/>
          </p:cNvCxnSpPr>
          <p:nvPr/>
        </p:nvCxnSpPr>
        <p:spPr>
          <a:xfrm flipV="1">
            <a:off x="2193494" y="2737048"/>
            <a:ext cx="539773" cy="42487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 Box 9">
            <a:extLst>
              <a:ext uri="{FF2B5EF4-FFF2-40B4-BE49-F238E27FC236}">
                <a16:creationId xmlns="" xmlns:a16="http://schemas.microsoft.com/office/drawing/2014/main" id="{8B150CA1-E91D-405A-AEE7-F430429C3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813" y="3088349"/>
            <a:ext cx="61555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天龙八部</a:t>
            </a:r>
          </a:p>
        </p:txBody>
      </p:sp>
      <p:sp>
        <p:nvSpPr>
          <p:cNvPr id="45" name="Text Box 11">
            <a:extLst>
              <a:ext uri="{FF2B5EF4-FFF2-40B4-BE49-F238E27FC236}">
                <a16:creationId xmlns="" xmlns:a16="http://schemas.microsoft.com/office/drawing/2014/main" id="{17DF0EDB-1556-443F-ADC1-0A71FD59D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870" y="3332367"/>
            <a:ext cx="353943" cy="127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ea typeface="方正仿宋简体" panose="02000000000000000000" pitchFamily="2" charset="-122"/>
                <a:cs typeface="Arial" panose="020B0604020202020204" pitchFamily="34" charset="0"/>
              </a:rPr>
              <a:t>致敬金庸先生</a:t>
            </a:r>
          </a:p>
        </p:txBody>
      </p:sp>
      <p:sp>
        <p:nvSpPr>
          <p:cNvPr id="46" name="椭圆 45">
            <a:extLst>
              <a:ext uri="{FF2B5EF4-FFF2-40B4-BE49-F238E27FC236}">
                <a16:creationId xmlns="" xmlns:a16="http://schemas.microsoft.com/office/drawing/2014/main" id="{72F635ED-5219-4824-B273-89CB1B2E435A}"/>
              </a:ext>
            </a:extLst>
          </p:cNvPr>
          <p:cNvSpPr/>
          <p:nvPr/>
        </p:nvSpPr>
        <p:spPr>
          <a:xfrm>
            <a:off x="2137781" y="1975939"/>
            <a:ext cx="612959" cy="60933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315750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utoUpdateAnimBg="0"/>
      <p:bldP spid="31" grpId="0"/>
      <p:bldP spid="32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6FCC721-81FE-4904-9AF8-8D68BAA4F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93574"/>
            <a:ext cx="12250403" cy="2715506"/>
          </a:xfrm>
          <a:prstGeom prst="rect">
            <a:avLst/>
          </a:prstGeom>
        </p:spPr>
      </p:pic>
      <p:sp>
        <p:nvSpPr>
          <p:cNvPr id="4" name="Text Box 9">
            <a:extLst>
              <a:ext uri="{FF2B5EF4-FFF2-40B4-BE49-F238E27FC236}">
                <a16:creationId xmlns="" xmlns:a16="http://schemas.microsoft.com/office/drawing/2014/main" id="{BC266499-83F6-45DF-B212-B17F19E2D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168" y="1028700"/>
            <a:ext cx="1015663" cy="286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射雕英雄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A18AE4B-1C7F-4C80-9D7B-8D67EEB628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2138" y="706039"/>
            <a:ext cx="3663503" cy="22583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A6A6A6"/>
              </a:clrFrom>
              <a:clrTo>
                <a:srgbClr val="A6A6A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4" y="959224"/>
            <a:ext cx="5013118" cy="513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69351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9">
            <a:extLst>
              <a:ext uri="{FF2B5EF4-FFF2-40B4-BE49-F238E27FC236}">
                <a16:creationId xmlns="" xmlns:a16="http://schemas.microsoft.com/office/drawing/2014/main" id="{B82CEAD3-A0E2-4D48-B9F4-7423651CD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557" y="1236300"/>
            <a:ext cx="1538883" cy="253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金庸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2D0A86A8-667D-43A7-A9A6-1429B0CA0180}"/>
              </a:ext>
            </a:extLst>
          </p:cNvPr>
          <p:cNvSpPr txBox="1"/>
          <p:nvPr/>
        </p:nvSpPr>
        <p:spPr>
          <a:xfrm>
            <a:off x="9079039" y="4181547"/>
            <a:ext cx="1169551" cy="192938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>
                <a:latin typeface="字酷堂清楷体" panose="02010601030101010101" pitchFamily="2" charset="-122"/>
                <a:ea typeface="字酷堂清楷体" panose="02010601030101010101" pitchFamily="2" charset="-122"/>
              </a:rPr>
              <a:t>金庸经典</a:t>
            </a:r>
            <a:endParaRPr lang="en-US" altLang="zh-CN" sz="3200" dirty="0">
              <a:latin typeface="字酷堂清楷体" panose="02010601030101010101" pitchFamily="2" charset="-122"/>
              <a:ea typeface="字酷堂清楷体" panose="02010601030101010101" pitchFamily="2" charset="-122"/>
            </a:endParaRPr>
          </a:p>
          <a:p>
            <a:pPr algn="dist"/>
            <a:r>
              <a:rPr lang="zh-CN" altLang="en-US" sz="3200" dirty="0">
                <a:latin typeface="字酷堂清楷体" panose="02010601030101010101" pitchFamily="2" charset="-122"/>
                <a:ea typeface="字酷堂清楷体" panose="02010601030101010101" pitchFamily="2" charset="-122"/>
              </a:rPr>
              <a:t>字字千金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661">
            <a:off x="2254022" y="-1417"/>
            <a:ext cx="7347648" cy="743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7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4749516-9543-4B3F-B6DB-F9135ABCFD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0"/>
          <a:stretch/>
        </p:blipFill>
        <p:spPr>
          <a:xfrm>
            <a:off x="-114301" y="-114300"/>
            <a:ext cx="6176963" cy="69723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9A8C6CC4-F26B-4D19-ACCA-75F4BFCF9A6A}"/>
              </a:ext>
            </a:extLst>
          </p:cNvPr>
          <p:cNvSpPr/>
          <p:nvPr/>
        </p:nvSpPr>
        <p:spPr>
          <a:xfrm>
            <a:off x="7605575" y="921263"/>
            <a:ext cx="1103187" cy="40993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99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/</a:t>
            </a:r>
            <a:endParaRPr lang="zh-CN" altLang="en-US" sz="19900" dirty="0">
              <a:solidFill>
                <a:schemeClr val="tx1">
                  <a:lumMod val="85000"/>
                  <a:lumOff val="15000"/>
                </a:schemeClr>
              </a:solidFill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718" y="1459565"/>
            <a:ext cx="3649661" cy="26389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857" y="2707341"/>
            <a:ext cx="2852537" cy="25034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024" y="3394261"/>
            <a:ext cx="2034540" cy="22783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939" y="3619276"/>
            <a:ext cx="2278380" cy="230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CFE340BA-E73A-40D7-B865-6872F188C405}"/>
              </a:ext>
            </a:extLst>
          </p:cNvPr>
          <p:cNvSpPr/>
          <p:nvPr/>
        </p:nvSpPr>
        <p:spPr>
          <a:xfrm>
            <a:off x="4931637" y="2276312"/>
            <a:ext cx="7520007" cy="2195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侠之大者，为国为民。</a:t>
            </a:r>
            <a:endParaRPr lang="en-US" altLang="zh-CN" sz="5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algn="dist"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——《</a:t>
            </a:r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射雕英雄传</a:t>
            </a: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DDDDDD"/>
              </a:clrFrom>
              <a:clrTo>
                <a:srgbClr val="DDDD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6" y="691627"/>
            <a:ext cx="7620000" cy="565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1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DEC0FA0-DF59-4C6F-819D-CD014413EE15}"/>
              </a:ext>
            </a:extLst>
          </p:cNvPr>
          <p:cNvSpPr/>
          <p:nvPr/>
        </p:nvSpPr>
        <p:spPr>
          <a:xfrm>
            <a:off x="0" y="2133601"/>
            <a:ext cx="7494493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亢龙有悔，盈不可久。</a:t>
            </a:r>
            <a:endParaRPr lang="en-US" altLang="zh-CN" sz="5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algn="dist"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——《</a:t>
            </a:r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射雕英雄传</a:t>
            </a: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488" y="202105"/>
            <a:ext cx="4926479" cy="657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4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BDD1FE1-D88F-449E-BE7F-71C484ED33B8}"/>
              </a:ext>
            </a:extLst>
          </p:cNvPr>
          <p:cNvSpPr/>
          <p:nvPr/>
        </p:nvSpPr>
        <p:spPr>
          <a:xfrm>
            <a:off x="4997388" y="1758621"/>
            <a:ext cx="9366667" cy="21957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乱世之际，人不如狗。</a:t>
            </a: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</a:t>
            </a:r>
          </a:p>
          <a:p>
            <a:pPr algn="ctr"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——《</a:t>
            </a:r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射雕英雄传</a:t>
            </a: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E3E3E3"/>
              </a:clrFrom>
              <a:clrTo>
                <a:srgbClr val="E3E3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618"/>
            <a:ext cx="7241754" cy="537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6FCC721-81FE-4904-9AF8-8D68BAA4F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93574"/>
            <a:ext cx="12250403" cy="2715506"/>
          </a:xfrm>
          <a:prstGeom prst="rect">
            <a:avLst/>
          </a:prstGeom>
        </p:spPr>
      </p:pic>
      <p:sp>
        <p:nvSpPr>
          <p:cNvPr id="4" name="Text Box 9">
            <a:extLst>
              <a:ext uri="{FF2B5EF4-FFF2-40B4-BE49-F238E27FC236}">
                <a16:creationId xmlns="" xmlns:a16="http://schemas.microsoft.com/office/drawing/2014/main" id="{BC266499-83F6-45DF-B212-B17F19E2D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168" y="1028700"/>
            <a:ext cx="1015663" cy="286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倚天屠龙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A18AE4B-1C7F-4C80-9D7B-8D67EEB628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2138" y="706039"/>
            <a:ext cx="3663503" cy="22583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A6A6A6"/>
              </a:clrFrom>
              <a:clrTo>
                <a:srgbClr val="A6A6A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37" y="1422125"/>
            <a:ext cx="4447285" cy="455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7249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555D99D-34E2-4FF8-B66D-98D0488C327E}"/>
              </a:ext>
            </a:extLst>
          </p:cNvPr>
          <p:cNvSpPr/>
          <p:nvPr/>
        </p:nvSpPr>
        <p:spPr>
          <a:xfrm>
            <a:off x="1168729" y="1675502"/>
            <a:ext cx="4354247" cy="3807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焚我残躯，熊熊圣火，生亦何欢，死亦何苦？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为善除恶，唯光明故。喜乐悲愁，皆归尘土。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怜我世人，忧患实多。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——《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倚天屠龙记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425" y="630314"/>
            <a:ext cx="6075977" cy="607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3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66592CA-066F-4D79-8A0D-8E3DF251FAA6}"/>
              </a:ext>
            </a:extLst>
          </p:cNvPr>
          <p:cNvSpPr/>
          <p:nvPr/>
        </p:nvSpPr>
        <p:spPr>
          <a:xfrm>
            <a:off x="766916" y="867657"/>
            <a:ext cx="10238700" cy="2192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他强由他强，清风拂山岗；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他横由他横，明月照大江。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                  ——《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倚天屠龙记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E1E1E1"/>
              </a:clrFrom>
              <a:clrTo>
                <a:srgbClr val="E1E1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38" y="1690062"/>
            <a:ext cx="9517601" cy="594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3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B77DB433-6E7A-442E-81C9-F292CC84AF82}"/>
              </a:ext>
            </a:extLst>
          </p:cNvPr>
          <p:cNvSpPr/>
          <p:nvPr/>
        </p:nvSpPr>
        <p:spPr>
          <a:xfrm>
            <a:off x="6715658" y="675928"/>
            <a:ext cx="3508653" cy="609358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这个世界上，</a:t>
            </a:r>
            <a:endParaRPr lang="en-US" altLang="zh-CN" sz="5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越</a:t>
            </a:r>
            <a:r>
              <a:rPr lang="zh-CN" altLang="en-US" sz="5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漂亮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的女人越会</a:t>
            </a:r>
            <a:r>
              <a:rPr lang="zh-CN" altLang="en-US" sz="5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骗人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                 </a:t>
            </a:r>
          </a:p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——《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倚天屠龙记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187" y="1304937"/>
            <a:ext cx="780288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0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6FCC721-81FE-4904-9AF8-8D68BAA4F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93574"/>
            <a:ext cx="12250403" cy="2715506"/>
          </a:xfrm>
          <a:prstGeom prst="rect">
            <a:avLst/>
          </a:prstGeom>
        </p:spPr>
      </p:pic>
      <p:sp>
        <p:nvSpPr>
          <p:cNvPr id="4" name="Text Box 9">
            <a:extLst>
              <a:ext uri="{FF2B5EF4-FFF2-40B4-BE49-F238E27FC236}">
                <a16:creationId xmlns="" xmlns:a16="http://schemas.microsoft.com/office/drawing/2014/main" id="{BC266499-83F6-45DF-B212-B17F19E2D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168" y="1028700"/>
            <a:ext cx="1015663" cy="286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天龙八部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A18AE4B-1C7F-4C80-9D7B-8D67EEB628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2138" y="706039"/>
            <a:ext cx="3663503" cy="22583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A6A6A6"/>
              </a:clrFrom>
              <a:clrTo>
                <a:srgbClr val="A6A6A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92" y="1180729"/>
            <a:ext cx="3459010" cy="489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98606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34E0966-FD2D-4804-AF2C-8A7B7D19C4B9}"/>
              </a:ext>
            </a:extLst>
          </p:cNvPr>
          <p:cNvSpPr/>
          <p:nvPr/>
        </p:nvSpPr>
        <p:spPr>
          <a:xfrm>
            <a:off x="2400583" y="1467281"/>
            <a:ext cx="9165969" cy="1925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你有苦说不出，那才是真的苦！</a:t>
            </a:r>
            <a:r>
              <a:rPr lang="en-US" altLang="zh-CN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                 </a:t>
            </a:r>
          </a:p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           ——《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天龙八部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74948">
            <a:off x="-1252853" y="110989"/>
            <a:ext cx="9232184" cy="643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7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144" y="372862"/>
            <a:ext cx="5660873" cy="57054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35B62AA-6479-43FE-B4AD-DB4A5CE6116C}"/>
              </a:ext>
            </a:extLst>
          </p:cNvPr>
          <p:cNvSpPr/>
          <p:nvPr/>
        </p:nvSpPr>
        <p:spPr>
          <a:xfrm>
            <a:off x="2870180" y="859814"/>
            <a:ext cx="6832640" cy="378565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以彼之道</a:t>
            </a:r>
            <a:endParaRPr lang="en-US" altLang="zh-CN" sz="72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72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72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还施彼身</a:t>
            </a:r>
            <a:endParaRPr lang="en-US" altLang="zh-CN" sz="72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AD93224-39C8-4CB2-94E1-D66C7A2B78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03" y="4251222"/>
            <a:ext cx="12250403" cy="271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5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FFA1B33-894E-4EBA-AFBB-C4EC8CBEEF43}"/>
              </a:ext>
            </a:extLst>
          </p:cNvPr>
          <p:cNvSpPr/>
          <p:nvPr/>
        </p:nvSpPr>
        <p:spPr>
          <a:xfrm>
            <a:off x="646772" y="2203261"/>
            <a:ext cx="14719610" cy="1925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红颜弹指老，刹那芳华。</a:t>
            </a:r>
            <a:endParaRPr lang="en-US" altLang="zh-CN" sz="4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  ——《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天龙八部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869" y="564775"/>
            <a:ext cx="6682480" cy="501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5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6FCC721-81FE-4904-9AF8-8D68BAA4F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893574"/>
            <a:ext cx="12250403" cy="2715506"/>
          </a:xfrm>
          <a:prstGeom prst="rect">
            <a:avLst/>
          </a:prstGeom>
        </p:spPr>
      </p:pic>
      <p:sp>
        <p:nvSpPr>
          <p:cNvPr id="4" name="Text Box 9">
            <a:extLst>
              <a:ext uri="{FF2B5EF4-FFF2-40B4-BE49-F238E27FC236}">
                <a16:creationId xmlns="" xmlns:a16="http://schemas.microsoft.com/office/drawing/2014/main" id="{BC266499-83F6-45DF-B212-B17F19E2D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168" y="1028700"/>
            <a:ext cx="1015663" cy="286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>
                    <a:lumMod val="50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笑傲江湖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A18AE4B-1C7F-4C80-9D7B-8D67EEB628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82138" y="706039"/>
            <a:ext cx="3663503" cy="22583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clrChange>
              <a:clrFrom>
                <a:srgbClr val="E3E3E3"/>
              </a:clrFrom>
              <a:clrTo>
                <a:srgbClr val="E3E3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47" y="1642369"/>
            <a:ext cx="5534384" cy="410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6459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BBF1A0D-2D25-4B02-9AF5-14BCA241CA8A}"/>
              </a:ext>
            </a:extLst>
          </p:cNvPr>
          <p:cNvSpPr/>
          <p:nvPr/>
        </p:nvSpPr>
        <p:spPr>
          <a:xfrm>
            <a:off x="294969" y="3068024"/>
            <a:ext cx="6371303" cy="1925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欲练神功，引刀自</a:t>
            </a:r>
            <a:r>
              <a:rPr lang="zh-CN" alt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宫。</a:t>
            </a:r>
            <a:r>
              <a:rPr lang="en-US" altLang="zh-CN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</a:t>
            </a:r>
            <a:endParaRPr lang="en-US" altLang="zh-CN" sz="36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——《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笑傲江湖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04" y="1189606"/>
            <a:ext cx="7931996" cy="493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2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E5F607E-6D30-4096-9BDC-8A55E0B8EAC8}"/>
              </a:ext>
            </a:extLst>
          </p:cNvPr>
          <p:cNvSpPr/>
          <p:nvPr/>
        </p:nvSpPr>
        <p:spPr>
          <a:xfrm>
            <a:off x="4480174" y="721781"/>
            <a:ext cx="3231654" cy="53414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只要有人的地方就有恩怨，有恩怨就会有江湖，人就是江湖。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A6A6A6"/>
              </a:clrFrom>
              <a:clrTo>
                <a:srgbClr val="A6A6A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24613"/>
            <a:ext cx="4756263" cy="487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6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9418CC15-254E-4EED-BAAB-AC61A8784A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21" y="-1159844"/>
            <a:ext cx="12380495" cy="1155512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1E9CC00-3C24-45AA-82BE-F3074C13E8EA}"/>
              </a:ext>
            </a:extLst>
          </p:cNvPr>
          <p:cNvSpPr/>
          <p:nvPr/>
        </p:nvSpPr>
        <p:spPr>
          <a:xfrm>
            <a:off x="1037161" y="911443"/>
            <a:ext cx="11259113" cy="1994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生活百般滋味，人生需要笑对。</a:t>
            </a:r>
            <a:endParaRPr lang="en-US" altLang="zh-CN" sz="44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                         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——《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笑傲江湖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itchFamily="49" charset="-122"/>
                <a:ea typeface="楷体" pitchFamily="49" charset="-122"/>
              </a:rPr>
              <a:t>》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47" y="1999129"/>
            <a:ext cx="4674954" cy="537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2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FEF65455-2BE5-499F-801D-E560DF818EE4}"/>
              </a:ext>
            </a:extLst>
          </p:cNvPr>
          <p:cNvSpPr/>
          <p:nvPr/>
        </p:nvSpPr>
        <p:spPr>
          <a:xfrm>
            <a:off x="6060697" y="509012"/>
            <a:ext cx="800219" cy="265713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000" dirty="0">
                <a:latin typeface="文悦青龙体 (非商业使用) W5" pitchFamily="50" charset="-122"/>
                <a:ea typeface="文悦青龙体 (非商业使用) W5" pitchFamily="50" charset="-122"/>
              </a:rPr>
              <a:t>金庸先生，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8DE63823-FD02-421A-8249-24C2A1C7B8AA}"/>
              </a:ext>
            </a:extLst>
          </p:cNvPr>
          <p:cNvSpPr/>
          <p:nvPr/>
        </p:nvSpPr>
        <p:spPr>
          <a:xfrm>
            <a:off x="5111115" y="1123923"/>
            <a:ext cx="800219" cy="265713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000" dirty="0">
                <a:latin typeface="文悦青龙体 (非商业使用) W5" pitchFamily="50" charset="-122"/>
                <a:ea typeface="文悦青龙体 (非商业使用) W5" pitchFamily="50" charset="-122"/>
              </a:rPr>
              <a:t>一路走好！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670" y="3635085"/>
            <a:ext cx="1953282" cy="32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4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928D2D6B-E8B6-4170-BFDC-15014EC9998B}"/>
              </a:ext>
            </a:extLst>
          </p:cNvPr>
          <p:cNvGrpSpPr/>
          <p:nvPr/>
        </p:nvGrpSpPr>
        <p:grpSpPr>
          <a:xfrm>
            <a:off x="342144" y="1075556"/>
            <a:ext cx="4556426" cy="3770263"/>
            <a:chOff x="407458" y="751706"/>
            <a:chExt cx="4556426" cy="3770263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A49257DF-1BAB-4D57-902F-0366AF351973}"/>
                </a:ext>
              </a:extLst>
            </p:cNvPr>
            <p:cNvSpPr txBox="1"/>
            <p:nvPr/>
          </p:nvSpPr>
          <p:spPr>
            <a:xfrm>
              <a:off x="1189263" y="1052513"/>
              <a:ext cx="62048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>
                  <a:latin typeface="隶书" pitchFamily="49" charset="-122"/>
                  <a:ea typeface="隶书" pitchFamily="49" charset="-122"/>
                </a:rPr>
                <a:t>武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344070DD-CE90-451F-80AD-52ADCC5D0210}"/>
                </a:ext>
              </a:extLst>
            </p:cNvPr>
            <p:cNvSpPr txBox="1"/>
            <p:nvPr/>
          </p:nvSpPr>
          <p:spPr>
            <a:xfrm>
              <a:off x="2856547" y="1675749"/>
              <a:ext cx="62048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500" dirty="0">
                  <a:latin typeface="隶书" pitchFamily="49" charset="-122"/>
                  <a:ea typeface="隶书" pitchFamily="49" charset="-122"/>
                </a:rPr>
                <a:t>侠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41D15C9D-4587-4A0C-9259-1EBC48B3EDF1}"/>
                </a:ext>
              </a:extLst>
            </p:cNvPr>
            <p:cNvSpPr txBox="1"/>
            <p:nvPr/>
          </p:nvSpPr>
          <p:spPr>
            <a:xfrm>
              <a:off x="3890281" y="751706"/>
              <a:ext cx="620486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3900" dirty="0">
                  <a:latin typeface="隶书" pitchFamily="49" charset="-122"/>
                  <a:ea typeface="隶书" pitchFamily="49" charset="-122"/>
                </a:rPr>
                <a:t>梦</a:t>
              </a:r>
            </a:p>
          </p:txBody>
        </p:sp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55A763E9-63FC-42E6-B3E6-FD11D3EC94D8}"/>
                </a:ext>
              </a:extLst>
            </p:cNvPr>
            <p:cNvSpPr txBox="1"/>
            <p:nvPr/>
          </p:nvSpPr>
          <p:spPr>
            <a:xfrm>
              <a:off x="2526843" y="1288208"/>
              <a:ext cx="2437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每个人心中都有一个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36971579-C2A5-4AC3-8A5A-0100C81F633A}"/>
                </a:ext>
              </a:extLst>
            </p:cNvPr>
            <p:cNvSpPr/>
            <p:nvPr/>
          </p:nvSpPr>
          <p:spPr>
            <a:xfrm>
              <a:off x="2240661" y="3778439"/>
              <a:ext cx="18473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600" dirty="0">
                <a:latin typeface="文悦青龙体 (非商业使用) W5" pitchFamily="50" charset="-122"/>
                <a:ea typeface="文悦青龙体 (非商业使用) W5" pitchFamily="50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F2FEDA0C-AE5A-4C60-BBDE-2E37E5063D29}"/>
                </a:ext>
              </a:extLst>
            </p:cNvPr>
            <p:cNvSpPr txBox="1"/>
            <p:nvPr/>
          </p:nvSpPr>
          <p:spPr>
            <a:xfrm>
              <a:off x="407458" y="3268504"/>
              <a:ext cx="40358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>
                  <a:latin typeface="字酷堂清楷体" panose="02010601030101010101" pitchFamily="2" charset="-122"/>
                  <a:ea typeface="字酷堂清楷体" panose="02010601030101010101" pitchFamily="2" charset="-122"/>
                </a:rPr>
                <a:t>谨以此片致敬金庸先生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1DCA950-9DF5-41F3-9355-09BF45DFC6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7227" y="348507"/>
            <a:ext cx="2847079" cy="175509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A6A6A6"/>
              </a:clrFrom>
              <a:clrTo>
                <a:srgbClr val="A6A6A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788" y="1833868"/>
            <a:ext cx="4846705" cy="496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tzohiqar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360</Words>
  <Application>Microsoft Office PowerPoint</Application>
  <PresentationFormat>宽屏</PresentationFormat>
  <Paragraphs>90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等线</vt:lpstr>
      <vt:lpstr>方正仿宋简体</vt:lpstr>
      <vt:lpstr>方正清刻本悦宋简体</vt:lpstr>
      <vt:lpstr>楷体</vt:lpstr>
      <vt:lpstr>李旭科书法 v1.4</vt:lpstr>
      <vt:lpstr>隶书</vt:lpstr>
      <vt:lpstr>Microsoft YaHei</vt:lpstr>
      <vt:lpstr>文悦青龙体 (非商业使用) W5</vt:lpstr>
      <vt:lpstr>字酷堂清楷体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49</cp:revision>
  <dcterms:created xsi:type="dcterms:W3CDTF">2017-08-18T03:02:00Z</dcterms:created>
  <dcterms:modified xsi:type="dcterms:W3CDTF">2019-03-15T05:21:44Z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